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395727" y="1604772"/>
            <a:ext cx="1988820" cy="524510"/>
          </a:xfrm>
          <a:custGeom>
            <a:avLst/>
            <a:gdLst/>
            <a:ahLst/>
            <a:cxnLst/>
            <a:rect l="l" t="t" r="r" b="b"/>
            <a:pathLst>
              <a:path w="1988820" h="524510">
                <a:moveTo>
                  <a:pt x="0" y="0"/>
                </a:moveTo>
                <a:lnTo>
                  <a:pt x="1988820" y="0"/>
                </a:lnTo>
                <a:lnTo>
                  <a:pt x="1988820" y="524255"/>
                </a:lnTo>
                <a:lnTo>
                  <a:pt x="0" y="524255"/>
                </a:lnTo>
                <a:lnTo>
                  <a:pt x="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390952" y="1600695"/>
            <a:ext cx="1998345" cy="532765"/>
          </a:xfrm>
          <a:custGeom>
            <a:avLst/>
            <a:gdLst/>
            <a:ahLst/>
            <a:cxnLst/>
            <a:rect l="l" t="t" r="r" b="b"/>
            <a:pathLst>
              <a:path w="1998345" h="532764">
                <a:moveTo>
                  <a:pt x="1993163" y="532752"/>
                </a:moveTo>
                <a:lnTo>
                  <a:pt x="4762" y="532752"/>
                </a:lnTo>
                <a:lnTo>
                  <a:pt x="3289" y="532523"/>
                </a:lnTo>
                <a:lnTo>
                  <a:pt x="1955" y="531837"/>
                </a:lnTo>
                <a:lnTo>
                  <a:pt x="901" y="530783"/>
                </a:lnTo>
                <a:lnTo>
                  <a:pt x="228" y="529463"/>
                </a:lnTo>
                <a:lnTo>
                  <a:pt x="0" y="527989"/>
                </a:lnTo>
                <a:lnTo>
                  <a:pt x="0" y="4762"/>
                </a:lnTo>
                <a:lnTo>
                  <a:pt x="4762" y="0"/>
                </a:lnTo>
                <a:lnTo>
                  <a:pt x="1993163" y="0"/>
                </a:lnTo>
                <a:lnTo>
                  <a:pt x="19979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23227"/>
                </a:lnTo>
                <a:lnTo>
                  <a:pt x="4762" y="523227"/>
                </a:lnTo>
                <a:lnTo>
                  <a:pt x="9525" y="527989"/>
                </a:lnTo>
                <a:lnTo>
                  <a:pt x="1997925" y="527989"/>
                </a:lnTo>
                <a:lnTo>
                  <a:pt x="1997684" y="529463"/>
                </a:lnTo>
                <a:lnTo>
                  <a:pt x="1997011" y="530783"/>
                </a:lnTo>
                <a:lnTo>
                  <a:pt x="1995957" y="531837"/>
                </a:lnTo>
                <a:lnTo>
                  <a:pt x="1994623" y="532523"/>
                </a:lnTo>
                <a:lnTo>
                  <a:pt x="1993163" y="532752"/>
                </a:lnTo>
                <a:close/>
              </a:path>
              <a:path w="1998345" h="53276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98345" h="532764">
                <a:moveTo>
                  <a:pt x="19884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988400" y="4762"/>
                </a:lnTo>
                <a:lnTo>
                  <a:pt x="1988400" y="9525"/>
                </a:lnTo>
                <a:close/>
              </a:path>
              <a:path w="1998345" h="532764">
                <a:moveTo>
                  <a:pt x="1988400" y="527989"/>
                </a:moveTo>
                <a:lnTo>
                  <a:pt x="1988400" y="4762"/>
                </a:lnTo>
                <a:lnTo>
                  <a:pt x="1993163" y="9525"/>
                </a:lnTo>
                <a:lnTo>
                  <a:pt x="1997925" y="9525"/>
                </a:lnTo>
                <a:lnTo>
                  <a:pt x="1997925" y="523227"/>
                </a:lnTo>
                <a:lnTo>
                  <a:pt x="1993163" y="523227"/>
                </a:lnTo>
                <a:lnTo>
                  <a:pt x="1988400" y="527989"/>
                </a:lnTo>
                <a:close/>
              </a:path>
              <a:path w="1998345" h="532764">
                <a:moveTo>
                  <a:pt x="1997925" y="9525"/>
                </a:moveTo>
                <a:lnTo>
                  <a:pt x="1993163" y="9525"/>
                </a:lnTo>
                <a:lnTo>
                  <a:pt x="1988400" y="4762"/>
                </a:lnTo>
                <a:lnTo>
                  <a:pt x="1997925" y="4762"/>
                </a:lnTo>
                <a:lnTo>
                  <a:pt x="1997925" y="9525"/>
                </a:lnTo>
                <a:close/>
              </a:path>
              <a:path w="1998345" h="532764">
                <a:moveTo>
                  <a:pt x="9525" y="527989"/>
                </a:moveTo>
                <a:lnTo>
                  <a:pt x="4762" y="523227"/>
                </a:lnTo>
                <a:lnTo>
                  <a:pt x="9525" y="523227"/>
                </a:lnTo>
                <a:lnTo>
                  <a:pt x="9525" y="527989"/>
                </a:lnTo>
                <a:close/>
              </a:path>
              <a:path w="1998345" h="532764">
                <a:moveTo>
                  <a:pt x="1988400" y="527989"/>
                </a:moveTo>
                <a:lnTo>
                  <a:pt x="9525" y="527989"/>
                </a:lnTo>
                <a:lnTo>
                  <a:pt x="9525" y="523227"/>
                </a:lnTo>
                <a:lnTo>
                  <a:pt x="1988400" y="523227"/>
                </a:lnTo>
                <a:lnTo>
                  <a:pt x="1988400" y="527989"/>
                </a:lnTo>
                <a:close/>
              </a:path>
              <a:path w="1998345" h="532764">
                <a:moveTo>
                  <a:pt x="1997925" y="527989"/>
                </a:moveTo>
                <a:lnTo>
                  <a:pt x="1988400" y="527989"/>
                </a:lnTo>
                <a:lnTo>
                  <a:pt x="1993163" y="523227"/>
                </a:lnTo>
                <a:lnTo>
                  <a:pt x="1997925" y="523227"/>
                </a:lnTo>
                <a:lnTo>
                  <a:pt x="1997925" y="527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95727" y="1597202"/>
            <a:ext cx="1988820" cy="45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76144" y="1497761"/>
            <a:ext cx="231140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18816" y="1864562"/>
            <a:ext cx="6913245" cy="1948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3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Relationship Id="rId4" Type="http://schemas.openxmlformats.org/officeDocument/2006/relationships/image" Target="../media/image42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44582" y="2073452"/>
            <a:ext cx="49028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库仑定律</a:t>
            </a: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（第一课时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809180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4680"/>
                <a:gridCol w="1520190"/>
                <a:gridCol w="341757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315"/>
                        </a:lnSpc>
                      </a:pPr>
                      <a:r>
                        <a:rPr dirty="0" sz="2800" spc="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主讲人：王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竑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spc="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校：北京市第八中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2592" y="4977384"/>
            <a:ext cx="6353810" cy="1201420"/>
          </a:xfrm>
          <a:custGeom>
            <a:avLst/>
            <a:gdLst/>
            <a:ahLst/>
            <a:cxnLst/>
            <a:rect l="l" t="t" r="r" b="b"/>
            <a:pathLst>
              <a:path w="6353809" h="1201420">
                <a:moveTo>
                  <a:pt x="0" y="0"/>
                </a:moveTo>
                <a:lnTo>
                  <a:pt x="6353556" y="0"/>
                </a:lnTo>
                <a:lnTo>
                  <a:pt x="6353556" y="1200912"/>
                </a:lnTo>
                <a:lnTo>
                  <a:pt x="0" y="1200912"/>
                </a:lnTo>
                <a:lnTo>
                  <a:pt x="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06889" y="4971732"/>
            <a:ext cx="6366510" cy="1213485"/>
          </a:xfrm>
          <a:custGeom>
            <a:avLst/>
            <a:gdLst/>
            <a:ahLst/>
            <a:cxnLst/>
            <a:rect l="l" t="t" r="r" b="b"/>
            <a:pathLst>
              <a:path w="6366509" h="1213485">
                <a:moveTo>
                  <a:pt x="6366179" y="1213027"/>
                </a:moveTo>
                <a:lnTo>
                  <a:pt x="0" y="1213027"/>
                </a:lnTo>
                <a:lnTo>
                  <a:pt x="0" y="0"/>
                </a:lnTo>
                <a:lnTo>
                  <a:pt x="6366179" y="0"/>
                </a:lnTo>
                <a:lnTo>
                  <a:pt x="636617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200327"/>
                </a:lnTo>
                <a:lnTo>
                  <a:pt x="6350" y="1200327"/>
                </a:lnTo>
                <a:lnTo>
                  <a:pt x="12700" y="1206677"/>
                </a:lnTo>
                <a:lnTo>
                  <a:pt x="6366179" y="1206677"/>
                </a:lnTo>
                <a:lnTo>
                  <a:pt x="6366179" y="1213027"/>
                </a:lnTo>
                <a:close/>
              </a:path>
              <a:path w="6366509" h="121348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6366509" h="1213485">
                <a:moveTo>
                  <a:pt x="635347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6353479" y="6350"/>
                </a:lnTo>
                <a:lnTo>
                  <a:pt x="6353479" y="12700"/>
                </a:lnTo>
                <a:close/>
              </a:path>
              <a:path w="6366509" h="1213485">
                <a:moveTo>
                  <a:pt x="6353479" y="1206677"/>
                </a:moveTo>
                <a:lnTo>
                  <a:pt x="6353479" y="6350"/>
                </a:lnTo>
                <a:lnTo>
                  <a:pt x="6359829" y="12700"/>
                </a:lnTo>
                <a:lnTo>
                  <a:pt x="6366179" y="12700"/>
                </a:lnTo>
                <a:lnTo>
                  <a:pt x="6366179" y="1200327"/>
                </a:lnTo>
                <a:lnTo>
                  <a:pt x="6359829" y="1200327"/>
                </a:lnTo>
                <a:lnTo>
                  <a:pt x="6353479" y="1206677"/>
                </a:lnTo>
                <a:close/>
              </a:path>
              <a:path w="6366509" h="1213485">
                <a:moveTo>
                  <a:pt x="6366179" y="12700"/>
                </a:moveTo>
                <a:lnTo>
                  <a:pt x="6359829" y="12700"/>
                </a:lnTo>
                <a:lnTo>
                  <a:pt x="6353479" y="6350"/>
                </a:lnTo>
                <a:lnTo>
                  <a:pt x="6366179" y="6350"/>
                </a:lnTo>
                <a:lnTo>
                  <a:pt x="6366179" y="12700"/>
                </a:lnTo>
                <a:close/>
              </a:path>
              <a:path w="6366509" h="1213485">
                <a:moveTo>
                  <a:pt x="12700" y="1206677"/>
                </a:moveTo>
                <a:lnTo>
                  <a:pt x="6350" y="1200327"/>
                </a:lnTo>
                <a:lnTo>
                  <a:pt x="12700" y="1200327"/>
                </a:lnTo>
                <a:lnTo>
                  <a:pt x="12700" y="1206677"/>
                </a:lnTo>
                <a:close/>
              </a:path>
              <a:path w="6366509" h="1213485">
                <a:moveTo>
                  <a:pt x="6353479" y="1206677"/>
                </a:moveTo>
                <a:lnTo>
                  <a:pt x="12700" y="1206677"/>
                </a:lnTo>
                <a:lnTo>
                  <a:pt x="12700" y="1200327"/>
                </a:lnTo>
                <a:lnTo>
                  <a:pt x="6353479" y="1200327"/>
                </a:lnTo>
                <a:lnTo>
                  <a:pt x="6353479" y="1206677"/>
                </a:lnTo>
                <a:close/>
              </a:path>
              <a:path w="6366509" h="1213485">
                <a:moveTo>
                  <a:pt x="6366179" y="1206677"/>
                </a:moveTo>
                <a:lnTo>
                  <a:pt x="6353479" y="1206677"/>
                </a:lnTo>
                <a:lnTo>
                  <a:pt x="6359829" y="1200327"/>
                </a:lnTo>
                <a:lnTo>
                  <a:pt x="6366179" y="1200327"/>
                </a:lnTo>
                <a:lnTo>
                  <a:pt x="6366179" y="120667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12592" y="4974907"/>
            <a:ext cx="6353810" cy="1127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结</a:t>
            </a:r>
            <a:r>
              <a:rPr dirty="0" sz="2400" spc="-5" b="1">
                <a:latin typeface="华文楷体"/>
                <a:cs typeface="华文楷体"/>
              </a:rPr>
              <a:t>论</a:t>
            </a:r>
            <a:endParaRPr sz="2400">
              <a:latin typeface="华文楷体"/>
              <a:cs typeface="华文楷体"/>
            </a:endParaRPr>
          </a:p>
          <a:p>
            <a:pPr marL="855344" indent="-763270">
              <a:lnSpc>
                <a:spcPct val="100000"/>
              </a:lnSpc>
              <a:spcBef>
                <a:spcPts val="40"/>
              </a:spcBef>
              <a:buSzPct val="95833"/>
              <a:buAutoNum type="arabicPlain"/>
              <a:tabLst>
                <a:tab pos="855980" algn="l"/>
              </a:tabLst>
            </a:pPr>
            <a:r>
              <a:rPr dirty="0" sz="2400" b="1">
                <a:latin typeface="华文楷体"/>
                <a:cs typeface="华文楷体"/>
              </a:rPr>
              <a:t>电荷量</a:t>
            </a:r>
            <a:r>
              <a:rPr dirty="0" sz="2400" b="1" i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华文楷体"/>
                <a:cs typeface="华文楷体"/>
              </a:rPr>
              <a:t>保持不变，距离</a:t>
            </a:r>
            <a:r>
              <a:rPr dirty="0" sz="2400" b="1" i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华文楷体"/>
                <a:cs typeface="华文楷体"/>
              </a:rPr>
              <a:t>增大，</a:t>
            </a: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sz="2400" b="1">
                <a:latin typeface="华文楷体"/>
                <a:cs typeface="华文楷体"/>
              </a:rPr>
              <a:t>减小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855344" indent="-763270">
              <a:lnSpc>
                <a:spcPct val="100000"/>
              </a:lnSpc>
              <a:buSzPct val="95833"/>
              <a:buAutoNum type="arabicPlain"/>
              <a:tabLst>
                <a:tab pos="855980" algn="l"/>
              </a:tabLst>
            </a:pPr>
            <a:r>
              <a:rPr dirty="0" sz="2400" b="1">
                <a:latin typeface="华文楷体"/>
                <a:cs typeface="华文楷体"/>
              </a:rPr>
              <a:t>距离</a:t>
            </a:r>
            <a:r>
              <a:rPr dirty="0" sz="2400" b="1" i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华文楷体"/>
                <a:cs typeface="华文楷体"/>
              </a:rPr>
              <a:t>保持不变，电荷量</a:t>
            </a:r>
            <a:r>
              <a:rPr dirty="0" sz="2400" b="1" i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华文楷体"/>
                <a:cs typeface="华文楷体"/>
              </a:rPr>
              <a:t>增大，</a:t>
            </a: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sz="2400" b="1">
                <a:latin typeface="华文楷体"/>
                <a:cs typeface="华文楷体"/>
              </a:rPr>
              <a:t>增大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1887" y="2247798"/>
            <a:ext cx="18046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1.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定性研</a:t>
            </a:r>
            <a:r>
              <a:rPr dirty="0" sz="2800" spc="-10" b="1">
                <a:latin typeface="华文楷体"/>
                <a:cs typeface="华文楷体"/>
              </a:rPr>
              <a:t>究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81728" y="3936491"/>
            <a:ext cx="86995" cy="713740"/>
          </a:xfrm>
          <a:custGeom>
            <a:avLst/>
            <a:gdLst/>
            <a:ahLst/>
            <a:cxnLst/>
            <a:rect l="l" t="t" r="r" b="b"/>
            <a:pathLst>
              <a:path w="86995" h="713739">
                <a:moveTo>
                  <a:pt x="0" y="0"/>
                </a:moveTo>
                <a:lnTo>
                  <a:pt x="86867" y="0"/>
                </a:lnTo>
                <a:lnTo>
                  <a:pt x="86867" y="713232"/>
                </a:lnTo>
                <a:lnTo>
                  <a:pt x="0" y="713232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76889" y="3932211"/>
            <a:ext cx="97155" cy="721995"/>
          </a:xfrm>
          <a:custGeom>
            <a:avLst/>
            <a:gdLst/>
            <a:ahLst/>
            <a:cxnLst/>
            <a:rect l="l" t="t" r="r" b="b"/>
            <a:pathLst>
              <a:path w="97154" h="721995">
                <a:moveTo>
                  <a:pt x="96977" y="721664"/>
                </a:moveTo>
                <a:lnTo>
                  <a:pt x="0" y="721664"/>
                </a:lnTo>
                <a:lnTo>
                  <a:pt x="0" y="0"/>
                </a:lnTo>
                <a:lnTo>
                  <a:pt x="96977" y="0"/>
                </a:lnTo>
                <a:lnTo>
                  <a:pt x="9697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712139"/>
                </a:lnTo>
                <a:lnTo>
                  <a:pt x="4762" y="712139"/>
                </a:lnTo>
                <a:lnTo>
                  <a:pt x="9525" y="716902"/>
                </a:lnTo>
                <a:lnTo>
                  <a:pt x="96977" y="716902"/>
                </a:lnTo>
                <a:lnTo>
                  <a:pt x="96977" y="721664"/>
                </a:lnTo>
                <a:close/>
              </a:path>
              <a:path w="97154" h="72199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97154" h="721995">
                <a:moveTo>
                  <a:pt x="8745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7452" y="4762"/>
                </a:lnTo>
                <a:lnTo>
                  <a:pt x="87452" y="9525"/>
                </a:lnTo>
                <a:close/>
              </a:path>
              <a:path w="97154" h="721995">
                <a:moveTo>
                  <a:pt x="87452" y="716902"/>
                </a:moveTo>
                <a:lnTo>
                  <a:pt x="87452" y="4762"/>
                </a:lnTo>
                <a:lnTo>
                  <a:pt x="92214" y="9525"/>
                </a:lnTo>
                <a:lnTo>
                  <a:pt x="96977" y="9525"/>
                </a:lnTo>
                <a:lnTo>
                  <a:pt x="96977" y="712139"/>
                </a:lnTo>
                <a:lnTo>
                  <a:pt x="92214" y="712139"/>
                </a:lnTo>
                <a:lnTo>
                  <a:pt x="87452" y="716902"/>
                </a:lnTo>
                <a:close/>
              </a:path>
              <a:path w="97154" h="721995">
                <a:moveTo>
                  <a:pt x="96977" y="9525"/>
                </a:moveTo>
                <a:lnTo>
                  <a:pt x="92214" y="9525"/>
                </a:lnTo>
                <a:lnTo>
                  <a:pt x="87452" y="4762"/>
                </a:lnTo>
                <a:lnTo>
                  <a:pt x="96977" y="4762"/>
                </a:lnTo>
                <a:lnTo>
                  <a:pt x="96977" y="9525"/>
                </a:lnTo>
                <a:close/>
              </a:path>
              <a:path w="97154" h="721995">
                <a:moveTo>
                  <a:pt x="9525" y="716902"/>
                </a:moveTo>
                <a:lnTo>
                  <a:pt x="4762" y="712139"/>
                </a:lnTo>
                <a:lnTo>
                  <a:pt x="9525" y="712139"/>
                </a:lnTo>
                <a:lnTo>
                  <a:pt x="9525" y="716902"/>
                </a:lnTo>
                <a:close/>
              </a:path>
              <a:path w="97154" h="721995">
                <a:moveTo>
                  <a:pt x="87452" y="716902"/>
                </a:moveTo>
                <a:lnTo>
                  <a:pt x="9525" y="716902"/>
                </a:lnTo>
                <a:lnTo>
                  <a:pt x="9525" y="712139"/>
                </a:lnTo>
                <a:lnTo>
                  <a:pt x="87452" y="712139"/>
                </a:lnTo>
                <a:lnTo>
                  <a:pt x="87452" y="716902"/>
                </a:lnTo>
                <a:close/>
              </a:path>
              <a:path w="97154" h="721995">
                <a:moveTo>
                  <a:pt x="96977" y="716902"/>
                </a:moveTo>
                <a:lnTo>
                  <a:pt x="87452" y="716902"/>
                </a:lnTo>
                <a:lnTo>
                  <a:pt x="92214" y="712139"/>
                </a:lnTo>
                <a:lnTo>
                  <a:pt x="96977" y="712139"/>
                </a:lnTo>
                <a:lnTo>
                  <a:pt x="96977" y="716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50664" y="3514877"/>
            <a:ext cx="365760" cy="335280"/>
          </a:xfrm>
          <a:custGeom>
            <a:avLst/>
            <a:gdLst/>
            <a:ahLst/>
            <a:cxnLst/>
            <a:rect l="l" t="t" r="r" b="b"/>
            <a:pathLst>
              <a:path w="365760" h="335279">
                <a:moveTo>
                  <a:pt x="182486" y="334962"/>
                </a:moveTo>
                <a:lnTo>
                  <a:pt x="133810" y="328978"/>
                </a:lnTo>
                <a:lnTo>
                  <a:pt x="90087" y="312083"/>
                </a:lnTo>
                <a:lnTo>
                  <a:pt x="53081" y="285862"/>
                </a:lnTo>
                <a:lnTo>
                  <a:pt x="24555" y="251902"/>
                </a:lnTo>
                <a:lnTo>
                  <a:pt x="6274" y="211788"/>
                </a:lnTo>
                <a:lnTo>
                  <a:pt x="0" y="167106"/>
                </a:lnTo>
                <a:lnTo>
                  <a:pt x="6274" y="122740"/>
                </a:lnTo>
                <a:lnTo>
                  <a:pt x="24555" y="82837"/>
                </a:lnTo>
                <a:lnTo>
                  <a:pt x="53081" y="49006"/>
                </a:lnTo>
                <a:lnTo>
                  <a:pt x="90087" y="22851"/>
                </a:lnTo>
                <a:lnTo>
                  <a:pt x="133810" y="5980"/>
                </a:lnTo>
                <a:lnTo>
                  <a:pt x="182486" y="0"/>
                </a:lnTo>
                <a:lnTo>
                  <a:pt x="231164" y="5982"/>
                </a:lnTo>
                <a:lnTo>
                  <a:pt x="274905" y="22865"/>
                </a:lnTo>
                <a:lnTo>
                  <a:pt x="311964" y="49053"/>
                </a:lnTo>
                <a:lnTo>
                  <a:pt x="340595" y="82950"/>
                </a:lnTo>
                <a:lnTo>
                  <a:pt x="359054" y="122960"/>
                </a:lnTo>
                <a:lnTo>
                  <a:pt x="365594" y="167487"/>
                </a:lnTo>
                <a:lnTo>
                  <a:pt x="359054" y="212009"/>
                </a:lnTo>
                <a:lnTo>
                  <a:pt x="340595" y="252015"/>
                </a:lnTo>
                <a:lnTo>
                  <a:pt x="311964" y="285910"/>
                </a:lnTo>
                <a:lnTo>
                  <a:pt x="274905" y="312097"/>
                </a:lnTo>
                <a:lnTo>
                  <a:pt x="231164" y="328980"/>
                </a:lnTo>
                <a:lnTo>
                  <a:pt x="182486" y="334962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45279" y="3510114"/>
            <a:ext cx="375920" cy="344170"/>
          </a:xfrm>
          <a:custGeom>
            <a:avLst/>
            <a:gdLst/>
            <a:ahLst/>
            <a:cxnLst/>
            <a:rect l="l" t="t" r="r" b="b"/>
            <a:pathLst>
              <a:path w="375920" h="344170">
                <a:moveTo>
                  <a:pt x="197396" y="344170"/>
                </a:moveTo>
                <a:lnTo>
                  <a:pt x="178117" y="344170"/>
                </a:lnTo>
                <a:lnTo>
                  <a:pt x="150190" y="340360"/>
                </a:lnTo>
                <a:lnTo>
                  <a:pt x="140906" y="337820"/>
                </a:lnTo>
                <a:lnTo>
                  <a:pt x="132003" y="336550"/>
                </a:lnTo>
                <a:lnTo>
                  <a:pt x="90512" y="318770"/>
                </a:lnTo>
                <a:lnTo>
                  <a:pt x="55092" y="293370"/>
                </a:lnTo>
                <a:lnTo>
                  <a:pt x="27228" y="261620"/>
                </a:lnTo>
                <a:lnTo>
                  <a:pt x="8445" y="222250"/>
                </a:lnTo>
                <a:lnTo>
                  <a:pt x="228" y="180339"/>
                </a:lnTo>
                <a:lnTo>
                  <a:pt x="0" y="171450"/>
                </a:lnTo>
                <a:lnTo>
                  <a:pt x="228" y="162560"/>
                </a:lnTo>
                <a:lnTo>
                  <a:pt x="11493" y="111760"/>
                </a:lnTo>
                <a:lnTo>
                  <a:pt x="27368" y="82550"/>
                </a:lnTo>
                <a:lnTo>
                  <a:pt x="32270" y="74929"/>
                </a:lnTo>
                <a:lnTo>
                  <a:pt x="61785" y="44450"/>
                </a:lnTo>
                <a:lnTo>
                  <a:pt x="68605" y="38100"/>
                </a:lnTo>
                <a:lnTo>
                  <a:pt x="75717" y="33020"/>
                </a:lnTo>
                <a:lnTo>
                  <a:pt x="83083" y="29210"/>
                </a:lnTo>
                <a:lnTo>
                  <a:pt x="90703" y="24129"/>
                </a:lnTo>
                <a:lnTo>
                  <a:pt x="150190" y="2539"/>
                </a:lnTo>
                <a:lnTo>
                  <a:pt x="168808" y="0"/>
                </a:lnTo>
                <a:lnTo>
                  <a:pt x="207137" y="0"/>
                </a:lnTo>
                <a:lnTo>
                  <a:pt x="225755" y="2539"/>
                </a:lnTo>
                <a:lnTo>
                  <a:pt x="248081" y="8889"/>
                </a:lnTo>
                <a:lnTo>
                  <a:pt x="178777" y="8889"/>
                </a:lnTo>
                <a:lnTo>
                  <a:pt x="169468" y="10160"/>
                </a:lnTo>
                <a:lnTo>
                  <a:pt x="160743" y="10160"/>
                </a:lnTo>
                <a:lnTo>
                  <a:pt x="151726" y="12700"/>
                </a:lnTo>
                <a:lnTo>
                  <a:pt x="151942" y="12700"/>
                </a:lnTo>
                <a:lnTo>
                  <a:pt x="143090" y="13970"/>
                </a:lnTo>
                <a:lnTo>
                  <a:pt x="143306" y="13970"/>
                </a:lnTo>
                <a:lnTo>
                  <a:pt x="134607" y="16510"/>
                </a:lnTo>
                <a:lnTo>
                  <a:pt x="134823" y="16510"/>
                </a:lnTo>
                <a:lnTo>
                  <a:pt x="126314" y="19050"/>
                </a:lnTo>
                <a:lnTo>
                  <a:pt x="126517" y="19050"/>
                </a:lnTo>
                <a:lnTo>
                  <a:pt x="118211" y="21589"/>
                </a:lnTo>
                <a:lnTo>
                  <a:pt x="118414" y="21589"/>
                </a:lnTo>
                <a:lnTo>
                  <a:pt x="110299" y="25400"/>
                </a:lnTo>
                <a:lnTo>
                  <a:pt x="110502" y="25400"/>
                </a:lnTo>
                <a:lnTo>
                  <a:pt x="105236" y="27939"/>
                </a:lnTo>
                <a:lnTo>
                  <a:pt x="102806" y="27939"/>
                </a:lnTo>
                <a:lnTo>
                  <a:pt x="95135" y="33020"/>
                </a:lnTo>
                <a:lnTo>
                  <a:pt x="95326" y="33020"/>
                </a:lnTo>
                <a:lnTo>
                  <a:pt x="87896" y="36829"/>
                </a:lnTo>
                <a:lnTo>
                  <a:pt x="88087" y="36829"/>
                </a:lnTo>
                <a:lnTo>
                  <a:pt x="80899" y="41910"/>
                </a:lnTo>
                <a:lnTo>
                  <a:pt x="81089" y="41910"/>
                </a:lnTo>
                <a:lnTo>
                  <a:pt x="74167" y="45720"/>
                </a:lnTo>
                <a:lnTo>
                  <a:pt x="74345" y="45720"/>
                </a:lnTo>
                <a:lnTo>
                  <a:pt x="67703" y="50800"/>
                </a:lnTo>
                <a:lnTo>
                  <a:pt x="67881" y="50800"/>
                </a:lnTo>
                <a:lnTo>
                  <a:pt x="61518" y="57150"/>
                </a:lnTo>
                <a:lnTo>
                  <a:pt x="61683" y="57150"/>
                </a:lnTo>
                <a:lnTo>
                  <a:pt x="55625" y="62229"/>
                </a:lnTo>
                <a:lnTo>
                  <a:pt x="55778" y="62229"/>
                </a:lnTo>
                <a:lnTo>
                  <a:pt x="50025" y="68579"/>
                </a:lnTo>
                <a:lnTo>
                  <a:pt x="50177" y="68579"/>
                </a:lnTo>
                <a:lnTo>
                  <a:pt x="44742" y="74929"/>
                </a:lnTo>
                <a:lnTo>
                  <a:pt x="44894" y="74929"/>
                </a:lnTo>
                <a:lnTo>
                  <a:pt x="39789" y="81279"/>
                </a:lnTo>
                <a:lnTo>
                  <a:pt x="39928" y="81279"/>
                </a:lnTo>
                <a:lnTo>
                  <a:pt x="35166" y="87629"/>
                </a:lnTo>
                <a:lnTo>
                  <a:pt x="30886" y="93979"/>
                </a:lnTo>
                <a:lnTo>
                  <a:pt x="31013" y="93979"/>
                </a:lnTo>
                <a:lnTo>
                  <a:pt x="26962" y="101600"/>
                </a:lnTo>
                <a:lnTo>
                  <a:pt x="23418" y="107950"/>
                </a:lnTo>
                <a:lnTo>
                  <a:pt x="20243" y="115570"/>
                </a:lnTo>
                <a:lnTo>
                  <a:pt x="17449" y="123189"/>
                </a:lnTo>
                <a:lnTo>
                  <a:pt x="15074" y="130810"/>
                </a:lnTo>
                <a:lnTo>
                  <a:pt x="13093" y="138429"/>
                </a:lnTo>
                <a:lnTo>
                  <a:pt x="11544" y="147320"/>
                </a:lnTo>
                <a:lnTo>
                  <a:pt x="10413" y="154939"/>
                </a:lnTo>
                <a:lnTo>
                  <a:pt x="9842" y="162560"/>
                </a:lnTo>
                <a:lnTo>
                  <a:pt x="9512" y="171450"/>
                </a:lnTo>
                <a:lnTo>
                  <a:pt x="9753" y="180339"/>
                </a:lnTo>
                <a:lnTo>
                  <a:pt x="10452" y="187960"/>
                </a:lnTo>
                <a:lnTo>
                  <a:pt x="11582" y="196850"/>
                </a:lnTo>
                <a:lnTo>
                  <a:pt x="11772" y="196850"/>
                </a:lnTo>
                <a:lnTo>
                  <a:pt x="13144" y="204470"/>
                </a:lnTo>
                <a:lnTo>
                  <a:pt x="15138" y="212089"/>
                </a:lnTo>
                <a:lnTo>
                  <a:pt x="17538" y="219710"/>
                </a:lnTo>
                <a:lnTo>
                  <a:pt x="20332" y="227329"/>
                </a:lnTo>
                <a:lnTo>
                  <a:pt x="23520" y="234950"/>
                </a:lnTo>
                <a:lnTo>
                  <a:pt x="27076" y="242570"/>
                </a:lnTo>
                <a:lnTo>
                  <a:pt x="27637" y="242570"/>
                </a:lnTo>
                <a:lnTo>
                  <a:pt x="31013" y="248920"/>
                </a:lnTo>
                <a:lnTo>
                  <a:pt x="30886" y="248920"/>
                </a:lnTo>
                <a:lnTo>
                  <a:pt x="35293" y="256539"/>
                </a:lnTo>
                <a:lnTo>
                  <a:pt x="35960" y="256539"/>
                </a:lnTo>
                <a:lnTo>
                  <a:pt x="39928" y="262889"/>
                </a:lnTo>
                <a:lnTo>
                  <a:pt x="39789" y="262889"/>
                </a:lnTo>
                <a:lnTo>
                  <a:pt x="44894" y="269239"/>
                </a:lnTo>
                <a:lnTo>
                  <a:pt x="44742" y="269239"/>
                </a:lnTo>
                <a:lnTo>
                  <a:pt x="50177" y="275589"/>
                </a:lnTo>
                <a:lnTo>
                  <a:pt x="51175" y="275589"/>
                </a:lnTo>
                <a:lnTo>
                  <a:pt x="55778" y="280670"/>
                </a:lnTo>
                <a:lnTo>
                  <a:pt x="55625" y="280670"/>
                </a:lnTo>
                <a:lnTo>
                  <a:pt x="61683" y="287020"/>
                </a:lnTo>
                <a:lnTo>
                  <a:pt x="61518" y="287020"/>
                </a:lnTo>
                <a:lnTo>
                  <a:pt x="67881" y="292100"/>
                </a:lnTo>
                <a:lnTo>
                  <a:pt x="67703" y="292100"/>
                </a:lnTo>
                <a:lnTo>
                  <a:pt x="74345" y="297179"/>
                </a:lnTo>
                <a:lnTo>
                  <a:pt x="74167" y="297179"/>
                </a:lnTo>
                <a:lnTo>
                  <a:pt x="81089" y="302260"/>
                </a:lnTo>
                <a:lnTo>
                  <a:pt x="80899" y="302260"/>
                </a:lnTo>
                <a:lnTo>
                  <a:pt x="88087" y="306070"/>
                </a:lnTo>
                <a:lnTo>
                  <a:pt x="87896" y="306070"/>
                </a:lnTo>
                <a:lnTo>
                  <a:pt x="95326" y="311150"/>
                </a:lnTo>
                <a:lnTo>
                  <a:pt x="95135" y="311150"/>
                </a:lnTo>
                <a:lnTo>
                  <a:pt x="102806" y="314960"/>
                </a:lnTo>
                <a:lnTo>
                  <a:pt x="102603" y="314960"/>
                </a:lnTo>
                <a:lnTo>
                  <a:pt x="110502" y="318770"/>
                </a:lnTo>
                <a:lnTo>
                  <a:pt x="110299" y="318770"/>
                </a:lnTo>
                <a:lnTo>
                  <a:pt x="118414" y="321310"/>
                </a:lnTo>
                <a:lnTo>
                  <a:pt x="118211" y="321310"/>
                </a:lnTo>
                <a:lnTo>
                  <a:pt x="126517" y="323850"/>
                </a:lnTo>
                <a:lnTo>
                  <a:pt x="126314" y="323850"/>
                </a:lnTo>
                <a:lnTo>
                  <a:pt x="134823" y="326389"/>
                </a:lnTo>
                <a:lnTo>
                  <a:pt x="134607" y="326389"/>
                </a:lnTo>
                <a:lnTo>
                  <a:pt x="143306" y="328929"/>
                </a:lnTo>
                <a:lnTo>
                  <a:pt x="143090" y="328929"/>
                </a:lnTo>
                <a:lnTo>
                  <a:pt x="151942" y="331470"/>
                </a:lnTo>
                <a:lnTo>
                  <a:pt x="151726" y="331470"/>
                </a:lnTo>
                <a:lnTo>
                  <a:pt x="160743" y="332739"/>
                </a:lnTo>
                <a:lnTo>
                  <a:pt x="160527" y="332739"/>
                </a:lnTo>
                <a:lnTo>
                  <a:pt x="169697" y="334010"/>
                </a:lnTo>
                <a:lnTo>
                  <a:pt x="252234" y="334010"/>
                </a:lnTo>
                <a:lnTo>
                  <a:pt x="243725" y="336550"/>
                </a:lnTo>
                <a:lnTo>
                  <a:pt x="234607" y="339089"/>
                </a:lnTo>
                <a:lnTo>
                  <a:pt x="197396" y="344170"/>
                </a:lnTo>
                <a:close/>
              </a:path>
              <a:path w="375920" h="344170">
                <a:moveTo>
                  <a:pt x="273126" y="29210"/>
                </a:moveTo>
                <a:lnTo>
                  <a:pt x="265226" y="25400"/>
                </a:lnTo>
                <a:lnTo>
                  <a:pt x="265429" y="25400"/>
                </a:lnTo>
                <a:lnTo>
                  <a:pt x="257327" y="21589"/>
                </a:lnTo>
                <a:lnTo>
                  <a:pt x="257530" y="21589"/>
                </a:lnTo>
                <a:lnTo>
                  <a:pt x="249212" y="19050"/>
                </a:lnTo>
                <a:lnTo>
                  <a:pt x="249415" y="19050"/>
                </a:lnTo>
                <a:lnTo>
                  <a:pt x="240906" y="16510"/>
                </a:lnTo>
                <a:lnTo>
                  <a:pt x="241122" y="16510"/>
                </a:lnTo>
                <a:lnTo>
                  <a:pt x="232435" y="13970"/>
                </a:lnTo>
                <a:lnTo>
                  <a:pt x="232651" y="13970"/>
                </a:lnTo>
                <a:lnTo>
                  <a:pt x="223786" y="12700"/>
                </a:lnTo>
                <a:lnTo>
                  <a:pt x="224002" y="12700"/>
                </a:lnTo>
                <a:lnTo>
                  <a:pt x="214985" y="10160"/>
                </a:lnTo>
                <a:lnTo>
                  <a:pt x="206260" y="10160"/>
                </a:lnTo>
                <a:lnTo>
                  <a:pt x="196964" y="8889"/>
                </a:lnTo>
                <a:lnTo>
                  <a:pt x="248081" y="8889"/>
                </a:lnTo>
                <a:lnTo>
                  <a:pt x="260959" y="12700"/>
                </a:lnTo>
                <a:lnTo>
                  <a:pt x="269278" y="16510"/>
                </a:lnTo>
                <a:lnTo>
                  <a:pt x="277367" y="20320"/>
                </a:lnTo>
                <a:lnTo>
                  <a:pt x="285229" y="24129"/>
                </a:lnTo>
                <a:lnTo>
                  <a:pt x="290934" y="27939"/>
                </a:lnTo>
                <a:lnTo>
                  <a:pt x="272935" y="27939"/>
                </a:lnTo>
                <a:lnTo>
                  <a:pt x="273126" y="29210"/>
                </a:lnTo>
                <a:close/>
              </a:path>
              <a:path w="375920" h="344170">
                <a:moveTo>
                  <a:pt x="102603" y="29210"/>
                </a:moveTo>
                <a:lnTo>
                  <a:pt x="102806" y="27939"/>
                </a:lnTo>
                <a:lnTo>
                  <a:pt x="105236" y="27939"/>
                </a:lnTo>
                <a:lnTo>
                  <a:pt x="102603" y="29210"/>
                </a:lnTo>
                <a:close/>
              </a:path>
              <a:path w="375920" h="344170">
                <a:moveTo>
                  <a:pt x="373717" y="196850"/>
                </a:moveTo>
                <a:lnTo>
                  <a:pt x="364147" y="196850"/>
                </a:lnTo>
                <a:lnTo>
                  <a:pt x="365315" y="187960"/>
                </a:lnTo>
                <a:lnTo>
                  <a:pt x="365988" y="180339"/>
                </a:lnTo>
                <a:lnTo>
                  <a:pt x="366217" y="171450"/>
                </a:lnTo>
                <a:lnTo>
                  <a:pt x="365975" y="162560"/>
                </a:lnTo>
                <a:lnTo>
                  <a:pt x="365290" y="154939"/>
                </a:lnTo>
                <a:lnTo>
                  <a:pt x="364147" y="147320"/>
                </a:lnTo>
                <a:lnTo>
                  <a:pt x="362585" y="138429"/>
                </a:lnTo>
                <a:lnTo>
                  <a:pt x="360591" y="130810"/>
                </a:lnTo>
                <a:lnTo>
                  <a:pt x="358190" y="123189"/>
                </a:lnTo>
                <a:lnTo>
                  <a:pt x="355396" y="115570"/>
                </a:lnTo>
                <a:lnTo>
                  <a:pt x="352209" y="107950"/>
                </a:lnTo>
                <a:lnTo>
                  <a:pt x="348653" y="101600"/>
                </a:lnTo>
                <a:lnTo>
                  <a:pt x="344716" y="93979"/>
                </a:lnTo>
                <a:lnTo>
                  <a:pt x="340436" y="87629"/>
                </a:lnTo>
                <a:lnTo>
                  <a:pt x="335800" y="81279"/>
                </a:lnTo>
                <a:lnTo>
                  <a:pt x="335940" y="81279"/>
                </a:lnTo>
                <a:lnTo>
                  <a:pt x="330835" y="74929"/>
                </a:lnTo>
                <a:lnTo>
                  <a:pt x="330987" y="74929"/>
                </a:lnTo>
                <a:lnTo>
                  <a:pt x="325551" y="68579"/>
                </a:lnTo>
                <a:lnTo>
                  <a:pt x="325704" y="68579"/>
                </a:lnTo>
                <a:lnTo>
                  <a:pt x="319951" y="62229"/>
                </a:lnTo>
                <a:lnTo>
                  <a:pt x="320116" y="62229"/>
                </a:lnTo>
                <a:lnTo>
                  <a:pt x="314045" y="57150"/>
                </a:lnTo>
                <a:lnTo>
                  <a:pt x="314210" y="57150"/>
                </a:lnTo>
                <a:lnTo>
                  <a:pt x="307860" y="50800"/>
                </a:lnTo>
                <a:lnTo>
                  <a:pt x="308025" y="50800"/>
                </a:lnTo>
                <a:lnTo>
                  <a:pt x="301383" y="45720"/>
                </a:lnTo>
                <a:lnTo>
                  <a:pt x="301561" y="45720"/>
                </a:lnTo>
                <a:lnTo>
                  <a:pt x="294639" y="41910"/>
                </a:lnTo>
                <a:lnTo>
                  <a:pt x="294830" y="41910"/>
                </a:lnTo>
                <a:lnTo>
                  <a:pt x="287654" y="36829"/>
                </a:lnTo>
                <a:lnTo>
                  <a:pt x="287832" y="36829"/>
                </a:lnTo>
                <a:lnTo>
                  <a:pt x="280403" y="33020"/>
                </a:lnTo>
                <a:lnTo>
                  <a:pt x="280593" y="33020"/>
                </a:lnTo>
                <a:lnTo>
                  <a:pt x="272935" y="27939"/>
                </a:lnTo>
                <a:lnTo>
                  <a:pt x="290934" y="27939"/>
                </a:lnTo>
                <a:lnTo>
                  <a:pt x="292836" y="29210"/>
                </a:lnTo>
                <a:lnTo>
                  <a:pt x="300202" y="33020"/>
                </a:lnTo>
                <a:lnTo>
                  <a:pt x="307301" y="38100"/>
                </a:lnTo>
                <a:lnTo>
                  <a:pt x="314121" y="44450"/>
                </a:lnTo>
                <a:lnTo>
                  <a:pt x="320636" y="49529"/>
                </a:lnTo>
                <a:lnTo>
                  <a:pt x="348500" y="82550"/>
                </a:lnTo>
                <a:lnTo>
                  <a:pt x="353034" y="88900"/>
                </a:lnTo>
                <a:lnTo>
                  <a:pt x="369824" y="128270"/>
                </a:lnTo>
                <a:lnTo>
                  <a:pt x="375742" y="171450"/>
                </a:lnTo>
                <a:lnTo>
                  <a:pt x="375488" y="180339"/>
                </a:lnTo>
                <a:lnTo>
                  <a:pt x="374751" y="189229"/>
                </a:lnTo>
                <a:lnTo>
                  <a:pt x="373717" y="196850"/>
                </a:lnTo>
                <a:close/>
              </a:path>
              <a:path w="375920" h="344170">
                <a:moveTo>
                  <a:pt x="9740" y="163829"/>
                </a:moveTo>
                <a:lnTo>
                  <a:pt x="9753" y="162560"/>
                </a:lnTo>
                <a:lnTo>
                  <a:pt x="9740" y="163829"/>
                </a:lnTo>
                <a:close/>
              </a:path>
              <a:path w="375920" h="344170">
                <a:moveTo>
                  <a:pt x="365988" y="163829"/>
                </a:moveTo>
                <a:lnTo>
                  <a:pt x="365888" y="162560"/>
                </a:lnTo>
                <a:lnTo>
                  <a:pt x="365988" y="163829"/>
                </a:lnTo>
                <a:close/>
              </a:path>
              <a:path w="375920" h="344170">
                <a:moveTo>
                  <a:pt x="11772" y="196850"/>
                </a:moveTo>
                <a:lnTo>
                  <a:pt x="11582" y="196850"/>
                </a:lnTo>
                <a:lnTo>
                  <a:pt x="11544" y="195579"/>
                </a:lnTo>
                <a:lnTo>
                  <a:pt x="11772" y="196850"/>
                </a:lnTo>
                <a:close/>
              </a:path>
              <a:path w="375920" h="344170">
                <a:moveTo>
                  <a:pt x="358965" y="242570"/>
                </a:moveTo>
                <a:lnTo>
                  <a:pt x="348653" y="242570"/>
                </a:lnTo>
                <a:lnTo>
                  <a:pt x="352323" y="234950"/>
                </a:lnTo>
                <a:lnTo>
                  <a:pt x="355498" y="227329"/>
                </a:lnTo>
                <a:lnTo>
                  <a:pt x="358279" y="219710"/>
                </a:lnTo>
                <a:lnTo>
                  <a:pt x="360667" y="212089"/>
                </a:lnTo>
                <a:lnTo>
                  <a:pt x="362635" y="204470"/>
                </a:lnTo>
                <a:lnTo>
                  <a:pt x="364197" y="195579"/>
                </a:lnTo>
                <a:lnTo>
                  <a:pt x="364147" y="196850"/>
                </a:lnTo>
                <a:lnTo>
                  <a:pt x="373717" y="196850"/>
                </a:lnTo>
                <a:lnTo>
                  <a:pt x="373545" y="198120"/>
                </a:lnTo>
                <a:lnTo>
                  <a:pt x="360857" y="238760"/>
                </a:lnTo>
                <a:lnTo>
                  <a:pt x="358965" y="242570"/>
                </a:lnTo>
                <a:close/>
              </a:path>
              <a:path w="375920" h="344170">
                <a:moveTo>
                  <a:pt x="27637" y="242570"/>
                </a:moveTo>
                <a:lnTo>
                  <a:pt x="27076" y="242570"/>
                </a:lnTo>
                <a:lnTo>
                  <a:pt x="26962" y="241300"/>
                </a:lnTo>
                <a:lnTo>
                  <a:pt x="27637" y="242570"/>
                </a:lnTo>
                <a:close/>
              </a:path>
              <a:path w="375920" h="344170">
                <a:moveTo>
                  <a:pt x="351396" y="256539"/>
                </a:moveTo>
                <a:lnTo>
                  <a:pt x="340436" y="256539"/>
                </a:lnTo>
                <a:lnTo>
                  <a:pt x="344843" y="248920"/>
                </a:lnTo>
                <a:lnTo>
                  <a:pt x="348767" y="241300"/>
                </a:lnTo>
                <a:lnTo>
                  <a:pt x="348653" y="242570"/>
                </a:lnTo>
                <a:lnTo>
                  <a:pt x="358965" y="242570"/>
                </a:lnTo>
                <a:lnTo>
                  <a:pt x="357073" y="246379"/>
                </a:lnTo>
                <a:lnTo>
                  <a:pt x="352907" y="254000"/>
                </a:lnTo>
                <a:lnTo>
                  <a:pt x="351396" y="256539"/>
                </a:lnTo>
                <a:close/>
              </a:path>
              <a:path w="375920" h="344170">
                <a:moveTo>
                  <a:pt x="35960" y="256539"/>
                </a:moveTo>
                <a:lnTo>
                  <a:pt x="35293" y="256539"/>
                </a:lnTo>
                <a:lnTo>
                  <a:pt x="35166" y="255270"/>
                </a:lnTo>
                <a:lnTo>
                  <a:pt x="35960" y="256539"/>
                </a:lnTo>
                <a:close/>
              </a:path>
              <a:path w="375920" h="344170">
                <a:moveTo>
                  <a:pt x="337282" y="275589"/>
                </a:moveTo>
                <a:lnTo>
                  <a:pt x="325551" y="275589"/>
                </a:lnTo>
                <a:lnTo>
                  <a:pt x="330987" y="269239"/>
                </a:lnTo>
                <a:lnTo>
                  <a:pt x="330835" y="269239"/>
                </a:lnTo>
                <a:lnTo>
                  <a:pt x="335940" y="262889"/>
                </a:lnTo>
                <a:lnTo>
                  <a:pt x="335800" y="262889"/>
                </a:lnTo>
                <a:lnTo>
                  <a:pt x="340563" y="255270"/>
                </a:lnTo>
                <a:lnTo>
                  <a:pt x="340436" y="256539"/>
                </a:lnTo>
                <a:lnTo>
                  <a:pt x="351396" y="256539"/>
                </a:lnTo>
                <a:lnTo>
                  <a:pt x="348373" y="261620"/>
                </a:lnTo>
                <a:lnTo>
                  <a:pt x="343611" y="267970"/>
                </a:lnTo>
                <a:lnTo>
                  <a:pt x="338213" y="274320"/>
                </a:lnTo>
                <a:lnTo>
                  <a:pt x="337282" y="275589"/>
                </a:lnTo>
                <a:close/>
              </a:path>
              <a:path w="375920" h="344170">
                <a:moveTo>
                  <a:pt x="51175" y="275589"/>
                </a:moveTo>
                <a:lnTo>
                  <a:pt x="50177" y="275589"/>
                </a:lnTo>
                <a:lnTo>
                  <a:pt x="50025" y="274320"/>
                </a:lnTo>
                <a:lnTo>
                  <a:pt x="51175" y="275589"/>
                </a:lnTo>
                <a:close/>
              </a:path>
              <a:path w="375920" h="344170">
                <a:moveTo>
                  <a:pt x="252234" y="334010"/>
                </a:moveTo>
                <a:lnTo>
                  <a:pt x="206044" y="334010"/>
                </a:lnTo>
                <a:lnTo>
                  <a:pt x="215201" y="332739"/>
                </a:lnTo>
                <a:lnTo>
                  <a:pt x="214985" y="332739"/>
                </a:lnTo>
                <a:lnTo>
                  <a:pt x="224002" y="331470"/>
                </a:lnTo>
                <a:lnTo>
                  <a:pt x="223786" y="331470"/>
                </a:lnTo>
                <a:lnTo>
                  <a:pt x="232651" y="328929"/>
                </a:lnTo>
                <a:lnTo>
                  <a:pt x="232435" y="328929"/>
                </a:lnTo>
                <a:lnTo>
                  <a:pt x="241122" y="326389"/>
                </a:lnTo>
                <a:lnTo>
                  <a:pt x="240906" y="326389"/>
                </a:lnTo>
                <a:lnTo>
                  <a:pt x="249415" y="323850"/>
                </a:lnTo>
                <a:lnTo>
                  <a:pt x="249212" y="323850"/>
                </a:lnTo>
                <a:lnTo>
                  <a:pt x="257530" y="321310"/>
                </a:lnTo>
                <a:lnTo>
                  <a:pt x="257327" y="321310"/>
                </a:lnTo>
                <a:lnTo>
                  <a:pt x="265429" y="318770"/>
                </a:lnTo>
                <a:lnTo>
                  <a:pt x="265226" y="318770"/>
                </a:lnTo>
                <a:lnTo>
                  <a:pt x="273126" y="314960"/>
                </a:lnTo>
                <a:lnTo>
                  <a:pt x="272935" y="314960"/>
                </a:lnTo>
                <a:lnTo>
                  <a:pt x="280593" y="311150"/>
                </a:lnTo>
                <a:lnTo>
                  <a:pt x="280403" y="311150"/>
                </a:lnTo>
                <a:lnTo>
                  <a:pt x="287832" y="306070"/>
                </a:lnTo>
                <a:lnTo>
                  <a:pt x="287654" y="306070"/>
                </a:lnTo>
                <a:lnTo>
                  <a:pt x="294830" y="302260"/>
                </a:lnTo>
                <a:lnTo>
                  <a:pt x="294639" y="302260"/>
                </a:lnTo>
                <a:lnTo>
                  <a:pt x="301561" y="297179"/>
                </a:lnTo>
                <a:lnTo>
                  <a:pt x="301383" y="297179"/>
                </a:lnTo>
                <a:lnTo>
                  <a:pt x="308025" y="292100"/>
                </a:lnTo>
                <a:lnTo>
                  <a:pt x="307860" y="292100"/>
                </a:lnTo>
                <a:lnTo>
                  <a:pt x="314210" y="287020"/>
                </a:lnTo>
                <a:lnTo>
                  <a:pt x="314045" y="287020"/>
                </a:lnTo>
                <a:lnTo>
                  <a:pt x="320116" y="280670"/>
                </a:lnTo>
                <a:lnTo>
                  <a:pt x="319951" y="280670"/>
                </a:lnTo>
                <a:lnTo>
                  <a:pt x="325704" y="274320"/>
                </a:lnTo>
                <a:lnTo>
                  <a:pt x="325551" y="275589"/>
                </a:lnTo>
                <a:lnTo>
                  <a:pt x="337282" y="275589"/>
                </a:lnTo>
                <a:lnTo>
                  <a:pt x="332625" y="281939"/>
                </a:lnTo>
                <a:lnTo>
                  <a:pt x="326872" y="287020"/>
                </a:lnTo>
                <a:lnTo>
                  <a:pt x="320471" y="293370"/>
                </a:lnTo>
                <a:lnTo>
                  <a:pt x="277367" y="322579"/>
                </a:lnTo>
                <a:lnTo>
                  <a:pt x="260756" y="330200"/>
                </a:lnTo>
                <a:lnTo>
                  <a:pt x="252234" y="3340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86783" y="4649114"/>
            <a:ext cx="487045" cy="152400"/>
          </a:xfrm>
          <a:custGeom>
            <a:avLst/>
            <a:gdLst/>
            <a:ahLst/>
            <a:cxnLst/>
            <a:rect l="l" t="t" r="r" b="b"/>
            <a:pathLst>
              <a:path w="487045" h="152400">
                <a:moveTo>
                  <a:pt x="486486" y="151790"/>
                </a:moveTo>
                <a:lnTo>
                  <a:pt x="0" y="151790"/>
                </a:lnTo>
                <a:lnTo>
                  <a:pt x="121627" y="0"/>
                </a:lnTo>
                <a:lnTo>
                  <a:pt x="364870" y="0"/>
                </a:lnTo>
                <a:lnTo>
                  <a:pt x="486486" y="15179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76864" y="4644351"/>
            <a:ext cx="506730" cy="161925"/>
          </a:xfrm>
          <a:custGeom>
            <a:avLst/>
            <a:gdLst/>
            <a:ahLst/>
            <a:cxnLst/>
            <a:rect l="l" t="t" r="r" b="b"/>
            <a:pathLst>
              <a:path w="506729" h="161925">
                <a:moveTo>
                  <a:pt x="506323" y="161315"/>
                </a:moveTo>
                <a:lnTo>
                  <a:pt x="0" y="161315"/>
                </a:lnTo>
                <a:lnTo>
                  <a:pt x="129260" y="0"/>
                </a:lnTo>
                <a:lnTo>
                  <a:pt x="377075" y="0"/>
                </a:lnTo>
                <a:lnTo>
                  <a:pt x="383282" y="7747"/>
                </a:lnTo>
                <a:lnTo>
                  <a:pt x="135254" y="7747"/>
                </a:lnTo>
                <a:lnTo>
                  <a:pt x="131546" y="9525"/>
                </a:lnTo>
                <a:lnTo>
                  <a:pt x="133830" y="9525"/>
                </a:lnTo>
                <a:lnTo>
                  <a:pt x="19837" y="151790"/>
                </a:lnTo>
                <a:lnTo>
                  <a:pt x="9918" y="151790"/>
                </a:lnTo>
                <a:lnTo>
                  <a:pt x="13639" y="159524"/>
                </a:lnTo>
                <a:lnTo>
                  <a:pt x="504888" y="159524"/>
                </a:lnTo>
                <a:lnTo>
                  <a:pt x="506323" y="161315"/>
                </a:lnTo>
                <a:close/>
              </a:path>
              <a:path w="506729" h="161925">
                <a:moveTo>
                  <a:pt x="133830" y="9525"/>
                </a:moveTo>
                <a:lnTo>
                  <a:pt x="131546" y="9525"/>
                </a:lnTo>
                <a:lnTo>
                  <a:pt x="135254" y="7747"/>
                </a:lnTo>
                <a:lnTo>
                  <a:pt x="133830" y="9525"/>
                </a:lnTo>
                <a:close/>
              </a:path>
              <a:path w="506729" h="161925">
                <a:moveTo>
                  <a:pt x="372493" y="9525"/>
                </a:moveTo>
                <a:lnTo>
                  <a:pt x="133830" y="9525"/>
                </a:lnTo>
                <a:lnTo>
                  <a:pt x="135254" y="7747"/>
                </a:lnTo>
                <a:lnTo>
                  <a:pt x="371068" y="7747"/>
                </a:lnTo>
                <a:lnTo>
                  <a:pt x="372493" y="9525"/>
                </a:lnTo>
                <a:close/>
              </a:path>
              <a:path w="506729" h="161925">
                <a:moveTo>
                  <a:pt x="492683" y="159524"/>
                </a:moveTo>
                <a:lnTo>
                  <a:pt x="371068" y="7747"/>
                </a:lnTo>
                <a:lnTo>
                  <a:pt x="374789" y="9525"/>
                </a:lnTo>
                <a:lnTo>
                  <a:pt x="384707" y="9525"/>
                </a:lnTo>
                <a:lnTo>
                  <a:pt x="498692" y="151790"/>
                </a:lnTo>
                <a:lnTo>
                  <a:pt x="496404" y="151790"/>
                </a:lnTo>
                <a:lnTo>
                  <a:pt x="492683" y="159524"/>
                </a:lnTo>
                <a:close/>
              </a:path>
              <a:path w="506729" h="161925">
                <a:moveTo>
                  <a:pt x="384707" y="9525"/>
                </a:moveTo>
                <a:lnTo>
                  <a:pt x="374789" y="9525"/>
                </a:lnTo>
                <a:lnTo>
                  <a:pt x="371068" y="7747"/>
                </a:lnTo>
                <a:lnTo>
                  <a:pt x="383282" y="7747"/>
                </a:lnTo>
                <a:lnTo>
                  <a:pt x="384707" y="9525"/>
                </a:lnTo>
                <a:close/>
              </a:path>
              <a:path w="506729" h="161925">
                <a:moveTo>
                  <a:pt x="13639" y="159524"/>
                </a:moveTo>
                <a:lnTo>
                  <a:pt x="9918" y="151790"/>
                </a:lnTo>
                <a:lnTo>
                  <a:pt x="19837" y="151790"/>
                </a:lnTo>
                <a:lnTo>
                  <a:pt x="13639" y="159524"/>
                </a:lnTo>
                <a:close/>
              </a:path>
              <a:path w="506729" h="161925">
                <a:moveTo>
                  <a:pt x="492683" y="159524"/>
                </a:moveTo>
                <a:lnTo>
                  <a:pt x="13639" y="159524"/>
                </a:lnTo>
                <a:lnTo>
                  <a:pt x="19837" y="151790"/>
                </a:lnTo>
                <a:lnTo>
                  <a:pt x="486486" y="151790"/>
                </a:lnTo>
                <a:lnTo>
                  <a:pt x="492683" y="159524"/>
                </a:lnTo>
                <a:close/>
              </a:path>
              <a:path w="506729" h="161925">
                <a:moveTo>
                  <a:pt x="504888" y="159524"/>
                </a:moveTo>
                <a:lnTo>
                  <a:pt x="492683" y="159524"/>
                </a:lnTo>
                <a:lnTo>
                  <a:pt x="496404" y="151790"/>
                </a:lnTo>
                <a:lnTo>
                  <a:pt x="498692" y="151790"/>
                </a:lnTo>
                <a:lnTo>
                  <a:pt x="504888" y="15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292083" y="2692145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 h="0">
                <a:moveTo>
                  <a:pt x="0" y="0"/>
                </a:moveTo>
                <a:lnTo>
                  <a:pt x="217931" y="0"/>
                </a:lnTo>
              </a:path>
            </a:pathLst>
          </a:custGeom>
          <a:ln w="441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22164" y="2692145"/>
            <a:ext cx="3078480" cy="0"/>
          </a:xfrm>
          <a:custGeom>
            <a:avLst/>
            <a:gdLst/>
            <a:ahLst/>
            <a:cxnLst/>
            <a:rect l="l" t="t" r="r" b="b"/>
            <a:pathLst>
              <a:path w="3078479" h="0">
                <a:moveTo>
                  <a:pt x="0" y="0"/>
                </a:moveTo>
                <a:lnTo>
                  <a:pt x="3078480" y="0"/>
                </a:lnTo>
              </a:path>
            </a:pathLst>
          </a:custGeom>
          <a:ln w="441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117490" y="2665958"/>
            <a:ext cx="3397250" cy="53340"/>
          </a:xfrm>
          <a:custGeom>
            <a:avLst/>
            <a:gdLst/>
            <a:ahLst/>
            <a:cxnLst/>
            <a:rect l="l" t="t" r="r" b="b"/>
            <a:pathLst>
              <a:path w="3397250" h="53339">
                <a:moveTo>
                  <a:pt x="3397072" y="53149"/>
                </a:moveTo>
                <a:lnTo>
                  <a:pt x="0" y="53149"/>
                </a:lnTo>
                <a:lnTo>
                  <a:pt x="0" y="0"/>
                </a:lnTo>
                <a:lnTo>
                  <a:pt x="3397072" y="0"/>
                </a:lnTo>
                <a:lnTo>
                  <a:pt x="339707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624"/>
                </a:lnTo>
                <a:lnTo>
                  <a:pt x="4762" y="43624"/>
                </a:lnTo>
                <a:lnTo>
                  <a:pt x="9525" y="48387"/>
                </a:lnTo>
                <a:lnTo>
                  <a:pt x="3397072" y="48387"/>
                </a:lnTo>
                <a:lnTo>
                  <a:pt x="3397072" y="53149"/>
                </a:lnTo>
                <a:close/>
              </a:path>
              <a:path w="3397250" h="5333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397250" h="53339">
                <a:moveTo>
                  <a:pt x="338754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387547" y="4762"/>
                </a:lnTo>
                <a:lnTo>
                  <a:pt x="3387547" y="9525"/>
                </a:lnTo>
                <a:close/>
              </a:path>
              <a:path w="3397250" h="53339">
                <a:moveTo>
                  <a:pt x="3387547" y="48387"/>
                </a:moveTo>
                <a:lnTo>
                  <a:pt x="3387547" y="4762"/>
                </a:lnTo>
                <a:lnTo>
                  <a:pt x="3392309" y="9525"/>
                </a:lnTo>
                <a:lnTo>
                  <a:pt x="3397072" y="9525"/>
                </a:lnTo>
                <a:lnTo>
                  <a:pt x="3397072" y="43624"/>
                </a:lnTo>
                <a:lnTo>
                  <a:pt x="3392309" y="43624"/>
                </a:lnTo>
                <a:lnTo>
                  <a:pt x="3387547" y="48387"/>
                </a:lnTo>
                <a:close/>
              </a:path>
              <a:path w="3397250" h="53339">
                <a:moveTo>
                  <a:pt x="3397072" y="9525"/>
                </a:moveTo>
                <a:lnTo>
                  <a:pt x="3392309" y="9525"/>
                </a:lnTo>
                <a:lnTo>
                  <a:pt x="3387547" y="4762"/>
                </a:lnTo>
                <a:lnTo>
                  <a:pt x="3397072" y="4762"/>
                </a:lnTo>
                <a:lnTo>
                  <a:pt x="3397072" y="9525"/>
                </a:lnTo>
                <a:close/>
              </a:path>
              <a:path w="3397250" h="53339">
                <a:moveTo>
                  <a:pt x="9525" y="48387"/>
                </a:moveTo>
                <a:lnTo>
                  <a:pt x="4762" y="43624"/>
                </a:lnTo>
                <a:lnTo>
                  <a:pt x="9525" y="43624"/>
                </a:lnTo>
                <a:lnTo>
                  <a:pt x="9525" y="48387"/>
                </a:lnTo>
                <a:close/>
              </a:path>
              <a:path w="3397250" h="53339">
                <a:moveTo>
                  <a:pt x="3387547" y="48387"/>
                </a:moveTo>
                <a:lnTo>
                  <a:pt x="9525" y="48387"/>
                </a:lnTo>
                <a:lnTo>
                  <a:pt x="9525" y="43624"/>
                </a:lnTo>
                <a:lnTo>
                  <a:pt x="3387547" y="43624"/>
                </a:lnTo>
                <a:lnTo>
                  <a:pt x="3387547" y="48387"/>
                </a:lnTo>
                <a:close/>
              </a:path>
              <a:path w="3397250" h="53339">
                <a:moveTo>
                  <a:pt x="3397072" y="48387"/>
                </a:moveTo>
                <a:lnTo>
                  <a:pt x="3387547" y="48387"/>
                </a:lnTo>
                <a:lnTo>
                  <a:pt x="3392309" y="43624"/>
                </a:lnTo>
                <a:lnTo>
                  <a:pt x="3397072" y="43624"/>
                </a:lnTo>
                <a:lnTo>
                  <a:pt x="3397072" y="48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00643" y="2205227"/>
            <a:ext cx="91440" cy="2512060"/>
          </a:xfrm>
          <a:custGeom>
            <a:avLst/>
            <a:gdLst/>
            <a:ahLst/>
            <a:cxnLst/>
            <a:rect l="l" t="t" r="r" b="b"/>
            <a:pathLst>
              <a:path w="91440" h="2512060">
                <a:moveTo>
                  <a:pt x="0" y="0"/>
                </a:moveTo>
                <a:lnTo>
                  <a:pt x="91440" y="0"/>
                </a:lnTo>
                <a:lnTo>
                  <a:pt x="91440" y="2511552"/>
                </a:lnTo>
                <a:lnTo>
                  <a:pt x="0" y="2511552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96046" y="2200148"/>
            <a:ext cx="101600" cy="2522220"/>
          </a:xfrm>
          <a:custGeom>
            <a:avLst/>
            <a:gdLst/>
            <a:ahLst/>
            <a:cxnLst/>
            <a:rect l="l" t="t" r="r" b="b"/>
            <a:pathLst>
              <a:path w="101600" h="2522220">
                <a:moveTo>
                  <a:pt x="101079" y="2521775"/>
                </a:moveTo>
                <a:lnTo>
                  <a:pt x="0" y="2521775"/>
                </a:lnTo>
                <a:lnTo>
                  <a:pt x="0" y="0"/>
                </a:lnTo>
                <a:lnTo>
                  <a:pt x="101079" y="0"/>
                </a:lnTo>
                <a:lnTo>
                  <a:pt x="10107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2512250"/>
                </a:lnTo>
                <a:lnTo>
                  <a:pt x="4762" y="2512250"/>
                </a:lnTo>
                <a:lnTo>
                  <a:pt x="9525" y="2517013"/>
                </a:lnTo>
                <a:lnTo>
                  <a:pt x="101079" y="2517013"/>
                </a:lnTo>
                <a:lnTo>
                  <a:pt x="101079" y="2521775"/>
                </a:lnTo>
                <a:close/>
              </a:path>
              <a:path w="101600" h="252222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1600" h="2522220">
                <a:moveTo>
                  <a:pt x="9155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91554" y="4762"/>
                </a:lnTo>
                <a:lnTo>
                  <a:pt x="91554" y="9525"/>
                </a:lnTo>
                <a:close/>
              </a:path>
              <a:path w="101600" h="2522220">
                <a:moveTo>
                  <a:pt x="91554" y="2517013"/>
                </a:moveTo>
                <a:lnTo>
                  <a:pt x="91554" y="4762"/>
                </a:lnTo>
                <a:lnTo>
                  <a:pt x="96316" y="9525"/>
                </a:lnTo>
                <a:lnTo>
                  <a:pt x="101079" y="9525"/>
                </a:lnTo>
                <a:lnTo>
                  <a:pt x="101079" y="2512250"/>
                </a:lnTo>
                <a:lnTo>
                  <a:pt x="96316" y="2512250"/>
                </a:lnTo>
                <a:lnTo>
                  <a:pt x="91554" y="2517013"/>
                </a:lnTo>
                <a:close/>
              </a:path>
              <a:path w="101600" h="2522220">
                <a:moveTo>
                  <a:pt x="101079" y="9525"/>
                </a:moveTo>
                <a:lnTo>
                  <a:pt x="96316" y="9525"/>
                </a:lnTo>
                <a:lnTo>
                  <a:pt x="91554" y="4762"/>
                </a:lnTo>
                <a:lnTo>
                  <a:pt x="101079" y="4762"/>
                </a:lnTo>
                <a:lnTo>
                  <a:pt x="101079" y="9525"/>
                </a:lnTo>
                <a:close/>
              </a:path>
              <a:path w="101600" h="2522220">
                <a:moveTo>
                  <a:pt x="9525" y="2517013"/>
                </a:moveTo>
                <a:lnTo>
                  <a:pt x="4762" y="2512250"/>
                </a:lnTo>
                <a:lnTo>
                  <a:pt x="9525" y="2512250"/>
                </a:lnTo>
                <a:lnTo>
                  <a:pt x="9525" y="2517013"/>
                </a:lnTo>
                <a:close/>
              </a:path>
              <a:path w="101600" h="2522220">
                <a:moveTo>
                  <a:pt x="91554" y="2517013"/>
                </a:moveTo>
                <a:lnTo>
                  <a:pt x="9525" y="2517013"/>
                </a:lnTo>
                <a:lnTo>
                  <a:pt x="9525" y="2512250"/>
                </a:lnTo>
                <a:lnTo>
                  <a:pt x="91554" y="2512250"/>
                </a:lnTo>
                <a:lnTo>
                  <a:pt x="91554" y="2517013"/>
                </a:lnTo>
                <a:close/>
              </a:path>
              <a:path w="101600" h="2522220">
                <a:moveTo>
                  <a:pt x="101079" y="2517013"/>
                </a:moveTo>
                <a:lnTo>
                  <a:pt x="91554" y="2517013"/>
                </a:lnTo>
                <a:lnTo>
                  <a:pt x="96316" y="2512250"/>
                </a:lnTo>
                <a:lnTo>
                  <a:pt x="101079" y="2512250"/>
                </a:lnTo>
                <a:lnTo>
                  <a:pt x="101079" y="2517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32496" y="4649114"/>
            <a:ext cx="1461770" cy="152400"/>
          </a:xfrm>
          <a:custGeom>
            <a:avLst/>
            <a:gdLst/>
            <a:ahLst/>
            <a:cxnLst/>
            <a:rect l="l" t="t" r="r" b="b"/>
            <a:pathLst>
              <a:path w="1461770" h="152400">
                <a:moveTo>
                  <a:pt x="1461223" y="151790"/>
                </a:moveTo>
                <a:lnTo>
                  <a:pt x="0" y="151790"/>
                </a:lnTo>
                <a:lnTo>
                  <a:pt x="365302" y="0"/>
                </a:lnTo>
                <a:lnTo>
                  <a:pt x="1095921" y="0"/>
                </a:lnTo>
                <a:lnTo>
                  <a:pt x="1461223" y="15179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08620" y="4644351"/>
            <a:ext cx="1509395" cy="161925"/>
          </a:xfrm>
          <a:custGeom>
            <a:avLst/>
            <a:gdLst/>
            <a:ahLst/>
            <a:cxnLst/>
            <a:rect l="l" t="t" r="r" b="b"/>
            <a:pathLst>
              <a:path w="1509395" h="161925">
                <a:moveTo>
                  <a:pt x="1508975" y="161315"/>
                </a:moveTo>
                <a:lnTo>
                  <a:pt x="0" y="161315"/>
                </a:lnTo>
                <a:lnTo>
                  <a:pt x="388226" y="0"/>
                </a:lnTo>
                <a:lnTo>
                  <a:pt x="1120736" y="0"/>
                </a:lnTo>
                <a:lnTo>
                  <a:pt x="1142804" y="9169"/>
                </a:lnTo>
                <a:lnTo>
                  <a:pt x="391007" y="9169"/>
                </a:lnTo>
                <a:lnTo>
                  <a:pt x="389178" y="9525"/>
                </a:lnTo>
                <a:lnTo>
                  <a:pt x="390151" y="9525"/>
                </a:lnTo>
                <a:lnTo>
                  <a:pt x="47743" y="151790"/>
                </a:lnTo>
                <a:lnTo>
                  <a:pt x="23875" y="151790"/>
                </a:lnTo>
                <a:lnTo>
                  <a:pt x="25704" y="160947"/>
                </a:lnTo>
                <a:lnTo>
                  <a:pt x="1508089" y="160947"/>
                </a:lnTo>
                <a:lnTo>
                  <a:pt x="1508975" y="161315"/>
                </a:lnTo>
                <a:close/>
              </a:path>
              <a:path w="1509395" h="161925">
                <a:moveTo>
                  <a:pt x="390151" y="9525"/>
                </a:moveTo>
                <a:lnTo>
                  <a:pt x="389178" y="9525"/>
                </a:lnTo>
                <a:lnTo>
                  <a:pt x="391007" y="9169"/>
                </a:lnTo>
                <a:lnTo>
                  <a:pt x="390151" y="9525"/>
                </a:lnTo>
                <a:close/>
              </a:path>
              <a:path w="1509395" h="161925">
                <a:moveTo>
                  <a:pt x="1118824" y="9525"/>
                </a:moveTo>
                <a:lnTo>
                  <a:pt x="390151" y="9525"/>
                </a:lnTo>
                <a:lnTo>
                  <a:pt x="391007" y="9169"/>
                </a:lnTo>
                <a:lnTo>
                  <a:pt x="1117968" y="9169"/>
                </a:lnTo>
                <a:lnTo>
                  <a:pt x="1118824" y="9525"/>
                </a:lnTo>
                <a:close/>
              </a:path>
              <a:path w="1509395" h="161925">
                <a:moveTo>
                  <a:pt x="1483271" y="160947"/>
                </a:moveTo>
                <a:lnTo>
                  <a:pt x="1117968" y="9169"/>
                </a:lnTo>
                <a:lnTo>
                  <a:pt x="1119797" y="9525"/>
                </a:lnTo>
                <a:lnTo>
                  <a:pt x="1143660" y="9525"/>
                </a:lnTo>
                <a:lnTo>
                  <a:pt x="1486052" y="151790"/>
                </a:lnTo>
                <a:lnTo>
                  <a:pt x="1485099" y="151790"/>
                </a:lnTo>
                <a:lnTo>
                  <a:pt x="1483271" y="160947"/>
                </a:lnTo>
                <a:close/>
              </a:path>
              <a:path w="1509395" h="161925">
                <a:moveTo>
                  <a:pt x="1143660" y="9525"/>
                </a:moveTo>
                <a:lnTo>
                  <a:pt x="1119797" y="9525"/>
                </a:lnTo>
                <a:lnTo>
                  <a:pt x="1117968" y="9169"/>
                </a:lnTo>
                <a:lnTo>
                  <a:pt x="1142804" y="9169"/>
                </a:lnTo>
                <a:lnTo>
                  <a:pt x="1143660" y="9525"/>
                </a:lnTo>
                <a:close/>
              </a:path>
              <a:path w="1509395" h="161925">
                <a:moveTo>
                  <a:pt x="25704" y="160947"/>
                </a:moveTo>
                <a:lnTo>
                  <a:pt x="23875" y="151790"/>
                </a:lnTo>
                <a:lnTo>
                  <a:pt x="47743" y="151790"/>
                </a:lnTo>
                <a:lnTo>
                  <a:pt x="25704" y="160947"/>
                </a:lnTo>
                <a:close/>
              </a:path>
              <a:path w="1509395" h="161925">
                <a:moveTo>
                  <a:pt x="1483271" y="160947"/>
                </a:moveTo>
                <a:lnTo>
                  <a:pt x="25704" y="160947"/>
                </a:lnTo>
                <a:lnTo>
                  <a:pt x="47743" y="151790"/>
                </a:lnTo>
                <a:lnTo>
                  <a:pt x="1461232" y="151790"/>
                </a:lnTo>
                <a:lnTo>
                  <a:pt x="1483271" y="160947"/>
                </a:lnTo>
                <a:close/>
              </a:path>
              <a:path w="1509395" h="161925">
                <a:moveTo>
                  <a:pt x="1508089" y="160947"/>
                </a:moveTo>
                <a:lnTo>
                  <a:pt x="1483271" y="160947"/>
                </a:lnTo>
                <a:lnTo>
                  <a:pt x="1485099" y="151790"/>
                </a:lnTo>
                <a:lnTo>
                  <a:pt x="1486052" y="151790"/>
                </a:lnTo>
                <a:lnTo>
                  <a:pt x="1508089" y="1609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152548" y="2603157"/>
            <a:ext cx="192392" cy="176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80836" y="2710014"/>
            <a:ext cx="491490" cy="938530"/>
          </a:xfrm>
          <a:custGeom>
            <a:avLst/>
            <a:gdLst/>
            <a:ahLst/>
            <a:cxnLst/>
            <a:rect l="l" t="t" r="r" b="b"/>
            <a:pathLst>
              <a:path w="491489" h="938529">
                <a:moveTo>
                  <a:pt x="474383" y="938529"/>
                </a:moveTo>
                <a:lnTo>
                  <a:pt x="0" y="8648"/>
                </a:lnTo>
                <a:lnTo>
                  <a:pt x="16979" y="0"/>
                </a:lnTo>
                <a:lnTo>
                  <a:pt x="491350" y="929881"/>
                </a:lnTo>
                <a:lnTo>
                  <a:pt x="474383" y="93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93637" y="3599662"/>
            <a:ext cx="192392" cy="176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662066" y="269166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662066" y="282501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662066" y="295836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62066" y="309171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62066" y="322506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662066" y="335841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62066" y="349176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662066" y="362511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662066" y="375846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05972" y="3769702"/>
            <a:ext cx="442899" cy="16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148273" y="3701110"/>
            <a:ext cx="276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q</a:t>
            </a:r>
            <a:r>
              <a:rPr dirty="0" baseline="-17921" sz="2325" spc="7" b="1"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03534" y="3342614"/>
            <a:ext cx="2533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Calibri"/>
                <a:cs typeface="Calibri"/>
              </a:rPr>
              <a:t>+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03394" y="4800904"/>
            <a:ext cx="4818380" cy="0"/>
          </a:xfrm>
          <a:custGeom>
            <a:avLst/>
            <a:gdLst/>
            <a:ahLst/>
            <a:cxnLst/>
            <a:rect l="l" t="t" r="r" b="b"/>
            <a:pathLst>
              <a:path w="4818380" h="0">
                <a:moveTo>
                  <a:pt x="0" y="0"/>
                </a:moveTo>
                <a:lnTo>
                  <a:pt x="481797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847844" y="3074835"/>
            <a:ext cx="418465" cy="1035685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400" b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  <a:spcBef>
                <a:spcPts val="1095"/>
              </a:spcBef>
            </a:pPr>
            <a:r>
              <a:rPr dirty="0" sz="2400" b="1" i="1">
                <a:latin typeface="Times New Roman"/>
                <a:cs typeface="Times New Roman"/>
              </a:rPr>
              <a:t>q</a:t>
            </a:r>
            <a:r>
              <a:rPr dirty="0" baseline="-17921" sz="2325" spc="7" b="1"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6112205" y="346304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87669" y="2232634"/>
            <a:ext cx="1072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dirty="0" baseline="1157" sz="3600" spc="-7" b="1" i="1">
                <a:latin typeface="Times New Roman"/>
                <a:cs typeface="Times New Roman"/>
              </a:rPr>
              <a:t>P</a:t>
            </a:r>
            <a:r>
              <a:rPr dirty="0" baseline="-16129" sz="2325" spc="7" b="1">
                <a:latin typeface="Times New Roman"/>
                <a:cs typeface="Times New Roman"/>
              </a:rPr>
              <a:t>1</a:t>
            </a:r>
            <a:r>
              <a:rPr dirty="0" baseline="-16129" sz="2325" b="1">
                <a:latin typeface="Times New Roman"/>
                <a:cs typeface="Times New Roman"/>
              </a:rPr>
              <a:t>	</a:t>
            </a:r>
            <a:r>
              <a:rPr dirty="0" sz="2400" spc="-5" b="1" i="1">
                <a:latin typeface="Times New Roman"/>
                <a:cs typeface="Times New Roman"/>
              </a:rPr>
              <a:t>P</a:t>
            </a:r>
            <a:r>
              <a:rPr dirty="0" baseline="-17921" sz="2325" spc="7" b="1"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90740" y="2249957"/>
            <a:ext cx="310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P</a:t>
            </a:r>
            <a:r>
              <a:rPr dirty="0" baseline="-17921" sz="2325" spc="7" b="1">
                <a:latin typeface="Times New Roman"/>
                <a:cs typeface="Times New Roman"/>
              </a:rPr>
              <a:t>3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1905114" y="1527378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二、实验探究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314059" y="3286455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7109" y="2049589"/>
            <a:ext cx="429704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2.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定量实验</a:t>
            </a:r>
            <a:r>
              <a:rPr dirty="0" sz="2800" b="1">
                <a:latin typeface="Times New Roman"/>
                <a:cs typeface="Times New Roman"/>
              </a:rPr>
              <a:t>——</a:t>
            </a:r>
            <a:r>
              <a:rPr dirty="0" sz="2800" b="1">
                <a:latin typeface="华文楷体"/>
                <a:cs typeface="华文楷体"/>
              </a:rPr>
              <a:t>研究的历</a:t>
            </a:r>
            <a:r>
              <a:rPr dirty="0" sz="2800" spc="-10" b="1">
                <a:latin typeface="华文楷体"/>
                <a:cs typeface="华文楷体"/>
              </a:rPr>
              <a:t>程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3530" y="1502333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二、实验探究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01299" y="5057571"/>
            <a:ext cx="1551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普利斯特</a:t>
            </a:r>
            <a:r>
              <a:rPr dirty="0" sz="2400" spc="-5" b="1">
                <a:latin typeface="华文楷体"/>
                <a:cs typeface="华文楷体"/>
              </a:rPr>
              <a:t>利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58640" y="2916935"/>
            <a:ext cx="1674876" cy="2071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21546" y="5069725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富兰克</a:t>
            </a:r>
            <a:r>
              <a:rPr dirty="0" sz="2400" spc="-5" b="1">
                <a:latin typeface="华文楷体"/>
                <a:cs typeface="华文楷体"/>
              </a:rPr>
              <a:t>林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36292" y="2913888"/>
            <a:ext cx="1642872" cy="2071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827808" y="5043474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库</a:t>
            </a:r>
            <a:r>
              <a:rPr dirty="0" sz="2400" spc="-5" b="1">
                <a:latin typeface="华文楷体"/>
                <a:cs typeface="华文楷体"/>
              </a:rPr>
              <a:t>仑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36280" y="2933700"/>
            <a:ext cx="1627631" cy="20558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65747" y="2933700"/>
            <a:ext cx="1674876" cy="20543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522008" y="5057571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卡文迪</a:t>
            </a:r>
            <a:r>
              <a:rPr dirty="0" sz="2400" spc="-5" b="1">
                <a:latin typeface="华文楷体"/>
                <a:cs typeface="华文楷体"/>
              </a:rPr>
              <a:t>什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2835" y="2002535"/>
            <a:ext cx="3388360" cy="852169"/>
          </a:xfrm>
          <a:custGeom>
            <a:avLst/>
            <a:gdLst/>
            <a:ahLst/>
            <a:cxnLst/>
            <a:rect l="l" t="t" r="r" b="b"/>
            <a:pathLst>
              <a:path w="3388359" h="852169">
                <a:moveTo>
                  <a:pt x="3246119" y="851915"/>
                </a:moveTo>
                <a:lnTo>
                  <a:pt x="141731" y="851915"/>
                </a:lnTo>
                <a:lnTo>
                  <a:pt x="97162" y="844634"/>
                </a:lnTo>
                <a:lnTo>
                  <a:pt x="58362" y="824476"/>
                </a:lnTo>
                <a:lnTo>
                  <a:pt x="27673" y="793785"/>
                </a:lnTo>
                <a:lnTo>
                  <a:pt x="7438" y="754906"/>
                </a:lnTo>
                <a:lnTo>
                  <a:pt x="0" y="710183"/>
                </a:lnTo>
                <a:lnTo>
                  <a:pt x="0" y="141731"/>
                </a:lnTo>
                <a:lnTo>
                  <a:pt x="7438" y="97234"/>
                </a:lnTo>
                <a:lnTo>
                  <a:pt x="27673" y="58468"/>
                </a:lnTo>
                <a:lnTo>
                  <a:pt x="58362" y="27777"/>
                </a:lnTo>
                <a:lnTo>
                  <a:pt x="97162" y="7506"/>
                </a:lnTo>
                <a:lnTo>
                  <a:pt x="141731" y="0"/>
                </a:lnTo>
                <a:lnTo>
                  <a:pt x="3246119" y="0"/>
                </a:lnTo>
                <a:lnTo>
                  <a:pt x="3291086" y="7506"/>
                </a:lnTo>
                <a:lnTo>
                  <a:pt x="3330087" y="27777"/>
                </a:lnTo>
                <a:lnTo>
                  <a:pt x="3360778" y="58468"/>
                </a:lnTo>
                <a:lnTo>
                  <a:pt x="3380814" y="97234"/>
                </a:lnTo>
                <a:lnTo>
                  <a:pt x="3387852" y="141731"/>
                </a:lnTo>
                <a:lnTo>
                  <a:pt x="3387852" y="710183"/>
                </a:lnTo>
                <a:lnTo>
                  <a:pt x="3380814" y="754906"/>
                </a:lnTo>
                <a:lnTo>
                  <a:pt x="3360778" y="793785"/>
                </a:lnTo>
                <a:lnTo>
                  <a:pt x="3330087" y="824476"/>
                </a:lnTo>
                <a:lnTo>
                  <a:pt x="3291086" y="844634"/>
                </a:lnTo>
                <a:lnTo>
                  <a:pt x="3246119" y="851915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99457" y="1999297"/>
            <a:ext cx="3395979" cy="858519"/>
          </a:xfrm>
          <a:custGeom>
            <a:avLst/>
            <a:gdLst/>
            <a:ahLst/>
            <a:cxnLst/>
            <a:rect l="l" t="t" r="r" b="b"/>
            <a:pathLst>
              <a:path w="3395979" h="858519">
                <a:moveTo>
                  <a:pt x="3257257" y="858519"/>
                </a:moveTo>
                <a:lnTo>
                  <a:pt x="138188" y="858519"/>
                </a:lnTo>
                <a:lnTo>
                  <a:pt x="102362" y="852169"/>
                </a:lnTo>
                <a:lnTo>
                  <a:pt x="88976" y="847089"/>
                </a:lnTo>
                <a:lnTo>
                  <a:pt x="82524" y="843280"/>
                </a:lnTo>
                <a:lnTo>
                  <a:pt x="76238" y="840739"/>
                </a:lnTo>
                <a:lnTo>
                  <a:pt x="42672" y="815339"/>
                </a:lnTo>
                <a:lnTo>
                  <a:pt x="24879" y="793750"/>
                </a:lnTo>
                <a:lnTo>
                  <a:pt x="21094" y="788669"/>
                </a:lnTo>
                <a:lnTo>
                  <a:pt x="6553" y="755650"/>
                </a:lnTo>
                <a:lnTo>
                  <a:pt x="4584" y="749300"/>
                </a:lnTo>
                <a:lnTo>
                  <a:pt x="0" y="712469"/>
                </a:lnTo>
                <a:lnTo>
                  <a:pt x="0" y="144780"/>
                </a:lnTo>
                <a:lnTo>
                  <a:pt x="6553" y="101600"/>
                </a:lnTo>
                <a:lnTo>
                  <a:pt x="11442" y="88900"/>
                </a:lnTo>
                <a:lnTo>
                  <a:pt x="14363" y="81280"/>
                </a:lnTo>
                <a:lnTo>
                  <a:pt x="17576" y="76200"/>
                </a:lnTo>
                <a:lnTo>
                  <a:pt x="21094" y="69850"/>
                </a:lnTo>
                <a:lnTo>
                  <a:pt x="24879" y="63500"/>
                </a:lnTo>
                <a:lnTo>
                  <a:pt x="28943" y="58419"/>
                </a:lnTo>
                <a:lnTo>
                  <a:pt x="33261" y="52069"/>
                </a:lnTo>
                <a:lnTo>
                  <a:pt x="37846" y="46989"/>
                </a:lnTo>
                <a:lnTo>
                  <a:pt x="42672" y="41910"/>
                </a:lnTo>
                <a:lnTo>
                  <a:pt x="47726" y="36830"/>
                </a:lnTo>
                <a:lnTo>
                  <a:pt x="53009" y="33019"/>
                </a:lnTo>
                <a:lnTo>
                  <a:pt x="58508" y="27939"/>
                </a:lnTo>
                <a:lnTo>
                  <a:pt x="88976" y="11430"/>
                </a:lnTo>
                <a:lnTo>
                  <a:pt x="95592" y="7619"/>
                </a:lnTo>
                <a:lnTo>
                  <a:pt x="102362" y="6350"/>
                </a:lnTo>
                <a:lnTo>
                  <a:pt x="109283" y="3810"/>
                </a:lnTo>
                <a:lnTo>
                  <a:pt x="130797" y="0"/>
                </a:lnTo>
                <a:lnTo>
                  <a:pt x="3264649" y="0"/>
                </a:lnTo>
                <a:lnTo>
                  <a:pt x="3286163" y="3810"/>
                </a:lnTo>
                <a:lnTo>
                  <a:pt x="3293084" y="6350"/>
                </a:lnTo>
                <a:lnTo>
                  <a:pt x="145783" y="6350"/>
                </a:lnTo>
                <a:lnTo>
                  <a:pt x="138480" y="7619"/>
                </a:lnTo>
                <a:lnTo>
                  <a:pt x="131660" y="7619"/>
                </a:lnTo>
                <a:lnTo>
                  <a:pt x="124561" y="8889"/>
                </a:lnTo>
                <a:lnTo>
                  <a:pt x="124752" y="8889"/>
                </a:lnTo>
                <a:lnTo>
                  <a:pt x="117754" y="10160"/>
                </a:lnTo>
                <a:lnTo>
                  <a:pt x="117944" y="10160"/>
                </a:lnTo>
                <a:lnTo>
                  <a:pt x="111086" y="11430"/>
                </a:lnTo>
                <a:lnTo>
                  <a:pt x="111264" y="11430"/>
                </a:lnTo>
                <a:lnTo>
                  <a:pt x="104533" y="12700"/>
                </a:lnTo>
                <a:lnTo>
                  <a:pt x="104711" y="12700"/>
                </a:lnTo>
                <a:lnTo>
                  <a:pt x="98120" y="15239"/>
                </a:lnTo>
                <a:lnTo>
                  <a:pt x="98298" y="15239"/>
                </a:lnTo>
                <a:lnTo>
                  <a:pt x="91859" y="17780"/>
                </a:lnTo>
                <a:lnTo>
                  <a:pt x="92024" y="17780"/>
                </a:lnTo>
                <a:lnTo>
                  <a:pt x="85750" y="20319"/>
                </a:lnTo>
                <a:lnTo>
                  <a:pt x="85915" y="20319"/>
                </a:lnTo>
                <a:lnTo>
                  <a:pt x="79794" y="24130"/>
                </a:lnTo>
                <a:lnTo>
                  <a:pt x="79959" y="24130"/>
                </a:lnTo>
                <a:lnTo>
                  <a:pt x="74015" y="26669"/>
                </a:lnTo>
                <a:lnTo>
                  <a:pt x="74168" y="26669"/>
                </a:lnTo>
                <a:lnTo>
                  <a:pt x="68414" y="30480"/>
                </a:lnTo>
                <a:lnTo>
                  <a:pt x="68567" y="30480"/>
                </a:lnTo>
                <a:lnTo>
                  <a:pt x="63004" y="34289"/>
                </a:lnTo>
                <a:lnTo>
                  <a:pt x="63157" y="34289"/>
                </a:lnTo>
                <a:lnTo>
                  <a:pt x="57797" y="38100"/>
                </a:lnTo>
                <a:lnTo>
                  <a:pt x="57937" y="38100"/>
                </a:lnTo>
                <a:lnTo>
                  <a:pt x="52781" y="43180"/>
                </a:lnTo>
                <a:lnTo>
                  <a:pt x="52920" y="43180"/>
                </a:lnTo>
                <a:lnTo>
                  <a:pt x="47993" y="46989"/>
                </a:lnTo>
                <a:lnTo>
                  <a:pt x="43421" y="52069"/>
                </a:lnTo>
                <a:lnTo>
                  <a:pt x="39090" y="57150"/>
                </a:lnTo>
                <a:lnTo>
                  <a:pt x="34988" y="62230"/>
                </a:lnTo>
                <a:lnTo>
                  <a:pt x="31140" y="67310"/>
                </a:lnTo>
                <a:lnTo>
                  <a:pt x="27559" y="73660"/>
                </a:lnTo>
                <a:lnTo>
                  <a:pt x="24231" y="78739"/>
                </a:lnTo>
                <a:lnTo>
                  <a:pt x="21183" y="85089"/>
                </a:lnTo>
                <a:lnTo>
                  <a:pt x="18427" y="91439"/>
                </a:lnTo>
                <a:lnTo>
                  <a:pt x="15963" y="97789"/>
                </a:lnTo>
                <a:lnTo>
                  <a:pt x="13792" y="104139"/>
                </a:lnTo>
                <a:lnTo>
                  <a:pt x="11937" y="110489"/>
                </a:lnTo>
                <a:lnTo>
                  <a:pt x="10401" y="116839"/>
                </a:lnTo>
                <a:lnTo>
                  <a:pt x="9194" y="124460"/>
                </a:lnTo>
                <a:lnTo>
                  <a:pt x="8318" y="130810"/>
                </a:lnTo>
                <a:lnTo>
                  <a:pt x="7797" y="138430"/>
                </a:lnTo>
                <a:lnTo>
                  <a:pt x="7620" y="144780"/>
                </a:lnTo>
                <a:lnTo>
                  <a:pt x="7620" y="712469"/>
                </a:lnTo>
                <a:lnTo>
                  <a:pt x="7797" y="720089"/>
                </a:lnTo>
                <a:lnTo>
                  <a:pt x="8343" y="726439"/>
                </a:lnTo>
                <a:lnTo>
                  <a:pt x="9220" y="734060"/>
                </a:lnTo>
                <a:lnTo>
                  <a:pt x="10439" y="740410"/>
                </a:lnTo>
                <a:lnTo>
                  <a:pt x="11988" y="746760"/>
                </a:lnTo>
                <a:lnTo>
                  <a:pt x="13855" y="753110"/>
                </a:lnTo>
                <a:lnTo>
                  <a:pt x="16027" y="759460"/>
                </a:lnTo>
                <a:lnTo>
                  <a:pt x="18503" y="765810"/>
                </a:lnTo>
                <a:lnTo>
                  <a:pt x="21272" y="772160"/>
                </a:lnTo>
                <a:lnTo>
                  <a:pt x="24320" y="778510"/>
                </a:lnTo>
                <a:lnTo>
                  <a:pt x="27647" y="783589"/>
                </a:lnTo>
                <a:lnTo>
                  <a:pt x="31242" y="789939"/>
                </a:lnTo>
                <a:lnTo>
                  <a:pt x="35102" y="795019"/>
                </a:lnTo>
                <a:lnTo>
                  <a:pt x="39204" y="800100"/>
                </a:lnTo>
                <a:lnTo>
                  <a:pt x="43548" y="805180"/>
                </a:lnTo>
                <a:lnTo>
                  <a:pt x="48120" y="810260"/>
                </a:lnTo>
                <a:lnTo>
                  <a:pt x="52920" y="815339"/>
                </a:lnTo>
                <a:lnTo>
                  <a:pt x="54070" y="815339"/>
                </a:lnTo>
                <a:lnTo>
                  <a:pt x="57937" y="819150"/>
                </a:lnTo>
                <a:lnTo>
                  <a:pt x="57797" y="819150"/>
                </a:lnTo>
                <a:lnTo>
                  <a:pt x="63157" y="822960"/>
                </a:lnTo>
                <a:lnTo>
                  <a:pt x="63004" y="822960"/>
                </a:lnTo>
                <a:lnTo>
                  <a:pt x="68567" y="826769"/>
                </a:lnTo>
                <a:lnTo>
                  <a:pt x="68414" y="826769"/>
                </a:lnTo>
                <a:lnTo>
                  <a:pt x="74168" y="830580"/>
                </a:lnTo>
                <a:lnTo>
                  <a:pt x="74015" y="830580"/>
                </a:lnTo>
                <a:lnTo>
                  <a:pt x="79959" y="834389"/>
                </a:lnTo>
                <a:lnTo>
                  <a:pt x="79794" y="834389"/>
                </a:lnTo>
                <a:lnTo>
                  <a:pt x="85915" y="836930"/>
                </a:lnTo>
                <a:lnTo>
                  <a:pt x="85750" y="836930"/>
                </a:lnTo>
                <a:lnTo>
                  <a:pt x="92024" y="839469"/>
                </a:lnTo>
                <a:lnTo>
                  <a:pt x="91859" y="839469"/>
                </a:lnTo>
                <a:lnTo>
                  <a:pt x="98298" y="842010"/>
                </a:lnTo>
                <a:lnTo>
                  <a:pt x="98120" y="842010"/>
                </a:lnTo>
                <a:lnTo>
                  <a:pt x="104711" y="844550"/>
                </a:lnTo>
                <a:lnTo>
                  <a:pt x="104533" y="844550"/>
                </a:lnTo>
                <a:lnTo>
                  <a:pt x="111264" y="845819"/>
                </a:lnTo>
                <a:lnTo>
                  <a:pt x="111086" y="845819"/>
                </a:lnTo>
                <a:lnTo>
                  <a:pt x="117944" y="848360"/>
                </a:lnTo>
                <a:lnTo>
                  <a:pt x="117754" y="848360"/>
                </a:lnTo>
                <a:lnTo>
                  <a:pt x="124752" y="849630"/>
                </a:lnTo>
                <a:lnTo>
                  <a:pt x="131470" y="849630"/>
                </a:lnTo>
                <a:lnTo>
                  <a:pt x="138671" y="850900"/>
                </a:lnTo>
                <a:lnTo>
                  <a:pt x="3296469" y="850900"/>
                </a:lnTo>
                <a:lnTo>
                  <a:pt x="3293084" y="852169"/>
                </a:lnTo>
                <a:lnTo>
                  <a:pt x="3257257" y="858519"/>
                </a:lnTo>
                <a:close/>
              </a:path>
              <a:path w="3395979" h="858519">
                <a:moveTo>
                  <a:pt x="3352774" y="815339"/>
                </a:moveTo>
                <a:lnTo>
                  <a:pt x="3342525" y="815339"/>
                </a:lnTo>
                <a:lnTo>
                  <a:pt x="3347453" y="810260"/>
                </a:lnTo>
                <a:lnTo>
                  <a:pt x="3347326" y="810260"/>
                </a:lnTo>
                <a:lnTo>
                  <a:pt x="3352025" y="805180"/>
                </a:lnTo>
                <a:lnTo>
                  <a:pt x="3356355" y="800100"/>
                </a:lnTo>
                <a:lnTo>
                  <a:pt x="3360458" y="795019"/>
                </a:lnTo>
                <a:lnTo>
                  <a:pt x="3364293" y="789939"/>
                </a:lnTo>
                <a:lnTo>
                  <a:pt x="3367887" y="783589"/>
                </a:lnTo>
                <a:lnTo>
                  <a:pt x="3371202" y="778510"/>
                </a:lnTo>
                <a:lnTo>
                  <a:pt x="3374250" y="772160"/>
                </a:lnTo>
                <a:lnTo>
                  <a:pt x="3377018" y="765810"/>
                </a:lnTo>
                <a:lnTo>
                  <a:pt x="3379482" y="759460"/>
                </a:lnTo>
                <a:lnTo>
                  <a:pt x="3381641" y="753110"/>
                </a:lnTo>
                <a:lnTo>
                  <a:pt x="3383508" y="746760"/>
                </a:lnTo>
                <a:lnTo>
                  <a:pt x="3385045" y="740410"/>
                </a:lnTo>
                <a:lnTo>
                  <a:pt x="3386251" y="734060"/>
                </a:lnTo>
                <a:lnTo>
                  <a:pt x="3387128" y="726439"/>
                </a:lnTo>
                <a:lnTo>
                  <a:pt x="3387648" y="720089"/>
                </a:lnTo>
                <a:lnTo>
                  <a:pt x="3387826" y="712469"/>
                </a:lnTo>
                <a:lnTo>
                  <a:pt x="3387826" y="144780"/>
                </a:lnTo>
                <a:lnTo>
                  <a:pt x="3387636" y="138430"/>
                </a:lnTo>
                <a:lnTo>
                  <a:pt x="3387102" y="130810"/>
                </a:lnTo>
                <a:lnTo>
                  <a:pt x="3386213" y="124460"/>
                </a:lnTo>
                <a:lnTo>
                  <a:pt x="3385007" y="116839"/>
                </a:lnTo>
                <a:lnTo>
                  <a:pt x="3383457" y="110489"/>
                </a:lnTo>
                <a:lnTo>
                  <a:pt x="3381590" y="104139"/>
                </a:lnTo>
                <a:lnTo>
                  <a:pt x="3379419" y="97789"/>
                </a:lnTo>
                <a:lnTo>
                  <a:pt x="3376942" y="91439"/>
                </a:lnTo>
                <a:lnTo>
                  <a:pt x="3374174" y="85089"/>
                </a:lnTo>
                <a:lnTo>
                  <a:pt x="3371113" y="78739"/>
                </a:lnTo>
                <a:lnTo>
                  <a:pt x="3367786" y="73660"/>
                </a:lnTo>
                <a:lnTo>
                  <a:pt x="3364191" y="67310"/>
                </a:lnTo>
                <a:lnTo>
                  <a:pt x="3360343" y="62230"/>
                </a:lnTo>
                <a:lnTo>
                  <a:pt x="3356241" y="57150"/>
                </a:lnTo>
                <a:lnTo>
                  <a:pt x="3351898" y="52069"/>
                </a:lnTo>
                <a:lnTo>
                  <a:pt x="3347326" y="46989"/>
                </a:lnTo>
                <a:lnTo>
                  <a:pt x="3347453" y="46989"/>
                </a:lnTo>
                <a:lnTo>
                  <a:pt x="3342525" y="43180"/>
                </a:lnTo>
                <a:lnTo>
                  <a:pt x="3337509" y="38100"/>
                </a:lnTo>
                <a:lnTo>
                  <a:pt x="3337648" y="38100"/>
                </a:lnTo>
                <a:lnTo>
                  <a:pt x="3332289" y="34289"/>
                </a:lnTo>
                <a:lnTo>
                  <a:pt x="3332441" y="34289"/>
                </a:lnTo>
                <a:lnTo>
                  <a:pt x="3326879" y="30480"/>
                </a:lnTo>
                <a:lnTo>
                  <a:pt x="3327031" y="30480"/>
                </a:lnTo>
                <a:lnTo>
                  <a:pt x="3321265" y="26669"/>
                </a:lnTo>
                <a:lnTo>
                  <a:pt x="3321430" y="26669"/>
                </a:lnTo>
                <a:lnTo>
                  <a:pt x="3315487" y="24130"/>
                </a:lnTo>
                <a:lnTo>
                  <a:pt x="3315652" y="24130"/>
                </a:lnTo>
                <a:lnTo>
                  <a:pt x="3309531" y="20319"/>
                </a:lnTo>
                <a:lnTo>
                  <a:pt x="3309696" y="20319"/>
                </a:lnTo>
                <a:lnTo>
                  <a:pt x="3303409" y="17780"/>
                </a:lnTo>
                <a:lnTo>
                  <a:pt x="3303587" y="17780"/>
                </a:lnTo>
                <a:lnTo>
                  <a:pt x="3297148" y="15239"/>
                </a:lnTo>
                <a:lnTo>
                  <a:pt x="3297313" y="15239"/>
                </a:lnTo>
                <a:lnTo>
                  <a:pt x="3290722" y="12700"/>
                </a:lnTo>
                <a:lnTo>
                  <a:pt x="3290912" y="12700"/>
                </a:lnTo>
                <a:lnTo>
                  <a:pt x="3284169" y="11430"/>
                </a:lnTo>
                <a:lnTo>
                  <a:pt x="3284359" y="11430"/>
                </a:lnTo>
                <a:lnTo>
                  <a:pt x="3277489" y="10160"/>
                </a:lnTo>
                <a:lnTo>
                  <a:pt x="3277679" y="10160"/>
                </a:lnTo>
                <a:lnTo>
                  <a:pt x="3270694" y="8889"/>
                </a:lnTo>
                <a:lnTo>
                  <a:pt x="3270885" y="8889"/>
                </a:lnTo>
                <a:lnTo>
                  <a:pt x="3263785" y="7619"/>
                </a:lnTo>
                <a:lnTo>
                  <a:pt x="3256965" y="7619"/>
                </a:lnTo>
                <a:lnTo>
                  <a:pt x="3249663" y="6350"/>
                </a:lnTo>
                <a:lnTo>
                  <a:pt x="3293084" y="6350"/>
                </a:lnTo>
                <a:lnTo>
                  <a:pt x="3299853" y="7619"/>
                </a:lnTo>
                <a:lnTo>
                  <a:pt x="3306470" y="11430"/>
                </a:lnTo>
                <a:lnTo>
                  <a:pt x="3312922" y="13969"/>
                </a:lnTo>
                <a:lnTo>
                  <a:pt x="3342436" y="33019"/>
                </a:lnTo>
                <a:lnTo>
                  <a:pt x="3347720" y="36830"/>
                </a:lnTo>
                <a:lnTo>
                  <a:pt x="3352774" y="41910"/>
                </a:lnTo>
                <a:lnTo>
                  <a:pt x="3357600" y="46989"/>
                </a:lnTo>
                <a:lnTo>
                  <a:pt x="3362172" y="52069"/>
                </a:lnTo>
                <a:lnTo>
                  <a:pt x="3366503" y="58419"/>
                </a:lnTo>
                <a:lnTo>
                  <a:pt x="3370567" y="63500"/>
                </a:lnTo>
                <a:lnTo>
                  <a:pt x="3374351" y="69850"/>
                </a:lnTo>
                <a:lnTo>
                  <a:pt x="3377857" y="76200"/>
                </a:lnTo>
                <a:lnTo>
                  <a:pt x="3381082" y="81280"/>
                </a:lnTo>
                <a:lnTo>
                  <a:pt x="3383991" y="88900"/>
                </a:lnTo>
                <a:lnTo>
                  <a:pt x="3386607" y="95250"/>
                </a:lnTo>
                <a:lnTo>
                  <a:pt x="3388893" y="101600"/>
                </a:lnTo>
                <a:lnTo>
                  <a:pt x="3395446" y="144780"/>
                </a:lnTo>
                <a:lnTo>
                  <a:pt x="3395446" y="712469"/>
                </a:lnTo>
                <a:lnTo>
                  <a:pt x="3388893" y="755650"/>
                </a:lnTo>
                <a:lnTo>
                  <a:pt x="3386607" y="763269"/>
                </a:lnTo>
                <a:lnTo>
                  <a:pt x="3370567" y="793750"/>
                </a:lnTo>
                <a:lnTo>
                  <a:pt x="3366503" y="800100"/>
                </a:lnTo>
                <a:lnTo>
                  <a:pt x="3362172" y="805180"/>
                </a:lnTo>
                <a:lnTo>
                  <a:pt x="3357600" y="810260"/>
                </a:lnTo>
                <a:lnTo>
                  <a:pt x="3352774" y="815339"/>
                </a:lnTo>
                <a:close/>
              </a:path>
              <a:path w="3395979" h="858519">
                <a:moveTo>
                  <a:pt x="54070" y="815339"/>
                </a:moveTo>
                <a:lnTo>
                  <a:pt x="52920" y="815339"/>
                </a:lnTo>
                <a:lnTo>
                  <a:pt x="52781" y="814069"/>
                </a:lnTo>
                <a:lnTo>
                  <a:pt x="54070" y="815339"/>
                </a:lnTo>
                <a:close/>
              </a:path>
              <a:path w="3395979" h="858519">
                <a:moveTo>
                  <a:pt x="3296469" y="850900"/>
                </a:moveTo>
                <a:lnTo>
                  <a:pt x="3256775" y="850900"/>
                </a:lnTo>
                <a:lnTo>
                  <a:pt x="3263976" y="849630"/>
                </a:lnTo>
                <a:lnTo>
                  <a:pt x="3270694" y="849630"/>
                </a:lnTo>
                <a:lnTo>
                  <a:pt x="3277679" y="848360"/>
                </a:lnTo>
                <a:lnTo>
                  <a:pt x="3277489" y="848360"/>
                </a:lnTo>
                <a:lnTo>
                  <a:pt x="3284359" y="845819"/>
                </a:lnTo>
                <a:lnTo>
                  <a:pt x="3284169" y="845819"/>
                </a:lnTo>
                <a:lnTo>
                  <a:pt x="3290912" y="844550"/>
                </a:lnTo>
                <a:lnTo>
                  <a:pt x="3290722" y="844550"/>
                </a:lnTo>
                <a:lnTo>
                  <a:pt x="3297313" y="842010"/>
                </a:lnTo>
                <a:lnTo>
                  <a:pt x="3297148" y="842010"/>
                </a:lnTo>
                <a:lnTo>
                  <a:pt x="3303587" y="839469"/>
                </a:lnTo>
                <a:lnTo>
                  <a:pt x="3303409" y="839469"/>
                </a:lnTo>
                <a:lnTo>
                  <a:pt x="3309696" y="836930"/>
                </a:lnTo>
                <a:lnTo>
                  <a:pt x="3309531" y="836930"/>
                </a:lnTo>
                <a:lnTo>
                  <a:pt x="3315652" y="834389"/>
                </a:lnTo>
                <a:lnTo>
                  <a:pt x="3315487" y="834389"/>
                </a:lnTo>
                <a:lnTo>
                  <a:pt x="3321430" y="830580"/>
                </a:lnTo>
                <a:lnTo>
                  <a:pt x="3321265" y="830580"/>
                </a:lnTo>
                <a:lnTo>
                  <a:pt x="3327031" y="826769"/>
                </a:lnTo>
                <a:lnTo>
                  <a:pt x="3326879" y="826769"/>
                </a:lnTo>
                <a:lnTo>
                  <a:pt x="3332441" y="822960"/>
                </a:lnTo>
                <a:lnTo>
                  <a:pt x="3332289" y="822960"/>
                </a:lnTo>
                <a:lnTo>
                  <a:pt x="3337648" y="819150"/>
                </a:lnTo>
                <a:lnTo>
                  <a:pt x="3337509" y="819150"/>
                </a:lnTo>
                <a:lnTo>
                  <a:pt x="3342652" y="814069"/>
                </a:lnTo>
                <a:lnTo>
                  <a:pt x="3342525" y="815339"/>
                </a:lnTo>
                <a:lnTo>
                  <a:pt x="3352774" y="815339"/>
                </a:lnTo>
                <a:lnTo>
                  <a:pt x="3319208" y="840739"/>
                </a:lnTo>
                <a:lnTo>
                  <a:pt x="3312922" y="843280"/>
                </a:lnTo>
                <a:lnTo>
                  <a:pt x="3306470" y="847089"/>
                </a:lnTo>
                <a:lnTo>
                  <a:pt x="3296469" y="850900"/>
                </a:lnTo>
                <a:close/>
              </a:path>
              <a:path w="3395979" h="858519">
                <a:moveTo>
                  <a:pt x="131660" y="849630"/>
                </a:moveTo>
                <a:lnTo>
                  <a:pt x="124752" y="849630"/>
                </a:lnTo>
                <a:lnTo>
                  <a:pt x="124561" y="848360"/>
                </a:lnTo>
                <a:lnTo>
                  <a:pt x="131660" y="849630"/>
                </a:lnTo>
                <a:close/>
              </a:path>
              <a:path w="3395979" h="858519">
                <a:moveTo>
                  <a:pt x="3270694" y="849630"/>
                </a:moveTo>
                <a:lnTo>
                  <a:pt x="3263785" y="849630"/>
                </a:lnTo>
                <a:lnTo>
                  <a:pt x="3270885" y="848360"/>
                </a:lnTo>
                <a:lnTo>
                  <a:pt x="3270694" y="84963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523562" y="2014181"/>
            <a:ext cx="30791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富兰克林注意到一个</a:t>
            </a:r>
            <a:r>
              <a:rPr dirty="0" sz="2400" spc="-5" b="1">
                <a:latin typeface="华文楷体"/>
                <a:cs typeface="华文楷体"/>
              </a:rPr>
              <a:t>使 </a:t>
            </a:r>
            <a:r>
              <a:rPr dirty="0" sz="2400" b="1">
                <a:latin typeface="华文楷体"/>
                <a:cs typeface="华文楷体"/>
              </a:rPr>
              <a:t>他不解的现象</a:t>
            </a:r>
            <a:r>
              <a:rPr dirty="0" sz="2400" spc="-5" b="1">
                <a:latin typeface="黑体"/>
                <a:cs typeface="黑体"/>
              </a:rPr>
              <a:t>……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29884" y="2854451"/>
            <a:ext cx="265430" cy="448309"/>
          </a:xfrm>
          <a:custGeom>
            <a:avLst/>
            <a:gdLst/>
            <a:ahLst/>
            <a:cxnLst/>
            <a:rect l="l" t="t" r="r" b="b"/>
            <a:pathLst>
              <a:path w="265429" h="448310">
                <a:moveTo>
                  <a:pt x="199643" y="315468"/>
                </a:moveTo>
                <a:lnTo>
                  <a:pt x="67055" y="315468"/>
                </a:lnTo>
                <a:lnTo>
                  <a:pt x="67055" y="0"/>
                </a:lnTo>
                <a:lnTo>
                  <a:pt x="199643" y="0"/>
                </a:lnTo>
                <a:lnTo>
                  <a:pt x="199643" y="315468"/>
                </a:lnTo>
                <a:close/>
              </a:path>
              <a:path w="265429" h="448310">
                <a:moveTo>
                  <a:pt x="132587" y="448056"/>
                </a:moveTo>
                <a:lnTo>
                  <a:pt x="0" y="315468"/>
                </a:lnTo>
                <a:lnTo>
                  <a:pt x="265175" y="315468"/>
                </a:lnTo>
                <a:lnTo>
                  <a:pt x="132587" y="448056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14847" y="2848000"/>
            <a:ext cx="296545" cy="464184"/>
          </a:xfrm>
          <a:custGeom>
            <a:avLst/>
            <a:gdLst/>
            <a:ahLst/>
            <a:cxnLst/>
            <a:rect l="l" t="t" r="r" b="b"/>
            <a:pathLst>
              <a:path w="296545" h="464185">
                <a:moveTo>
                  <a:pt x="75349" y="322199"/>
                </a:moveTo>
                <a:lnTo>
                  <a:pt x="75349" y="0"/>
                </a:lnTo>
                <a:lnTo>
                  <a:pt x="220776" y="0"/>
                </a:lnTo>
                <a:lnTo>
                  <a:pt x="220776" y="6350"/>
                </a:lnTo>
                <a:lnTo>
                  <a:pt x="88049" y="6350"/>
                </a:lnTo>
                <a:lnTo>
                  <a:pt x="81699" y="12700"/>
                </a:lnTo>
                <a:lnTo>
                  <a:pt x="88049" y="12700"/>
                </a:lnTo>
                <a:lnTo>
                  <a:pt x="88049" y="315849"/>
                </a:lnTo>
                <a:lnTo>
                  <a:pt x="81699" y="315849"/>
                </a:lnTo>
                <a:lnTo>
                  <a:pt x="75349" y="322199"/>
                </a:lnTo>
                <a:close/>
              </a:path>
              <a:path w="296545" h="464185">
                <a:moveTo>
                  <a:pt x="88049" y="12700"/>
                </a:moveTo>
                <a:lnTo>
                  <a:pt x="81699" y="12700"/>
                </a:lnTo>
                <a:lnTo>
                  <a:pt x="88049" y="6350"/>
                </a:lnTo>
                <a:lnTo>
                  <a:pt x="88049" y="12700"/>
                </a:lnTo>
                <a:close/>
              </a:path>
              <a:path w="296545" h="464185">
                <a:moveTo>
                  <a:pt x="208076" y="12700"/>
                </a:moveTo>
                <a:lnTo>
                  <a:pt x="88049" y="12700"/>
                </a:lnTo>
                <a:lnTo>
                  <a:pt x="88049" y="6350"/>
                </a:lnTo>
                <a:lnTo>
                  <a:pt x="208076" y="6350"/>
                </a:lnTo>
                <a:lnTo>
                  <a:pt x="208076" y="12700"/>
                </a:lnTo>
                <a:close/>
              </a:path>
              <a:path w="296545" h="464185">
                <a:moveTo>
                  <a:pt x="265456" y="328549"/>
                </a:moveTo>
                <a:lnTo>
                  <a:pt x="208076" y="328549"/>
                </a:lnTo>
                <a:lnTo>
                  <a:pt x="208076" y="6350"/>
                </a:lnTo>
                <a:lnTo>
                  <a:pt x="214426" y="12700"/>
                </a:lnTo>
                <a:lnTo>
                  <a:pt x="220776" y="12700"/>
                </a:lnTo>
                <a:lnTo>
                  <a:pt x="220776" y="315849"/>
                </a:lnTo>
                <a:lnTo>
                  <a:pt x="214426" y="315849"/>
                </a:lnTo>
                <a:lnTo>
                  <a:pt x="220776" y="322199"/>
                </a:lnTo>
                <a:lnTo>
                  <a:pt x="271805" y="322199"/>
                </a:lnTo>
                <a:lnTo>
                  <a:pt x="265456" y="328549"/>
                </a:lnTo>
                <a:close/>
              </a:path>
              <a:path w="296545" h="464185">
                <a:moveTo>
                  <a:pt x="220776" y="12700"/>
                </a:moveTo>
                <a:lnTo>
                  <a:pt x="214426" y="12700"/>
                </a:lnTo>
                <a:lnTo>
                  <a:pt x="208076" y="6350"/>
                </a:lnTo>
                <a:lnTo>
                  <a:pt x="220776" y="6350"/>
                </a:lnTo>
                <a:lnTo>
                  <a:pt x="220776" y="12700"/>
                </a:lnTo>
                <a:close/>
              </a:path>
              <a:path w="296545" h="464185">
                <a:moveTo>
                  <a:pt x="148069" y="463918"/>
                </a:moveTo>
                <a:lnTo>
                  <a:pt x="0" y="315849"/>
                </a:lnTo>
                <a:lnTo>
                  <a:pt x="75349" y="315849"/>
                </a:lnTo>
                <a:lnTo>
                  <a:pt x="75349" y="317703"/>
                </a:lnTo>
                <a:lnTo>
                  <a:pt x="19824" y="317703"/>
                </a:lnTo>
                <a:lnTo>
                  <a:pt x="15328" y="328549"/>
                </a:lnTo>
                <a:lnTo>
                  <a:pt x="30669" y="328549"/>
                </a:lnTo>
                <a:lnTo>
                  <a:pt x="148062" y="445953"/>
                </a:lnTo>
                <a:lnTo>
                  <a:pt x="143573" y="450443"/>
                </a:lnTo>
                <a:lnTo>
                  <a:pt x="161542" y="450443"/>
                </a:lnTo>
                <a:lnTo>
                  <a:pt x="148069" y="463918"/>
                </a:lnTo>
                <a:close/>
              </a:path>
              <a:path w="296545" h="464185">
                <a:moveTo>
                  <a:pt x="88049" y="322199"/>
                </a:moveTo>
                <a:lnTo>
                  <a:pt x="75349" y="322199"/>
                </a:lnTo>
                <a:lnTo>
                  <a:pt x="81699" y="315849"/>
                </a:lnTo>
                <a:lnTo>
                  <a:pt x="88049" y="315849"/>
                </a:lnTo>
                <a:lnTo>
                  <a:pt x="88049" y="322199"/>
                </a:lnTo>
                <a:close/>
              </a:path>
              <a:path w="296545" h="464185">
                <a:moveTo>
                  <a:pt x="220776" y="322199"/>
                </a:moveTo>
                <a:lnTo>
                  <a:pt x="214426" y="315849"/>
                </a:lnTo>
                <a:lnTo>
                  <a:pt x="220776" y="315849"/>
                </a:lnTo>
                <a:lnTo>
                  <a:pt x="220776" y="322199"/>
                </a:lnTo>
                <a:close/>
              </a:path>
              <a:path w="296545" h="464185">
                <a:moveTo>
                  <a:pt x="271805" y="322199"/>
                </a:moveTo>
                <a:lnTo>
                  <a:pt x="220776" y="322199"/>
                </a:lnTo>
                <a:lnTo>
                  <a:pt x="220776" y="315849"/>
                </a:lnTo>
                <a:lnTo>
                  <a:pt x="296125" y="315849"/>
                </a:lnTo>
                <a:lnTo>
                  <a:pt x="294271" y="317703"/>
                </a:lnTo>
                <a:lnTo>
                  <a:pt x="276301" y="317703"/>
                </a:lnTo>
                <a:lnTo>
                  <a:pt x="271805" y="322199"/>
                </a:lnTo>
                <a:close/>
              </a:path>
              <a:path w="296545" h="464185">
                <a:moveTo>
                  <a:pt x="30669" y="328549"/>
                </a:moveTo>
                <a:lnTo>
                  <a:pt x="15328" y="328549"/>
                </a:lnTo>
                <a:lnTo>
                  <a:pt x="19824" y="317703"/>
                </a:lnTo>
                <a:lnTo>
                  <a:pt x="30669" y="328549"/>
                </a:lnTo>
                <a:close/>
              </a:path>
              <a:path w="296545" h="464185">
                <a:moveTo>
                  <a:pt x="88049" y="328549"/>
                </a:moveTo>
                <a:lnTo>
                  <a:pt x="30669" y="328549"/>
                </a:lnTo>
                <a:lnTo>
                  <a:pt x="19824" y="317703"/>
                </a:lnTo>
                <a:lnTo>
                  <a:pt x="75349" y="317703"/>
                </a:lnTo>
                <a:lnTo>
                  <a:pt x="75349" y="322199"/>
                </a:lnTo>
                <a:lnTo>
                  <a:pt x="88049" y="322199"/>
                </a:lnTo>
                <a:lnTo>
                  <a:pt x="88049" y="328549"/>
                </a:lnTo>
                <a:close/>
              </a:path>
              <a:path w="296545" h="464185">
                <a:moveTo>
                  <a:pt x="161542" y="450443"/>
                </a:moveTo>
                <a:lnTo>
                  <a:pt x="152552" y="450443"/>
                </a:lnTo>
                <a:lnTo>
                  <a:pt x="148062" y="445953"/>
                </a:lnTo>
                <a:lnTo>
                  <a:pt x="276301" y="317703"/>
                </a:lnTo>
                <a:lnTo>
                  <a:pt x="280797" y="328549"/>
                </a:lnTo>
                <a:lnTo>
                  <a:pt x="283426" y="328549"/>
                </a:lnTo>
                <a:lnTo>
                  <a:pt x="161542" y="450443"/>
                </a:lnTo>
                <a:close/>
              </a:path>
              <a:path w="296545" h="464185">
                <a:moveTo>
                  <a:pt x="283426" y="328549"/>
                </a:moveTo>
                <a:lnTo>
                  <a:pt x="280797" y="328549"/>
                </a:lnTo>
                <a:lnTo>
                  <a:pt x="276301" y="317703"/>
                </a:lnTo>
                <a:lnTo>
                  <a:pt x="294271" y="317703"/>
                </a:lnTo>
                <a:lnTo>
                  <a:pt x="283426" y="328549"/>
                </a:lnTo>
                <a:close/>
              </a:path>
              <a:path w="296545" h="464185">
                <a:moveTo>
                  <a:pt x="152552" y="450443"/>
                </a:moveTo>
                <a:lnTo>
                  <a:pt x="143573" y="450443"/>
                </a:lnTo>
                <a:lnTo>
                  <a:pt x="148062" y="445953"/>
                </a:lnTo>
                <a:lnTo>
                  <a:pt x="152552" y="450443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02835" y="3302508"/>
            <a:ext cx="3444240" cy="1602105"/>
          </a:xfrm>
          <a:custGeom>
            <a:avLst/>
            <a:gdLst/>
            <a:ahLst/>
            <a:cxnLst/>
            <a:rect l="l" t="t" r="r" b="b"/>
            <a:pathLst>
              <a:path w="3444240" h="1602104">
                <a:moveTo>
                  <a:pt x="3177540" y="1601724"/>
                </a:moveTo>
                <a:lnTo>
                  <a:pt x="266700" y="1601724"/>
                </a:lnTo>
                <a:lnTo>
                  <a:pt x="218911" y="1597427"/>
                </a:lnTo>
                <a:lnTo>
                  <a:pt x="173899" y="1585034"/>
                </a:lnTo>
                <a:lnTo>
                  <a:pt x="132418" y="1565300"/>
                </a:lnTo>
                <a:lnTo>
                  <a:pt x="95224" y="1538979"/>
                </a:lnTo>
                <a:lnTo>
                  <a:pt x="63073" y="1506828"/>
                </a:lnTo>
                <a:lnTo>
                  <a:pt x="36719" y="1469601"/>
                </a:lnTo>
                <a:lnTo>
                  <a:pt x="16919" y="1428055"/>
                </a:lnTo>
                <a:lnTo>
                  <a:pt x="4427" y="1382944"/>
                </a:lnTo>
                <a:lnTo>
                  <a:pt x="0" y="1335024"/>
                </a:lnTo>
                <a:lnTo>
                  <a:pt x="0" y="266700"/>
                </a:lnTo>
                <a:lnTo>
                  <a:pt x="4427" y="218907"/>
                </a:lnTo>
                <a:lnTo>
                  <a:pt x="16919" y="173892"/>
                </a:lnTo>
                <a:lnTo>
                  <a:pt x="36719" y="132410"/>
                </a:lnTo>
                <a:lnTo>
                  <a:pt x="63073" y="95215"/>
                </a:lnTo>
                <a:lnTo>
                  <a:pt x="95224" y="63064"/>
                </a:lnTo>
                <a:lnTo>
                  <a:pt x="132418" y="36711"/>
                </a:lnTo>
                <a:lnTo>
                  <a:pt x="173899" y="16912"/>
                </a:lnTo>
                <a:lnTo>
                  <a:pt x="218911" y="4423"/>
                </a:lnTo>
                <a:lnTo>
                  <a:pt x="266700" y="0"/>
                </a:lnTo>
                <a:lnTo>
                  <a:pt x="3177540" y="0"/>
                </a:lnTo>
                <a:lnTo>
                  <a:pt x="3225504" y="4423"/>
                </a:lnTo>
                <a:lnTo>
                  <a:pt x="3270648" y="16912"/>
                </a:lnTo>
                <a:lnTo>
                  <a:pt x="3312216" y="36711"/>
                </a:lnTo>
                <a:lnTo>
                  <a:pt x="3349453" y="63064"/>
                </a:lnTo>
                <a:lnTo>
                  <a:pt x="3381603" y="95215"/>
                </a:lnTo>
                <a:lnTo>
                  <a:pt x="3407912" y="132410"/>
                </a:lnTo>
                <a:lnTo>
                  <a:pt x="3427624" y="173892"/>
                </a:lnTo>
                <a:lnTo>
                  <a:pt x="3439985" y="218907"/>
                </a:lnTo>
                <a:lnTo>
                  <a:pt x="3444240" y="266700"/>
                </a:lnTo>
                <a:lnTo>
                  <a:pt x="3444240" y="1335024"/>
                </a:lnTo>
                <a:lnTo>
                  <a:pt x="3439985" y="1382944"/>
                </a:lnTo>
                <a:lnTo>
                  <a:pt x="3427624" y="1428055"/>
                </a:lnTo>
                <a:lnTo>
                  <a:pt x="3407912" y="1469601"/>
                </a:lnTo>
                <a:lnTo>
                  <a:pt x="3381603" y="1506828"/>
                </a:lnTo>
                <a:lnTo>
                  <a:pt x="3349453" y="1538979"/>
                </a:lnTo>
                <a:lnTo>
                  <a:pt x="3312216" y="1565300"/>
                </a:lnTo>
                <a:lnTo>
                  <a:pt x="3270648" y="1585034"/>
                </a:lnTo>
                <a:lnTo>
                  <a:pt x="3225504" y="1597427"/>
                </a:lnTo>
                <a:lnTo>
                  <a:pt x="3177540" y="1601724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99457" y="3299117"/>
            <a:ext cx="3451860" cy="1600200"/>
          </a:xfrm>
          <a:custGeom>
            <a:avLst/>
            <a:gdLst/>
            <a:ahLst/>
            <a:cxnLst/>
            <a:rect l="l" t="t" r="r" b="b"/>
            <a:pathLst>
              <a:path w="3451859" h="1600200">
                <a:moveTo>
                  <a:pt x="217627" y="12700"/>
                </a:moveTo>
                <a:lnTo>
                  <a:pt x="183883" y="12700"/>
                </a:lnTo>
                <a:lnTo>
                  <a:pt x="190207" y="0"/>
                </a:lnTo>
                <a:lnTo>
                  <a:pt x="224167" y="0"/>
                </a:lnTo>
                <a:lnTo>
                  <a:pt x="217627" y="12700"/>
                </a:lnTo>
                <a:close/>
              </a:path>
              <a:path w="3451859" h="1600200">
                <a:moveTo>
                  <a:pt x="3267710" y="12700"/>
                </a:moveTo>
                <a:lnTo>
                  <a:pt x="3233953" y="12700"/>
                </a:lnTo>
                <a:lnTo>
                  <a:pt x="3227412" y="0"/>
                </a:lnTo>
                <a:lnTo>
                  <a:pt x="3261385" y="0"/>
                </a:lnTo>
                <a:lnTo>
                  <a:pt x="3267710" y="12700"/>
                </a:lnTo>
                <a:close/>
              </a:path>
              <a:path w="3451859" h="1600200">
                <a:moveTo>
                  <a:pt x="174193" y="25400"/>
                </a:moveTo>
                <a:lnTo>
                  <a:pt x="153314" y="25400"/>
                </a:lnTo>
                <a:lnTo>
                  <a:pt x="159296" y="12700"/>
                </a:lnTo>
                <a:lnTo>
                  <a:pt x="180289" y="12700"/>
                </a:lnTo>
                <a:lnTo>
                  <a:pt x="174193" y="25400"/>
                </a:lnTo>
                <a:close/>
              </a:path>
              <a:path w="3451859" h="1600200">
                <a:moveTo>
                  <a:pt x="3298266" y="25400"/>
                </a:moveTo>
                <a:lnTo>
                  <a:pt x="3277400" y="25400"/>
                </a:lnTo>
                <a:lnTo>
                  <a:pt x="3271291" y="12700"/>
                </a:lnTo>
                <a:lnTo>
                  <a:pt x="3292284" y="12700"/>
                </a:lnTo>
                <a:lnTo>
                  <a:pt x="3298266" y="25400"/>
                </a:lnTo>
                <a:close/>
              </a:path>
              <a:path w="3451859" h="1600200">
                <a:moveTo>
                  <a:pt x="145224" y="38100"/>
                </a:moveTo>
                <a:lnTo>
                  <a:pt x="130327" y="38100"/>
                </a:lnTo>
                <a:lnTo>
                  <a:pt x="141668" y="25400"/>
                </a:lnTo>
                <a:lnTo>
                  <a:pt x="156730" y="25400"/>
                </a:lnTo>
                <a:lnTo>
                  <a:pt x="145224" y="38100"/>
                </a:lnTo>
                <a:close/>
              </a:path>
              <a:path w="3451859" h="1600200">
                <a:moveTo>
                  <a:pt x="3321253" y="38100"/>
                </a:moveTo>
                <a:lnTo>
                  <a:pt x="3306368" y="38100"/>
                </a:lnTo>
                <a:lnTo>
                  <a:pt x="3294862" y="25400"/>
                </a:lnTo>
                <a:lnTo>
                  <a:pt x="3309924" y="25400"/>
                </a:lnTo>
                <a:lnTo>
                  <a:pt x="3321253" y="38100"/>
                </a:lnTo>
                <a:close/>
              </a:path>
              <a:path w="3451859" h="1600200">
                <a:moveTo>
                  <a:pt x="123532" y="50800"/>
                </a:moveTo>
                <a:lnTo>
                  <a:pt x="108737" y="50800"/>
                </a:lnTo>
                <a:lnTo>
                  <a:pt x="119341" y="38100"/>
                </a:lnTo>
                <a:lnTo>
                  <a:pt x="134366" y="38100"/>
                </a:lnTo>
                <a:lnTo>
                  <a:pt x="123532" y="50800"/>
                </a:lnTo>
                <a:close/>
              </a:path>
              <a:path w="3451859" h="1600200">
                <a:moveTo>
                  <a:pt x="3342855" y="50800"/>
                </a:moveTo>
                <a:lnTo>
                  <a:pt x="3328047" y="50800"/>
                </a:lnTo>
                <a:lnTo>
                  <a:pt x="3317227" y="38100"/>
                </a:lnTo>
                <a:lnTo>
                  <a:pt x="3332238" y="38100"/>
                </a:lnTo>
                <a:lnTo>
                  <a:pt x="3342855" y="50800"/>
                </a:lnTo>
                <a:close/>
              </a:path>
              <a:path w="3451859" h="1600200">
                <a:moveTo>
                  <a:pt x="84607" y="76200"/>
                </a:moveTo>
                <a:lnTo>
                  <a:pt x="79286" y="76200"/>
                </a:lnTo>
                <a:lnTo>
                  <a:pt x="88684" y="63500"/>
                </a:lnTo>
                <a:lnTo>
                  <a:pt x="98501" y="50800"/>
                </a:lnTo>
                <a:lnTo>
                  <a:pt x="113372" y="50800"/>
                </a:lnTo>
                <a:lnTo>
                  <a:pt x="103289" y="63500"/>
                </a:lnTo>
                <a:lnTo>
                  <a:pt x="93878" y="63500"/>
                </a:lnTo>
                <a:lnTo>
                  <a:pt x="84607" y="76200"/>
                </a:lnTo>
                <a:close/>
              </a:path>
              <a:path w="3451859" h="1600200">
                <a:moveTo>
                  <a:pt x="3372294" y="76200"/>
                </a:moveTo>
                <a:lnTo>
                  <a:pt x="3366973" y="76200"/>
                </a:lnTo>
                <a:lnTo>
                  <a:pt x="3357702" y="63500"/>
                </a:lnTo>
                <a:lnTo>
                  <a:pt x="3348304" y="63500"/>
                </a:lnTo>
                <a:lnTo>
                  <a:pt x="3338220" y="50800"/>
                </a:lnTo>
                <a:lnTo>
                  <a:pt x="3353079" y="50800"/>
                </a:lnTo>
                <a:lnTo>
                  <a:pt x="3362896" y="63500"/>
                </a:lnTo>
                <a:lnTo>
                  <a:pt x="3372294" y="76200"/>
                </a:lnTo>
                <a:close/>
              </a:path>
              <a:path w="3451859" h="1600200">
                <a:moveTo>
                  <a:pt x="33515" y="152400"/>
                </a:moveTo>
                <a:lnTo>
                  <a:pt x="26708" y="152400"/>
                </a:lnTo>
                <a:lnTo>
                  <a:pt x="32677" y="139700"/>
                </a:lnTo>
                <a:lnTo>
                  <a:pt x="53771" y="101600"/>
                </a:lnTo>
                <a:lnTo>
                  <a:pt x="70319" y="76200"/>
                </a:lnTo>
                <a:lnTo>
                  <a:pt x="84734" y="76200"/>
                </a:lnTo>
                <a:lnTo>
                  <a:pt x="75895" y="88900"/>
                </a:lnTo>
                <a:lnTo>
                  <a:pt x="67627" y="101600"/>
                </a:lnTo>
                <a:lnTo>
                  <a:pt x="59931" y="101600"/>
                </a:lnTo>
                <a:lnTo>
                  <a:pt x="52489" y="114300"/>
                </a:lnTo>
                <a:lnTo>
                  <a:pt x="45656" y="127000"/>
                </a:lnTo>
                <a:lnTo>
                  <a:pt x="39319" y="139700"/>
                </a:lnTo>
                <a:lnTo>
                  <a:pt x="33515" y="152400"/>
                </a:lnTo>
                <a:close/>
              </a:path>
              <a:path w="3451859" h="1600200">
                <a:moveTo>
                  <a:pt x="3424885" y="152400"/>
                </a:moveTo>
                <a:lnTo>
                  <a:pt x="3418065" y="152400"/>
                </a:lnTo>
                <a:lnTo>
                  <a:pt x="3412172" y="139700"/>
                </a:lnTo>
                <a:lnTo>
                  <a:pt x="3405835" y="127000"/>
                </a:lnTo>
                <a:lnTo>
                  <a:pt x="3398989" y="114300"/>
                </a:lnTo>
                <a:lnTo>
                  <a:pt x="3391649" y="101600"/>
                </a:lnTo>
                <a:lnTo>
                  <a:pt x="3383953" y="101600"/>
                </a:lnTo>
                <a:lnTo>
                  <a:pt x="3375558" y="88900"/>
                </a:lnTo>
                <a:lnTo>
                  <a:pt x="3366846" y="76200"/>
                </a:lnTo>
                <a:lnTo>
                  <a:pt x="3381260" y="76200"/>
                </a:lnTo>
                <a:lnTo>
                  <a:pt x="3405352" y="114300"/>
                </a:lnTo>
                <a:lnTo>
                  <a:pt x="3418916" y="139700"/>
                </a:lnTo>
                <a:lnTo>
                  <a:pt x="3424885" y="152400"/>
                </a:lnTo>
                <a:close/>
              </a:path>
              <a:path w="3451859" h="1600200">
                <a:moveTo>
                  <a:pt x="28270" y="165100"/>
                </a:moveTo>
                <a:lnTo>
                  <a:pt x="21272" y="165100"/>
                </a:lnTo>
                <a:lnTo>
                  <a:pt x="23914" y="152400"/>
                </a:lnTo>
                <a:lnTo>
                  <a:pt x="30873" y="152400"/>
                </a:lnTo>
                <a:lnTo>
                  <a:pt x="28270" y="165100"/>
                </a:lnTo>
                <a:close/>
              </a:path>
              <a:path w="3451859" h="1600200">
                <a:moveTo>
                  <a:pt x="3430308" y="165100"/>
                </a:moveTo>
                <a:lnTo>
                  <a:pt x="3423310" y="165100"/>
                </a:lnTo>
                <a:lnTo>
                  <a:pt x="3420706" y="152400"/>
                </a:lnTo>
                <a:lnTo>
                  <a:pt x="3427666" y="152400"/>
                </a:lnTo>
                <a:lnTo>
                  <a:pt x="3430308" y="165100"/>
                </a:lnTo>
                <a:close/>
              </a:path>
              <a:path w="3451859" h="1600200">
                <a:moveTo>
                  <a:pt x="23558" y="177800"/>
                </a:moveTo>
                <a:lnTo>
                  <a:pt x="14224" y="177800"/>
                </a:lnTo>
                <a:lnTo>
                  <a:pt x="16421" y="165100"/>
                </a:lnTo>
                <a:lnTo>
                  <a:pt x="25882" y="165100"/>
                </a:lnTo>
                <a:lnTo>
                  <a:pt x="23558" y="177800"/>
                </a:lnTo>
                <a:close/>
              </a:path>
              <a:path w="3451859" h="1600200">
                <a:moveTo>
                  <a:pt x="3437369" y="177800"/>
                </a:moveTo>
                <a:lnTo>
                  <a:pt x="3428022" y="177800"/>
                </a:lnTo>
                <a:lnTo>
                  <a:pt x="3425698" y="165100"/>
                </a:lnTo>
                <a:lnTo>
                  <a:pt x="3435159" y="165100"/>
                </a:lnTo>
                <a:lnTo>
                  <a:pt x="3437369" y="177800"/>
                </a:lnTo>
                <a:close/>
              </a:path>
              <a:path w="3451859" h="1600200">
                <a:moveTo>
                  <a:pt x="19431" y="190500"/>
                </a:moveTo>
                <a:lnTo>
                  <a:pt x="10261" y="190500"/>
                </a:lnTo>
                <a:lnTo>
                  <a:pt x="12166" y="177800"/>
                </a:lnTo>
                <a:lnTo>
                  <a:pt x="21450" y="177800"/>
                </a:lnTo>
                <a:lnTo>
                  <a:pt x="19431" y="190500"/>
                </a:lnTo>
                <a:close/>
              </a:path>
              <a:path w="3451859" h="1600200">
                <a:moveTo>
                  <a:pt x="3441319" y="190500"/>
                </a:moveTo>
                <a:lnTo>
                  <a:pt x="3432149" y="190500"/>
                </a:lnTo>
                <a:lnTo>
                  <a:pt x="3430130" y="177800"/>
                </a:lnTo>
                <a:lnTo>
                  <a:pt x="3439414" y="177800"/>
                </a:lnTo>
                <a:lnTo>
                  <a:pt x="3441319" y="190500"/>
                </a:lnTo>
                <a:close/>
              </a:path>
              <a:path w="3451859" h="1600200">
                <a:moveTo>
                  <a:pt x="12954" y="215900"/>
                </a:moveTo>
                <a:lnTo>
                  <a:pt x="5499" y="215900"/>
                </a:lnTo>
                <a:lnTo>
                  <a:pt x="6934" y="203200"/>
                </a:lnTo>
                <a:lnTo>
                  <a:pt x="8521" y="190500"/>
                </a:lnTo>
                <a:lnTo>
                  <a:pt x="17614" y="190500"/>
                </a:lnTo>
                <a:lnTo>
                  <a:pt x="15887" y="203200"/>
                </a:lnTo>
                <a:lnTo>
                  <a:pt x="14363" y="203200"/>
                </a:lnTo>
                <a:lnTo>
                  <a:pt x="12954" y="215900"/>
                </a:lnTo>
                <a:close/>
              </a:path>
              <a:path w="3451859" h="1600200">
                <a:moveTo>
                  <a:pt x="3446081" y="215900"/>
                </a:moveTo>
                <a:lnTo>
                  <a:pt x="3438626" y="215900"/>
                </a:lnTo>
                <a:lnTo>
                  <a:pt x="3437216" y="203200"/>
                </a:lnTo>
                <a:lnTo>
                  <a:pt x="3435692" y="203200"/>
                </a:lnTo>
                <a:lnTo>
                  <a:pt x="3433978" y="190500"/>
                </a:lnTo>
                <a:lnTo>
                  <a:pt x="3443058" y="190500"/>
                </a:lnTo>
                <a:lnTo>
                  <a:pt x="3444659" y="203200"/>
                </a:lnTo>
                <a:lnTo>
                  <a:pt x="3446081" y="215900"/>
                </a:lnTo>
                <a:close/>
              </a:path>
              <a:path w="3451859" h="1600200">
                <a:moveTo>
                  <a:pt x="10642" y="228600"/>
                </a:moveTo>
                <a:lnTo>
                  <a:pt x="3111" y="228600"/>
                </a:lnTo>
                <a:lnTo>
                  <a:pt x="4229" y="215900"/>
                </a:lnTo>
                <a:lnTo>
                  <a:pt x="11734" y="215900"/>
                </a:lnTo>
                <a:lnTo>
                  <a:pt x="10642" y="228600"/>
                </a:lnTo>
                <a:close/>
              </a:path>
              <a:path w="3451859" h="1600200">
                <a:moveTo>
                  <a:pt x="3448469" y="228600"/>
                </a:moveTo>
                <a:lnTo>
                  <a:pt x="3440938" y="228600"/>
                </a:lnTo>
                <a:lnTo>
                  <a:pt x="3439845" y="215900"/>
                </a:lnTo>
                <a:lnTo>
                  <a:pt x="3447364" y="215900"/>
                </a:lnTo>
                <a:lnTo>
                  <a:pt x="3448469" y="228600"/>
                </a:lnTo>
                <a:close/>
              </a:path>
              <a:path w="3451859" h="1600200">
                <a:moveTo>
                  <a:pt x="8966" y="241300"/>
                </a:moveTo>
                <a:lnTo>
                  <a:pt x="1397" y="241300"/>
                </a:lnTo>
                <a:lnTo>
                  <a:pt x="2171" y="228600"/>
                </a:lnTo>
                <a:lnTo>
                  <a:pt x="9740" y="228600"/>
                </a:lnTo>
                <a:lnTo>
                  <a:pt x="8966" y="241300"/>
                </a:lnTo>
                <a:close/>
              </a:path>
              <a:path w="3451859" h="1600200">
                <a:moveTo>
                  <a:pt x="3450183" y="241300"/>
                </a:moveTo>
                <a:lnTo>
                  <a:pt x="3442614" y="241300"/>
                </a:lnTo>
                <a:lnTo>
                  <a:pt x="3441852" y="228600"/>
                </a:lnTo>
                <a:lnTo>
                  <a:pt x="3449408" y="228600"/>
                </a:lnTo>
                <a:lnTo>
                  <a:pt x="3450183" y="241300"/>
                </a:lnTo>
                <a:close/>
              </a:path>
              <a:path w="3451859" h="1600200">
                <a:moveTo>
                  <a:pt x="7962" y="254000"/>
                </a:moveTo>
                <a:lnTo>
                  <a:pt x="355" y="254000"/>
                </a:lnTo>
                <a:lnTo>
                  <a:pt x="787" y="241300"/>
                </a:lnTo>
                <a:lnTo>
                  <a:pt x="8394" y="241300"/>
                </a:lnTo>
                <a:lnTo>
                  <a:pt x="7962" y="254000"/>
                </a:lnTo>
                <a:close/>
              </a:path>
              <a:path w="3451859" h="1600200">
                <a:moveTo>
                  <a:pt x="3451237" y="254000"/>
                </a:moveTo>
                <a:lnTo>
                  <a:pt x="3443630" y="254000"/>
                </a:lnTo>
                <a:lnTo>
                  <a:pt x="3443198" y="241300"/>
                </a:lnTo>
                <a:lnTo>
                  <a:pt x="3450793" y="241300"/>
                </a:lnTo>
                <a:lnTo>
                  <a:pt x="3451237" y="254000"/>
                </a:lnTo>
                <a:close/>
              </a:path>
              <a:path w="3451859" h="1600200">
                <a:moveTo>
                  <a:pt x="7620" y="1333500"/>
                </a:moveTo>
                <a:lnTo>
                  <a:pt x="0" y="1333500"/>
                </a:lnTo>
                <a:lnTo>
                  <a:pt x="88" y="254000"/>
                </a:lnTo>
                <a:lnTo>
                  <a:pt x="7708" y="254000"/>
                </a:lnTo>
                <a:lnTo>
                  <a:pt x="7620" y="1333500"/>
                </a:lnTo>
                <a:close/>
              </a:path>
              <a:path w="3451859" h="1600200">
                <a:moveTo>
                  <a:pt x="3451580" y="1333500"/>
                </a:moveTo>
                <a:lnTo>
                  <a:pt x="3443960" y="1333500"/>
                </a:lnTo>
                <a:lnTo>
                  <a:pt x="3443884" y="254000"/>
                </a:lnTo>
                <a:lnTo>
                  <a:pt x="3451504" y="254000"/>
                </a:lnTo>
                <a:lnTo>
                  <a:pt x="3451580" y="1333500"/>
                </a:lnTo>
                <a:close/>
              </a:path>
              <a:path w="3451859" h="1600200">
                <a:moveTo>
                  <a:pt x="8978" y="1358900"/>
                </a:moveTo>
                <a:lnTo>
                  <a:pt x="787" y="1358900"/>
                </a:lnTo>
                <a:lnTo>
                  <a:pt x="355" y="1346200"/>
                </a:lnTo>
                <a:lnTo>
                  <a:pt x="88" y="1333500"/>
                </a:lnTo>
                <a:lnTo>
                  <a:pt x="7708" y="1333500"/>
                </a:lnTo>
                <a:lnTo>
                  <a:pt x="7962" y="1346200"/>
                </a:lnTo>
                <a:lnTo>
                  <a:pt x="8382" y="1346200"/>
                </a:lnTo>
                <a:lnTo>
                  <a:pt x="8978" y="1358900"/>
                </a:lnTo>
                <a:close/>
              </a:path>
              <a:path w="3451859" h="1600200">
                <a:moveTo>
                  <a:pt x="3450793" y="1358900"/>
                </a:moveTo>
                <a:lnTo>
                  <a:pt x="3442601" y="1358900"/>
                </a:lnTo>
                <a:lnTo>
                  <a:pt x="3443198" y="1346200"/>
                </a:lnTo>
                <a:lnTo>
                  <a:pt x="3443617" y="1346200"/>
                </a:lnTo>
                <a:lnTo>
                  <a:pt x="3443884" y="1333500"/>
                </a:lnTo>
                <a:lnTo>
                  <a:pt x="3451504" y="1333500"/>
                </a:lnTo>
                <a:lnTo>
                  <a:pt x="3451237" y="1346200"/>
                </a:lnTo>
                <a:lnTo>
                  <a:pt x="3450793" y="1358900"/>
                </a:lnTo>
                <a:close/>
              </a:path>
              <a:path w="3451859" h="1600200">
                <a:moveTo>
                  <a:pt x="9740" y="1371600"/>
                </a:moveTo>
                <a:lnTo>
                  <a:pt x="2171" y="1371600"/>
                </a:lnTo>
                <a:lnTo>
                  <a:pt x="1397" y="1358900"/>
                </a:lnTo>
                <a:lnTo>
                  <a:pt x="8966" y="1358900"/>
                </a:lnTo>
                <a:lnTo>
                  <a:pt x="9740" y="1371600"/>
                </a:lnTo>
                <a:close/>
              </a:path>
              <a:path w="3451859" h="1600200">
                <a:moveTo>
                  <a:pt x="3449408" y="1371600"/>
                </a:moveTo>
                <a:lnTo>
                  <a:pt x="3441852" y="1371600"/>
                </a:lnTo>
                <a:lnTo>
                  <a:pt x="3442614" y="1358900"/>
                </a:lnTo>
                <a:lnTo>
                  <a:pt x="3450183" y="1358900"/>
                </a:lnTo>
                <a:lnTo>
                  <a:pt x="3449408" y="1371600"/>
                </a:lnTo>
                <a:close/>
              </a:path>
              <a:path w="3451859" h="1600200">
                <a:moveTo>
                  <a:pt x="11734" y="1384300"/>
                </a:moveTo>
                <a:lnTo>
                  <a:pt x="4229" y="1384300"/>
                </a:lnTo>
                <a:lnTo>
                  <a:pt x="3111" y="1371600"/>
                </a:lnTo>
                <a:lnTo>
                  <a:pt x="10642" y="1371600"/>
                </a:lnTo>
                <a:lnTo>
                  <a:pt x="11734" y="1384300"/>
                </a:lnTo>
                <a:close/>
              </a:path>
              <a:path w="3451859" h="1600200">
                <a:moveTo>
                  <a:pt x="3447364" y="1384300"/>
                </a:moveTo>
                <a:lnTo>
                  <a:pt x="3439845" y="1384300"/>
                </a:lnTo>
                <a:lnTo>
                  <a:pt x="3440938" y="1371600"/>
                </a:lnTo>
                <a:lnTo>
                  <a:pt x="3448469" y="1371600"/>
                </a:lnTo>
                <a:lnTo>
                  <a:pt x="3447364" y="1384300"/>
                </a:lnTo>
                <a:close/>
              </a:path>
              <a:path w="3451859" h="1600200">
                <a:moveTo>
                  <a:pt x="14363" y="1397000"/>
                </a:moveTo>
                <a:lnTo>
                  <a:pt x="6934" y="1397000"/>
                </a:lnTo>
                <a:lnTo>
                  <a:pt x="5499" y="1384300"/>
                </a:lnTo>
                <a:lnTo>
                  <a:pt x="12954" y="1384300"/>
                </a:lnTo>
                <a:lnTo>
                  <a:pt x="14363" y="1397000"/>
                </a:lnTo>
                <a:close/>
              </a:path>
              <a:path w="3451859" h="1600200">
                <a:moveTo>
                  <a:pt x="3444659" y="1397000"/>
                </a:moveTo>
                <a:lnTo>
                  <a:pt x="3437216" y="1397000"/>
                </a:lnTo>
                <a:lnTo>
                  <a:pt x="3438626" y="1384300"/>
                </a:lnTo>
                <a:lnTo>
                  <a:pt x="3446081" y="1384300"/>
                </a:lnTo>
                <a:lnTo>
                  <a:pt x="3444659" y="1397000"/>
                </a:lnTo>
                <a:close/>
              </a:path>
              <a:path w="3451859" h="1600200">
                <a:moveTo>
                  <a:pt x="17614" y="1409700"/>
                </a:moveTo>
                <a:lnTo>
                  <a:pt x="10261" y="1409700"/>
                </a:lnTo>
                <a:lnTo>
                  <a:pt x="8521" y="1397000"/>
                </a:lnTo>
                <a:lnTo>
                  <a:pt x="15887" y="1397000"/>
                </a:lnTo>
                <a:lnTo>
                  <a:pt x="17614" y="1409700"/>
                </a:lnTo>
                <a:close/>
              </a:path>
              <a:path w="3451859" h="1600200">
                <a:moveTo>
                  <a:pt x="3441319" y="1409700"/>
                </a:moveTo>
                <a:lnTo>
                  <a:pt x="3433978" y="1409700"/>
                </a:lnTo>
                <a:lnTo>
                  <a:pt x="3435692" y="1397000"/>
                </a:lnTo>
                <a:lnTo>
                  <a:pt x="3443058" y="1397000"/>
                </a:lnTo>
                <a:lnTo>
                  <a:pt x="3441319" y="1409700"/>
                </a:lnTo>
                <a:close/>
              </a:path>
              <a:path w="3451859" h="1600200">
                <a:moveTo>
                  <a:pt x="21450" y="1422400"/>
                </a:moveTo>
                <a:lnTo>
                  <a:pt x="14224" y="1422400"/>
                </a:lnTo>
                <a:lnTo>
                  <a:pt x="12166" y="1409700"/>
                </a:lnTo>
                <a:lnTo>
                  <a:pt x="19431" y="1409700"/>
                </a:lnTo>
                <a:lnTo>
                  <a:pt x="21450" y="1422400"/>
                </a:lnTo>
                <a:close/>
              </a:path>
              <a:path w="3451859" h="1600200">
                <a:moveTo>
                  <a:pt x="3437369" y="1422400"/>
                </a:moveTo>
                <a:lnTo>
                  <a:pt x="3430130" y="1422400"/>
                </a:lnTo>
                <a:lnTo>
                  <a:pt x="3432149" y="1409700"/>
                </a:lnTo>
                <a:lnTo>
                  <a:pt x="3439414" y="1409700"/>
                </a:lnTo>
                <a:lnTo>
                  <a:pt x="3437369" y="1422400"/>
                </a:lnTo>
                <a:close/>
              </a:path>
              <a:path w="3451859" h="1600200">
                <a:moveTo>
                  <a:pt x="28308" y="1435100"/>
                </a:moveTo>
                <a:lnTo>
                  <a:pt x="18770" y="1435100"/>
                </a:lnTo>
                <a:lnTo>
                  <a:pt x="16421" y="1422400"/>
                </a:lnTo>
                <a:lnTo>
                  <a:pt x="25844" y="1422400"/>
                </a:lnTo>
                <a:lnTo>
                  <a:pt x="28308" y="1435100"/>
                </a:lnTo>
                <a:close/>
              </a:path>
              <a:path w="3451859" h="1600200">
                <a:moveTo>
                  <a:pt x="3432810" y="1435100"/>
                </a:moveTo>
                <a:lnTo>
                  <a:pt x="3423272" y="1435100"/>
                </a:lnTo>
                <a:lnTo>
                  <a:pt x="3425736" y="1422400"/>
                </a:lnTo>
                <a:lnTo>
                  <a:pt x="3435159" y="1422400"/>
                </a:lnTo>
                <a:lnTo>
                  <a:pt x="3432810" y="1435100"/>
                </a:lnTo>
                <a:close/>
              </a:path>
              <a:path w="3451859" h="1600200">
                <a:moveTo>
                  <a:pt x="33578" y="1447800"/>
                </a:moveTo>
                <a:lnTo>
                  <a:pt x="23914" y="1447800"/>
                </a:lnTo>
                <a:lnTo>
                  <a:pt x="21272" y="1435100"/>
                </a:lnTo>
                <a:lnTo>
                  <a:pt x="30835" y="1435100"/>
                </a:lnTo>
                <a:lnTo>
                  <a:pt x="33578" y="1447800"/>
                </a:lnTo>
                <a:close/>
              </a:path>
              <a:path w="3451859" h="1600200">
                <a:moveTo>
                  <a:pt x="3427666" y="1447800"/>
                </a:moveTo>
                <a:lnTo>
                  <a:pt x="3418001" y="1447800"/>
                </a:lnTo>
                <a:lnTo>
                  <a:pt x="3420745" y="1435100"/>
                </a:lnTo>
                <a:lnTo>
                  <a:pt x="3430308" y="1435100"/>
                </a:lnTo>
                <a:lnTo>
                  <a:pt x="3427666" y="1447800"/>
                </a:lnTo>
                <a:close/>
              </a:path>
              <a:path w="3451859" h="1600200">
                <a:moveTo>
                  <a:pt x="67754" y="1498600"/>
                </a:moveTo>
                <a:lnTo>
                  <a:pt x="53771" y="1498600"/>
                </a:lnTo>
                <a:lnTo>
                  <a:pt x="46227" y="1485900"/>
                </a:lnTo>
                <a:lnTo>
                  <a:pt x="39192" y="1473200"/>
                </a:lnTo>
                <a:lnTo>
                  <a:pt x="32677" y="1460500"/>
                </a:lnTo>
                <a:lnTo>
                  <a:pt x="26708" y="1447800"/>
                </a:lnTo>
                <a:lnTo>
                  <a:pt x="33515" y="1447800"/>
                </a:lnTo>
                <a:lnTo>
                  <a:pt x="39408" y="1460500"/>
                </a:lnTo>
                <a:lnTo>
                  <a:pt x="45745" y="1473200"/>
                </a:lnTo>
                <a:lnTo>
                  <a:pt x="52489" y="1473200"/>
                </a:lnTo>
                <a:lnTo>
                  <a:pt x="59931" y="1485900"/>
                </a:lnTo>
                <a:lnTo>
                  <a:pt x="67754" y="1498600"/>
                </a:lnTo>
                <a:close/>
              </a:path>
              <a:path w="3451859" h="1600200">
                <a:moveTo>
                  <a:pt x="3397808" y="1498600"/>
                </a:moveTo>
                <a:lnTo>
                  <a:pt x="3383838" y="1498600"/>
                </a:lnTo>
                <a:lnTo>
                  <a:pt x="3391763" y="1485900"/>
                </a:lnTo>
                <a:lnTo>
                  <a:pt x="3399091" y="1473200"/>
                </a:lnTo>
                <a:lnTo>
                  <a:pt x="3405835" y="1473200"/>
                </a:lnTo>
                <a:lnTo>
                  <a:pt x="3412261" y="1460500"/>
                </a:lnTo>
                <a:lnTo>
                  <a:pt x="3418065" y="1447800"/>
                </a:lnTo>
                <a:lnTo>
                  <a:pt x="3424885" y="1447800"/>
                </a:lnTo>
                <a:lnTo>
                  <a:pt x="3418916" y="1460500"/>
                </a:lnTo>
                <a:lnTo>
                  <a:pt x="3412388" y="1473200"/>
                </a:lnTo>
                <a:lnTo>
                  <a:pt x="3405352" y="1485900"/>
                </a:lnTo>
                <a:lnTo>
                  <a:pt x="3397808" y="1498600"/>
                </a:lnTo>
                <a:close/>
              </a:path>
              <a:path w="3451859" h="1600200">
                <a:moveTo>
                  <a:pt x="103428" y="1536700"/>
                </a:moveTo>
                <a:lnTo>
                  <a:pt x="88684" y="1536700"/>
                </a:lnTo>
                <a:lnTo>
                  <a:pt x="79286" y="1524000"/>
                </a:lnTo>
                <a:lnTo>
                  <a:pt x="70319" y="1511300"/>
                </a:lnTo>
                <a:lnTo>
                  <a:pt x="61810" y="1498600"/>
                </a:lnTo>
                <a:lnTo>
                  <a:pt x="67627" y="1498600"/>
                </a:lnTo>
                <a:lnTo>
                  <a:pt x="76022" y="1511300"/>
                </a:lnTo>
                <a:lnTo>
                  <a:pt x="84734" y="1524000"/>
                </a:lnTo>
                <a:lnTo>
                  <a:pt x="93738" y="1524000"/>
                </a:lnTo>
                <a:lnTo>
                  <a:pt x="103428" y="1536700"/>
                </a:lnTo>
                <a:close/>
              </a:path>
              <a:path w="3451859" h="1600200">
                <a:moveTo>
                  <a:pt x="3362896" y="1536700"/>
                </a:moveTo>
                <a:lnTo>
                  <a:pt x="3348164" y="1536700"/>
                </a:lnTo>
                <a:lnTo>
                  <a:pt x="3357841" y="1524000"/>
                </a:lnTo>
                <a:lnTo>
                  <a:pt x="3366846" y="1524000"/>
                </a:lnTo>
                <a:lnTo>
                  <a:pt x="3375685" y="1511300"/>
                </a:lnTo>
                <a:lnTo>
                  <a:pt x="3383953" y="1498600"/>
                </a:lnTo>
                <a:lnTo>
                  <a:pt x="3389769" y="1498600"/>
                </a:lnTo>
                <a:lnTo>
                  <a:pt x="3381260" y="1511300"/>
                </a:lnTo>
                <a:lnTo>
                  <a:pt x="3372294" y="1524000"/>
                </a:lnTo>
                <a:lnTo>
                  <a:pt x="3362896" y="1536700"/>
                </a:lnTo>
                <a:close/>
              </a:path>
              <a:path w="3451859" h="1600200">
                <a:moveTo>
                  <a:pt x="134366" y="1562100"/>
                </a:moveTo>
                <a:lnTo>
                  <a:pt x="119341" y="1562100"/>
                </a:lnTo>
                <a:lnTo>
                  <a:pt x="108737" y="1549400"/>
                </a:lnTo>
                <a:lnTo>
                  <a:pt x="98501" y="1536700"/>
                </a:lnTo>
                <a:lnTo>
                  <a:pt x="113220" y="1536700"/>
                </a:lnTo>
                <a:lnTo>
                  <a:pt x="123685" y="1549400"/>
                </a:lnTo>
                <a:lnTo>
                  <a:pt x="123532" y="1549400"/>
                </a:lnTo>
                <a:lnTo>
                  <a:pt x="134366" y="1562100"/>
                </a:lnTo>
                <a:close/>
              </a:path>
              <a:path w="3451859" h="1600200">
                <a:moveTo>
                  <a:pt x="3332238" y="1562100"/>
                </a:moveTo>
                <a:lnTo>
                  <a:pt x="3317227" y="1562100"/>
                </a:lnTo>
                <a:lnTo>
                  <a:pt x="3328047" y="1549400"/>
                </a:lnTo>
                <a:lnTo>
                  <a:pt x="3327895" y="1549400"/>
                </a:lnTo>
                <a:lnTo>
                  <a:pt x="3338360" y="1536700"/>
                </a:lnTo>
                <a:lnTo>
                  <a:pt x="3353079" y="1536700"/>
                </a:lnTo>
                <a:lnTo>
                  <a:pt x="3342855" y="1549400"/>
                </a:lnTo>
                <a:lnTo>
                  <a:pt x="3332238" y="1562100"/>
                </a:lnTo>
                <a:close/>
              </a:path>
              <a:path w="3451859" h="1600200">
                <a:moveTo>
                  <a:pt x="156730" y="1574800"/>
                </a:moveTo>
                <a:lnTo>
                  <a:pt x="141668" y="1574800"/>
                </a:lnTo>
                <a:lnTo>
                  <a:pt x="130327" y="1562100"/>
                </a:lnTo>
                <a:lnTo>
                  <a:pt x="145224" y="1562100"/>
                </a:lnTo>
                <a:lnTo>
                  <a:pt x="156730" y="1574800"/>
                </a:lnTo>
                <a:close/>
              </a:path>
              <a:path w="3451859" h="1600200">
                <a:moveTo>
                  <a:pt x="3309924" y="1574800"/>
                </a:moveTo>
                <a:lnTo>
                  <a:pt x="3294862" y="1574800"/>
                </a:lnTo>
                <a:lnTo>
                  <a:pt x="3306368" y="1562100"/>
                </a:lnTo>
                <a:lnTo>
                  <a:pt x="3321253" y="1562100"/>
                </a:lnTo>
                <a:lnTo>
                  <a:pt x="3309924" y="1574800"/>
                </a:lnTo>
                <a:close/>
              </a:path>
              <a:path w="3451859" h="1600200">
                <a:moveTo>
                  <a:pt x="186359" y="1587500"/>
                </a:moveTo>
                <a:lnTo>
                  <a:pt x="165328" y="1587500"/>
                </a:lnTo>
                <a:lnTo>
                  <a:pt x="159296" y="1574800"/>
                </a:lnTo>
                <a:lnTo>
                  <a:pt x="180200" y="1574800"/>
                </a:lnTo>
                <a:lnTo>
                  <a:pt x="186359" y="1587500"/>
                </a:lnTo>
                <a:close/>
              </a:path>
              <a:path w="3451859" h="1600200">
                <a:moveTo>
                  <a:pt x="192506" y="1587500"/>
                </a:moveTo>
                <a:lnTo>
                  <a:pt x="186359" y="1587500"/>
                </a:lnTo>
                <a:lnTo>
                  <a:pt x="186270" y="1574800"/>
                </a:lnTo>
                <a:lnTo>
                  <a:pt x="192506" y="1587500"/>
                </a:lnTo>
                <a:close/>
              </a:path>
              <a:path w="3451859" h="1600200">
                <a:moveTo>
                  <a:pt x="3265220" y="1587500"/>
                </a:moveTo>
                <a:lnTo>
                  <a:pt x="3259074" y="1587500"/>
                </a:lnTo>
                <a:lnTo>
                  <a:pt x="3265309" y="1574800"/>
                </a:lnTo>
                <a:lnTo>
                  <a:pt x="3265220" y="1587500"/>
                </a:lnTo>
                <a:close/>
              </a:path>
              <a:path w="3451859" h="1600200">
                <a:moveTo>
                  <a:pt x="3286252" y="1587500"/>
                </a:moveTo>
                <a:lnTo>
                  <a:pt x="3265220" y="1587500"/>
                </a:lnTo>
                <a:lnTo>
                  <a:pt x="3271380" y="1574800"/>
                </a:lnTo>
                <a:lnTo>
                  <a:pt x="3292284" y="1574800"/>
                </a:lnTo>
                <a:lnTo>
                  <a:pt x="3286252" y="1587500"/>
                </a:lnTo>
                <a:close/>
              </a:path>
              <a:path w="3451859" h="1600200">
                <a:moveTo>
                  <a:pt x="250494" y="1600200"/>
                </a:moveTo>
                <a:lnTo>
                  <a:pt x="203047" y="1600200"/>
                </a:lnTo>
                <a:lnTo>
                  <a:pt x="196596" y="1587500"/>
                </a:lnTo>
                <a:lnTo>
                  <a:pt x="243751" y="1587500"/>
                </a:lnTo>
                <a:lnTo>
                  <a:pt x="250494" y="1600200"/>
                </a:lnTo>
                <a:close/>
              </a:path>
              <a:path w="3451859" h="1600200">
                <a:moveTo>
                  <a:pt x="3248532" y="1600200"/>
                </a:moveTo>
                <a:lnTo>
                  <a:pt x="3201085" y="1600200"/>
                </a:lnTo>
                <a:lnTo>
                  <a:pt x="3207842" y="1587500"/>
                </a:lnTo>
                <a:lnTo>
                  <a:pt x="3254997" y="1587500"/>
                </a:lnTo>
                <a:lnTo>
                  <a:pt x="3248532" y="160020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560176" y="3323310"/>
            <a:ext cx="307911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普利斯特利通过类比</a:t>
            </a:r>
            <a:r>
              <a:rPr dirty="0" sz="2400" spc="-5" b="1">
                <a:latin typeface="华文楷体"/>
                <a:cs typeface="华文楷体"/>
              </a:rPr>
              <a:t>， </a:t>
            </a:r>
            <a:r>
              <a:rPr dirty="0" sz="2400" b="1">
                <a:latin typeface="华文楷体"/>
                <a:cs typeface="华文楷体"/>
              </a:rPr>
              <a:t>认为电力与万有引力</a:t>
            </a:r>
            <a:r>
              <a:rPr dirty="0" sz="2400" spc="-5" b="1">
                <a:latin typeface="华文楷体"/>
                <a:cs typeface="华文楷体"/>
              </a:rPr>
              <a:t>具 </a:t>
            </a:r>
            <a:r>
              <a:rPr dirty="0" sz="2400" b="1">
                <a:latin typeface="华文楷体"/>
                <a:cs typeface="华文楷体"/>
              </a:rPr>
              <a:t>有一样的特性。卡文</a:t>
            </a:r>
            <a:r>
              <a:rPr dirty="0" sz="2400" spc="-5" b="1">
                <a:latin typeface="华文楷体"/>
                <a:cs typeface="华文楷体"/>
              </a:rPr>
              <a:t>迪 </a:t>
            </a:r>
            <a:r>
              <a:rPr dirty="0" sz="2400" b="1">
                <a:latin typeface="华文楷体"/>
                <a:cs typeface="华文楷体"/>
              </a:rPr>
              <a:t>什也得出同样的结论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225457" y="4000906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 h="0">
                <a:moveTo>
                  <a:pt x="0" y="0"/>
                </a:moveTo>
                <a:lnTo>
                  <a:pt x="429475" y="0"/>
                </a:lnTo>
              </a:path>
            </a:pathLst>
          </a:custGeom>
          <a:ln w="18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318142" y="3578872"/>
            <a:ext cx="17462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5" b="1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39961" y="3864279"/>
            <a:ext cx="32575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24822" sz="3525" spc="-7" b="1" i="1">
                <a:latin typeface="Times New Roman"/>
                <a:cs typeface="Times New Roman"/>
              </a:rPr>
              <a:t>r</a:t>
            </a:r>
            <a:r>
              <a:rPr dirty="0" baseline="-24822" sz="3525" spc="150" b="1" i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99437" y="3978211"/>
            <a:ext cx="197485" cy="231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b="1">
                <a:latin typeface="微软雅黑"/>
                <a:cs typeface="微软雅黑"/>
              </a:rPr>
              <a:t>电</a:t>
            </a:r>
            <a:endParaRPr sz="135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54670" y="3765550"/>
            <a:ext cx="922655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47065" algn="l"/>
              </a:tabLst>
            </a:pPr>
            <a:r>
              <a:rPr dirty="0" sz="2350" spc="-10" b="1" i="1">
                <a:latin typeface="Times New Roman"/>
                <a:cs typeface="Times New Roman"/>
              </a:rPr>
              <a:t>F</a:t>
            </a:r>
            <a:r>
              <a:rPr dirty="0" sz="2350" spc="-10" b="1" i="1">
                <a:latin typeface="Times New Roman"/>
                <a:cs typeface="Times New Roman"/>
              </a:rPr>
              <a:t>	</a:t>
            </a:r>
            <a:r>
              <a:rPr dirty="0" sz="2350" spc="-10" b="1">
                <a:latin typeface="微软雅黑"/>
                <a:cs typeface="微软雅黑"/>
              </a:rPr>
              <a:t>∝</a:t>
            </a:r>
            <a:endParaRPr sz="235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87868" y="4445508"/>
            <a:ext cx="1583435" cy="1778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78343" y="4435983"/>
            <a:ext cx="1602740" cy="1797685"/>
          </a:xfrm>
          <a:custGeom>
            <a:avLst/>
            <a:gdLst/>
            <a:ahLst/>
            <a:cxnLst/>
            <a:rect l="l" t="t" r="r" b="b"/>
            <a:pathLst>
              <a:path w="1602740" h="1797685">
                <a:moveTo>
                  <a:pt x="1597723" y="1797557"/>
                </a:moveTo>
                <a:lnTo>
                  <a:pt x="4762" y="1797557"/>
                </a:lnTo>
                <a:lnTo>
                  <a:pt x="3289" y="1797329"/>
                </a:lnTo>
                <a:lnTo>
                  <a:pt x="1968" y="1796643"/>
                </a:lnTo>
                <a:lnTo>
                  <a:pt x="914" y="1795589"/>
                </a:lnTo>
                <a:lnTo>
                  <a:pt x="228" y="1794268"/>
                </a:lnTo>
                <a:lnTo>
                  <a:pt x="0" y="1792795"/>
                </a:lnTo>
                <a:lnTo>
                  <a:pt x="0" y="4762"/>
                </a:lnTo>
                <a:lnTo>
                  <a:pt x="4762" y="0"/>
                </a:lnTo>
                <a:lnTo>
                  <a:pt x="1597723" y="0"/>
                </a:lnTo>
                <a:lnTo>
                  <a:pt x="1602485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1788032"/>
                </a:lnTo>
                <a:lnTo>
                  <a:pt x="4762" y="1788032"/>
                </a:lnTo>
                <a:lnTo>
                  <a:pt x="9525" y="1792795"/>
                </a:lnTo>
                <a:lnTo>
                  <a:pt x="1602485" y="1792795"/>
                </a:lnTo>
                <a:lnTo>
                  <a:pt x="1602257" y="1794268"/>
                </a:lnTo>
                <a:lnTo>
                  <a:pt x="1601571" y="1795589"/>
                </a:lnTo>
                <a:lnTo>
                  <a:pt x="1600517" y="1796643"/>
                </a:lnTo>
                <a:lnTo>
                  <a:pt x="1599196" y="1797329"/>
                </a:lnTo>
                <a:lnTo>
                  <a:pt x="1597723" y="1797557"/>
                </a:lnTo>
                <a:close/>
              </a:path>
              <a:path w="1602740" h="179768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602740" h="1797685">
                <a:moveTo>
                  <a:pt x="1592960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592960" y="4762"/>
                </a:lnTo>
                <a:lnTo>
                  <a:pt x="1592960" y="9524"/>
                </a:lnTo>
                <a:close/>
              </a:path>
              <a:path w="1602740" h="1797685">
                <a:moveTo>
                  <a:pt x="1592960" y="1792795"/>
                </a:moveTo>
                <a:lnTo>
                  <a:pt x="1592960" y="4762"/>
                </a:lnTo>
                <a:lnTo>
                  <a:pt x="1597723" y="9524"/>
                </a:lnTo>
                <a:lnTo>
                  <a:pt x="1602485" y="9524"/>
                </a:lnTo>
                <a:lnTo>
                  <a:pt x="1602485" y="1788032"/>
                </a:lnTo>
                <a:lnTo>
                  <a:pt x="1597723" y="1788032"/>
                </a:lnTo>
                <a:lnTo>
                  <a:pt x="1592960" y="1792795"/>
                </a:lnTo>
                <a:close/>
              </a:path>
              <a:path w="1602740" h="1797685">
                <a:moveTo>
                  <a:pt x="1602485" y="9524"/>
                </a:moveTo>
                <a:lnTo>
                  <a:pt x="1597723" y="9524"/>
                </a:lnTo>
                <a:lnTo>
                  <a:pt x="1592960" y="4762"/>
                </a:lnTo>
                <a:lnTo>
                  <a:pt x="1602485" y="4762"/>
                </a:lnTo>
                <a:lnTo>
                  <a:pt x="1602485" y="9524"/>
                </a:lnTo>
                <a:close/>
              </a:path>
              <a:path w="1602740" h="1797685">
                <a:moveTo>
                  <a:pt x="9525" y="1792795"/>
                </a:moveTo>
                <a:lnTo>
                  <a:pt x="4762" y="1788032"/>
                </a:lnTo>
                <a:lnTo>
                  <a:pt x="9525" y="1788032"/>
                </a:lnTo>
                <a:lnTo>
                  <a:pt x="9525" y="1792795"/>
                </a:lnTo>
                <a:close/>
              </a:path>
              <a:path w="1602740" h="1797685">
                <a:moveTo>
                  <a:pt x="1592960" y="1792795"/>
                </a:moveTo>
                <a:lnTo>
                  <a:pt x="9525" y="1792795"/>
                </a:lnTo>
                <a:lnTo>
                  <a:pt x="9525" y="1788032"/>
                </a:lnTo>
                <a:lnTo>
                  <a:pt x="1592960" y="1788032"/>
                </a:lnTo>
                <a:lnTo>
                  <a:pt x="1592960" y="1792795"/>
                </a:lnTo>
                <a:close/>
              </a:path>
              <a:path w="1602740" h="1797685">
                <a:moveTo>
                  <a:pt x="1602485" y="1792795"/>
                </a:moveTo>
                <a:lnTo>
                  <a:pt x="1592960" y="1792795"/>
                </a:lnTo>
                <a:lnTo>
                  <a:pt x="1597723" y="1788032"/>
                </a:lnTo>
                <a:lnTo>
                  <a:pt x="1602485" y="1788032"/>
                </a:lnTo>
                <a:lnTo>
                  <a:pt x="1602485" y="1792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02835" y="5390388"/>
            <a:ext cx="3382010" cy="814069"/>
          </a:xfrm>
          <a:custGeom>
            <a:avLst/>
            <a:gdLst/>
            <a:ahLst/>
            <a:cxnLst/>
            <a:rect l="l" t="t" r="r" b="b"/>
            <a:pathLst>
              <a:path w="3382009" h="814070">
                <a:moveTo>
                  <a:pt x="3246119" y="813815"/>
                </a:moveTo>
                <a:lnTo>
                  <a:pt x="135636" y="813815"/>
                </a:lnTo>
                <a:lnTo>
                  <a:pt x="92993" y="807261"/>
                </a:lnTo>
                <a:lnTo>
                  <a:pt x="55866" y="788178"/>
                </a:lnTo>
                <a:lnTo>
                  <a:pt x="26496" y="758809"/>
                </a:lnTo>
                <a:lnTo>
                  <a:pt x="7127" y="721395"/>
                </a:lnTo>
                <a:lnTo>
                  <a:pt x="0" y="678179"/>
                </a:lnTo>
                <a:lnTo>
                  <a:pt x="0" y="135636"/>
                </a:lnTo>
                <a:lnTo>
                  <a:pt x="7127" y="92798"/>
                </a:lnTo>
                <a:lnTo>
                  <a:pt x="26496" y="55573"/>
                </a:lnTo>
                <a:lnTo>
                  <a:pt x="55866" y="26204"/>
                </a:lnTo>
                <a:lnTo>
                  <a:pt x="92993" y="6932"/>
                </a:lnTo>
                <a:lnTo>
                  <a:pt x="135636" y="0"/>
                </a:lnTo>
                <a:lnTo>
                  <a:pt x="3246119" y="0"/>
                </a:lnTo>
                <a:lnTo>
                  <a:pt x="3288762" y="6932"/>
                </a:lnTo>
                <a:lnTo>
                  <a:pt x="3325889" y="26204"/>
                </a:lnTo>
                <a:lnTo>
                  <a:pt x="3355259" y="55573"/>
                </a:lnTo>
                <a:lnTo>
                  <a:pt x="3374628" y="92798"/>
                </a:lnTo>
                <a:lnTo>
                  <a:pt x="3381756" y="135636"/>
                </a:lnTo>
                <a:lnTo>
                  <a:pt x="3381756" y="678179"/>
                </a:lnTo>
                <a:lnTo>
                  <a:pt x="3374628" y="721395"/>
                </a:lnTo>
                <a:lnTo>
                  <a:pt x="3355259" y="758809"/>
                </a:lnTo>
                <a:lnTo>
                  <a:pt x="3325889" y="788178"/>
                </a:lnTo>
                <a:lnTo>
                  <a:pt x="3288762" y="807261"/>
                </a:lnTo>
                <a:lnTo>
                  <a:pt x="3246119" y="813815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399457" y="5386603"/>
            <a:ext cx="3388995" cy="821690"/>
          </a:xfrm>
          <a:custGeom>
            <a:avLst/>
            <a:gdLst/>
            <a:ahLst/>
            <a:cxnLst/>
            <a:rect l="l" t="t" r="r" b="b"/>
            <a:pathLst>
              <a:path w="3388995" h="821689">
                <a:moveTo>
                  <a:pt x="3270186" y="820419"/>
                </a:moveTo>
                <a:lnTo>
                  <a:pt x="118325" y="820419"/>
                </a:lnTo>
                <a:lnTo>
                  <a:pt x="111442" y="819150"/>
                </a:lnTo>
                <a:lnTo>
                  <a:pt x="104698" y="816610"/>
                </a:lnTo>
                <a:lnTo>
                  <a:pt x="98069" y="815339"/>
                </a:lnTo>
                <a:lnTo>
                  <a:pt x="61531" y="797560"/>
                </a:lnTo>
                <a:lnTo>
                  <a:pt x="45720" y="784860"/>
                </a:lnTo>
                <a:lnTo>
                  <a:pt x="40881" y="781050"/>
                </a:lnTo>
                <a:lnTo>
                  <a:pt x="36258" y="775970"/>
                </a:lnTo>
                <a:lnTo>
                  <a:pt x="31876" y="770889"/>
                </a:lnTo>
                <a:lnTo>
                  <a:pt x="27724" y="765810"/>
                </a:lnTo>
                <a:lnTo>
                  <a:pt x="23837" y="759460"/>
                </a:lnTo>
                <a:lnTo>
                  <a:pt x="20205" y="754379"/>
                </a:lnTo>
                <a:lnTo>
                  <a:pt x="16840" y="748029"/>
                </a:lnTo>
                <a:lnTo>
                  <a:pt x="13766" y="742950"/>
                </a:lnTo>
                <a:lnTo>
                  <a:pt x="10972" y="736600"/>
                </a:lnTo>
                <a:lnTo>
                  <a:pt x="723" y="695960"/>
                </a:lnTo>
                <a:lnTo>
                  <a:pt x="0" y="681989"/>
                </a:lnTo>
                <a:lnTo>
                  <a:pt x="0" y="138429"/>
                </a:lnTo>
                <a:lnTo>
                  <a:pt x="6273" y="97789"/>
                </a:lnTo>
                <a:lnTo>
                  <a:pt x="23837" y="60960"/>
                </a:lnTo>
                <a:lnTo>
                  <a:pt x="27724" y="55879"/>
                </a:lnTo>
                <a:lnTo>
                  <a:pt x="31876" y="49529"/>
                </a:lnTo>
                <a:lnTo>
                  <a:pt x="36258" y="45720"/>
                </a:lnTo>
                <a:lnTo>
                  <a:pt x="40881" y="40639"/>
                </a:lnTo>
                <a:lnTo>
                  <a:pt x="45720" y="35560"/>
                </a:lnTo>
                <a:lnTo>
                  <a:pt x="50787" y="31750"/>
                </a:lnTo>
                <a:lnTo>
                  <a:pt x="56057" y="26670"/>
                </a:lnTo>
                <a:lnTo>
                  <a:pt x="61531" y="22860"/>
                </a:lnTo>
                <a:lnTo>
                  <a:pt x="67195" y="19050"/>
                </a:lnTo>
                <a:lnTo>
                  <a:pt x="73037" y="16510"/>
                </a:lnTo>
                <a:lnTo>
                  <a:pt x="79057" y="12700"/>
                </a:lnTo>
                <a:lnTo>
                  <a:pt x="85242" y="10160"/>
                </a:lnTo>
                <a:lnTo>
                  <a:pt x="98069" y="5079"/>
                </a:lnTo>
                <a:lnTo>
                  <a:pt x="125310" y="0"/>
                </a:lnTo>
                <a:lnTo>
                  <a:pt x="3263201" y="0"/>
                </a:lnTo>
                <a:lnTo>
                  <a:pt x="3290443" y="5079"/>
                </a:lnTo>
                <a:lnTo>
                  <a:pt x="3296920" y="7620"/>
                </a:lnTo>
                <a:lnTo>
                  <a:pt x="126174" y="7620"/>
                </a:lnTo>
                <a:lnTo>
                  <a:pt x="119380" y="8889"/>
                </a:lnTo>
                <a:lnTo>
                  <a:pt x="119570" y="8889"/>
                </a:lnTo>
                <a:lnTo>
                  <a:pt x="112877" y="10160"/>
                </a:lnTo>
                <a:lnTo>
                  <a:pt x="113068" y="10160"/>
                </a:lnTo>
                <a:lnTo>
                  <a:pt x="106502" y="11429"/>
                </a:lnTo>
                <a:lnTo>
                  <a:pt x="106680" y="11429"/>
                </a:lnTo>
                <a:lnTo>
                  <a:pt x="100241" y="12700"/>
                </a:lnTo>
                <a:lnTo>
                  <a:pt x="100418" y="12700"/>
                </a:lnTo>
                <a:lnTo>
                  <a:pt x="94107" y="15239"/>
                </a:lnTo>
                <a:lnTo>
                  <a:pt x="94284" y="15239"/>
                </a:lnTo>
                <a:lnTo>
                  <a:pt x="88125" y="17779"/>
                </a:lnTo>
                <a:lnTo>
                  <a:pt x="88290" y="17779"/>
                </a:lnTo>
                <a:lnTo>
                  <a:pt x="82283" y="20320"/>
                </a:lnTo>
                <a:lnTo>
                  <a:pt x="82448" y="20320"/>
                </a:lnTo>
                <a:lnTo>
                  <a:pt x="76593" y="22860"/>
                </a:lnTo>
                <a:lnTo>
                  <a:pt x="76758" y="22860"/>
                </a:lnTo>
                <a:lnTo>
                  <a:pt x="71069" y="26670"/>
                </a:lnTo>
                <a:lnTo>
                  <a:pt x="71234" y="26670"/>
                </a:lnTo>
                <a:lnTo>
                  <a:pt x="65722" y="29210"/>
                </a:lnTo>
                <a:lnTo>
                  <a:pt x="65874" y="29210"/>
                </a:lnTo>
                <a:lnTo>
                  <a:pt x="60553" y="33020"/>
                </a:lnTo>
                <a:lnTo>
                  <a:pt x="60693" y="33020"/>
                </a:lnTo>
                <a:lnTo>
                  <a:pt x="55562" y="36829"/>
                </a:lnTo>
                <a:lnTo>
                  <a:pt x="55702" y="36829"/>
                </a:lnTo>
                <a:lnTo>
                  <a:pt x="52016" y="40639"/>
                </a:lnTo>
                <a:lnTo>
                  <a:pt x="50914" y="40639"/>
                </a:lnTo>
                <a:lnTo>
                  <a:pt x="46202" y="45720"/>
                </a:lnTo>
                <a:lnTo>
                  <a:pt x="42957" y="49529"/>
                </a:lnTo>
                <a:lnTo>
                  <a:pt x="41960" y="49529"/>
                </a:lnTo>
                <a:lnTo>
                  <a:pt x="37693" y="54610"/>
                </a:lnTo>
                <a:lnTo>
                  <a:pt x="33782" y="59689"/>
                </a:lnTo>
                <a:lnTo>
                  <a:pt x="30099" y="64770"/>
                </a:lnTo>
                <a:lnTo>
                  <a:pt x="27376" y="69850"/>
                </a:lnTo>
                <a:lnTo>
                  <a:pt x="26771" y="69850"/>
                </a:lnTo>
                <a:lnTo>
                  <a:pt x="23495" y="76200"/>
                </a:lnTo>
                <a:lnTo>
                  <a:pt x="20586" y="81279"/>
                </a:lnTo>
                <a:lnTo>
                  <a:pt x="17945" y="87629"/>
                </a:lnTo>
                <a:lnTo>
                  <a:pt x="15595" y="93979"/>
                </a:lnTo>
                <a:lnTo>
                  <a:pt x="13952" y="99060"/>
                </a:lnTo>
                <a:lnTo>
                  <a:pt x="13576" y="99060"/>
                </a:lnTo>
                <a:lnTo>
                  <a:pt x="11747" y="105410"/>
                </a:lnTo>
                <a:lnTo>
                  <a:pt x="10528" y="111760"/>
                </a:lnTo>
                <a:lnTo>
                  <a:pt x="10312" y="111760"/>
                </a:lnTo>
                <a:lnTo>
                  <a:pt x="9317" y="118110"/>
                </a:lnTo>
                <a:lnTo>
                  <a:pt x="9156" y="118110"/>
                </a:lnTo>
                <a:lnTo>
                  <a:pt x="8293" y="125729"/>
                </a:lnTo>
                <a:lnTo>
                  <a:pt x="7785" y="132079"/>
                </a:lnTo>
                <a:lnTo>
                  <a:pt x="7620" y="138429"/>
                </a:lnTo>
                <a:lnTo>
                  <a:pt x="7620" y="681989"/>
                </a:lnTo>
                <a:lnTo>
                  <a:pt x="7797" y="688339"/>
                </a:lnTo>
                <a:lnTo>
                  <a:pt x="8305" y="695960"/>
                </a:lnTo>
                <a:lnTo>
                  <a:pt x="9156" y="702310"/>
                </a:lnTo>
                <a:lnTo>
                  <a:pt x="10312" y="708660"/>
                </a:lnTo>
                <a:lnTo>
                  <a:pt x="11798" y="715010"/>
                </a:lnTo>
                <a:lnTo>
                  <a:pt x="13576" y="721360"/>
                </a:lnTo>
                <a:lnTo>
                  <a:pt x="15659" y="727710"/>
                </a:lnTo>
                <a:lnTo>
                  <a:pt x="18021" y="732789"/>
                </a:lnTo>
                <a:lnTo>
                  <a:pt x="20662" y="739139"/>
                </a:lnTo>
                <a:lnTo>
                  <a:pt x="23583" y="745489"/>
                </a:lnTo>
                <a:lnTo>
                  <a:pt x="24150" y="745489"/>
                </a:lnTo>
                <a:lnTo>
                  <a:pt x="26771" y="750570"/>
                </a:lnTo>
                <a:lnTo>
                  <a:pt x="30200" y="755650"/>
                </a:lnTo>
                <a:lnTo>
                  <a:pt x="33883" y="760729"/>
                </a:lnTo>
                <a:lnTo>
                  <a:pt x="37807" y="765810"/>
                </a:lnTo>
                <a:lnTo>
                  <a:pt x="41960" y="770889"/>
                </a:lnTo>
                <a:lnTo>
                  <a:pt x="46329" y="775970"/>
                </a:lnTo>
                <a:lnTo>
                  <a:pt x="47380" y="775970"/>
                </a:lnTo>
                <a:lnTo>
                  <a:pt x="50914" y="779779"/>
                </a:lnTo>
                <a:lnTo>
                  <a:pt x="55702" y="783589"/>
                </a:lnTo>
                <a:lnTo>
                  <a:pt x="55562" y="783589"/>
                </a:lnTo>
                <a:lnTo>
                  <a:pt x="60693" y="787400"/>
                </a:lnTo>
                <a:lnTo>
                  <a:pt x="60553" y="787400"/>
                </a:lnTo>
                <a:lnTo>
                  <a:pt x="65874" y="791210"/>
                </a:lnTo>
                <a:lnTo>
                  <a:pt x="65722" y="791210"/>
                </a:lnTo>
                <a:lnTo>
                  <a:pt x="71234" y="795020"/>
                </a:lnTo>
                <a:lnTo>
                  <a:pt x="71069" y="795020"/>
                </a:lnTo>
                <a:lnTo>
                  <a:pt x="76758" y="797560"/>
                </a:lnTo>
                <a:lnTo>
                  <a:pt x="76593" y="797560"/>
                </a:lnTo>
                <a:lnTo>
                  <a:pt x="82448" y="801370"/>
                </a:lnTo>
                <a:lnTo>
                  <a:pt x="82283" y="801370"/>
                </a:lnTo>
                <a:lnTo>
                  <a:pt x="88290" y="803910"/>
                </a:lnTo>
                <a:lnTo>
                  <a:pt x="88125" y="803910"/>
                </a:lnTo>
                <a:lnTo>
                  <a:pt x="94284" y="806450"/>
                </a:lnTo>
                <a:lnTo>
                  <a:pt x="94107" y="806450"/>
                </a:lnTo>
                <a:lnTo>
                  <a:pt x="100418" y="807720"/>
                </a:lnTo>
                <a:lnTo>
                  <a:pt x="100241" y="807720"/>
                </a:lnTo>
                <a:lnTo>
                  <a:pt x="106680" y="810260"/>
                </a:lnTo>
                <a:lnTo>
                  <a:pt x="106502" y="810260"/>
                </a:lnTo>
                <a:lnTo>
                  <a:pt x="113068" y="811529"/>
                </a:lnTo>
                <a:lnTo>
                  <a:pt x="112877" y="811529"/>
                </a:lnTo>
                <a:lnTo>
                  <a:pt x="119570" y="812800"/>
                </a:lnTo>
                <a:lnTo>
                  <a:pt x="125984" y="812800"/>
                </a:lnTo>
                <a:lnTo>
                  <a:pt x="132867" y="814069"/>
                </a:lnTo>
                <a:lnTo>
                  <a:pt x="3293681" y="814069"/>
                </a:lnTo>
                <a:lnTo>
                  <a:pt x="3290443" y="815339"/>
                </a:lnTo>
                <a:lnTo>
                  <a:pt x="3283813" y="816610"/>
                </a:lnTo>
                <a:lnTo>
                  <a:pt x="3277057" y="819150"/>
                </a:lnTo>
                <a:lnTo>
                  <a:pt x="3270186" y="820419"/>
                </a:lnTo>
                <a:close/>
              </a:path>
              <a:path w="3388995" h="821689">
                <a:moveTo>
                  <a:pt x="3337725" y="41910"/>
                </a:moveTo>
                <a:lnTo>
                  <a:pt x="3332797" y="36829"/>
                </a:lnTo>
                <a:lnTo>
                  <a:pt x="3332937" y="36829"/>
                </a:lnTo>
                <a:lnTo>
                  <a:pt x="3327806" y="33020"/>
                </a:lnTo>
                <a:lnTo>
                  <a:pt x="3327958" y="33020"/>
                </a:lnTo>
                <a:lnTo>
                  <a:pt x="3322637" y="29210"/>
                </a:lnTo>
                <a:lnTo>
                  <a:pt x="3322789" y="29210"/>
                </a:lnTo>
                <a:lnTo>
                  <a:pt x="3317278" y="26670"/>
                </a:lnTo>
                <a:lnTo>
                  <a:pt x="3317430" y="26670"/>
                </a:lnTo>
                <a:lnTo>
                  <a:pt x="3311753" y="22860"/>
                </a:lnTo>
                <a:lnTo>
                  <a:pt x="3311905" y="22860"/>
                </a:lnTo>
                <a:lnTo>
                  <a:pt x="3306051" y="20320"/>
                </a:lnTo>
                <a:lnTo>
                  <a:pt x="3306229" y="20320"/>
                </a:lnTo>
                <a:lnTo>
                  <a:pt x="3300209" y="17779"/>
                </a:lnTo>
                <a:lnTo>
                  <a:pt x="3300387" y="17779"/>
                </a:lnTo>
                <a:lnTo>
                  <a:pt x="3294214" y="15239"/>
                </a:lnTo>
                <a:lnTo>
                  <a:pt x="3294392" y="15239"/>
                </a:lnTo>
                <a:lnTo>
                  <a:pt x="3288080" y="12700"/>
                </a:lnTo>
                <a:lnTo>
                  <a:pt x="3288271" y="12700"/>
                </a:lnTo>
                <a:lnTo>
                  <a:pt x="3281819" y="11429"/>
                </a:lnTo>
                <a:lnTo>
                  <a:pt x="3282010" y="11429"/>
                </a:lnTo>
                <a:lnTo>
                  <a:pt x="3275444" y="10160"/>
                </a:lnTo>
                <a:lnTo>
                  <a:pt x="3275622" y="10160"/>
                </a:lnTo>
                <a:lnTo>
                  <a:pt x="3268941" y="8889"/>
                </a:lnTo>
                <a:lnTo>
                  <a:pt x="3269132" y="8889"/>
                </a:lnTo>
                <a:lnTo>
                  <a:pt x="3262337" y="7620"/>
                </a:lnTo>
                <a:lnTo>
                  <a:pt x="3296920" y="7620"/>
                </a:lnTo>
                <a:lnTo>
                  <a:pt x="3303270" y="10160"/>
                </a:lnTo>
                <a:lnTo>
                  <a:pt x="3309442" y="12700"/>
                </a:lnTo>
                <a:lnTo>
                  <a:pt x="3315462" y="16510"/>
                </a:lnTo>
                <a:lnTo>
                  <a:pt x="3321316" y="19050"/>
                </a:lnTo>
                <a:lnTo>
                  <a:pt x="3326968" y="22860"/>
                </a:lnTo>
                <a:lnTo>
                  <a:pt x="3332441" y="26670"/>
                </a:lnTo>
                <a:lnTo>
                  <a:pt x="3337712" y="31750"/>
                </a:lnTo>
                <a:lnTo>
                  <a:pt x="3342779" y="35560"/>
                </a:lnTo>
                <a:lnTo>
                  <a:pt x="3347631" y="40639"/>
                </a:lnTo>
                <a:lnTo>
                  <a:pt x="3337585" y="40639"/>
                </a:lnTo>
                <a:lnTo>
                  <a:pt x="3337725" y="41910"/>
                </a:lnTo>
                <a:close/>
              </a:path>
              <a:path w="3388995" h="821689">
                <a:moveTo>
                  <a:pt x="50787" y="41910"/>
                </a:moveTo>
                <a:lnTo>
                  <a:pt x="50914" y="40639"/>
                </a:lnTo>
                <a:lnTo>
                  <a:pt x="52016" y="40639"/>
                </a:lnTo>
                <a:lnTo>
                  <a:pt x="50787" y="41910"/>
                </a:lnTo>
                <a:close/>
              </a:path>
              <a:path w="3388995" h="821689">
                <a:moveTo>
                  <a:pt x="3346665" y="50800"/>
                </a:moveTo>
                <a:lnTo>
                  <a:pt x="3342170" y="45720"/>
                </a:lnTo>
                <a:lnTo>
                  <a:pt x="3342309" y="45720"/>
                </a:lnTo>
                <a:lnTo>
                  <a:pt x="3337585" y="40639"/>
                </a:lnTo>
                <a:lnTo>
                  <a:pt x="3347631" y="40639"/>
                </a:lnTo>
                <a:lnTo>
                  <a:pt x="3352253" y="45720"/>
                </a:lnTo>
                <a:lnTo>
                  <a:pt x="3356635" y="49529"/>
                </a:lnTo>
                <a:lnTo>
                  <a:pt x="3346551" y="49529"/>
                </a:lnTo>
                <a:lnTo>
                  <a:pt x="3346665" y="50800"/>
                </a:lnTo>
                <a:close/>
              </a:path>
              <a:path w="3388995" h="821689">
                <a:moveTo>
                  <a:pt x="41833" y="50800"/>
                </a:moveTo>
                <a:lnTo>
                  <a:pt x="41960" y="49529"/>
                </a:lnTo>
                <a:lnTo>
                  <a:pt x="42957" y="49529"/>
                </a:lnTo>
                <a:lnTo>
                  <a:pt x="41833" y="50800"/>
                </a:lnTo>
                <a:close/>
              </a:path>
              <a:path w="3388995" h="821689">
                <a:moveTo>
                  <a:pt x="3361829" y="71120"/>
                </a:moveTo>
                <a:lnTo>
                  <a:pt x="3358299" y="64770"/>
                </a:lnTo>
                <a:lnTo>
                  <a:pt x="3354616" y="59689"/>
                </a:lnTo>
                <a:lnTo>
                  <a:pt x="3350704" y="54610"/>
                </a:lnTo>
                <a:lnTo>
                  <a:pt x="3346551" y="49529"/>
                </a:lnTo>
                <a:lnTo>
                  <a:pt x="3356635" y="49529"/>
                </a:lnTo>
                <a:lnTo>
                  <a:pt x="3360775" y="55879"/>
                </a:lnTo>
                <a:lnTo>
                  <a:pt x="3364674" y="60960"/>
                </a:lnTo>
                <a:lnTo>
                  <a:pt x="3368294" y="66039"/>
                </a:lnTo>
                <a:lnTo>
                  <a:pt x="3370313" y="69850"/>
                </a:lnTo>
                <a:lnTo>
                  <a:pt x="3361740" y="69850"/>
                </a:lnTo>
                <a:lnTo>
                  <a:pt x="3361829" y="71120"/>
                </a:lnTo>
                <a:close/>
              </a:path>
              <a:path w="3388995" h="821689">
                <a:moveTo>
                  <a:pt x="26670" y="71120"/>
                </a:moveTo>
                <a:lnTo>
                  <a:pt x="26771" y="69850"/>
                </a:lnTo>
                <a:lnTo>
                  <a:pt x="27376" y="69850"/>
                </a:lnTo>
                <a:lnTo>
                  <a:pt x="26670" y="71120"/>
                </a:lnTo>
                <a:close/>
              </a:path>
              <a:path w="3388995" h="821689">
                <a:moveTo>
                  <a:pt x="3374986" y="100329"/>
                </a:moveTo>
                <a:lnTo>
                  <a:pt x="3372853" y="93979"/>
                </a:lnTo>
                <a:lnTo>
                  <a:pt x="3370478" y="87629"/>
                </a:lnTo>
                <a:lnTo>
                  <a:pt x="3367836" y="81279"/>
                </a:lnTo>
                <a:lnTo>
                  <a:pt x="3364915" y="76200"/>
                </a:lnTo>
                <a:lnTo>
                  <a:pt x="3361740" y="69850"/>
                </a:lnTo>
                <a:lnTo>
                  <a:pt x="3370313" y="69850"/>
                </a:lnTo>
                <a:lnTo>
                  <a:pt x="3371659" y="72389"/>
                </a:lnTo>
                <a:lnTo>
                  <a:pt x="3382614" y="99060"/>
                </a:lnTo>
                <a:lnTo>
                  <a:pt x="3374923" y="99060"/>
                </a:lnTo>
                <a:lnTo>
                  <a:pt x="3374986" y="100329"/>
                </a:lnTo>
                <a:close/>
              </a:path>
              <a:path w="3388995" h="821689">
                <a:moveTo>
                  <a:pt x="13525" y="100329"/>
                </a:moveTo>
                <a:lnTo>
                  <a:pt x="13576" y="99060"/>
                </a:lnTo>
                <a:lnTo>
                  <a:pt x="13952" y="99060"/>
                </a:lnTo>
                <a:lnTo>
                  <a:pt x="13525" y="100329"/>
                </a:lnTo>
                <a:close/>
              </a:path>
              <a:path w="3388995" h="821689">
                <a:moveTo>
                  <a:pt x="3378225" y="113029"/>
                </a:moveTo>
                <a:lnTo>
                  <a:pt x="3376714" y="105410"/>
                </a:lnTo>
                <a:lnTo>
                  <a:pt x="3374923" y="99060"/>
                </a:lnTo>
                <a:lnTo>
                  <a:pt x="3382614" y="99060"/>
                </a:lnTo>
                <a:lnTo>
                  <a:pt x="3384118" y="104139"/>
                </a:lnTo>
                <a:lnTo>
                  <a:pt x="3385667" y="110489"/>
                </a:lnTo>
                <a:lnTo>
                  <a:pt x="3385872" y="111760"/>
                </a:lnTo>
                <a:lnTo>
                  <a:pt x="3378187" y="111760"/>
                </a:lnTo>
                <a:lnTo>
                  <a:pt x="3378225" y="113029"/>
                </a:lnTo>
                <a:close/>
              </a:path>
              <a:path w="3388995" h="821689">
                <a:moveTo>
                  <a:pt x="10274" y="113029"/>
                </a:moveTo>
                <a:lnTo>
                  <a:pt x="10312" y="111760"/>
                </a:lnTo>
                <a:lnTo>
                  <a:pt x="10528" y="111760"/>
                </a:lnTo>
                <a:lnTo>
                  <a:pt x="10274" y="113029"/>
                </a:lnTo>
                <a:close/>
              </a:path>
              <a:path w="3388995" h="821689">
                <a:moveTo>
                  <a:pt x="3379381" y="119379"/>
                </a:moveTo>
                <a:lnTo>
                  <a:pt x="3378187" y="111760"/>
                </a:lnTo>
                <a:lnTo>
                  <a:pt x="3385872" y="111760"/>
                </a:lnTo>
                <a:lnTo>
                  <a:pt x="3386899" y="118110"/>
                </a:lnTo>
                <a:lnTo>
                  <a:pt x="3379355" y="118110"/>
                </a:lnTo>
                <a:lnTo>
                  <a:pt x="3379381" y="119379"/>
                </a:lnTo>
                <a:close/>
              </a:path>
              <a:path w="3388995" h="821689">
                <a:moveTo>
                  <a:pt x="9118" y="119379"/>
                </a:moveTo>
                <a:lnTo>
                  <a:pt x="9156" y="118110"/>
                </a:lnTo>
                <a:lnTo>
                  <a:pt x="9317" y="118110"/>
                </a:lnTo>
                <a:lnTo>
                  <a:pt x="9118" y="119379"/>
                </a:lnTo>
                <a:close/>
              </a:path>
              <a:path w="3388995" h="821689">
                <a:moveTo>
                  <a:pt x="3373202" y="745489"/>
                </a:moveTo>
                <a:lnTo>
                  <a:pt x="3364915" y="745489"/>
                </a:lnTo>
                <a:lnTo>
                  <a:pt x="3367913" y="739139"/>
                </a:lnTo>
                <a:lnTo>
                  <a:pt x="3370554" y="732789"/>
                </a:lnTo>
                <a:lnTo>
                  <a:pt x="3372916" y="727710"/>
                </a:lnTo>
                <a:lnTo>
                  <a:pt x="3374986" y="721360"/>
                </a:lnTo>
                <a:lnTo>
                  <a:pt x="3376752" y="715010"/>
                </a:lnTo>
                <a:lnTo>
                  <a:pt x="3378225" y="708660"/>
                </a:lnTo>
                <a:lnTo>
                  <a:pt x="3379381" y="702310"/>
                </a:lnTo>
                <a:lnTo>
                  <a:pt x="3380219" y="695960"/>
                </a:lnTo>
                <a:lnTo>
                  <a:pt x="3380727" y="688339"/>
                </a:lnTo>
                <a:lnTo>
                  <a:pt x="3380892" y="681989"/>
                </a:lnTo>
                <a:lnTo>
                  <a:pt x="3380892" y="138429"/>
                </a:lnTo>
                <a:lnTo>
                  <a:pt x="3380714" y="132079"/>
                </a:lnTo>
                <a:lnTo>
                  <a:pt x="3380193" y="125729"/>
                </a:lnTo>
                <a:lnTo>
                  <a:pt x="3379355" y="118110"/>
                </a:lnTo>
                <a:lnTo>
                  <a:pt x="3386899" y="118110"/>
                </a:lnTo>
                <a:lnTo>
                  <a:pt x="3387788" y="124460"/>
                </a:lnTo>
                <a:lnTo>
                  <a:pt x="3388321" y="132079"/>
                </a:lnTo>
                <a:lnTo>
                  <a:pt x="3388512" y="138429"/>
                </a:lnTo>
                <a:lnTo>
                  <a:pt x="3388512" y="681989"/>
                </a:lnTo>
                <a:lnTo>
                  <a:pt x="3382238" y="723900"/>
                </a:lnTo>
                <a:lnTo>
                  <a:pt x="3374745" y="742950"/>
                </a:lnTo>
                <a:lnTo>
                  <a:pt x="3373202" y="745489"/>
                </a:lnTo>
                <a:close/>
              </a:path>
              <a:path w="3388995" h="821689">
                <a:moveTo>
                  <a:pt x="24150" y="745489"/>
                </a:moveTo>
                <a:lnTo>
                  <a:pt x="23583" y="745489"/>
                </a:lnTo>
                <a:lnTo>
                  <a:pt x="23495" y="744220"/>
                </a:lnTo>
                <a:lnTo>
                  <a:pt x="24150" y="745489"/>
                </a:lnTo>
                <a:close/>
              </a:path>
              <a:path w="3388995" h="821689">
                <a:moveTo>
                  <a:pt x="3352253" y="775970"/>
                </a:moveTo>
                <a:lnTo>
                  <a:pt x="3342170" y="775970"/>
                </a:lnTo>
                <a:lnTo>
                  <a:pt x="3346665" y="770889"/>
                </a:lnTo>
                <a:lnTo>
                  <a:pt x="3350818" y="765810"/>
                </a:lnTo>
                <a:lnTo>
                  <a:pt x="3354730" y="760729"/>
                </a:lnTo>
                <a:lnTo>
                  <a:pt x="3358400" y="755650"/>
                </a:lnTo>
                <a:lnTo>
                  <a:pt x="3361829" y="750570"/>
                </a:lnTo>
                <a:lnTo>
                  <a:pt x="3365004" y="744220"/>
                </a:lnTo>
                <a:lnTo>
                  <a:pt x="3364915" y="745489"/>
                </a:lnTo>
                <a:lnTo>
                  <a:pt x="3373202" y="745489"/>
                </a:lnTo>
                <a:lnTo>
                  <a:pt x="3371659" y="748029"/>
                </a:lnTo>
                <a:lnTo>
                  <a:pt x="3368294" y="754379"/>
                </a:lnTo>
                <a:lnTo>
                  <a:pt x="3364674" y="759460"/>
                </a:lnTo>
                <a:lnTo>
                  <a:pt x="3360775" y="765810"/>
                </a:lnTo>
                <a:lnTo>
                  <a:pt x="3356635" y="770889"/>
                </a:lnTo>
                <a:lnTo>
                  <a:pt x="3352253" y="775970"/>
                </a:lnTo>
                <a:close/>
              </a:path>
              <a:path w="3388995" h="821689">
                <a:moveTo>
                  <a:pt x="47380" y="775970"/>
                </a:moveTo>
                <a:lnTo>
                  <a:pt x="46329" y="775970"/>
                </a:lnTo>
                <a:lnTo>
                  <a:pt x="46202" y="774700"/>
                </a:lnTo>
                <a:lnTo>
                  <a:pt x="47380" y="775970"/>
                </a:lnTo>
                <a:close/>
              </a:path>
              <a:path w="3388995" h="821689">
                <a:moveTo>
                  <a:pt x="3293681" y="814069"/>
                </a:moveTo>
                <a:lnTo>
                  <a:pt x="3255632" y="814069"/>
                </a:lnTo>
                <a:lnTo>
                  <a:pt x="3262528" y="812800"/>
                </a:lnTo>
                <a:lnTo>
                  <a:pt x="3268941" y="812800"/>
                </a:lnTo>
                <a:lnTo>
                  <a:pt x="3275622" y="811529"/>
                </a:lnTo>
                <a:lnTo>
                  <a:pt x="3275444" y="811529"/>
                </a:lnTo>
                <a:lnTo>
                  <a:pt x="3282010" y="810260"/>
                </a:lnTo>
                <a:lnTo>
                  <a:pt x="3281819" y="810260"/>
                </a:lnTo>
                <a:lnTo>
                  <a:pt x="3288271" y="807720"/>
                </a:lnTo>
                <a:lnTo>
                  <a:pt x="3288080" y="807720"/>
                </a:lnTo>
                <a:lnTo>
                  <a:pt x="3294392" y="806450"/>
                </a:lnTo>
                <a:lnTo>
                  <a:pt x="3294214" y="806450"/>
                </a:lnTo>
                <a:lnTo>
                  <a:pt x="3300387" y="803910"/>
                </a:lnTo>
                <a:lnTo>
                  <a:pt x="3300209" y="803910"/>
                </a:lnTo>
                <a:lnTo>
                  <a:pt x="3306229" y="801370"/>
                </a:lnTo>
                <a:lnTo>
                  <a:pt x="3306051" y="801370"/>
                </a:lnTo>
                <a:lnTo>
                  <a:pt x="3311905" y="797560"/>
                </a:lnTo>
                <a:lnTo>
                  <a:pt x="3311753" y="797560"/>
                </a:lnTo>
                <a:lnTo>
                  <a:pt x="3317430" y="795020"/>
                </a:lnTo>
                <a:lnTo>
                  <a:pt x="3317278" y="795020"/>
                </a:lnTo>
                <a:lnTo>
                  <a:pt x="3322789" y="791210"/>
                </a:lnTo>
                <a:lnTo>
                  <a:pt x="3322637" y="791210"/>
                </a:lnTo>
                <a:lnTo>
                  <a:pt x="3327958" y="787400"/>
                </a:lnTo>
                <a:lnTo>
                  <a:pt x="3327806" y="787400"/>
                </a:lnTo>
                <a:lnTo>
                  <a:pt x="3332937" y="783589"/>
                </a:lnTo>
                <a:lnTo>
                  <a:pt x="3332797" y="783589"/>
                </a:lnTo>
                <a:lnTo>
                  <a:pt x="3337725" y="779779"/>
                </a:lnTo>
                <a:lnTo>
                  <a:pt x="3337585" y="779779"/>
                </a:lnTo>
                <a:lnTo>
                  <a:pt x="3342309" y="774700"/>
                </a:lnTo>
                <a:lnTo>
                  <a:pt x="3342170" y="775970"/>
                </a:lnTo>
                <a:lnTo>
                  <a:pt x="3352253" y="775970"/>
                </a:lnTo>
                <a:lnTo>
                  <a:pt x="3347631" y="781050"/>
                </a:lnTo>
                <a:lnTo>
                  <a:pt x="3342779" y="784860"/>
                </a:lnTo>
                <a:lnTo>
                  <a:pt x="3337712" y="789939"/>
                </a:lnTo>
                <a:lnTo>
                  <a:pt x="3332441" y="793750"/>
                </a:lnTo>
                <a:lnTo>
                  <a:pt x="3303270" y="810260"/>
                </a:lnTo>
                <a:lnTo>
                  <a:pt x="3293681" y="814069"/>
                </a:lnTo>
                <a:close/>
              </a:path>
              <a:path w="3388995" h="821689">
                <a:moveTo>
                  <a:pt x="3256114" y="821689"/>
                </a:moveTo>
                <a:lnTo>
                  <a:pt x="132397" y="821689"/>
                </a:lnTo>
                <a:lnTo>
                  <a:pt x="125310" y="820419"/>
                </a:lnTo>
                <a:lnTo>
                  <a:pt x="3263201" y="820419"/>
                </a:lnTo>
                <a:lnTo>
                  <a:pt x="3256114" y="821689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42659" y="4908803"/>
            <a:ext cx="265430" cy="448309"/>
          </a:xfrm>
          <a:custGeom>
            <a:avLst/>
            <a:gdLst/>
            <a:ahLst/>
            <a:cxnLst/>
            <a:rect l="l" t="t" r="r" b="b"/>
            <a:pathLst>
              <a:path w="265429" h="448310">
                <a:moveTo>
                  <a:pt x="199643" y="315468"/>
                </a:moveTo>
                <a:lnTo>
                  <a:pt x="67055" y="315468"/>
                </a:lnTo>
                <a:lnTo>
                  <a:pt x="67055" y="0"/>
                </a:lnTo>
                <a:lnTo>
                  <a:pt x="199643" y="0"/>
                </a:lnTo>
                <a:lnTo>
                  <a:pt x="199643" y="315468"/>
                </a:lnTo>
                <a:close/>
              </a:path>
              <a:path w="265429" h="448310">
                <a:moveTo>
                  <a:pt x="132587" y="448056"/>
                </a:moveTo>
                <a:lnTo>
                  <a:pt x="0" y="315468"/>
                </a:lnTo>
                <a:lnTo>
                  <a:pt x="265175" y="315468"/>
                </a:lnTo>
                <a:lnTo>
                  <a:pt x="132587" y="448056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27585" y="4902453"/>
            <a:ext cx="296545" cy="464184"/>
          </a:xfrm>
          <a:custGeom>
            <a:avLst/>
            <a:gdLst/>
            <a:ahLst/>
            <a:cxnLst/>
            <a:rect l="l" t="t" r="r" b="b"/>
            <a:pathLst>
              <a:path w="296545" h="464185">
                <a:moveTo>
                  <a:pt x="75349" y="322211"/>
                </a:moveTo>
                <a:lnTo>
                  <a:pt x="75349" y="0"/>
                </a:lnTo>
                <a:lnTo>
                  <a:pt x="220776" y="0"/>
                </a:lnTo>
                <a:lnTo>
                  <a:pt x="220776" y="6350"/>
                </a:lnTo>
                <a:lnTo>
                  <a:pt x="88049" y="6350"/>
                </a:lnTo>
                <a:lnTo>
                  <a:pt x="81699" y="12700"/>
                </a:lnTo>
                <a:lnTo>
                  <a:pt x="88049" y="12700"/>
                </a:lnTo>
                <a:lnTo>
                  <a:pt x="88049" y="315861"/>
                </a:lnTo>
                <a:lnTo>
                  <a:pt x="81699" y="315861"/>
                </a:lnTo>
                <a:lnTo>
                  <a:pt x="75349" y="322211"/>
                </a:lnTo>
                <a:close/>
              </a:path>
              <a:path w="296545" h="464185">
                <a:moveTo>
                  <a:pt x="88049" y="12700"/>
                </a:moveTo>
                <a:lnTo>
                  <a:pt x="81699" y="12700"/>
                </a:lnTo>
                <a:lnTo>
                  <a:pt x="88049" y="6350"/>
                </a:lnTo>
                <a:lnTo>
                  <a:pt x="88049" y="12700"/>
                </a:lnTo>
                <a:close/>
              </a:path>
              <a:path w="296545" h="464185">
                <a:moveTo>
                  <a:pt x="208076" y="12700"/>
                </a:moveTo>
                <a:lnTo>
                  <a:pt x="88049" y="12700"/>
                </a:lnTo>
                <a:lnTo>
                  <a:pt x="88049" y="6350"/>
                </a:lnTo>
                <a:lnTo>
                  <a:pt x="208076" y="6350"/>
                </a:lnTo>
                <a:lnTo>
                  <a:pt x="208076" y="12700"/>
                </a:lnTo>
                <a:close/>
              </a:path>
              <a:path w="296545" h="464185">
                <a:moveTo>
                  <a:pt x="265456" y="328561"/>
                </a:moveTo>
                <a:lnTo>
                  <a:pt x="208076" y="328561"/>
                </a:lnTo>
                <a:lnTo>
                  <a:pt x="208076" y="6350"/>
                </a:lnTo>
                <a:lnTo>
                  <a:pt x="214426" y="12700"/>
                </a:lnTo>
                <a:lnTo>
                  <a:pt x="220776" y="12700"/>
                </a:lnTo>
                <a:lnTo>
                  <a:pt x="220776" y="315861"/>
                </a:lnTo>
                <a:lnTo>
                  <a:pt x="214426" y="315861"/>
                </a:lnTo>
                <a:lnTo>
                  <a:pt x="220776" y="322211"/>
                </a:lnTo>
                <a:lnTo>
                  <a:pt x="271805" y="322211"/>
                </a:lnTo>
                <a:lnTo>
                  <a:pt x="265456" y="328561"/>
                </a:lnTo>
                <a:close/>
              </a:path>
              <a:path w="296545" h="464185">
                <a:moveTo>
                  <a:pt x="220776" y="12700"/>
                </a:moveTo>
                <a:lnTo>
                  <a:pt x="214426" y="12700"/>
                </a:lnTo>
                <a:lnTo>
                  <a:pt x="208076" y="6350"/>
                </a:lnTo>
                <a:lnTo>
                  <a:pt x="220776" y="6350"/>
                </a:lnTo>
                <a:lnTo>
                  <a:pt x="220776" y="12700"/>
                </a:lnTo>
                <a:close/>
              </a:path>
              <a:path w="296545" h="464185">
                <a:moveTo>
                  <a:pt x="148056" y="463918"/>
                </a:moveTo>
                <a:lnTo>
                  <a:pt x="0" y="315861"/>
                </a:lnTo>
                <a:lnTo>
                  <a:pt x="75349" y="315861"/>
                </a:lnTo>
                <a:lnTo>
                  <a:pt x="75349" y="317715"/>
                </a:lnTo>
                <a:lnTo>
                  <a:pt x="19812" y="317715"/>
                </a:lnTo>
                <a:lnTo>
                  <a:pt x="15328" y="328561"/>
                </a:lnTo>
                <a:lnTo>
                  <a:pt x="30657" y="328561"/>
                </a:lnTo>
                <a:lnTo>
                  <a:pt x="148062" y="445966"/>
                </a:lnTo>
                <a:lnTo>
                  <a:pt x="143573" y="450456"/>
                </a:lnTo>
                <a:lnTo>
                  <a:pt x="161519" y="450456"/>
                </a:lnTo>
                <a:lnTo>
                  <a:pt x="148056" y="463918"/>
                </a:lnTo>
                <a:close/>
              </a:path>
              <a:path w="296545" h="464185">
                <a:moveTo>
                  <a:pt x="88049" y="322211"/>
                </a:moveTo>
                <a:lnTo>
                  <a:pt x="75349" y="322211"/>
                </a:lnTo>
                <a:lnTo>
                  <a:pt x="81699" y="315861"/>
                </a:lnTo>
                <a:lnTo>
                  <a:pt x="88049" y="315861"/>
                </a:lnTo>
                <a:lnTo>
                  <a:pt x="88049" y="322211"/>
                </a:lnTo>
                <a:close/>
              </a:path>
              <a:path w="296545" h="464185">
                <a:moveTo>
                  <a:pt x="220776" y="322211"/>
                </a:moveTo>
                <a:lnTo>
                  <a:pt x="214426" y="315861"/>
                </a:lnTo>
                <a:lnTo>
                  <a:pt x="220776" y="315861"/>
                </a:lnTo>
                <a:lnTo>
                  <a:pt x="220776" y="322211"/>
                </a:lnTo>
                <a:close/>
              </a:path>
              <a:path w="296545" h="464185">
                <a:moveTo>
                  <a:pt x="271805" y="322211"/>
                </a:moveTo>
                <a:lnTo>
                  <a:pt x="220776" y="322211"/>
                </a:lnTo>
                <a:lnTo>
                  <a:pt x="220776" y="315861"/>
                </a:lnTo>
                <a:lnTo>
                  <a:pt x="296125" y="315861"/>
                </a:lnTo>
                <a:lnTo>
                  <a:pt x="294271" y="317715"/>
                </a:lnTo>
                <a:lnTo>
                  <a:pt x="276301" y="317715"/>
                </a:lnTo>
                <a:lnTo>
                  <a:pt x="271805" y="322211"/>
                </a:lnTo>
                <a:close/>
              </a:path>
              <a:path w="296545" h="464185">
                <a:moveTo>
                  <a:pt x="30657" y="328561"/>
                </a:moveTo>
                <a:lnTo>
                  <a:pt x="15328" y="328561"/>
                </a:lnTo>
                <a:lnTo>
                  <a:pt x="19812" y="317715"/>
                </a:lnTo>
                <a:lnTo>
                  <a:pt x="30657" y="328561"/>
                </a:lnTo>
                <a:close/>
              </a:path>
              <a:path w="296545" h="464185">
                <a:moveTo>
                  <a:pt x="88049" y="328561"/>
                </a:moveTo>
                <a:lnTo>
                  <a:pt x="30657" y="328561"/>
                </a:lnTo>
                <a:lnTo>
                  <a:pt x="19812" y="317715"/>
                </a:lnTo>
                <a:lnTo>
                  <a:pt x="75349" y="317715"/>
                </a:lnTo>
                <a:lnTo>
                  <a:pt x="75349" y="322211"/>
                </a:lnTo>
                <a:lnTo>
                  <a:pt x="88049" y="322211"/>
                </a:lnTo>
                <a:lnTo>
                  <a:pt x="88049" y="328561"/>
                </a:lnTo>
                <a:close/>
              </a:path>
              <a:path w="296545" h="464185">
                <a:moveTo>
                  <a:pt x="161519" y="450456"/>
                </a:moveTo>
                <a:lnTo>
                  <a:pt x="152552" y="450456"/>
                </a:lnTo>
                <a:lnTo>
                  <a:pt x="148062" y="445966"/>
                </a:lnTo>
                <a:lnTo>
                  <a:pt x="276301" y="317715"/>
                </a:lnTo>
                <a:lnTo>
                  <a:pt x="280797" y="328561"/>
                </a:lnTo>
                <a:lnTo>
                  <a:pt x="283424" y="328561"/>
                </a:lnTo>
                <a:lnTo>
                  <a:pt x="161519" y="450456"/>
                </a:lnTo>
                <a:close/>
              </a:path>
              <a:path w="296545" h="464185">
                <a:moveTo>
                  <a:pt x="283424" y="328561"/>
                </a:moveTo>
                <a:lnTo>
                  <a:pt x="280797" y="328561"/>
                </a:lnTo>
                <a:lnTo>
                  <a:pt x="276301" y="317715"/>
                </a:lnTo>
                <a:lnTo>
                  <a:pt x="294271" y="317715"/>
                </a:lnTo>
                <a:lnTo>
                  <a:pt x="283424" y="328561"/>
                </a:lnTo>
                <a:close/>
              </a:path>
              <a:path w="296545" h="464185">
                <a:moveTo>
                  <a:pt x="152552" y="450456"/>
                </a:moveTo>
                <a:lnTo>
                  <a:pt x="143573" y="450456"/>
                </a:lnTo>
                <a:lnTo>
                  <a:pt x="148062" y="445966"/>
                </a:lnTo>
                <a:lnTo>
                  <a:pt x="152552" y="450456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699995" y="1633943"/>
            <a:ext cx="0" cy="1061720"/>
          </a:xfrm>
          <a:custGeom>
            <a:avLst/>
            <a:gdLst/>
            <a:ahLst/>
            <a:cxnLst/>
            <a:rect l="l" t="t" r="r" b="b"/>
            <a:pathLst>
              <a:path w="0" h="1061720">
                <a:moveTo>
                  <a:pt x="0" y="0"/>
                </a:moveTo>
                <a:lnTo>
                  <a:pt x="0" y="1061516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452902" y="1629257"/>
            <a:ext cx="444500" cy="1071245"/>
          </a:xfrm>
          <a:custGeom>
            <a:avLst/>
            <a:gdLst/>
            <a:ahLst/>
            <a:cxnLst/>
            <a:rect l="l" t="t" r="r" b="b"/>
            <a:pathLst>
              <a:path w="444500" h="1071245">
                <a:moveTo>
                  <a:pt x="420801" y="1070889"/>
                </a:moveTo>
                <a:lnTo>
                  <a:pt x="0" y="9359"/>
                </a:lnTo>
                <a:lnTo>
                  <a:pt x="23622" y="0"/>
                </a:lnTo>
                <a:lnTo>
                  <a:pt x="444411" y="1061529"/>
                </a:lnTo>
                <a:lnTo>
                  <a:pt x="420801" y="1070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424862" y="1626361"/>
            <a:ext cx="550545" cy="0"/>
          </a:xfrm>
          <a:custGeom>
            <a:avLst/>
            <a:gdLst/>
            <a:ahLst/>
            <a:cxnLst/>
            <a:rect l="l" t="t" r="r" b="b"/>
            <a:pathLst>
              <a:path w="550545" h="0">
                <a:moveTo>
                  <a:pt x="0" y="0"/>
                </a:moveTo>
                <a:lnTo>
                  <a:pt x="55026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368309" y="1542770"/>
            <a:ext cx="85090" cy="99060"/>
          </a:xfrm>
          <a:custGeom>
            <a:avLst/>
            <a:gdLst/>
            <a:ahLst/>
            <a:cxnLst/>
            <a:rect l="l" t="t" r="r" b="b"/>
            <a:pathLst>
              <a:path w="85090" h="99060">
                <a:moveTo>
                  <a:pt x="64731" y="98958"/>
                </a:moveTo>
                <a:lnTo>
                  <a:pt x="0" y="15570"/>
                </a:lnTo>
                <a:lnTo>
                  <a:pt x="20053" y="0"/>
                </a:lnTo>
                <a:lnTo>
                  <a:pt x="84797" y="83388"/>
                </a:lnTo>
                <a:lnTo>
                  <a:pt x="64731" y="98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493734" y="1542770"/>
            <a:ext cx="85090" cy="99060"/>
          </a:xfrm>
          <a:custGeom>
            <a:avLst/>
            <a:gdLst/>
            <a:ahLst/>
            <a:cxnLst/>
            <a:rect l="l" t="t" r="r" b="b"/>
            <a:pathLst>
              <a:path w="85090" h="99060">
                <a:moveTo>
                  <a:pt x="64731" y="98958"/>
                </a:moveTo>
                <a:lnTo>
                  <a:pt x="0" y="15570"/>
                </a:lnTo>
                <a:lnTo>
                  <a:pt x="20066" y="0"/>
                </a:lnTo>
                <a:lnTo>
                  <a:pt x="84797" y="83388"/>
                </a:lnTo>
                <a:lnTo>
                  <a:pt x="64731" y="98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619159" y="1542770"/>
            <a:ext cx="85090" cy="99060"/>
          </a:xfrm>
          <a:custGeom>
            <a:avLst/>
            <a:gdLst/>
            <a:ahLst/>
            <a:cxnLst/>
            <a:rect l="l" t="t" r="r" b="b"/>
            <a:pathLst>
              <a:path w="85090" h="99060">
                <a:moveTo>
                  <a:pt x="64744" y="98958"/>
                </a:moveTo>
                <a:lnTo>
                  <a:pt x="0" y="15570"/>
                </a:lnTo>
                <a:lnTo>
                  <a:pt x="20066" y="0"/>
                </a:lnTo>
                <a:lnTo>
                  <a:pt x="84797" y="83388"/>
                </a:lnTo>
                <a:lnTo>
                  <a:pt x="64744" y="98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744584" y="1542770"/>
            <a:ext cx="85090" cy="99060"/>
          </a:xfrm>
          <a:custGeom>
            <a:avLst/>
            <a:gdLst/>
            <a:ahLst/>
            <a:cxnLst/>
            <a:rect l="l" t="t" r="r" b="b"/>
            <a:pathLst>
              <a:path w="85090" h="99060">
                <a:moveTo>
                  <a:pt x="64744" y="98958"/>
                </a:moveTo>
                <a:lnTo>
                  <a:pt x="0" y="15570"/>
                </a:lnTo>
                <a:lnTo>
                  <a:pt x="20066" y="0"/>
                </a:lnTo>
                <a:lnTo>
                  <a:pt x="84810" y="83388"/>
                </a:lnTo>
                <a:lnTo>
                  <a:pt x="64744" y="98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870022" y="1542770"/>
            <a:ext cx="85090" cy="99060"/>
          </a:xfrm>
          <a:custGeom>
            <a:avLst/>
            <a:gdLst/>
            <a:ahLst/>
            <a:cxnLst/>
            <a:rect l="l" t="t" r="r" b="b"/>
            <a:pathLst>
              <a:path w="85090" h="99060">
                <a:moveTo>
                  <a:pt x="64731" y="98958"/>
                </a:moveTo>
                <a:lnTo>
                  <a:pt x="0" y="15570"/>
                </a:lnTo>
                <a:lnTo>
                  <a:pt x="20065" y="0"/>
                </a:lnTo>
                <a:lnTo>
                  <a:pt x="84797" y="83388"/>
                </a:lnTo>
                <a:lnTo>
                  <a:pt x="64731" y="98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189580" y="1633943"/>
            <a:ext cx="550545" cy="0"/>
          </a:xfrm>
          <a:custGeom>
            <a:avLst/>
            <a:gdLst/>
            <a:ahLst/>
            <a:cxnLst/>
            <a:rect l="l" t="t" r="r" b="b"/>
            <a:pathLst>
              <a:path w="550545" h="0">
                <a:moveTo>
                  <a:pt x="0" y="0"/>
                </a:moveTo>
                <a:lnTo>
                  <a:pt x="55026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149194" y="1542770"/>
            <a:ext cx="85090" cy="99060"/>
          </a:xfrm>
          <a:custGeom>
            <a:avLst/>
            <a:gdLst/>
            <a:ahLst/>
            <a:cxnLst/>
            <a:rect l="l" t="t" r="r" b="b"/>
            <a:pathLst>
              <a:path w="85090" h="99060">
                <a:moveTo>
                  <a:pt x="64744" y="98958"/>
                </a:moveTo>
                <a:lnTo>
                  <a:pt x="0" y="15570"/>
                </a:lnTo>
                <a:lnTo>
                  <a:pt x="20066" y="0"/>
                </a:lnTo>
                <a:lnTo>
                  <a:pt x="84810" y="83388"/>
                </a:lnTo>
                <a:lnTo>
                  <a:pt x="64744" y="98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274632" y="1542770"/>
            <a:ext cx="85090" cy="99060"/>
          </a:xfrm>
          <a:custGeom>
            <a:avLst/>
            <a:gdLst/>
            <a:ahLst/>
            <a:cxnLst/>
            <a:rect l="l" t="t" r="r" b="b"/>
            <a:pathLst>
              <a:path w="85090" h="99060">
                <a:moveTo>
                  <a:pt x="64731" y="98958"/>
                </a:moveTo>
                <a:lnTo>
                  <a:pt x="0" y="15570"/>
                </a:lnTo>
                <a:lnTo>
                  <a:pt x="20053" y="0"/>
                </a:lnTo>
                <a:lnTo>
                  <a:pt x="84797" y="83388"/>
                </a:lnTo>
                <a:lnTo>
                  <a:pt x="64731" y="98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400057" y="1542770"/>
            <a:ext cx="85090" cy="99060"/>
          </a:xfrm>
          <a:custGeom>
            <a:avLst/>
            <a:gdLst/>
            <a:ahLst/>
            <a:cxnLst/>
            <a:rect l="l" t="t" r="r" b="b"/>
            <a:pathLst>
              <a:path w="85090" h="99060">
                <a:moveTo>
                  <a:pt x="64731" y="98958"/>
                </a:moveTo>
                <a:lnTo>
                  <a:pt x="0" y="15570"/>
                </a:lnTo>
                <a:lnTo>
                  <a:pt x="20065" y="0"/>
                </a:lnTo>
                <a:lnTo>
                  <a:pt x="84797" y="83388"/>
                </a:lnTo>
                <a:lnTo>
                  <a:pt x="64731" y="98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525482" y="1542770"/>
            <a:ext cx="85090" cy="99060"/>
          </a:xfrm>
          <a:custGeom>
            <a:avLst/>
            <a:gdLst/>
            <a:ahLst/>
            <a:cxnLst/>
            <a:rect l="l" t="t" r="r" b="b"/>
            <a:pathLst>
              <a:path w="85090" h="99060">
                <a:moveTo>
                  <a:pt x="64744" y="98958"/>
                </a:moveTo>
                <a:lnTo>
                  <a:pt x="0" y="15570"/>
                </a:lnTo>
                <a:lnTo>
                  <a:pt x="20066" y="0"/>
                </a:lnTo>
                <a:lnTo>
                  <a:pt x="84810" y="83388"/>
                </a:lnTo>
                <a:lnTo>
                  <a:pt x="64744" y="98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650920" y="1542770"/>
            <a:ext cx="85090" cy="99060"/>
          </a:xfrm>
          <a:custGeom>
            <a:avLst/>
            <a:gdLst/>
            <a:ahLst/>
            <a:cxnLst/>
            <a:rect l="l" t="t" r="r" b="b"/>
            <a:pathLst>
              <a:path w="85090" h="99060">
                <a:moveTo>
                  <a:pt x="64731" y="98958"/>
                </a:moveTo>
                <a:lnTo>
                  <a:pt x="0" y="15570"/>
                </a:lnTo>
                <a:lnTo>
                  <a:pt x="20053" y="0"/>
                </a:lnTo>
                <a:lnTo>
                  <a:pt x="84797" y="83388"/>
                </a:lnTo>
                <a:lnTo>
                  <a:pt x="64731" y="98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606497" y="2682760"/>
            <a:ext cx="187049" cy="17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824377" y="2682760"/>
            <a:ext cx="187045" cy="17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3196" y="2223465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 h="0">
                <a:moveTo>
                  <a:pt x="0" y="0"/>
                </a:moveTo>
                <a:lnTo>
                  <a:pt x="1254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165909" y="2164702"/>
            <a:ext cx="0" cy="118110"/>
          </a:xfrm>
          <a:custGeom>
            <a:avLst/>
            <a:gdLst/>
            <a:ahLst/>
            <a:cxnLst/>
            <a:rect l="l" t="t" r="r" b="b"/>
            <a:pathLst>
              <a:path w="0" h="118110">
                <a:moveTo>
                  <a:pt x="0" y="0"/>
                </a:moveTo>
                <a:lnTo>
                  <a:pt x="0" y="1175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105216" y="2488844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 h="0">
                <a:moveTo>
                  <a:pt x="0" y="0"/>
                </a:moveTo>
                <a:lnTo>
                  <a:pt x="1254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167928" y="2430081"/>
            <a:ext cx="0" cy="118110"/>
          </a:xfrm>
          <a:custGeom>
            <a:avLst/>
            <a:gdLst/>
            <a:ahLst/>
            <a:cxnLst/>
            <a:rect l="l" t="t" r="r" b="b"/>
            <a:pathLst>
              <a:path w="0" h="118110">
                <a:moveTo>
                  <a:pt x="0" y="0"/>
                </a:moveTo>
                <a:lnTo>
                  <a:pt x="0" y="1175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163278" y="2215883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 h="0">
                <a:moveTo>
                  <a:pt x="0" y="0"/>
                </a:moveTo>
                <a:lnTo>
                  <a:pt x="1254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225991" y="2157120"/>
            <a:ext cx="0" cy="118110"/>
          </a:xfrm>
          <a:custGeom>
            <a:avLst/>
            <a:gdLst/>
            <a:ahLst/>
            <a:cxnLst/>
            <a:rect l="l" t="t" r="r" b="b"/>
            <a:pathLst>
              <a:path w="0" h="118110">
                <a:moveTo>
                  <a:pt x="0" y="0"/>
                </a:moveTo>
                <a:lnTo>
                  <a:pt x="0" y="1175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9165297" y="2488844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 h="0">
                <a:moveTo>
                  <a:pt x="0" y="0"/>
                </a:moveTo>
                <a:lnTo>
                  <a:pt x="1254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228023" y="2430081"/>
            <a:ext cx="0" cy="118110"/>
          </a:xfrm>
          <a:custGeom>
            <a:avLst/>
            <a:gdLst/>
            <a:ahLst/>
            <a:cxnLst/>
            <a:rect l="l" t="t" r="r" b="b"/>
            <a:pathLst>
              <a:path w="0" h="118110">
                <a:moveTo>
                  <a:pt x="0" y="0"/>
                </a:moveTo>
                <a:lnTo>
                  <a:pt x="0" y="1175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101507" y="2812986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 h="0">
                <a:moveTo>
                  <a:pt x="0" y="0"/>
                </a:moveTo>
                <a:lnTo>
                  <a:pt x="1254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164233" y="2754236"/>
            <a:ext cx="0" cy="118110"/>
          </a:xfrm>
          <a:custGeom>
            <a:avLst/>
            <a:gdLst/>
            <a:ahLst/>
            <a:cxnLst/>
            <a:rect l="l" t="t" r="r" b="b"/>
            <a:pathLst>
              <a:path w="0" h="118110">
                <a:moveTo>
                  <a:pt x="0" y="0"/>
                </a:moveTo>
                <a:lnTo>
                  <a:pt x="0" y="1175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164967" y="281299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 h="0">
                <a:moveTo>
                  <a:pt x="0" y="0"/>
                </a:moveTo>
                <a:lnTo>
                  <a:pt x="1254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227680" y="2754236"/>
            <a:ext cx="0" cy="118110"/>
          </a:xfrm>
          <a:custGeom>
            <a:avLst/>
            <a:gdLst/>
            <a:ahLst/>
            <a:cxnLst/>
            <a:rect l="l" t="t" r="r" b="b"/>
            <a:pathLst>
              <a:path w="0" h="118110">
                <a:moveTo>
                  <a:pt x="0" y="0"/>
                </a:moveTo>
                <a:lnTo>
                  <a:pt x="0" y="1175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105902" y="3108693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 h="0">
                <a:moveTo>
                  <a:pt x="0" y="0"/>
                </a:moveTo>
                <a:lnTo>
                  <a:pt x="1254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168614" y="3049930"/>
            <a:ext cx="0" cy="118110"/>
          </a:xfrm>
          <a:custGeom>
            <a:avLst/>
            <a:gdLst/>
            <a:ahLst/>
            <a:cxnLst/>
            <a:rect l="l" t="t" r="r" b="b"/>
            <a:pathLst>
              <a:path w="0" h="118110">
                <a:moveTo>
                  <a:pt x="0" y="0"/>
                </a:moveTo>
                <a:lnTo>
                  <a:pt x="0" y="1175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168180" y="3114382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 h="0">
                <a:moveTo>
                  <a:pt x="0" y="0"/>
                </a:moveTo>
                <a:lnTo>
                  <a:pt x="1254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230893" y="3055620"/>
            <a:ext cx="0" cy="118110"/>
          </a:xfrm>
          <a:custGeom>
            <a:avLst/>
            <a:gdLst/>
            <a:ahLst/>
            <a:cxnLst/>
            <a:rect l="l" t="t" r="r" b="b"/>
            <a:pathLst>
              <a:path w="0" h="118110">
                <a:moveTo>
                  <a:pt x="0" y="0"/>
                </a:moveTo>
                <a:lnTo>
                  <a:pt x="0" y="1175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172322" y="3400615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 h="0">
                <a:moveTo>
                  <a:pt x="0" y="0"/>
                </a:moveTo>
                <a:lnTo>
                  <a:pt x="1254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235035" y="3341852"/>
            <a:ext cx="0" cy="118110"/>
          </a:xfrm>
          <a:custGeom>
            <a:avLst/>
            <a:gdLst/>
            <a:ahLst/>
            <a:cxnLst/>
            <a:rect l="l" t="t" r="r" b="b"/>
            <a:pathLst>
              <a:path w="0" h="118110">
                <a:moveTo>
                  <a:pt x="0" y="0"/>
                </a:moveTo>
                <a:lnTo>
                  <a:pt x="0" y="1175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094165" y="3408197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 h="0">
                <a:moveTo>
                  <a:pt x="0" y="0"/>
                </a:moveTo>
                <a:lnTo>
                  <a:pt x="1254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156877" y="3349434"/>
            <a:ext cx="0" cy="118110"/>
          </a:xfrm>
          <a:custGeom>
            <a:avLst/>
            <a:gdLst/>
            <a:ahLst/>
            <a:cxnLst/>
            <a:rect l="l" t="t" r="r" b="b"/>
            <a:pathLst>
              <a:path w="0" h="118110">
                <a:moveTo>
                  <a:pt x="0" y="0"/>
                </a:moveTo>
                <a:lnTo>
                  <a:pt x="0" y="1175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101621" y="2064804"/>
            <a:ext cx="1193165" cy="1460500"/>
          </a:xfrm>
          <a:custGeom>
            <a:avLst/>
            <a:gdLst/>
            <a:ahLst/>
            <a:cxnLst/>
            <a:rect l="l" t="t" r="r" b="b"/>
            <a:pathLst>
              <a:path w="1193165" h="1460500">
                <a:moveTo>
                  <a:pt x="25463" y="1206500"/>
                </a:moveTo>
                <a:lnTo>
                  <a:pt x="63" y="1206500"/>
                </a:lnTo>
                <a:lnTo>
                  <a:pt x="0" y="0"/>
                </a:lnTo>
                <a:lnTo>
                  <a:pt x="126479" y="0"/>
                </a:lnTo>
                <a:lnTo>
                  <a:pt x="126479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63" y="1206500"/>
                </a:lnTo>
                <a:close/>
              </a:path>
              <a:path w="1193165" h="1460500">
                <a:moveTo>
                  <a:pt x="1089685" y="1155700"/>
                </a:moveTo>
                <a:lnTo>
                  <a:pt x="1063078" y="1155700"/>
                </a:lnTo>
                <a:lnTo>
                  <a:pt x="1064488" y="1143000"/>
                </a:lnTo>
                <a:lnTo>
                  <a:pt x="1065415" y="1143000"/>
                </a:lnTo>
                <a:lnTo>
                  <a:pt x="1066038" y="1130300"/>
                </a:lnTo>
                <a:lnTo>
                  <a:pt x="1066228" y="1117600"/>
                </a:lnTo>
                <a:lnTo>
                  <a:pt x="1066228" y="0"/>
                </a:lnTo>
                <a:lnTo>
                  <a:pt x="1192707" y="0"/>
                </a:lnTo>
                <a:lnTo>
                  <a:pt x="1192707" y="12700"/>
                </a:lnTo>
                <a:lnTo>
                  <a:pt x="1091628" y="12700"/>
                </a:lnTo>
                <a:lnTo>
                  <a:pt x="1078928" y="25400"/>
                </a:lnTo>
                <a:lnTo>
                  <a:pt x="1091628" y="25400"/>
                </a:lnTo>
                <a:lnTo>
                  <a:pt x="1091628" y="1117600"/>
                </a:lnTo>
                <a:lnTo>
                  <a:pt x="1091412" y="1130300"/>
                </a:lnTo>
                <a:lnTo>
                  <a:pt x="1090764" y="1143000"/>
                </a:lnTo>
                <a:lnTo>
                  <a:pt x="1089685" y="1155700"/>
                </a:lnTo>
                <a:close/>
              </a:path>
              <a:path w="1193165" h="146050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193165" h="1460500">
                <a:moveTo>
                  <a:pt x="101079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01079" y="12700"/>
                </a:lnTo>
                <a:lnTo>
                  <a:pt x="101079" y="25400"/>
                </a:lnTo>
                <a:close/>
              </a:path>
              <a:path w="1193165" h="1460500">
                <a:moveTo>
                  <a:pt x="129628" y="1155700"/>
                </a:moveTo>
                <a:lnTo>
                  <a:pt x="103022" y="1155700"/>
                </a:lnTo>
                <a:lnTo>
                  <a:pt x="101942" y="1143000"/>
                </a:lnTo>
                <a:lnTo>
                  <a:pt x="101295" y="1130300"/>
                </a:lnTo>
                <a:lnTo>
                  <a:pt x="101079" y="1117600"/>
                </a:lnTo>
                <a:lnTo>
                  <a:pt x="101079" y="12700"/>
                </a:lnTo>
                <a:lnTo>
                  <a:pt x="113779" y="25400"/>
                </a:lnTo>
                <a:lnTo>
                  <a:pt x="126479" y="25400"/>
                </a:lnTo>
                <a:lnTo>
                  <a:pt x="126479" y="1117600"/>
                </a:lnTo>
                <a:lnTo>
                  <a:pt x="126682" y="1130300"/>
                </a:lnTo>
                <a:lnTo>
                  <a:pt x="127292" y="1143000"/>
                </a:lnTo>
                <a:lnTo>
                  <a:pt x="128219" y="1143000"/>
                </a:lnTo>
                <a:lnTo>
                  <a:pt x="129628" y="1155700"/>
                </a:lnTo>
                <a:close/>
              </a:path>
              <a:path w="1193165" h="1460500">
                <a:moveTo>
                  <a:pt x="126479" y="25400"/>
                </a:moveTo>
                <a:lnTo>
                  <a:pt x="113779" y="25400"/>
                </a:lnTo>
                <a:lnTo>
                  <a:pt x="101079" y="12700"/>
                </a:lnTo>
                <a:lnTo>
                  <a:pt x="126479" y="12700"/>
                </a:lnTo>
                <a:lnTo>
                  <a:pt x="126479" y="25400"/>
                </a:lnTo>
                <a:close/>
              </a:path>
              <a:path w="1193165" h="1460500">
                <a:moveTo>
                  <a:pt x="1091628" y="25400"/>
                </a:moveTo>
                <a:lnTo>
                  <a:pt x="1078928" y="25400"/>
                </a:lnTo>
                <a:lnTo>
                  <a:pt x="1091628" y="12700"/>
                </a:lnTo>
                <a:lnTo>
                  <a:pt x="1091628" y="25400"/>
                </a:lnTo>
                <a:close/>
              </a:path>
              <a:path w="1193165" h="1460500">
                <a:moveTo>
                  <a:pt x="1167307" y="25400"/>
                </a:moveTo>
                <a:lnTo>
                  <a:pt x="1091628" y="25400"/>
                </a:lnTo>
                <a:lnTo>
                  <a:pt x="1091628" y="12700"/>
                </a:lnTo>
                <a:lnTo>
                  <a:pt x="1167307" y="12700"/>
                </a:lnTo>
                <a:lnTo>
                  <a:pt x="1167307" y="25400"/>
                </a:lnTo>
                <a:close/>
              </a:path>
              <a:path w="1193165" h="1460500">
                <a:moveTo>
                  <a:pt x="1192631" y="1206500"/>
                </a:moveTo>
                <a:lnTo>
                  <a:pt x="1167244" y="1206500"/>
                </a:lnTo>
                <a:lnTo>
                  <a:pt x="1167307" y="12700"/>
                </a:lnTo>
                <a:lnTo>
                  <a:pt x="1180007" y="25400"/>
                </a:lnTo>
                <a:lnTo>
                  <a:pt x="1192707" y="25400"/>
                </a:lnTo>
                <a:lnTo>
                  <a:pt x="1192631" y="1206500"/>
                </a:lnTo>
                <a:close/>
              </a:path>
              <a:path w="1193165" h="1460500">
                <a:moveTo>
                  <a:pt x="1192707" y="25400"/>
                </a:moveTo>
                <a:lnTo>
                  <a:pt x="1180007" y="25400"/>
                </a:lnTo>
                <a:lnTo>
                  <a:pt x="1167307" y="12700"/>
                </a:lnTo>
                <a:lnTo>
                  <a:pt x="1192707" y="12700"/>
                </a:lnTo>
                <a:lnTo>
                  <a:pt x="1192707" y="25400"/>
                </a:lnTo>
                <a:close/>
              </a:path>
              <a:path w="1193165" h="1460500">
                <a:moveTo>
                  <a:pt x="128270" y="1143000"/>
                </a:moveTo>
                <a:lnTo>
                  <a:pt x="127292" y="1143000"/>
                </a:lnTo>
                <a:lnTo>
                  <a:pt x="127253" y="1130300"/>
                </a:lnTo>
                <a:lnTo>
                  <a:pt x="128270" y="1143000"/>
                </a:lnTo>
                <a:close/>
              </a:path>
              <a:path w="1193165" h="1460500">
                <a:moveTo>
                  <a:pt x="1065415" y="1143000"/>
                </a:moveTo>
                <a:lnTo>
                  <a:pt x="1064437" y="1143000"/>
                </a:lnTo>
                <a:lnTo>
                  <a:pt x="1065453" y="1130300"/>
                </a:lnTo>
                <a:lnTo>
                  <a:pt x="1065415" y="1143000"/>
                </a:lnTo>
                <a:close/>
              </a:path>
              <a:path w="1193165" h="1460500">
                <a:moveTo>
                  <a:pt x="141630" y="1206500"/>
                </a:moveTo>
                <a:lnTo>
                  <a:pt x="114350" y="1206500"/>
                </a:lnTo>
                <a:lnTo>
                  <a:pt x="111315" y="1193800"/>
                </a:lnTo>
                <a:lnTo>
                  <a:pt x="108661" y="1181100"/>
                </a:lnTo>
                <a:lnTo>
                  <a:pt x="106387" y="1168400"/>
                </a:lnTo>
                <a:lnTo>
                  <a:pt x="104495" y="1155700"/>
                </a:lnTo>
                <a:lnTo>
                  <a:pt x="129552" y="1155700"/>
                </a:lnTo>
                <a:lnTo>
                  <a:pt x="131343" y="1168400"/>
                </a:lnTo>
                <a:lnTo>
                  <a:pt x="133413" y="1181100"/>
                </a:lnTo>
                <a:lnTo>
                  <a:pt x="135686" y="1181100"/>
                </a:lnTo>
                <a:lnTo>
                  <a:pt x="138569" y="1193800"/>
                </a:lnTo>
                <a:lnTo>
                  <a:pt x="138404" y="1193800"/>
                </a:lnTo>
                <a:lnTo>
                  <a:pt x="141630" y="1206500"/>
                </a:lnTo>
                <a:close/>
              </a:path>
              <a:path w="1193165" h="1460500">
                <a:moveTo>
                  <a:pt x="1078356" y="1206500"/>
                </a:moveTo>
                <a:lnTo>
                  <a:pt x="1051077" y="1206500"/>
                </a:lnTo>
                <a:lnTo>
                  <a:pt x="1054290" y="1193800"/>
                </a:lnTo>
                <a:lnTo>
                  <a:pt x="1054138" y="1193800"/>
                </a:lnTo>
                <a:lnTo>
                  <a:pt x="1057021" y="1181100"/>
                </a:lnTo>
                <a:lnTo>
                  <a:pt x="1059294" y="1181100"/>
                </a:lnTo>
                <a:lnTo>
                  <a:pt x="1061453" y="1168400"/>
                </a:lnTo>
                <a:lnTo>
                  <a:pt x="1063155" y="1155700"/>
                </a:lnTo>
                <a:lnTo>
                  <a:pt x="1088199" y="1155700"/>
                </a:lnTo>
                <a:lnTo>
                  <a:pt x="1086319" y="1168400"/>
                </a:lnTo>
                <a:lnTo>
                  <a:pt x="1084046" y="1181100"/>
                </a:lnTo>
                <a:lnTo>
                  <a:pt x="1081392" y="1193800"/>
                </a:lnTo>
                <a:lnTo>
                  <a:pt x="1078356" y="1206500"/>
                </a:lnTo>
                <a:close/>
              </a:path>
              <a:path w="1193165" h="1460500">
                <a:moveTo>
                  <a:pt x="40144" y="1295400"/>
                </a:moveTo>
                <a:lnTo>
                  <a:pt x="12293" y="1295400"/>
                </a:lnTo>
                <a:lnTo>
                  <a:pt x="9105" y="1282700"/>
                </a:lnTo>
                <a:lnTo>
                  <a:pt x="2336" y="1244600"/>
                </a:lnTo>
                <a:lnTo>
                  <a:pt x="266" y="1206500"/>
                </a:lnTo>
                <a:lnTo>
                  <a:pt x="25641" y="1206500"/>
                </a:lnTo>
                <a:lnTo>
                  <a:pt x="26390" y="1219200"/>
                </a:lnTo>
                <a:lnTo>
                  <a:pt x="27584" y="1231900"/>
                </a:lnTo>
                <a:lnTo>
                  <a:pt x="29235" y="1244600"/>
                </a:lnTo>
                <a:lnTo>
                  <a:pt x="31330" y="1257300"/>
                </a:lnTo>
                <a:lnTo>
                  <a:pt x="33858" y="1270000"/>
                </a:lnTo>
                <a:lnTo>
                  <a:pt x="33731" y="1270000"/>
                </a:lnTo>
                <a:lnTo>
                  <a:pt x="36791" y="1282700"/>
                </a:lnTo>
                <a:lnTo>
                  <a:pt x="36652" y="1282700"/>
                </a:lnTo>
                <a:lnTo>
                  <a:pt x="40144" y="1295400"/>
                </a:lnTo>
                <a:close/>
              </a:path>
              <a:path w="1193165" h="1460500">
                <a:moveTo>
                  <a:pt x="161366" y="1244600"/>
                </a:moveTo>
                <a:lnTo>
                  <a:pt x="129997" y="1244600"/>
                </a:lnTo>
                <a:lnTo>
                  <a:pt x="125564" y="1231900"/>
                </a:lnTo>
                <a:lnTo>
                  <a:pt x="121488" y="1219200"/>
                </a:lnTo>
                <a:lnTo>
                  <a:pt x="117741" y="1206500"/>
                </a:lnTo>
                <a:lnTo>
                  <a:pt x="144805" y="1206500"/>
                </a:lnTo>
                <a:lnTo>
                  <a:pt x="148678" y="1219200"/>
                </a:lnTo>
                <a:lnTo>
                  <a:pt x="148450" y="1219200"/>
                </a:lnTo>
                <a:lnTo>
                  <a:pt x="152628" y="1231900"/>
                </a:lnTo>
                <a:lnTo>
                  <a:pt x="156591" y="1231900"/>
                </a:lnTo>
                <a:lnTo>
                  <a:pt x="161366" y="1244600"/>
                </a:lnTo>
                <a:close/>
              </a:path>
              <a:path w="1193165" h="1460500">
                <a:moveTo>
                  <a:pt x="1062710" y="1244600"/>
                </a:moveTo>
                <a:lnTo>
                  <a:pt x="1031341" y="1244600"/>
                </a:lnTo>
                <a:lnTo>
                  <a:pt x="1036116" y="1231900"/>
                </a:lnTo>
                <a:lnTo>
                  <a:pt x="1040079" y="1231900"/>
                </a:lnTo>
                <a:lnTo>
                  <a:pt x="1044257" y="1219200"/>
                </a:lnTo>
                <a:lnTo>
                  <a:pt x="1044028" y="1219200"/>
                </a:lnTo>
                <a:lnTo>
                  <a:pt x="1047902" y="1206500"/>
                </a:lnTo>
                <a:lnTo>
                  <a:pt x="1074966" y="1206500"/>
                </a:lnTo>
                <a:lnTo>
                  <a:pt x="1071219" y="1219200"/>
                </a:lnTo>
                <a:lnTo>
                  <a:pt x="1067130" y="1231900"/>
                </a:lnTo>
                <a:lnTo>
                  <a:pt x="1062710" y="1244600"/>
                </a:lnTo>
                <a:close/>
              </a:path>
              <a:path w="1193165" h="1460500">
                <a:moveTo>
                  <a:pt x="1180414" y="1295400"/>
                </a:moveTo>
                <a:lnTo>
                  <a:pt x="1152563" y="1295400"/>
                </a:lnTo>
                <a:lnTo>
                  <a:pt x="1156042" y="1282700"/>
                </a:lnTo>
                <a:lnTo>
                  <a:pt x="1158963" y="1270000"/>
                </a:lnTo>
                <a:lnTo>
                  <a:pt x="1161478" y="1257300"/>
                </a:lnTo>
                <a:lnTo>
                  <a:pt x="1163548" y="1244600"/>
                </a:lnTo>
                <a:lnTo>
                  <a:pt x="1165174" y="1231900"/>
                </a:lnTo>
                <a:lnTo>
                  <a:pt x="1166355" y="1219200"/>
                </a:lnTo>
                <a:lnTo>
                  <a:pt x="1167066" y="1206500"/>
                </a:lnTo>
                <a:lnTo>
                  <a:pt x="1192441" y="1206500"/>
                </a:lnTo>
                <a:lnTo>
                  <a:pt x="1190371" y="1244600"/>
                </a:lnTo>
                <a:lnTo>
                  <a:pt x="1183601" y="1282700"/>
                </a:lnTo>
                <a:lnTo>
                  <a:pt x="1180414" y="1295400"/>
                </a:lnTo>
                <a:close/>
              </a:path>
              <a:path w="1193165" h="1460500">
                <a:moveTo>
                  <a:pt x="181787" y="1270000"/>
                </a:moveTo>
                <a:lnTo>
                  <a:pt x="145173" y="1270000"/>
                </a:lnTo>
                <a:lnTo>
                  <a:pt x="139801" y="1257300"/>
                </a:lnTo>
                <a:lnTo>
                  <a:pt x="134734" y="1244600"/>
                </a:lnTo>
                <a:lnTo>
                  <a:pt x="165785" y="1244600"/>
                </a:lnTo>
                <a:lnTo>
                  <a:pt x="171119" y="1257300"/>
                </a:lnTo>
                <a:lnTo>
                  <a:pt x="175958" y="1257300"/>
                </a:lnTo>
                <a:lnTo>
                  <a:pt x="181787" y="1270000"/>
                </a:lnTo>
                <a:close/>
              </a:path>
              <a:path w="1193165" h="1460500">
                <a:moveTo>
                  <a:pt x="1047534" y="1270000"/>
                </a:moveTo>
                <a:lnTo>
                  <a:pt x="1010920" y="1270000"/>
                </a:lnTo>
                <a:lnTo>
                  <a:pt x="1016749" y="1257300"/>
                </a:lnTo>
                <a:lnTo>
                  <a:pt x="1021588" y="1257300"/>
                </a:lnTo>
                <a:lnTo>
                  <a:pt x="1026909" y="1244600"/>
                </a:lnTo>
                <a:lnTo>
                  <a:pt x="1057960" y="1244600"/>
                </a:lnTo>
                <a:lnTo>
                  <a:pt x="1052906" y="1257300"/>
                </a:lnTo>
                <a:lnTo>
                  <a:pt x="1047534" y="1270000"/>
                </a:lnTo>
                <a:close/>
              </a:path>
              <a:path w="1193165" h="1460500">
                <a:moveTo>
                  <a:pt x="193294" y="1282700"/>
                </a:moveTo>
                <a:lnTo>
                  <a:pt x="156806" y="1282700"/>
                </a:lnTo>
                <a:lnTo>
                  <a:pt x="150850" y="1270000"/>
                </a:lnTo>
                <a:lnTo>
                  <a:pt x="186994" y="1270000"/>
                </a:lnTo>
                <a:lnTo>
                  <a:pt x="193294" y="1282700"/>
                </a:lnTo>
                <a:close/>
              </a:path>
              <a:path w="1193165" h="1460500">
                <a:moveTo>
                  <a:pt x="1035900" y="1282700"/>
                </a:moveTo>
                <a:lnTo>
                  <a:pt x="999413" y="1282700"/>
                </a:lnTo>
                <a:lnTo>
                  <a:pt x="1005713" y="1270000"/>
                </a:lnTo>
                <a:lnTo>
                  <a:pt x="1041857" y="1270000"/>
                </a:lnTo>
                <a:lnTo>
                  <a:pt x="1035900" y="1282700"/>
                </a:lnTo>
                <a:close/>
              </a:path>
              <a:path w="1193165" h="1460500">
                <a:moveTo>
                  <a:pt x="205536" y="1295400"/>
                </a:moveTo>
                <a:lnTo>
                  <a:pt x="169557" y="1295400"/>
                </a:lnTo>
                <a:lnTo>
                  <a:pt x="163042" y="1282700"/>
                </a:lnTo>
                <a:lnTo>
                  <a:pt x="198805" y="1282700"/>
                </a:lnTo>
                <a:lnTo>
                  <a:pt x="205536" y="1295400"/>
                </a:lnTo>
                <a:close/>
              </a:path>
              <a:path w="1193165" h="1460500">
                <a:moveTo>
                  <a:pt x="211912" y="1295400"/>
                </a:moveTo>
                <a:lnTo>
                  <a:pt x="205536" y="1295400"/>
                </a:lnTo>
                <a:lnTo>
                  <a:pt x="204977" y="1282700"/>
                </a:lnTo>
                <a:lnTo>
                  <a:pt x="211912" y="1295400"/>
                </a:lnTo>
                <a:close/>
              </a:path>
              <a:path w="1193165" h="1460500">
                <a:moveTo>
                  <a:pt x="987158" y="1295400"/>
                </a:moveTo>
                <a:lnTo>
                  <a:pt x="980795" y="1295400"/>
                </a:lnTo>
                <a:lnTo>
                  <a:pt x="987729" y="1282700"/>
                </a:lnTo>
                <a:lnTo>
                  <a:pt x="987158" y="1295400"/>
                </a:lnTo>
                <a:close/>
              </a:path>
              <a:path w="1193165" h="1460500">
                <a:moveTo>
                  <a:pt x="1023150" y="1295400"/>
                </a:moveTo>
                <a:lnTo>
                  <a:pt x="987158" y="1295400"/>
                </a:lnTo>
                <a:lnTo>
                  <a:pt x="993901" y="1282700"/>
                </a:lnTo>
                <a:lnTo>
                  <a:pt x="1029665" y="1282700"/>
                </a:lnTo>
                <a:lnTo>
                  <a:pt x="1023150" y="1295400"/>
                </a:lnTo>
                <a:close/>
              </a:path>
              <a:path w="1193165" h="1460500">
                <a:moveTo>
                  <a:pt x="79908" y="1371600"/>
                </a:moveTo>
                <a:lnTo>
                  <a:pt x="46418" y="1371600"/>
                </a:lnTo>
                <a:lnTo>
                  <a:pt x="40360" y="1358900"/>
                </a:lnTo>
                <a:lnTo>
                  <a:pt x="24472" y="1320800"/>
                </a:lnTo>
                <a:lnTo>
                  <a:pt x="15925" y="1295400"/>
                </a:lnTo>
                <a:lnTo>
                  <a:pt x="39979" y="1295400"/>
                </a:lnTo>
                <a:lnTo>
                  <a:pt x="43878" y="1308100"/>
                </a:lnTo>
                <a:lnTo>
                  <a:pt x="47790" y="1308100"/>
                </a:lnTo>
                <a:lnTo>
                  <a:pt x="52476" y="1320800"/>
                </a:lnTo>
                <a:lnTo>
                  <a:pt x="52247" y="1320800"/>
                </a:lnTo>
                <a:lnTo>
                  <a:pt x="57315" y="1333500"/>
                </a:lnTo>
                <a:lnTo>
                  <a:pt x="57061" y="1333500"/>
                </a:lnTo>
                <a:lnTo>
                  <a:pt x="62483" y="1346200"/>
                </a:lnTo>
                <a:lnTo>
                  <a:pt x="62204" y="1346200"/>
                </a:lnTo>
                <a:lnTo>
                  <a:pt x="67983" y="1358900"/>
                </a:lnTo>
                <a:lnTo>
                  <a:pt x="73469" y="1358900"/>
                </a:lnTo>
                <a:lnTo>
                  <a:pt x="79908" y="1371600"/>
                </a:lnTo>
                <a:close/>
              </a:path>
              <a:path w="1193165" h="1460500">
                <a:moveTo>
                  <a:pt x="231901" y="1308100"/>
                </a:moveTo>
                <a:lnTo>
                  <a:pt x="183375" y="1308100"/>
                </a:lnTo>
                <a:lnTo>
                  <a:pt x="176339" y="1295400"/>
                </a:lnTo>
                <a:lnTo>
                  <a:pt x="224421" y="1295400"/>
                </a:lnTo>
                <a:lnTo>
                  <a:pt x="231901" y="1308100"/>
                </a:lnTo>
                <a:close/>
              </a:path>
              <a:path w="1193165" h="1460500">
                <a:moveTo>
                  <a:pt x="1009332" y="1308100"/>
                </a:moveTo>
                <a:lnTo>
                  <a:pt x="960805" y="1308100"/>
                </a:lnTo>
                <a:lnTo>
                  <a:pt x="968286" y="1295400"/>
                </a:lnTo>
                <a:lnTo>
                  <a:pt x="1016368" y="1295400"/>
                </a:lnTo>
                <a:lnTo>
                  <a:pt x="1009332" y="1308100"/>
                </a:lnTo>
                <a:close/>
              </a:path>
              <a:path w="1193165" h="1460500">
                <a:moveTo>
                  <a:pt x="1146289" y="1371600"/>
                </a:moveTo>
                <a:lnTo>
                  <a:pt x="1112799" y="1371600"/>
                </a:lnTo>
                <a:lnTo>
                  <a:pt x="1119238" y="1358900"/>
                </a:lnTo>
                <a:lnTo>
                  <a:pt x="1124724" y="1358900"/>
                </a:lnTo>
                <a:lnTo>
                  <a:pt x="1130503" y="1346200"/>
                </a:lnTo>
                <a:lnTo>
                  <a:pt x="1130223" y="1346200"/>
                </a:lnTo>
                <a:lnTo>
                  <a:pt x="1135646" y="1333500"/>
                </a:lnTo>
                <a:lnTo>
                  <a:pt x="1135392" y="1333500"/>
                </a:lnTo>
                <a:lnTo>
                  <a:pt x="1140459" y="1320800"/>
                </a:lnTo>
                <a:lnTo>
                  <a:pt x="1140231" y="1320800"/>
                </a:lnTo>
                <a:lnTo>
                  <a:pt x="1144917" y="1308100"/>
                </a:lnTo>
                <a:lnTo>
                  <a:pt x="1148829" y="1308100"/>
                </a:lnTo>
                <a:lnTo>
                  <a:pt x="1152728" y="1295400"/>
                </a:lnTo>
                <a:lnTo>
                  <a:pt x="1176781" y="1295400"/>
                </a:lnTo>
                <a:lnTo>
                  <a:pt x="1163332" y="1333500"/>
                </a:lnTo>
                <a:lnTo>
                  <a:pt x="1152347" y="1358900"/>
                </a:lnTo>
                <a:lnTo>
                  <a:pt x="1146289" y="1371600"/>
                </a:lnTo>
                <a:close/>
              </a:path>
              <a:path w="1193165" h="1460500">
                <a:moveTo>
                  <a:pt x="994524" y="1320800"/>
                </a:moveTo>
                <a:lnTo>
                  <a:pt x="198183" y="1320800"/>
                </a:lnTo>
                <a:lnTo>
                  <a:pt x="190665" y="1308100"/>
                </a:lnTo>
                <a:lnTo>
                  <a:pt x="1002042" y="1308100"/>
                </a:lnTo>
                <a:lnTo>
                  <a:pt x="994524" y="1320800"/>
                </a:lnTo>
                <a:close/>
              </a:path>
              <a:path w="1193165" h="1460500">
                <a:moveTo>
                  <a:pt x="962278" y="1333500"/>
                </a:moveTo>
                <a:lnTo>
                  <a:pt x="230428" y="1333500"/>
                </a:lnTo>
                <a:lnTo>
                  <a:pt x="222059" y="1320800"/>
                </a:lnTo>
                <a:lnTo>
                  <a:pt x="970648" y="1320800"/>
                </a:lnTo>
                <a:lnTo>
                  <a:pt x="962278" y="1333500"/>
                </a:lnTo>
                <a:close/>
              </a:path>
              <a:path w="1193165" h="1460500">
                <a:moveTo>
                  <a:pt x="73799" y="1358900"/>
                </a:moveTo>
                <a:lnTo>
                  <a:pt x="67983" y="1358900"/>
                </a:lnTo>
                <a:lnTo>
                  <a:pt x="67678" y="1346200"/>
                </a:lnTo>
                <a:lnTo>
                  <a:pt x="73799" y="1358900"/>
                </a:lnTo>
                <a:close/>
              </a:path>
              <a:path w="1193165" h="1460500">
                <a:moveTo>
                  <a:pt x="1124724" y="1358900"/>
                </a:moveTo>
                <a:lnTo>
                  <a:pt x="1118908" y="1358900"/>
                </a:lnTo>
                <a:lnTo>
                  <a:pt x="1125029" y="1346200"/>
                </a:lnTo>
                <a:lnTo>
                  <a:pt x="1124724" y="1358900"/>
                </a:lnTo>
                <a:close/>
              </a:path>
              <a:path w="1193165" h="1460500">
                <a:moveTo>
                  <a:pt x="99910" y="1397000"/>
                </a:moveTo>
                <a:lnTo>
                  <a:pt x="66763" y="1397000"/>
                </a:lnTo>
                <a:lnTo>
                  <a:pt x="59639" y="1384300"/>
                </a:lnTo>
                <a:lnTo>
                  <a:pt x="52857" y="1371600"/>
                </a:lnTo>
                <a:lnTo>
                  <a:pt x="85915" y="1371600"/>
                </a:lnTo>
                <a:lnTo>
                  <a:pt x="92976" y="1384300"/>
                </a:lnTo>
                <a:lnTo>
                  <a:pt x="92557" y="1384300"/>
                </a:lnTo>
                <a:lnTo>
                  <a:pt x="99910" y="1397000"/>
                </a:lnTo>
                <a:close/>
              </a:path>
              <a:path w="1193165" h="1460500">
                <a:moveTo>
                  <a:pt x="1125943" y="1397000"/>
                </a:moveTo>
                <a:lnTo>
                  <a:pt x="1092796" y="1397000"/>
                </a:lnTo>
                <a:lnTo>
                  <a:pt x="1100150" y="1384300"/>
                </a:lnTo>
                <a:lnTo>
                  <a:pt x="1099731" y="1384300"/>
                </a:lnTo>
                <a:lnTo>
                  <a:pt x="1106792" y="1371600"/>
                </a:lnTo>
                <a:lnTo>
                  <a:pt x="1139850" y="1371600"/>
                </a:lnTo>
                <a:lnTo>
                  <a:pt x="1133068" y="1384300"/>
                </a:lnTo>
                <a:lnTo>
                  <a:pt x="1125943" y="1397000"/>
                </a:lnTo>
                <a:close/>
              </a:path>
              <a:path w="1193165" h="1460500">
                <a:moveTo>
                  <a:pt x="137934" y="1422400"/>
                </a:moveTo>
                <a:lnTo>
                  <a:pt x="90119" y="1422400"/>
                </a:lnTo>
                <a:lnTo>
                  <a:pt x="82016" y="1409700"/>
                </a:lnTo>
                <a:lnTo>
                  <a:pt x="74231" y="1397000"/>
                </a:lnTo>
                <a:lnTo>
                  <a:pt x="106591" y="1397000"/>
                </a:lnTo>
                <a:lnTo>
                  <a:pt x="114477" y="1409700"/>
                </a:lnTo>
                <a:lnTo>
                  <a:pt x="129324" y="1409700"/>
                </a:lnTo>
                <a:lnTo>
                  <a:pt x="137934" y="1422400"/>
                </a:lnTo>
                <a:close/>
              </a:path>
              <a:path w="1193165" h="1460500">
                <a:moveTo>
                  <a:pt x="1102588" y="1422400"/>
                </a:moveTo>
                <a:lnTo>
                  <a:pt x="1054773" y="1422400"/>
                </a:lnTo>
                <a:lnTo>
                  <a:pt x="1063383" y="1409700"/>
                </a:lnTo>
                <a:lnTo>
                  <a:pt x="1078229" y="1409700"/>
                </a:lnTo>
                <a:lnTo>
                  <a:pt x="1086116" y="1397000"/>
                </a:lnTo>
                <a:lnTo>
                  <a:pt x="1118476" y="1397000"/>
                </a:lnTo>
                <a:lnTo>
                  <a:pt x="1110691" y="1409700"/>
                </a:lnTo>
                <a:lnTo>
                  <a:pt x="1102588" y="1422400"/>
                </a:lnTo>
                <a:close/>
              </a:path>
              <a:path w="1193165" h="1460500">
                <a:moveTo>
                  <a:pt x="163017" y="1435100"/>
                </a:moveTo>
                <a:lnTo>
                  <a:pt x="107213" y="1435100"/>
                </a:lnTo>
                <a:lnTo>
                  <a:pt x="98526" y="1422400"/>
                </a:lnTo>
                <a:lnTo>
                  <a:pt x="153784" y="1422400"/>
                </a:lnTo>
                <a:lnTo>
                  <a:pt x="163017" y="1435100"/>
                </a:lnTo>
                <a:close/>
              </a:path>
              <a:path w="1193165" h="1460500">
                <a:moveTo>
                  <a:pt x="1085494" y="1435100"/>
                </a:moveTo>
                <a:lnTo>
                  <a:pt x="1029690" y="1435100"/>
                </a:lnTo>
                <a:lnTo>
                  <a:pt x="1038923" y="1422400"/>
                </a:lnTo>
                <a:lnTo>
                  <a:pt x="1094181" y="1422400"/>
                </a:lnTo>
                <a:lnTo>
                  <a:pt x="1085494" y="1435100"/>
                </a:lnTo>
                <a:close/>
              </a:path>
              <a:path w="1193165" h="1460500">
                <a:moveTo>
                  <a:pt x="1067269" y="1447800"/>
                </a:moveTo>
                <a:lnTo>
                  <a:pt x="125425" y="1447800"/>
                </a:lnTo>
                <a:lnTo>
                  <a:pt x="116192" y="1435100"/>
                </a:lnTo>
                <a:lnTo>
                  <a:pt x="1076515" y="1435100"/>
                </a:lnTo>
                <a:lnTo>
                  <a:pt x="1067269" y="1447800"/>
                </a:lnTo>
                <a:close/>
              </a:path>
              <a:path w="1193165" h="1460500">
                <a:moveTo>
                  <a:pt x="1038174" y="1460500"/>
                </a:moveTo>
                <a:lnTo>
                  <a:pt x="154533" y="1460500"/>
                </a:lnTo>
                <a:lnTo>
                  <a:pt x="144665" y="1447800"/>
                </a:lnTo>
                <a:lnTo>
                  <a:pt x="1048042" y="1447800"/>
                </a:lnTo>
                <a:lnTo>
                  <a:pt x="1038174" y="146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394522" y="3469259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 h="0">
                <a:moveTo>
                  <a:pt x="0" y="0"/>
                </a:moveTo>
                <a:lnTo>
                  <a:pt x="1254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457234" y="3410496"/>
            <a:ext cx="0" cy="118110"/>
          </a:xfrm>
          <a:custGeom>
            <a:avLst/>
            <a:gdLst/>
            <a:ahLst/>
            <a:cxnLst/>
            <a:rect l="l" t="t" r="r" b="b"/>
            <a:pathLst>
              <a:path w="0" h="118110">
                <a:moveTo>
                  <a:pt x="0" y="0"/>
                </a:moveTo>
                <a:lnTo>
                  <a:pt x="0" y="1175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864879" y="3459378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 h="0">
                <a:moveTo>
                  <a:pt x="0" y="0"/>
                </a:moveTo>
                <a:lnTo>
                  <a:pt x="1254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927592" y="3400615"/>
            <a:ext cx="0" cy="118110"/>
          </a:xfrm>
          <a:custGeom>
            <a:avLst/>
            <a:gdLst/>
            <a:ahLst/>
            <a:cxnLst/>
            <a:rect l="l" t="t" r="r" b="b"/>
            <a:pathLst>
              <a:path w="0" h="118110">
                <a:moveTo>
                  <a:pt x="0" y="0"/>
                </a:moveTo>
                <a:lnTo>
                  <a:pt x="0" y="1175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643378" y="3458425"/>
            <a:ext cx="125730" cy="0"/>
          </a:xfrm>
          <a:custGeom>
            <a:avLst/>
            <a:gdLst/>
            <a:ahLst/>
            <a:cxnLst/>
            <a:rect l="l" t="t" r="r" b="b"/>
            <a:pathLst>
              <a:path w="125729" h="0">
                <a:moveTo>
                  <a:pt x="0" y="0"/>
                </a:moveTo>
                <a:lnTo>
                  <a:pt x="12542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706091" y="3399663"/>
            <a:ext cx="0" cy="118110"/>
          </a:xfrm>
          <a:custGeom>
            <a:avLst/>
            <a:gdLst/>
            <a:ahLst/>
            <a:cxnLst/>
            <a:rect l="l" t="t" r="r" b="b"/>
            <a:pathLst>
              <a:path w="0" h="118110">
                <a:moveTo>
                  <a:pt x="0" y="0"/>
                </a:moveTo>
                <a:lnTo>
                  <a:pt x="0" y="1175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452012" y="1636471"/>
            <a:ext cx="25400" cy="1248410"/>
          </a:xfrm>
          <a:custGeom>
            <a:avLst/>
            <a:gdLst/>
            <a:ahLst/>
            <a:cxnLst/>
            <a:rect l="l" t="t" r="r" b="b"/>
            <a:pathLst>
              <a:path w="25400" h="1248410">
                <a:moveTo>
                  <a:pt x="14033" y="1247914"/>
                </a:moveTo>
                <a:lnTo>
                  <a:pt x="11366" y="1247914"/>
                </a:lnTo>
                <a:lnTo>
                  <a:pt x="8775" y="1247368"/>
                </a:lnTo>
                <a:lnTo>
                  <a:pt x="0" y="1235290"/>
                </a:lnTo>
                <a:lnTo>
                  <a:pt x="0" y="1184236"/>
                </a:lnTo>
                <a:lnTo>
                  <a:pt x="11366" y="1171600"/>
                </a:lnTo>
                <a:lnTo>
                  <a:pt x="14033" y="1171600"/>
                </a:lnTo>
                <a:lnTo>
                  <a:pt x="25400" y="1184236"/>
                </a:lnTo>
                <a:lnTo>
                  <a:pt x="25400" y="1235290"/>
                </a:lnTo>
                <a:lnTo>
                  <a:pt x="14033" y="1247914"/>
                </a:lnTo>
                <a:close/>
              </a:path>
              <a:path w="25400" h="1248410">
                <a:moveTo>
                  <a:pt x="14033" y="1146314"/>
                </a:moveTo>
                <a:lnTo>
                  <a:pt x="11366" y="1146314"/>
                </a:lnTo>
                <a:lnTo>
                  <a:pt x="8775" y="1145768"/>
                </a:lnTo>
                <a:lnTo>
                  <a:pt x="0" y="1133690"/>
                </a:lnTo>
                <a:lnTo>
                  <a:pt x="0" y="1082636"/>
                </a:lnTo>
                <a:lnTo>
                  <a:pt x="11366" y="1070000"/>
                </a:lnTo>
                <a:lnTo>
                  <a:pt x="14033" y="1070000"/>
                </a:lnTo>
                <a:lnTo>
                  <a:pt x="25400" y="1082636"/>
                </a:lnTo>
                <a:lnTo>
                  <a:pt x="25400" y="1133690"/>
                </a:lnTo>
                <a:lnTo>
                  <a:pt x="14033" y="1146314"/>
                </a:lnTo>
                <a:close/>
              </a:path>
              <a:path w="25400" h="1248410">
                <a:moveTo>
                  <a:pt x="14033" y="1044714"/>
                </a:moveTo>
                <a:lnTo>
                  <a:pt x="11366" y="1044714"/>
                </a:lnTo>
                <a:lnTo>
                  <a:pt x="8775" y="1044168"/>
                </a:lnTo>
                <a:lnTo>
                  <a:pt x="0" y="1032090"/>
                </a:lnTo>
                <a:lnTo>
                  <a:pt x="0" y="981036"/>
                </a:lnTo>
                <a:lnTo>
                  <a:pt x="11366" y="968400"/>
                </a:lnTo>
                <a:lnTo>
                  <a:pt x="14033" y="968400"/>
                </a:lnTo>
                <a:lnTo>
                  <a:pt x="25400" y="981036"/>
                </a:lnTo>
                <a:lnTo>
                  <a:pt x="25400" y="1032090"/>
                </a:lnTo>
                <a:lnTo>
                  <a:pt x="14033" y="1044714"/>
                </a:lnTo>
                <a:close/>
              </a:path>
              <a:path w="25400" h="1248410">
                <a:moveTo>
                  <a:pt x="14033" y="943114"/>
                </a:moveTo>
                <a:lnTo>
                  <a:pt x="11366" y="943114"/>
                </a:lnTo>
                <a:lnTo>
                  <a:pt x="8775" y="942568"/>
                </a:lnTo>
                <a:lnTo>
                  <a:pt x="0" y="930490"/>
                </a:lnTo>
                <a:lnTo>
                  <a:pt x="0" y="879436"/>
                </a:lnTo>
                <a:lnTo>
                  <a:pt x="11366" y="866800"/>
                </a:lnTo>
                <a:lnTo>
                  <a:pt x="14033" y="866800"/>
                </a:lnTo>
                <a:lnTo>
                  <a:pt x="25400" y="879436"/>
                </a:lnTo>
                <a:lnTo>
                  <a:pt x="25400" y="930490"/>
                </a:lnTo>
                <a:lnTo>
                  <a:pt x="14033" y="943114"/>
                </a:lnTo>
                <a:close/>
              </a:path>
              <a:path w="25400" h="1248410">
                <a:moveTo>
                  <a:pt x="14033" y="841514"/>
                </a:moveTo>
                <a:lnTo>
                  <a:pt x="11366" y="841514"/>
                </a:lnTo>
                <a:lnTo>
                  <a:pt x="8775" y="840968"/>
                </a:lnTo>
                <a:lnTo>
                  <a:pt x="0" y="828890"/>
                </a:lnTo>
                <a:lnTo>
                  <a:pt x="0" y="777836"/>
                </a:lnTo>
                <a:lnTo>
                  <a:pt x="11366" y="765200"/>
                </a:lnTo>
                <a:lnTo>
                  <a:pt x="14033" y="765200"/>
                </a:lnTo>
                <a:lnTo>
                  <a:pt x="25400" y="777836"/>
                </a:lnTo>
                <a:lnTo>
                  <a:pt x="25400" y="828890"/>
                </a:lnTo>
                <a:lnTo>
                  <a:pt x="14033" y="841514"/>
                </a:lnTo>
                <a:close/>
              </a:path>
              <a:path w="25400" h="1248410">
                <a:moveTo>
                  <a:pt x="14033" y="739914"/>
                </a:moveTo>
                <a:lnTo>
                  <a:pt x="11366" y="739914"/>
                </a:lnTo>
                <a:lnTo>
                  <a:pt x="8775" y="739368"/>
                </a:lnTo>
                <a:lnTo>
                  <a:pt x="0" y="727290"/>
                </a:lnTo>
                <a:lnTo>
                  <a:pt x="0" y="676236"/>
                </a:lnTo>
                <a:lnTo>
                  <a:pt x="11366" y="663600"/>
                </a:lnTo>
                <a:lnTo>
                  <a:pt x="14033" y="663600"/>
                </a:lnTo>
                <a:lnTo>
                  <a:pt x="25400" y="676236"/>
                </a:lnTo>
                <a:lnTo>
                  <a:pt x="25400" y="727290"/>
                </a:lnTo>
                <a:lnTo>
                  <a:pt x="14033" y="739914"/>
                </a:lnTo>
                <a:close/>
              </a:path>
              <a:path w="25400" h="1248410">
                <a:moveTo>
                  <a:pt x="14033" y="638314"/>
                </a:moveTo>
                <a:lnTo>
                  <a:pt x="11366" y="638314"/>
                </a:lnTo>
                <a:lnTo>
                  <a:pt x="8775" y="637768"/>
                </a:lnTo>
                <a:lnTo>
                  <a:pt x="0" y="625690"/>
                </a:lnTo>
                <a:lnTo>
                  <a:pt x="0" y="574636"/>
                </a:lnTo>
                <a:lnTo>
                  <a:pt x="11366" y="562000"/>
                </a:lnTo>
                <a:lnTo>
                  <a:pt x="14033" y="562000"/>
                </a:lnTo>
                <a:lnTo>
                  <a:pt x="25400" y="574636"/>
                </a:lnTo>
                <a:lnTo>
                  <a:pt x="25400" y="625690"/>
                </a:lnTo>
                <a:lnTo>
                  <a:pt x="14033" y="638314"/>
                </a:lnTo>
                <a:close/>
              </a:path>
              <a:path w="25400" h="1248410">
                <a:moveTo>
                  <a:pt x="14033" y="536714"/>
                </a:moveTo>
                <a:lnTo>
                  <a:pt x="11366" y="536714"/>
                </a:lnTo>
                <a:lnTo>
                  <a:pt x="8775" y="536168"/>
                </a:lnTo>
                <a:lnTo>
                  <a:pt x="0" y="524090"/>
                </a:lnTo>
                <a:lnTo>
                  <a:pt x="0" y="473036"/>
                </a:lnTo>
                <a:lnTo>
                  <a:pt x="11366" y="460400"/>
                </a:lnTo>
                <a:lnTo>
                  <a:pt x="14033" y="460400"/>
                </a:lnTo>
                <a:lnTo>
                  <a:pt x="25400" y="473036"/>
                </a:lnTo>
                <a:lnTo>
                  <a:pt x="25400" y="524090"/>
                </a:lnTo>
                <a:lnTo>
                  <a:pt x="14033" y="536714"/>
                </a:lnTo>
                <a:close/>
              </a:path>
              <a:path w="25400" h="1248410">
                <a:moveTo>
                  <a:pt x="14033" y="435114"/>
                </a:moveTo>
                <a:lnTo>
                  <a:pt x="11366" y="435114"/>
                </a:lnTo>
                <a:lnTo>
                  <a:pt x="8775" y="434568"/>
                </a:lnTo>
                <a:lnTo>
                  <a:pt x="0" y="422490"/>
                </a:lnTo>
                <a:lnTo>
                  <a:pt x="0" y="371436"/>
                </a:lnTo>
                <a:lnTo>
                  <a:pt x="11366" y="358800"/>
                </a:lnTo>
                <a:lnTo>
                  <a:pt x="14033" y="358800"/>
                </a:lnTo>
                <a:lnTo>
                  <a:pt x="25400" y="371436"/>
                </a:lnTo>
                <a:lnTo>
                  <a:pt x="25400" y="422490"/>
                </a:lnTo>
                <a:lnTo>
                  <a:pt x="14033" y="435114"/>
                </a:lnTo>
                <a:close/>
              </a:path>
              <a:path w="25400" h="1248410">
                <a:moveTo>
                  <a:pt x="14033" y="333514"/>
                </a:moveTo>
                <a:lnTo>
                  <a:pt x="11366" y="333514"/>
                </a:lnTo>
                <a:lnTo>
                  <a:pt x="8775" y="332968"/>
                </a:lnTo>
                <a:lnTo>
                  <a:pt x="0" y="320890"/>
                </a:lnTo>
                <a:lnTo>
                  <a:pt x="0" y="269836"/>
                </a:lnTo>
                <a:lnTo>
                  <a:pt x="11366" y="257200"/>
                </a:lnTo>
                <a:lnTo>
                  <a:pt x="14033" y="257200"/>
                </a:lnTo>
                <a:lnTo>
                  <a:pt x="25400" y="269836"/>
                </a:lnTo>
                <a:lnTo>
                  <a:pt x="25400" y="320890"/>
                </a:lnTo>
                <a:lnTo>
                  <a:pt x="14033" y="333514"/>
                </a:lnTo>
                <a:close/>
              </a:path>
              <a:path w="25400" h="1248410">
                <a:moveTo>
                  <a:pt x="14033" y="231914"/>
                </a:moveTo>
                <a:lnTo>
                  <a:pt x="11366" y="231914"/>
                </a:lnTo>
                <a:lnTo>
                  <a:pt x="8775" y="231368"/>
                </a:lnTo>
                <a:lnTo>
                  <a:pt x="0" y="219290"/>
                </a:lnTo>
                <a:lnTo>
                  <a:pt x="0" y="168236"/>
                </a:lnTo>
                <a:lnTo>
                  <a:pt x="11366" y="155600"/>
                </a:lnTo>
                <a:lnTo>
                  <a:pt x="14033" y="155600"/>
                </a:lnTo>
                <a:lnTo>
                  <a:pt x="25400" y="168236"/>
                </a:lnTo>
                <a:lnTo>
                  <a:pt x="25400" y="219290"/>
                </a:lnTo>
                <a:lnTo>
                  <a:pt x="14033" y="231914"/>
                </a:lnTo>
                <a:close/>
              </a:path>
              <a:path w="25400" h="1248410">
                <a:moveTo>
                  <a:pt x="14033" y="130314"/>
                </a:moveTo>
                <a:lnTo>
                  <a:pt x="11366" y="130314"/>
                </a:lnTo>
                <a:lnTo>
                  <a:pt x="8775" y="129768"/>
                </a:lnTo>
                <a:lnTo>
                  <a:pt x="0" y="117690"/>
                </a:lnTo>
                <a:lnTo>
                  <a:pt x="0" y="66636"/>
                </a:lnTo>
                <a:lnTo>
                  <a:pt x="11366" y="54000"/>
                </a:lnTo>
                <a:lnTo>
                  <a:pt x="14033" y="54000"/>
                </a:lnTo>
                <a:lnTo>
                  <a:pt x="25400" y="66636"/>
                </a:lnTo>
                <a:lnTo>
                  <a:pt x="25400" y="117690"/>
                </a:lnTo>
                <a:lnTo>
                  <a:pt x="14033" y="130314"/>
                </a:lnTo>
                <a:close/>
              </a:path>
              <a:path w="25400" h="1248410">
                <a:moveTo>
                  <a:pt x="14033" y="28714"/>
                </a:moveTo>
                <a:lnTo>
                  <a:pt x="11366" y="28714"/>
                </a:lnTo>
                <a:lnTo>
                  <a:pt x="8775" y="28168"/>
                </a:lnTo>
                <a:lnTo>
                  <a:pt x="0" y="16090"/>
                </a:lnTo>
                <a:lnTo>
                  <a:pt x="0" y="12636"/>
                </a:lnTo>
                <a:lnTo>
                  <a:pt x="11366" y="0"/>
                </a:lnTo>
                <a:lnTo>
                  <a:pt x="14033" y="0"/>
                </a:lnTo>
                <a:lnTo>
                  <a:pt x="25400" y="12636"/>
                </a:lnTo>
                <a:lnTo>
                  <a:pt x="25400" y="16090"/>
                </a:lnTo>
                <a:lnTo>
                  <a:pt x="14033" y="28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2198560" y="1403261"/>
            <a:ext cx="429704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2.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定量实验</a:t>
            </a:r>
            <a:r>
              <a:rPr dirty="0" sz="2800" b="1">
                <a:latin typeface="Times New Roman"/>
                <a:cs typeface="Times New Roman"/>
              </a:rPr>
              <a:t>——</a:t>
            </a:r>
            <a:r>
              <a:rPr dirty="0" sz="2800" b="1">
                <a:latin typeface="华文楷体"/>
                <a:cs typeface="华文楷体"/>
              </a:rPr>
              <a:t>研究的历</a:t>
            </a:r>
            <a:r>
              <a:rPr dirty="0" sz="2800" spc="-10" b="1">
                <a:latin typeface="华文楷体"/>
                <a:cs typeface="华文楷体"/>
              </a:rPr>
              <a:t>程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217420" y="3796284"/>
            <a:ext cx="2089404" cy="16261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207895" y="3786759"/>
            <a:ext cx="2108835" cy="1645285"/>
          </a:xfrm>
          <a:custGeom>
            <a:avLst/>
            <a:gdLst/>
            <a:ahLst/>
            <a:cxnLst/>
            <a:rect l="l" t="t" r="r" b="b"/>
            <a:pathLst>
              <a:path w="2108835" h="1645285">
                <a:moveTo>
                  <a:pt x="2108454" y="1645157"/>
                </a:moveTo>
                <a:lnTo>
                  <a:pt x="0" y="1645157"/>
                </a:lnTo>
                <a:lnTo>
                  <a:pt x="0" y="0"/>
                </a:lnTo>
                <a:lnTo>
                  <a:pt x="2108454" y="0"/>
                </a:lnTo>
                <a:lnTo>
                  <a:pt x="210845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635632"/>
                </a:lnTo>
                <a:lnTo>
                  <a:pt x="4762" y="1635632"/>
                </a:lnTo>
                <a:lnTo>
                  <a:pt x="9525" y="1640395"/>
                </a:lnTo>
                <a:lnTo>
                  <a:pt x="2108454" y="1640395"/>
                </a:lnTo>
                <a:lnTo>
                  <a:pt x="2108454" y="1645157"/>
                </a:lnTo>
                <a:close/>
              </a:path>
              <a:path w="2108835" h="164528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108835" h="1645285">
                <a:moveTo>
                  <a:pt x="209892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098929" y="4762"/>
                </a:lnTo>
                <a:lnTo>
                  <a:pt x="2098929" y="9525"/>
                </a:lnTo>
                <a:close/>
              </a:path>
              <a:path w="2108835" h="1645285">
                <a:moveTo>
                  <a:pt x="2098929" y="1640395"/>
                </a:moveTo>
                <a:lnTo>
                  <a:pt x="2098929" y="4762"/>
                </a:lnTo>
                <a:lnTo>
                  <a:pt x="2103691" y="9525"/>
                </a:lnTo>
                <a:lnTo>
                  <a:pt x="2108454" y="9525"/>
                </a:lnTo>
                <a:lnTo>
                  <a:pt x="2108454" y="1635632"/>
                </a:lnTo>
                <a:lnTo>
                  <a:pt x="2103691" y="1635632"/>
                </a:lnTo>
                <a:lnTo>
                  <a:pt x="2098929" y="1640395"/>
                </a:lnTo>
                <a:close/>
              </a:path>
              <a:path w="2108835" h="1645285">
                <a:moveTo>
                  <a:pt x="2108454" y="9525"/>
                </a:moveTo>
                <a:lnTo>
                  <a:pt x="2103691" y="9525"/>
                </a:lnTo>
                <a:lnTo>
                  <a:pt x="2098929" y="4762"/>
                </a:lnTo>
                <a:lnTo>
                  <a:pt x="2108454" y="4762"/>
                </a:lnTo>
                <a:lnTo>
                  <a:pt x="2108454" y="9525"/>
                </a:lnTo>
                <a:close/>
              </a:path>
              <a:path w="2108835" h="1645285">
                <a:moveTo>
                  <a:pt x="9525" y="1640395"/>
                </a:moveTo>
                <a:lnTo>
                  <a:pt x="4762" y="1635632"/>
                </a:lnTo>
                <a:lnTo>
                  <a:pt x="9525" y="1635632"/>
                </a:lnTo>
                <a:lnTo>
                  <a:pt x="9525" y="1640395"/>
                </a:lnTo>
                <a:close/>
              </a:path>
              <a:path w="2108835" h="1645285">
                <a:moveTo>
                  <a:pt x="2098929" y="1640395"/>
                </a:moveTo>
                <a:lnTo>
                  <a:pt x="9525" y="1640395"/>
                </a:lnTo>
                <a:lnTo>
                  <a:pt x="9525" y="1635632"/>
                </a:lnTo>
                <a:lnTo>
                  <a:pt x="2098929" y="1635632"/>
                </a:lnTo>
                <a:lnTo>
                  <a:pt x="2098929" y="1640395"/>
                </a:lnTo>
                <a:close/>
              </a:path>
              <a:path w="2108835" h="1645285">
                <a:moveTo>
                  <a:pt x="2108454" y="1640395"/>
                </a:moveTo>
                <a:lnTo>
                  <a:pt x="2098929" y="1640395"/>
                </a:lnTo>
                <a:lnTo>
                  <a:pt x="2103691" y="1635632"/>
                </a:lnTo>
                <a:lnTo>
                  <a:pt x="2108454" y="1635632"/>
                </a:lnTo>
                <a:lnTo>
                  <a:pt x="2108454" y="1640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2201887" y="5383186"/>
            <a:ext cx="53994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2355" algn="l"/>
              </a:tabLst>
            </a:pPr>
            <a:r>
              <a:rPr dirty="0" baseline="1388" sz="3000" b="1">
                <a:latin typeface="华文楷体"/>
                <a:cs typeface="华文楷体"/>
              </a:rPr>
              <a:t>卡文迪什扭秤实验</a:t>
            </a:r>
            <a:r>
              <a:rPr dirty="0" baseline="1388" sz="3000" b="1">
                <a:latin typeface="华文楷体"/>
                <a:cs typeface="华文楷体"/>
              </a:rPr>
              <a:t>	</a:t>
            </a:r>
            <a:r>
              <a:rPr dirty="0" sz="2400" b="1">
                <a:latin typeface="华文楷体"/>
                <a:cs typeface="华文楷体"/>
              </a:rPr>
              <a:t>库仑通过直接测量，</a:t>
            </a:r>
            <a:r>
              <a:rPr dirty="0" sz="2400" spc="-5" b="1">
                <a:latin typeface="华文楷体"/>
                <a:cs typeface="华文楷体"/>
              </a:rPr>
              <a:t>寻</a:t>
            </a:r>
            <a:endParaRPr sz="2400">
              <a:latin typeface="华文楷体"/>
              <a:cs typeface="华文楷体"/>
            </a:endParaRPr>
          </a:p>
          <a:p>
            <a:pPr marL="2332355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找电力规律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7452" y="2991675"/>
            <a:ext cx="3619500" cy="3175000"/>
          </a:xfrm>
          <a:custGeom>
            <a:avLst/>
            <a:gdLst/>
            <a:ahLst/>
            <a:cxnLst/>
            <a:rect l="l" t="t" r="r" b="b"/>
            <a:pathLst>
              <a:path w="3619500" h="3175000">
                <a:moveTo>
                  <a:pt x="3198291" y="12700"/>
                </a:moveTo>
                <a:lnTo>
                  <a:pt x="421106" y="12700"/>
                </a:lnTo>
                <a:lnTo>
                  <a:pt x="434327" y="0"/>
                </a:lnTo>
                <a:lnTo>
                  <a:pt x="3185071" y="0"/>
                </a:lnTo>
                <a:lnTo>
                  <a:pt x="3198291" y="12700"/>
                </a:lnTo>
                <a:close/>
              </a:path>
              <a:path w="3619500" h="3175000">
                <a:moveTo>
                  <a:pt x="3249917" y="25400"/>
                </a:moveTo>
                <a:lnTo>
                  <a:pt x="369468" y="25400"/>
                </a:lnTo>
                <a:lnTo>
                  <a:pt x="382181" y="12700"/>
                </a:lnTo>
                <a:lnTo>
                  <a:pt x="3237217" y="12700"/>
                </a:lnTo>
                <a:lnTo>
                  <a:pt x="3249917" y="25400"/>
                </a:lnTo>
                <a:close/>
              </a:path>
              <a:path w="3619500" h="3175000">
                <a:moveTo>
                  <a:pt x="3287204" y="38100"/>
                </a:moveTo>
                <a:lnTo>
                  <a:pt x="332193" y="38100"/>
                </a:lnTo>
                <a:lnTo>
                  <a:pt x="344474" y="25400"/>
                </a:lnTo>
                <a:lnTo>
                  <a:pt x="3274923" y="25400"/>
                </a:lnTo>
                <a:lnTo>
                  <a:pt x="3287204" y="38100"/>
                </a:lnTo>
                <a:close/>
              </a:path>
              <a:path w="3619500" h="3175000">
                <a:moveTo>
                  <a:pt x="429437" y="50800"/>
                </a:moveTo>
                <a:lnTo>
                  <a:pt x="308102" y="50800"/>
                </a:lnTo>
                <a:lnTo>
                  <a:pt x="320065" y="38100"/>
                </a:lnTo>
                <a:lnTo>
                  <a:pt x="442188" y="38100"/>
                </a:lnTo>
                <a:lnTo>
                  <a:pt x="429437" y="50800"/>
                </a:lnTo>
                <a:close/>
              </a:path>
              <a:path w="3619500" h="3175000">
                <a:moveTo>
                  <a:pt x="3311296" y="50800"/>
                </a:moveTo>
                <a:lnTo>
                  <a:pt x="3189960" y="50800"/>
                </a:lnTo>
                <a:lnTo>
                  <a:pt x="3177197" y="38100"/>
                </a:lnTo>
                <a:lnTo>
                  <a:pt x="3299320" y="38100"/>
                </a:lnTo>
                <a:lnTo>
                  <a:pt x="3311296" y="50800"/>
                </a:lnTo>
                <a:close/>
              </a:path>
              <a:path w="3619500" h="3175000">
                <a:moveTo>
                  <a:pt x="381457" y="63500"/>
                </a:moveTo>
                <a:lnTo>
                  <a:pt x="284645" y="63500"/>
                </a:lnTo>
                <a:lnTo>
                  <a:pt x="296291" y="50800"/>
                </a:lnTo>
                <a:lnTo>
                  <a:pt x="393725" y="50800"/>
                </a:lnTo>
                <a:lnTo>
                  <a:pt x="381457" y="63500"/>
                </a:lnTo>
                <a:close/>
              </a:path>
              <a:path w="3619500" h="3175000">
                <a:moveTo>
                  <a:pt x="3334753" y="63500"/>
                </a:moveTo>
                <a:lnTo>
                  <a:pt x="3237928" y="63500"/>
                </a:lnTo>
                <a:lnTo>
                  <a:pt x="3225673" y="50800"/>
                </a:lnTo>
                <a:lnTo>
                  <a:pt x="3323107" y="50800"/>
                </a:lnTo>
                <a:lnTo>
                  <a:pt x="3334753" y="63500"/>
                </a:lnTo>
                <a:close/>
              </a:path>
              <a:path w="3619500" h="3175000">
                <a:moveTo>
                  <a:pt x="346824" y="76200"/>
                </a:moveTo>
                <a:lnTo>
                  <a:pt x="261861" y="76200"/>
                </a:lnTo>
                <a:lnTo>
                  <a:pt x="273164" y="63500"/>
                </a:lnTo>
                <a:lnTo>
                  <a:pt x="358673" y="63500"/>
                </a:lnTo>
                <a:lnTo>
                  <a:pt x="346824" y="76200"/>
                </a:lnTo>
                <a:close/>
              </a:path>
              <a:path w="3619500" h="3175000">
                <a:moveTo>
                  <a:pt x="3357537" y="76200"/>
                </a:moveTo>
                <a:lnTo>
                  <a:pt x="3272574" y="76200"/>
                </a:lnTo>
                <a:lnTo>
                  <a:pt x="3260725" y="63500"/>
                </a:lnTo>
                <a:lnTo>
                  <a:pt x="3346234" y="63500"/>
                </a:lnTo>
                <a:lnTo>
                  <a:pt x="3357537" y="76200"/>
                </a:lnTo>
                <a:close/>
              </a:path>
              <a:path w="3619500" h="3175000">
                <a:moveTo>
                  <a:pt x="313448" y="88900"/>
                </a:moveTo>
                <a:lnTo>
                  <a:pt x="239788" y="88900"/>
                </a:lnTo>
                <a:lnTo>
                  <a:pt x="250736" y="76200"/>
                </a:lnTo>
                <a:lnTo>
                  <a:pt x="324840" y="76200"/>
                </a:lnTo>
                <a:lnTo>
                  <a:pt x="313448" y="88900"/>
                </a:lnTo>
                <a:close/>
              </a:path>
              <a:path w="3619500" h="3175000">
                <a:moveTo>
                  <a:pt x="3379597" y="88900"/>
                </a:moveTo>
                <a:lnTo>
                  <a:pt x="3305949" y="88900"/>
                </a:lnTo>
                <a:lnTo>
                  <a:pt x="3294545" y="76200"/>
                </a:lnTo>
                <a:lnTo>
                  <a:pt x="3368662" y="76200"/>
                </a:lnTo>
                <a:lnTo>
                  <a:pt x="3379597" y="88900"/>
                </a:lnTo>
                <a:close/>
              </a:path>
              <a:path w="3619500" h="3175000">
                <a:moveTo>
                  <a:pt x="271106" y="114300"/>
                </a:moveTo>
                <a:lnTo>
                  <a:pt x="208102" y="114300"/>
                </a:lnTo>
                <a:lnTo>
                  <a:pt x="218465" y="101600"/>
                </a:lnTo>
                <a:lnTo>
                  <a:pt x="229031" y="88900"/>
                </a:lnTo>
                <a:lnTo>
                  <a:pt x="303034" y="88900"/>
                </a:lnTo>
                <a:lnTo>
                  <a:pt x="291960" y="101600"/>
                </a:lnTo>
                <a:lnTo>
                  <a:pt x="281838" y="101600"/>
                </a:lnTo>
                <a:lnTo>
                  <a:pt x="271106" y="114300"/>
                </a:lnTo>
                <a:close/>
              </a:path>
              <a:path w="3619500" h="3175000">
                <a:moveTo>
                  <a:pt x="3411296" y="114300"/>
                </a:moveTo>
                <a:lnTo>
                  <a:pt x="3348291" y="114300"/>
                </a:lnTo>
                <a:lnTo>
                  <a:pt x="3337547" y="101600"/>
                </a:lnTo>
                <a:lnTo>
                  <a:pt x="3327438" y="101600"/>
                </a:lnTo>
                <a:lnTo>
                  <a:pt x="3316363" y="88900"/>
                </a:lnTo>
                <a:lnTo>
                  <a:pt x="3390353" y="88900"/>
                </a:lnTo>
                <a:lnTo>
                  <a:pt x="3400920" y="101600"/>
                </a:lnTo>
                <a:lnTo>
                  <a:pt x="3411296" y="114300"/>
                </a:lnTo>
                <a:close/>
              </a:path>
              <a:path w="3619500" h="3175000">
                <a:moveTo>
                  <a:pt x="231457" y="139700"/>
                </a:moveTo>
                <a:lnTo>
                  <a:pt x="178193" y="139700"/>
                </a:lnTo>
                <a:lnTo>
                  <a:pt x="187960" y="127000"/>
                </a:lnTo>
                <a:lnTo>
                  <a:pt x="197929" y="114300"/>
                </a:lnTo>
                <a:lnTo>
                  <a:pt x="261315" y="114300"/>
                </a:lnTo>
                <a:lnTo>
                  <a:pt x="250926" y="127000"/>
                </a:lnTo>
                <a:lnTo>
                  <a:pt x="241465" y="127000"/>
                </a:lnTo>
                <a:lnTo>
                  <a:pt x="231457" y="139700"/>
                </a:lnTo>
                <a:close/>
              </a:path>
              <a:path w="3619500" h="3175000">
                <a:moveTo>
                  <a:pt x="3441204" y="139700"/>
                </a:moveTo>
                <a:lnTo>
                  <a:pt x="3387928" y="139700"/>
                </a:lnTo>
                <a:lnTo>
                  <a:pt x="3377920" y="127000"/>
                </a:lnTo>
                <a:lnTo>
                  <a:pt x="3368459" y="127000"/>
                </a:lnTo>
                <a:lnTo>
                  <a:pt x="3358083" y="114300"/>
                </a:lnTo>
                <a:lnTo>
                  <a:pt x="3421468" y="114300"/>
                </a:lnTo>
                <a:lnTo>
                  <a:pt x="3431438" y="127000"/>
                </a:lnTo>
                <a:lnTo>
                  <a:pt x="3441204" y="139700"/>
                </a:lnTo>
                <a:close/>
              </a:path>
              <a:path w="3619500" h="3175000">
                <a:moveTo>
                  <a:pt x="186093" y="177800"/>
                </a:moveTo>
                <a:lnTo>
                  <a:pt x="141300" y="177800"/>
                </a:lnTo>
                <a:lnTo>
                  <a:pt x="150190" y="165100"/>
                </a:lnTo>
                <a:lnTo>
                  <a:pt x="159308" y="152400"/>
                </a:lnTo>
                <a:lnTo>
                  <a:pt x="168643" y="139700"/>
                </a:lnTo>
                <a:lnTo>
                  <a:pt x="231825" y="139700"/>
                </a:lnTo>
                <a:lnTo>
                  <a:pt x="221996" y="152400"/>
                </a:lnTo>
                <a:lnTo>
                  <a:pt x="213067" y="152400"/>
                </a:lnTo>
                <a:lnTo>
                  <a:pt x="203644" y="165100"/>
                </a:lnTo>
                <a:lnTo>
                  <a:pt x="195097" y="165100"/>
                </a:lnTo>
                <a:lnTo>
                  <a:pt x="186093" y="177800"/>
                </a:lnTo>
                <a:close/>
              </a:path>
              <a:path w="3619500" h="3175000">
                <a:moveTo>
                  <a:pt x="3478098" y="177800"/>
                </a:moveTo>
                <a:lnTo>
                  <a:pt x="3433305" y="177800"/>
                </a:lnTo>
                <a:lnTo>
                  <a:pt x="3424301" y="165100"/>
                </a:lnTo>
                <a:lnTo>
                  <a:pt x="3415741" y="165100"/>
                </a:lnTo>
                <a:lnTo>
                  <a:pt x="3406317" y="152400"/>
                </a:lnTo>
                <a:lnTo>
                  <a:pt x="3397389" y="152400"/>
                </a:lnTo>
                <a:lnTo>
                  <a:pt x="3387572" y="139700"/>
                </a:lnTo>
                <a:lnTo>
                  <a:pt x="3450755" y="139700"/>
                </a:lnTo>
                <a:lnTo>
                  <a:pt x="3460089" y="152400"/>
                </a:lnTo>
                <a:lnTo>
                  <a:pt x="3469208" y="165100"/>
                </a:lnTo>
                <a:lnTo>
                  <a:pt x="3478098" y="177800"/>
                </a:lnTo>
                <a:close/>
              </a:path>
              <a:path w="3619500" h="3175000">
                <a:moveTo>
                  <a:pt x="194767" y="177800"/>
                </a:moveTo>
                <a:lnTo>
                  <a:pt x="195097" y="165100"/>
                </a:lnTo>
                <a:lnTo>
                  <a:pt x="203987" y="165100"/>
                </a:lnTo>
                <a:lnTo>
                  <a:pt x="194767" y="177800"/>
                </a:lnTo>
                <a:close/>
              </a:path>
              <a:path w="3619500" h="3175000">
                <a:moveTo>
                  <a:pt x="3424631" y="177800"/>
                </a:moveTo>
                <a:lnTo>
                  <a:pt x="3415411" y="165100"/>
                </a:lnTo>
                <a:lnTo>
                  <a:pt x="3424301" y="165100"/>
                </a:lnTo>
                <a:lnTo>
                  <a:pt x="3424631" y="177800"/>
                </a:lnTo>
                <a:close/>
              </a:path>
              <a:path w="3619500" h="3175000">
                <a:moveTo>
                  <a:pt x="145834" y="228600"/>
                </a:moveTo>
                <a:lnTo>
                  <a:pt x="100355" y="228600"/>
                </a:lnTo>
                <a:lnTo>
                  <a:pt x="108064" y="215900"/>
                </a:lnTo>
                <a:lnTo>
                  <a:pt x="116014" y="203200"/>
                </a:lnTo>
                <a:lnTo>
                  <a:pt x="124206" y="190500"/>
                </a:lnTo>
                <a:lnTo>
                  <a:pt x="132638" y="177800"/>
                </a:lnTo>
                <a:lnTo>
                  <a:pt x="186410" y="177800"/>
                </a:lnTo>
                <a:lnTo>
                  <a:pt x="177609" y="190500"/>
                </a:lnTo>
                <a:lnTo>
                  <a:pt x="177927" y="190500"/>
                </a:lnTo>
                <a:lnTo>
                  <a:pt x="169341" y="203200"/>
                </a:lnTo>
                <a:lnTo>
                  <a:pt x="161582" y="203200"/>
                </a:lnTo>
                <a:lnTo>
                  <a:pt x="153454" y="215900"/>
                </a:lnTo>
                <a:lnTo>
                  <a:pt x="153733" y="215900"/>
                </a:lnTo>
                <a:lnTo>
                  <a:pt x="145834" y="228600"/>
                </a:lnTo>
                <a:close/>
              </a:path>
              <a:path w="3619500" h="3175000">
                <a:moveTo>
                  <a:pt x="3519042" y="228600"/>
                </a:moveTo>
                <a:lnTo>
                  <a:pt x="3473564" y="228600"/>
                </a:lnTo>
                <a:lnTo>
                  <a:pt x="3465652" y="215900"/>
                </a:lnTo>
                <a:lnTo>
                  <a:pt x="3465944" y="215900"/>
                </a:lnTo>
                <a:lnTo>
                  <a:pt x="3457803" y="203200"/>
                </a:lnTo>
                <a:lnTo>
                  <a:pt x="3450056" y="203200"/>
                </a:lnTo>
                <a:lnTo>
                  <a:pt x="3441471" y="190500"/>
                </a:lnTo>
                <a:lnTo>
                  <a:pt x="3441788" y="190500"/>
                </a:lnTo>
                <a:lnTo>
                  <a:pt x="3432987" y="177800"/>
                </a:lnTo>
                <a:lnTo>
                  <a:pt x="3486759" y="177800"/>
                </a:lnTo>
                <a:lnTo>
                  <a:pt x="3495192" y="190500"/>
                </a:lnTo>
                <a:lnTo>
                  <a:pt x="3503383" y="203200"/>
                </a:lnTo>
                <a:lnTo>
                  <a:pt x="3511334" y="215900"/>
                </a:lnTo>
                <a:lnTo>
                  <a:pt x="3519042" y="228600"/>
                </a:lnTo>
                <a:close/>
              </a:path>
              <a:path w="3619500" h="3175000">
                <a:moveTo>
                  <a:pt x="146113" y="2946400"/>
                </a:moveTo>
                <a:lnTo>
                  <a:pt x="92900" y="2946400"/>
                </a:lnTo>
                <a:lnTo>
                  <a:pt x="85699" y="2933700"/>
                </a:lnTo>
                <a:lnTo>
                  <a:pt x="65659" y="2895600"/>
                </a:lnTo>
                <a:lnTo>
                  <a:pt x="48056" y="2857500"/>
                </a:lnTo>
                <a:lnTo>
                  <a:pt x="33007" y="2819400"/>
                </a:lnTo>
                <a:lnTo>
                  <a:pt x="20624" y="2781300"/>
                </a:lnTo>
                <a:lnTo>
                  <a:pt x="11049" y="2743200"/>
                </a:lnTo>
                <a:lnTo>
                  <a:pt x="4368" y="2705100"/>
                </a:lnTo>
                <a:lnTo>
                  <a:pt x="698" y="2667000"/>
                </a:lnTo>
                <a:lnTo>
                  <a:pt x="0" y="2641600"/>
                </a:lnTo>
                <a:lnTo>
                  <a:pt x="0" y="533400"/>
                </a:lnTo>
                <a:lnTo>
                  <a:pt x="1574" y="495300"/>
                </a:lnTo>
                <a:lnTo>
                  <a:pt x="6261" y="457200"/>
                </a:lnTo>
                <a:lnTo>
                  <a:pt x="13919" y="419100"/>
                </a:lnTo>
                <a:lnTo>
                  <a:pt x="24447" y="381000"/>
                </a:lnTo>
                <a:lnTo>
                  <a:pt x="37731" y="342900"/>
                </a:lnTo>
                <a:lnTo>
                  <a:pt x="53644" y="304800"/>
                </a:lnTo>
                <a:lnTo>
                  <a:pt x="72072" y="266700"/>
                </a:lnTo>
                <a:lnTo>
                  <a:pt x="92900" y="228600"/>
                </a:lnTo>
                <a:lnTo>
                  <a:pt x="138709" y="228600"/>
                </a:lnTo>
                <a:lnTo>
                  <a:pt x="131279" y="241300"/>
                </a:lnTo>
                <a:lnTo>
                  <a:pt x="131533" y="241300"/>
                </a:lnTo>
                <a:lnTo>
                  <a:pt x="124345" y="254000"/>
                </a:lnTo>
                <a:lnTo>
                  <a:pt x="124599" y="254000"/>
                </a:lnTo>
                <a:lnTo>
                  <a:pt x="117652" y="266700"/>
                </a:lnTo>
                <a:lnTo>
                  <a:pt x="117894" y="266700"/>
                </a:lnTo>
                <a:lnTo>
                  <a:pt x="111188" y="279400"/>
                </a:lnTo>
                <a:lnTo>
                  <a:pt x="105219" y="279400"/>
                </a:lnTo>
                <a:lnTo>
                  <a:pt x="99021" y="292100"/>
                </a:lnTo>
                <a:lnTo>
                  <a:pt x="99237" y="292100"/>
                </a:lnTo>
                <a:lnTo>
                  <a:pt x="93319" y="304800"/>
                </a:lnTo>
                <a:lnTo>
                  <a:pt x="93522" y="304800"/>
                </a:lnTo>
                <a:lnTo>
                  <a:pt x="87858" y="317500"/>
                </a:lnTo>
                <a:lnTo>
                  <a:pt x="88061" y="317500"/>
                </a:lnTo>
                <a:lnTo>
                  <a:pt x="82677" y="330200"/>
                </a:lnTo>
                <a:lnTo>
                  <a:pt x="82867" y="330200"/>
                </a:lnTo>
                <a:lnTo>
                  <a:pt x="77749" y="342900"/>
                </a:lnTo>
                <a:lnTo>
                  <a:pt x="77927" y="342900"/>
                </a:lnTo>
                <a:lnTo>
                  <a:pt x="73088" y="355600"/>
                </a:lnTo>
                <a:lnTo>
                  <a:pt x="73253" y="355600"/>
                </a:lnTo>
                <a:lnTo>
                  <a:pt x="68707" y="368300"/>
                </a:lnTo>
                <a:lnTo>
                  <a:pt x="68859" y="368300"/>
                </a:lnTo>
                <a:lnTo>
                  <a:pt x="64592" y="381000"/>
                </a:lnTo>
                <a:lnTo>
                  <a:pt x="60896" y="381000"/>
                </a:lnTo>
                <a:lnTo>
                  <a:pt x="57213" y="393700"/>
                </a:lnTo>
                <a:lnTo>
                  <a:pt x="57340" y="393700"/>
                </a:lnTo>
                <a:lnTo>
                  <a:pt x="53962" y="406400"/>
                </a:lnTo>
                <a:lnTo>
                  <a:pt x="50990" y="419100"/>
                </a:lnTo>
                <a:lnTo>
                  <a:pt x="48323" y="431800"/>
                </a:lnTo>
                <a:lnTo>
                  <a:pt x="45948" y="444500"/>
                </a:lnTo>
                <a:lnTo>
                  <a:pt x="43891" y="457200"/>
                </a:lnTo>
                <a:lnTo>
                  <a:pt x="42125" y="469900"/>
                </a:lnTo>
                <a:lnTo>
                  <a:pt x="40678" y="482600"/>
                </a:lnTo>
                <a:lnTo>
                  <a:pt x="39547" y="495300"/>
                </a:lnTo>
                <a:lnTo>
                  <a:pt x="38735" y="508000"/>
                </a:lnTo>
                <a:lnTo>
                  <a:pt x="38252" y="520700"/>
                </a:lnTo>
                <a:lnTo>
                  <a:pt x="38087" y="533400"/>
                </a:lnTo>
                <a:lnTo>
                  <a:pt x="38087" y="2641600"/>
                </a:lnTo>
                <a:lnTo>
                  <a:pt x="38265" y="2654300"/>
                </a:lnTo>
                <a:lnTo>
                  <a:pt x="38760" y="2667000"/>
                </a:lnTo>
                <a:lnTo>
                  <a:pt x="39585" y="2679700"/>
                </a:lnTo>
                <a:lnTo>
                  <a:pt x="40728" y="2692400"/>
                </a:lnTo>
                <a:lnTo>
                  <a:pt x="42189" y="2705100"/>
                </a:lnTo>
                <a:lnTo>
                  <a:pt x="43954" y="2717800"/>
                </a:lnTo>
                <a:lnTo>
                  <a:pt x="46037" y="2730500"/>
                </a:lnTo>
                <a:lnTo>
                  <a:pt x="48412" y="2743200"/>
                </a:lnTo>
                <a:lnTo>
                  <a:pt x="51104" y="2755900"/>
                </a:lnTo>
                <a:lnTo>
                  <a:pt x="54076" y="2768600"/>
                </a:lnTo>
                <a:lnTo>
                  <a:pt x="57340" y="2781300"/>
                </a:lnTo>
                <a:lnTo>
                  <a:pt x="57213" y="2781300"/>
                </a:lnTo>
                <a:lnTo>
                  <a:pt x="60896" y="2794000"/>
                </a:lnTo>
                <a:lnTo>
                  <a:pt x="64592" y="2794000"/>
                </a:lnTo>
                <a:lnTo>
                  <a:pt x="68859" y="2806700"/>
                </a:lnTo>
                <a:lnTo>
                  <a:pt x="68707" y="2806700"/>
                </a:lnTo>
                <a:lnTo>
                  <a:pt x="73253" y="2819400"/>
                </a:lnTo>
                <a:lnTo>
                  <a:pt x="73088" y="2819400"/>
                </a:lnTo>
                <a:lnTo>
                  <a:pt x="77927" y="2832100"/>
                </a:lnTo>
                <a:lnTo>
                  <a:pt x="77749" y="2832100"/>
                </a:lnTo>
                <a:lnTo>
                  <a:pt x="82867" y="2844800"/>
                </a:lnTo>
                <a:lnTo>
                  <a:pt x="82677" y="2844800"/>
                </a:lnTo>
                <a:lnTo>
                  <a:pt x="88061" y="2857500"/>
                </a:lnTo>
                <a:lnTo>
                  <a:pt x="87858" y="2857500"/>
                </a:lnTo>
                <a:lnTo>
                  <a:pt x="93522" y="2870200"/>
                </a:lnTo>
                <a:lnTo>
                  <a:pt x="93319" y="2870200"/>
                </a:lnTo>
                <a:lnTo>
                  <a:pt x="99237" y="2882900"/>
                </a:lnTo>
                <a:lnTo>
                  <a:pt x="104978" y="2882900"/>
                </a:lnTo>
                <a:lnTo>
                  <a:pt x="111429" y="2895600"/>
                </a:lnTo>
                <a:lnTo>
                  <a:pt x="111188" y="2895600"/>
                </a:lnTo>
                <a:lnTo>
                  <a:pt x="117894" y="2908300"/>
                </a:lnTo>
                <a:lnTo>
                  <a:pt x="117652" y="2908300"/>
                </a:lnTo>
                <a:lnTo>
                  <a:pt x="124599" y="2921000"/>
                </a:lnTo>
                <a:lnTo>
                  <a:pt x="124345" y="2921000"/>
                </a:lnTo>
                <a:lnTo>
                  <a:pt x="131533" y="2933700"/>
                </a:lnTo>
                <a:lnTo>
                  <a:pt x="138442" y="2933700"/>
                </a:lnTo>
                <a:lnTo>
                  <a:pt x="146113" y="2946400"/>
                </a:lnTo>
                <a:close/>
              </a:path>
              <a:path w="3619500" h="3175000">
                <a:moveTo>
                  <a:pt x="138442" y="241300"/>
                </a:moveTo>
                <a:lnTo>
                  <a:pt x="138709" y="228600"/>
                </a:lnTo>
                <a:lnTo>
                  <a:pt x="146113" y="228600"/>
                </a:lnTo>
                <a:lnTo>
                  <a:pt x="138442" y="241300"/>
                </a:lnTo>
                <a:close/>
              </a:path>
              <a:path w="3619500" h="3175000">
                <a:moveTo>
                  <a:pt x="3480955" y="241300"/>
                </a:moveTo>
                <a:lnTo>
                  <a:pt x="3473284" y="228600"/>
                </a:lnTo>
                <a:lnTo>
                  <a:pt x="3480689" y="228600"/>
                </a:lnTo>
                <a:lnTo>
                  <a:pt x="3480955" y="241300"/>
                </a:lnTo>
                <a:close/>
              </a:path>
              <a:path w="3619500" h="3175000">
                <a:moveTo>
                  <a:pt x="3526497" y="2946400"/>
                </a:moveTo>
                <a:lnTo>
                  <a:pt x="3473284" y="2946400"/>
                </a:lnTo>
                <a:lnTo>
                  <a:pt x="3480955" y="2933700"/>
                </a:lnTo>
                <a:lnTo>
                  <a:pt x="3487851" y="2933700"/>
                </a:lnTo>
                <a:lnTo>
                  <a:pt x="3495052" y="2921000"/>
                </a:lnTo>
                <a:lnTo>
                  <a:pt x="3494798" y="2921000"/>
                </a:lnTo>
                <a:lnTo>
                  <a:pt x="3501745" y="2908300"/>
                </a:lnTo>
                <a:lnTo>
                  <a:pt x="3501504" y="2908300"/>
                </a:lnTo>
                <a:lnTo>
                  <a:pt x="3508197" y="2895600"/>
                </a:lnTo>
                <a:lnTo>
                  <a:pt x="3507968" y="2895600"/>
                </a:lnTo>
                <a:lnTo>
                  <a:pt x="3514407" y="2882900"/>
                </a:lnTo>
                <a:lnTo>
                  <a:pt x="3520147" y="2882900"/>
                </a:lnTo>
                <a:lnTo>
                  <a:pt x="3526078" y="2870200"/>
                </a:lnTo>
                <a:lnTo>
                  <a:pt x="3525862" y="2870200"/>
                </a:lnTo>
                <a:lnTo>
                  <a:pt x="3531527" y="2857500"/>
                </a:lnTo>
                <a:lnTo>
                  <a:pt x="3531323" y="2857500"/>
                </a:lnTo>
                <a:lnTo>
                  <a:pt x="3536721" y="2844800"/>
                </a:lnTo>
                <a:lnTo>
                  <a:pt x="3536530" y="2844800"/>
                </a:lnTo>
                <a:lnTo>
                  <a:pt x="3541649" y="2832100"/>
                </a:lnTo>
                <a:lnTo>
                  <a:pt x="3541471" y="2832100"/>
                </a:lnTo>
                <a:lnTo>
                  <a:pt x="3546309" y="2819400"/>
                </a:lnTo>
                <a:lnTo>
                  <a:pt x="3546132" y="2819400"/>
                </a:lnTo>
                <a:lnTo>
                  <a:pt x="3550691" y="2806700"/>
                </a:lnTo>
                <a:lnTo>
                  <a:pt x="3550526" y="2806700"/>
                </a:lnTo>
                <a:lnTo>
                  <a:pt x="3554806" y="2794000"/>
                </a:lnTo>
                <a:lnTo>
                  <a:pt x="3558489" y="2794000"/>
                </a:lnTo>
                <a:lnTo>
                  <a:pt x="3562184" y="2781300"/>
                </a:lnTo>
                <a:lnTo>
                  <a:pt x="3562045" y="2781300"/>
                </a:lnTo>
                <a:lnTo>
                  <a:pt x="3565436" y="2768600"/>
                </a:lnTo>
                <a:lnTo>
                  <a:pt x="3568407" y="2755900"/>
                </a:lnTo>
                <a:lnTo>
                  <a:pt x="3571074" y="2743200"/>
                </a:lnTo>
                <a:lnTo>
                  <a:pt x="3573437" y="2730500"/>
                </a:lnTo>
                <a:lnTo>
                  <a:pt x="3575507" y="2717800"/>
                </a:lnTo>
                <a:lnTo>
                  <a:pt x="3577259" y="2705100"/>
                </a:lnTo>
                <a:lnTo>
                  <a:pt x="3578707" y="2692400"/>
                </a:lnTo>
                <a:lnTo>
                  <a:pt x="3579850" y="2679700"/>
                </a:lnTo>
                <a:lnTo>
                  <a:pt x="3580650" y="2667000"/>
                </a:lnTo>
                <a:lnTo>
                  <a:pt x="3581146" y="2654300"/>
                </a:lnTo>
                <a:lnTo>
                  <a:pt x="3581298" y="2641600"/>
                </a:lnTo>
                <a:lnTo>
                  <a:pt x="3581298" y="533400"/>
                </a:lnTo>
                <a:lnTo>
                  <a:pt x="3581133" y="520700"/>
                </a:lnTo>
                <a:lnTo>
                  <a:pt x="3580625" y="508000"/>
                </a:lnTo>
                <a:lnTo>
                  <a:pt x="3579812" y="495300"/>
                </a:lnTo>
                <a:lnTo>
                  <a:pt x="3578669" y="482600"/>
                </a:lnTo>
                <a:lnTo>
                  <a:pt x="3577209" y="469900"/>
                </a:lnTo>
                <a:lnTo>
                  <a:pt x="3575431" y="457200"/>
                </a:lnTo>
                <a:lnTo>
                  <a:pt x="3573360" y="444500"/>
                </a:lnTo>
                <a:lnTo>
                  <a:pt x="3570973" y="431800"/>
                </a:lnTo>
                <a:lnTo>
                  <a:pt x="3568293" y="419100"/>
                </a:lnTo>
                <a:lnTo>
                  <a:pt x="3565321" y="406400"/>
                </a:lnTo>
                <a:lnTo>
                  <a:pt x="3562045" y="393700"/>
                </a:lnTo>
                <a:lnTo>
                  <a:pt x="3562184" y="393700"/>
                </a:lnTo>
                <a:lnTo>
                  <a:pt x="3558489" y="381000"/>
                </a:lnTo>
                <a:lnTo>
                  <a:pt x="3554806" y="381000"/>
                </a:lnTo>
                <a:lnTo>
                  <a:pt x="3550526" y="368300"/>
                </a:lnTo>
                <a:lnTo>
                  <a:pt x="3550691" y="368300"/>
                </a:lnTo>
                <a:lnTo>
                  <a:pt x="3546132" y="355600"/>
                </a:lnTo>
                <a:lnTo>
                  <a:pt x="3546309" y="355600"/>
                </a:lnTo>
                <a:lnTo>
                  <a:pt x="3541471" y="342900"/>
                </a:lnTo>
                <a:lnTo>
                  <a:pt x="3541649" y="342900"/>
                </a:lnTo>
                <a:lnTo>
                  <a:pt x="3536530" y="330200"/>
                </a:lnTo>
                <a:lnTo>
                  <a:pt x="3536721" y="330200"/>
                </a:lnTo>
                <a:lnTo>
                  <a:pt x="3531323" y="317500"/>
                </a:lnTo>
                <a:lnTo>
                  <a:pt x="3531527" y="317500"/>
                </a:lnTo>
                <a:lnTo>
                  <a:pt x="3525862" y="304800"/>
                </a:lnTo>
                <a:lnTo>
                  <a:pt x="3526078" y="304800"/>
                </a:lnTo>
                <a:lnTo>
                  <a:pt x="3520147" y="292100"/>
                </a:lnTo>
                <a:lnTo>
                  <a:pt x="3520376" y="292100"/>
                </a:lnTo>
                <a:lnTo>
                  <a:pt x="3514178" y="279400"/>
                </a:lnTo>
                <a:lnTo>
                  <a:pt x="3508197" y="279400"/>
                </a:lnTo>
                <a:lnTo>
                  <a:pt x="3501504" y="266700"/>
                </a:lnTo>
                <a:lnTo>
                  <a:pt x="3501745" y="266700"/>
                </a:lnTo>
                <a:lnTo>
                  <a:pt x="3494798" y="254000"/>
                </a:lnTo>
                <a:lnTo>
                  <a:pt x="3495052" y="254000"/>
                </a:lnTo>
                <a:lnTo>
                  <a:pt x="3487851" y="241300"/>
                </a:lnTo>
                <a:lnTo>
                  <a:pt x="3488118" y="241300"/>
                </a:lnTo>
                <a:lnTo>
                  <a:pt x="3480689" y="228600"/>
                </a:lnTo>
                <a:lnTo>
                  <a:pt x="3526497" y="228600"/>
                </a:lnTo>
                <a:lnTo>
                  <a:pt x="3547325" y="266700"/>
                </a:lnTo>
                <a:lnTo>
                  <a:pt x="3565753" y="304800"/>
                </a:lnTo>
                <a:lnTo>
                  <a:pt x="3581666" y="342900"/>
                </a:lnTo>
                <a:lnTo>
                  <a:pt x="3594938" y="381000"/>
                </a:lnTo>
                <a:lnTo>
                  <a:pt x="3605466" y="419100"/>
                </a:lnTo>
                <a:lnTo>
                  <a:pt x="3613137" y="457200"/>
                </a:lnTo>
                <a:lnTo>
                  <a:pt x="3617810" y="495300"/>
                </a:lnTo>
                <a:lnTo>
                  <a:pt x="3619398" y="533400"/>
                </a:lnTo>
                <a:lnTo>
                  <a:pt x="3619398" y="2641600"/>
                </a:lnTo>
                <a:lnTo>
                  <a:pt x="3617810" y="2679700"/>
                </a:lnTo>
                <a:lnTo>
                  <a:pt x="3613137" y="2717800"/>
                </a:lnTo>
                <a:lnTo>
                  <a:pt x="3605466" y="2755900"/>
                </a:lnTo>
                <a:lnTo>
                  <a:pt x="3594938" y="2794000"/>
                </a:lnTo>
                <a:lnTo>
                  <a:pt x="3581666" y="2832100"/>
                </a:lnTo>
                <a:lnTo>
                  <a:pt x="3565753" y="2870200"/>
                </a:lnTo>
                <a:lnTo>
                  <a:pt x="3547325" y="2908300"/>
                </a:lnTo>
                <a:lnTo>
                  <a:pt x="3533698" y="2933700"/>
                </a:lnTo>
                <a:lnTo>
                  <a:pt x="3526497" y="2946400"/>
                </a:lnTo>
                <a:close/>
              </a:path>
              <a:path w="3619500" h="3175000">
                <a:moveTo>
                  <a:pt x="104978" y="292100"/>
                </a:moveTo>
                <a:lnTo>
                  <a:pt x="105219" y="279400"/>
                </a:lnTo>
                <a:lnTo>
                  <a:pt x="111429" y="279400"/>
                </a:lnTo>
                <a:lnTo>
                  <a:pt x="104978" y="292100"/>
                </a:lnTo>
                <a:close/>
              </a:path>
              <a:path w="3619500" h="3175000">
                <a:moveTo>
                  <a:pt x="3514407" y="292100"/>
                </a:moveTo>
                <a:lnTo>
                  <a:pt x="3507968" y="279400"/>
                </a:lnTo>
                <a:lnTo>
                  <a:pt x="3514178" y="279400"/>
                </a:lnTo>
                <a:lnTo>
                  <a:pt x="3514407" y="292100"/>
                </a:lnTo>
                <a:close/>
              </a:path>
              <a:path w="3619500" h="3175000">
                <a:moveTo>
                  <a:pt x="60756" y="393700"/>
                </a:moveTo>
                <a:lnTo>
                  <a:pt x="60896" y="381000"/>
                </a:lnTo>
                <a:lnTo>
                  <a:pt x="64744" y="381000"/>
                </a:lnTo>
                <a:lnTo>
                  <a:pt x="60756" y="393700"/>
                </a:lnTo>
                <a:close/>
              </a:path>
              <a:path w="3619500" h="3175000">
                <a:moveTo>
                  <a:pt x="3558628" y="393700"/>
                </a:moveTo>
                <a:lnTo>
                  <a:pt x="3554653" y="381000"/>
                </a:lnTo>
                <a:lnTo>
                  <a:pt x="3558489" y="381000"/>
                </a:lnTo>
                <a:lnTo>
                  <a:pt x="3558628" y="393700"/>
                </a:lnTo>
                <a:close/>
              </a:path>
              <a:path w="3619500" h="3175000">
                <a:moveTo>
                  <a:pt x="64744" y="2794000"/>
                </a:moveTo>
                <a:lnTo>
                  <a:pt x="60896" y="2794000"/>
                </a:lnTo>
                <a:lnTo>
                  <a:pt x="60756" y="2781300"/>
                </a:lnTo>
                <a:lnTo>
                  <a:pt x="64744" y="2794000"/>
                </a:lnTo>
                <a:close/>
              </a:path>
              <a:path w="3619500" h="3175000">
                <a:moveTo>
                  <a:pt x="3558489" y="2794000"/>
                </a:moveTo>
                <a:lnTo>
                  <a:pt x="3554653" y="2794000"/>
                </a:lnTo>
                <a:lnTo>
                  <a:pt x="3558628" y="2781300"/>
                </a:lnTo>
                <a:lnTo>
                  <a:pt x="3558489" y="2794000"/>
                </a:lnTo>
                <a:close/>
              </a:path>
              <a:path w="3619500" h="3175000">
                <a:moveTo>
                  <a:pt x="186410" y="2997200"/>
                </a:moveTo>
                <a:lnTo>
                  <a:pt x="132638" y="2997200"/>
                </a:lnTo>
                <a:lnTo>
                  <a:pt x="124206" y="2984500"/>
                </a:lnTo>
                <a:lnTo>
                  <a:pt x="116014" y="2971800"/>
                </a:lnTo>
                <a:lnTo>
                  <a:pt x="108064" y="2959100"/>
                </a:lnTo>
                <a:lnTo>
                  <a:pt x="100355" y="2946400"/>
                </a:lnTo>
                <a:lnTo>
                  <a:pt x="145834" y="2946400"/>
                </a:lnTo>
                <a:lnTo>
                  <a:pt x="153733" y="2959100"/>
                </a:lnTo>
                <a:lnTo>
                  <a:pt x="153454" y="2959100"/>
                </a:lnTo>
                <a:lnTo>
                  <a:pt x="161582" y="2971800"/>
                </a:lnTo>
                <a:lnTo>
                  <a:pt x="169341" y="2971800"/>
                </a:lnTo>
                <a:lnTo>
                  <a:pt x="177927" y="2984500"/>
                </a:lnTo>
                <a:lnTo>
                  <a:pt x="177609" y="2984500"/>
                </a:lnTo>
                <a:lnTo>
                  <a:pt x="186410" y="2997200"/>
                </a:lnTo>
                <a:close/>
              </a:path>
              <a:path w="3619500" h="3175000">
                <a:moveTo>
                  <a:pt x="3486759" y="2997200"/>
                </a:moveTo>
                <a:lnTo>
                  <a:pt x="3432987" y="2997200"/>
                </a:lnTo>
                <a:lnTo>
                  <a:pt x="3441788" y="2984500"/>
                </a:lnTo>
                <a:lnTo>
                  <a:pt x="3441471" y="2984500"/>
                </a:lnTo>
                <a:lnTo>
                  <a:pt x="3450056" y="2971800"/>
                </a:lnTo>
                <a:lnTo>
                  <a:pt x="3457803" y="2971800"/>
                </a:lnTo>
                <a:lnTo>
                  <a:pt x="3465944" y="2959100"/>
                </a:lnTo>
                <a:lnTo>
                  <a:pt x="3465652" y="2959100"/>
                </a:lnTo>
                <a:lnTo>
                  <a:pt x="3473564" y="2946400"/>
                </a:lnTo>
                <a:lnTo>
                  <a:pt x="3519042" y="2946400"/>
                </a:lnTo>
                <a:lnTo>
                  <a:pt x="3511334" y="2959100"/>
                </a:lnTo>
                <a:lnTo>
                  <a:pt x="3503383" y="2971800"/>
                </a:lnTo>
                <a:lnTo>
                  <a:pt x="3495192" y="2984500"/>
                </a:lnTo>
                <a:lnTo>
                  <a:pt x="3486759" y="2997200"/>
                </a:lnTo>
                <a:close/>
              </a:path>
              <a:path w="3619500" h="3175000">
                <a:moveTo>
                  <a:pt x="231825" y="3035300"/>
                </a:moveTo>
                <a:lnTo>
                  <a:pt x="168643" y="3035300"/>
                </a:lnTo>
                <a:lnTo>
                  <a:pt x="159308" y="3022600"/>
                </a:lnTo>
                <a:lnTo>
                  <a:pt x="150190" y="3009900"/>
                </a:lnTo>
                <a:lnTo>
                  <a:pt x="141300" y="2997200"/>
                </a:lnTo>
                <a:lnTo>
                  <a:pt x="194767" y="2997200"/>
                </a:lnTo>
                <a:lnTo>
                  <a:pt x="203987" y="3009900"/>
                </a:lnTo>
                <a:lnTo>
                  <a:pt x="203644" y="3009900"/>
                </a:lnTo>
                <a:lnTo>
                  <a:pt x="213067" y="3022600"/>
                </a:lnTo>
                <a:lnTo>
                  <a:pt x="221996" y="3022600"/>
                </a:lnTo>
                <a:lnTo>
                  <a:pt x="231825" y="3035300"/>
                </a:lnTo>
                <a:close/>
              </a:path>
              <a:path w="3619500" h="3175000">
                <a:moveTo>
                  <a:pt x="3450755" y="3035300"/>
                </a:moveTo>
                <a:lnTo>
                  <a:pt x="3387572" y="3035300"/>
                </a:lnTo>
                <a:lnTo>
                  <a:pt x="3397389" y="3022600"/>
                </a:lnTo>
                <a:lnTo>
                  <a:pt x="3406317" y="3022600"/>
                </a:lnTo>
                <a:lnTo>
                  <a:pt x="3415741" y="3009900"/>
                </a:lnTo>
                <a:lnTo>
                  <a:pt x="3415411" y="3009900"/>
                </a:lnTo>
                <a:lnTo>
                  <a:pt x="3424631" y="2997200"/>
                </a:lnTo>
                <a:lnTo>
                  <a:pt x="3478098" y="2997200"/>
                </a:lnTo>
                <a:lnTo>
                  <a:pt x="3469208" y="3009900"/>
                </a:lnTo>
                <a:lnTo>
                  <a:pt x="3460089" y="3022600"/>
                </a:lnTo>
                <a:lnTo>
                  <a:pt x="3450755" y="3035300"/>
                </a:lnTo>
                <a:close/>
              </a:path>
              <a:path w="3619500" h="3175000">
                <a:moveTo>
                  <a:pt x="261315" y="3060700"/>
                </a:moveTo>
                <a:lnTo>
                  <a:pt x="197929" y="3060700"/>
                </a:lnTo>
                <a:lnTo>
                  <a:pt x="187960" y="3048000"/>
                </a:lnTo>
                <a:lnTo>
                  <a:pt x="178193" y="3035300"/>
                </a:lnTo>
                <a:lnTo>
                  <a:pt x="231457" y="3035300"/>
                </a:lnTo>
                <a:lnTo>
                  <a:pt x="241465" y="3048000"/>
                </a:lnTo>
                <a:lnTo>
                  <a:pt x="250926" y="3048000"/>
                </a:lnTo>
                <a:lnTo>
                  <a:pt x="261315" y="3060700"/>
                </a:lnTo>
                <a:close/>
              </a:path>
              <a:path w="3619500" h="3175000">
                <a:moveTo>
                  <a:pt x="3421468" y="3060700"/>
                </a:moveTo>
                <a:lnTo>
                  <a:pt x="3358083" y="3060700"/>
                </a:lnTo>
                <a:lnTo>
                  <a:pt x="3368459" y="3048000"/>
                </a:lnTo>
                <a:lnTo>
                  <a:pt x="3377920" y="3048000"/>
                </a:lnTo>
                <a:lnTo>
                  <a:pt x="3387928" y="3035300"/>
                </a:lnTo>
                <a:lnTo>
                  <a:pt x="3441204" y="3035300"/>
                </a:lnTo>
                <a:lnTo>
                  <a:pt x="3431438" y="3048000"/>
                </a:lnTo>
                <a:lnTo>
                  <a:pt x="3421468" y="3060700"/>
                </a:lnTo>
                <a:close/>
              </a:path>
              <a:path w="3619500" h="3175000">
                <a:moveTo>
                  <a:pt x="303034" y="3086100"/>
                </a:moveTo>
                <a:lnTo>
                  <a:pt x="229031" y="3086100"/>
                </a:lnTo>
                <a:lnTo>
                  <a:pt x="218465" y="3073400"/>
                </a:lnTo>
                <a:lnTo>
                  <a:pt x="208102" y="3060700"/>
                </a:lnTo>
                <a:lnTo>
                  <a:pt x="271106" y="3060700"/>
                </a:lnTo>
                <a:lnTo>
                  <a:pt x="281838" y="3073400"/>
                </a:lnTo>
                <a:lnTo>
                  <a:pt x="291960" y="3073400"/>
                </a:lnTo>
                <a:lnTo>
                  <a:pt x="303034" y="3086100"/>
                </a:lnTo>
                <a:close/>
              </a:path>
              <a:path w="3619500" h="3175000">
                <a:moveTo>
                  <a:pt x="3390353" y="3086100"/>
                </a:moveTo>
                <a:lnTo>
                  <a:pt x="3316363" y="3086100"/>
                </a:lnTo>
                <a:lnTo>
                  <a:pt x="3327438" y="3073400"/>
                </a:lnTo>
                <a:lnTo>
                  <a:pt x="3337547" y="3073400"/>
                </a:lnTo>
                <a:lnTo>
                  <a:pt x="3348291" y="3060700"/>
                </a:lnTo>
                <a:lnTo>
                  <a:pt x="3411296" y="3060700"/>
                </a:lnTo>
                <a:lnTo>
                  <a:pt x="3400920" y="3073400"/>
                </a:lnTo>
                <a:lnTo>
                  <a:pt x="3390353" y="3086100"/>
                </a:lnTo>
                <a:close/>
              </a:path>
              <a:path w="3619500" h="3175000">
                <a:moveTo>
                  <a:pt x="324840" y="3098800"/>
                </a:moveTo>
                <a:lnTo>
                  <a:pt x="250736" y="3098800"/>
                </a:lnTo>
                <a:lnTo>
                  <a:pt x="239788" y="3086100"/>
                </a:lnTo>
                <a:lnTo>
                  <a:pt x="313448" y="3086100"/>
                </a:lnTo>
                <a:lnTo>
                  <a:pt x="324840" y="3098800"/>
                </a:lnTo>
                <a:close/>
              </a:path>
              <a:path w="3619500" h="3175000">
                <a:moveTo>
                  <a:pt x="3368662" y="3098800"/>
                </a:moveTo>
                <a:lnTo>
                  <a:pt x="3294545" y="3098800"/>
                </a:lnTo>
                <a:lnTo>
                  <a:pt x="3305949" y="3086100"/>
                </a:lnTo>
                <a:lnTo>
                  <a:pt x="3379597" y="3086100"/>
                </a:lnTo>
                <a:lnTo>
                  <a:pt x="3368662" y="3098800"/>
                </a:lnTo>
                <a:close/>
              </a:path>
              <a:path w="3619500" h="3175000">
                <a:moveTo>
                  <a:pt x="358673" y="3111500"/>
                </a:moveTo>
                <a:lnTo>
                  <a:pt x="273164" y="3111500"/>
                </a:lnTo>
                <a:lnTo>
                  <a:pt x="261861" y="3098800"/>
                </a:lnTo>
                <a:lnTo>
                  <a:pt x="346824" y="3098800"/>
                </a:lnTo>
                <a:lnTo>
                  <a:pt x="358673" y="3111500"/>
                </a:lnTo>
                <a:close/>
              </a:path>
              <a:path w="3619500" h="3175000">
                <a:moveTo>
                  <a:pt x="3346234" y="3111500"/>
                </a:moveTo>
                <a:lnTo>
                  <a:pt x="3260725" y="3111500"/>
                </a:lnTo>
                <a:lnTo>
                  <a:pt x="3272574" y="3098800"/>
                </a:lnTo>
                <a:lnTo>
                  <a:pt x="3357537" y="3098800"/>
                </a:lnTo>
                <a:lnTo>
                  <a:pt x="3346234" y="3111500"/>
                </a:lnTo>
                <a:close/>
              </a:path>
              <a:path w="3619500" h="3175000">
                <a:moveTo>
                  <a:pt x="393725" y="3124200"/>
                </a:moveTo>
                <a:lnTo>
                  <a:pt x="296291" y="3124200"/>
                </a:lnTo>
                <a:lnTo>
                  <a:pt x="284645" y="3111500"/>
                </a:lnTo>
                <a:lnTo>
                  <a:pt x="381457" y="3111500"/>
                </a:lnTo>
                <a:lnTo>
                  <a:pt x="393725" y="3124200"/>
                </a:lnTo>
                <a:close/>
              </a:path>
              <a:path w="3619500" h="3175000">
                <a:moveTo>
                  <a:pt x="3323107" y="3124200"/>
                </a:moveTo>
                <a:lnTo>
                  <a:pt x="3225673" y="3124200"/>
                </a:lnTo>
                <a:lnTo>
                  <a:pt x="3237928" y="3111500"/>
                </a:lnTo>
                <a:lnTo>
                  <a:pt x="3334753" y="3111500"/>
                </a:lnTo>
                <a:lnTo>
                  <a:pt x="3323107" y="3124200"/>
                </a:lnTo>
                <a:close/>
              </a:path>
              <a:path w="3619500" h="3175000">
                <a:moveTo>
                  <a:pt x="442188" y="3136900"/>
                </a:moveTo>
                <a:lnTo>
                  <a:pt x="320065" y="3136900"/>
                </a:lnTo>
                <a:lnTo>
                  <a:pt x="308102" y="3124200"/>
                </a:lnTo>
                <a:lnTo>
                  <a:pt x="429437" y="3124200"/>
                </a:lnTo>
                <a:lnTo>
                  <a:pt x="442188" y="3136900"/>
                </a:lnTo>
                <a:close/>
              </a:path>
              <a:path w="3619500" h="3175000">
                <a:moveTo>
                  <a:pt x="3299320" y="3136900"/>
                </a:moveTo>
                <a:lnTo>
                  <a:pt x="3177197" y="3136900"/>
                </a:lnTo>
                <a:lnTo>
                  <a:pt x="3189960" y="3124200"/>
                </a:lnTo>
                <a:lnTo>
                  <a:pt x="3311296" y="3124200"/>
                </a:lnTo>
                <a:lnTo>
                  <a:pt x="3299320" y="3136900"/>
                </a:lnTo>
                <a:close/>
              </a:path>
              <a:path w="3619500" h="3175000">
                <a:moveTo>
                  <a:pt x="3262490" y="3149600"/>
                </a:moveTo>
                <a:lnTo>
                  <a:pt x="356908" y="3149600"/>
                </a:lnTo>
                <a:lnTo>
                  <a:pt x="344474" y="3136900"/>
                </a:lnTo>
                <a:lnTo>
                  <a:pt x="3274923" y="3136900"/>
                </a:lnTo>
                <a:lnTo>
                  <a:pt x="3262490" y="3149600"/>
                </a:lnTo>
                <a:close/>
              </a:path>
              <a:path w="3619500" h="3175000">
                <a:moveTo>
                  <a:pt x="3237217" y="3162300"/>
                </a:moveTo>
                <a:lnTo>
                  <a:pt x="382181" y="3162300"/>
                </a:lnTo>
                <a:lnTo>
                  <a:pt x="369468" y="3149600"/>
                </a:lnTo>
                <a:lnTo>
                  <a:pt x="3249917" y="3149600"/>
                </a:lnTo>
                <a:lnTo>
                  <a:pt x="3237217" y="3162300"/>
                </a:lnTo>
                <a:close/>
              </a:path>
              <a:path w="3619500" h="3175000">
                <a:moveTo>
                  <a:pt x="3185071" y="3175000"/>
                </a:moveTo>
                <a:lnTo>
                  <a:pt x="434327" y="3175000"/>
                </a:lnTo>
                <a:lnTo>
                  <a:pt x="421106" y="3162300"/>
                </a:lnTo>
                <a:lnTo>
                  <a:pt x="3198291" y="3162300"/>
                </a:lnTo>
                <a:lnTo>
                  <a:pt x="3185071" y="317500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765291" y="2749295"/>
            <a:ext cx="1949450" cy="523240"/>
          </a:xfrm>
          <a:custGeom>
            <a:avLst/>
            <a:gdLst/>
            <a:ahLst/>
            <a:cxnLst/>
            <a:rect l="l" t="t" r="r" b="b"/>
            <a:pathLst>
              <a:path w="1949450" h="523239">
                <a:moveTo>
                  <a:pt x="0" y="0"/>
                </a:moveTo>
                <a:lnTo>
                  <a:pt x="1949195" y="0"/>
                </a:lnTo>
                <a:lnTo>
                  <a:pt x="1949195" y="522731"/>
                </a:lnTo>
                <a:lnTo>
                  <a:pt x="0" y="522731"/>
                </a:lnTo>
                <a:lnTo>
                  <a:pt x="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58408" y="2742768"/>
            <a:ext cx="1963420" cy="535940"/>
          </a:xfrm>
          <a:custGeom>
            <a:avLst/>
            <a:gdLst/>
            <a:ahLst/>
            <a:cxnLst/>
            <a:rect l="l" t="t" r="r" b="b"/>
            <a:pathLst>
              <a:path w="1963420" h="535939">
                <a:moveTo>
                  <a:pt x="1962937" y="535914"/>
                </a:moveTo>
                <a:lnTo>
                  <a:pt x="0" y="535914"/>
                </a:lnTo>
                <a:lnTo>
                  <a:pt x="0" y="0"/>
                </a:lnTo>
                <a:lnTo>
                  <a:pt x="1962937" y="0"/>
                </a:lnTo>
                <a:lnTo>
                  <a:pt x="196293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23214"/>
                </a:lnTo>
                <a:lnTo>
                  <a:pt x="6350" y="523214"/>
                </a:lnTo>
                <a:lnTo>
                  <a:pt x="12700" y="529564"/>
                </a:lnTo>
                <a:lnTo>
                  <a:pt x="1962937" y="529564"/>
                </a:lnTo>
                <a:lnTo>
                  <a:pt x="1962937" y="535914"/>
                </a:lnTo>
                <a:close/>
              </a:path>
              <a:path w="1963420" h="53593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963420" h="535939">
                <a:moveTo>
                  <a:pt x="195023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950237" y="6350"/>
                </a:lnTo>
                <a:lnTo>
                  <a:pt x="1950237" y="12700"/>
                </a:lnTo>
                <a:close/>
              </a:path>
              <a:path w="1963420" h="535939">
                <a:moveTo>
                  <a:pt x="1950237" y="529564"/>
                </a:moveTo>
                <a:lnTo>
                  <a:pt x="1950237" y="6350"/>
                </a:lnTo>
                <a:lnTo>
                  <a:pt x="1956587" y="12700"/>
                </a:lnTo>
                <a:lnTo>
                  <a:pt x="1962937" y="12700"/>
                </a:lnTo>
                <a:lnTo>
                  <a:pt x="1962937" y="523214"/>
                </a:lnTo>
                <a:lnTo>
                  <a:pt x="1956587" y="523214"/>
                </a:lnTo>
                <a:lnTo>
                  <a:pt x="1950237" y="529564"/>
                </a:lnTo>
                <a:close/>
              </a:path>
              <a:path w="1963420" h="535939">
                <a:moveTo>
                  <a:pt x="1962937" y="12700"/>
                </a:moveTo>
                <a:lnTo>
                  <a:pt x="1956587" y="12700"/>
                </a:lnTo>
                <a:lnTo>
                  <a:pt x="1950237" y="6350"/>
                </a:lnTo>
                <a:lnTo>
                  <a:pt x="1962937" y="6350"/>
                </a:lnTo>
                <a:lnTo>
                  <a:pt x="1962937" y="12700"/>
                </a:lnTo>
                <a:close/>
              </a:path>
              <a:path w="1963420" h="535939">
                <a:moveTo>
                  <a:pt x="12700" y="529564"/>
                </a:moveTo>
                <a:lnTo>
                  <a:pt x="6350" y="523214"/>
                </a:lnTo>
                <a:lnTo>
                  <a:pt x="12700" y="523214"/>
                </a:lnTo>
                <a:lnTo>
                  <a:pt x="12700" y="529564"/>
                </a:lnTo>
                <a:close/>
              </a:path>
              <a:path w="1963420" h="535939">
                <a:moveTo>
                  <a:pt x="1950237" y="529564"/>
                </a:moveTo>
                <a:lnTo>
                  <a:pt x="12700" y="529564"/>
                </a:lnTo>
                <a:lnTo>
                  <a:pt x="12700" y="523214"/>
                </a:lnTo>
                <a:lnTo>
                  <a:pt x="1950237" y="523214"/>
                </a:lnTo>
                <a:lnTo>
                  <a:pt x="1950237" y="529564"/>
                </a:lnTo>
                <a:close/>
              </a:path>
              <a:path w="1963420" h="535939">
                <a:moveTo>
                  <a:pt x="1962937" y="529564"/>
                </a:moveTo>
                <a:lnTo>
                  <a:pt x="1950237" y="529564"/>
                </a:lnTo>
                <a:lnTo>
                  <a:pt x="1956587" y="523214"/>
                </a:lnTo>
                <a:lnTo>
                  <a:pt x="1962937" y="523214"/>
                </a:lnTo>
                <a:lnTo>
                  <a:pt x="1962937" y="529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04285" y="1903196"/>
            <a:ext cx="5080635" cy="3951604"/>
          </a:xfrm>
          <a:prstGeom prst="rect">
            <a:avLst/>
          </a:prstGeom>
        </p:spPr>
        <p:txBody>
          <a:bodyPr wrap="square" lIns="0" tIns="2178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dirty="0" sz="2800" spc="-5" b="1">
                <a:latin typeface="Times New Roman"/>
                <a:cs typeface="Times New Roman"/>
              </a:rPr>
              <a:t>2.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定量实验——库仑的实</a:t>
            </a:r>
            <a:r>
              <a:rPr dirty="0" sz="2800" spc="-10" b="1">
                <a:latin typeface="华文楷体"/>
                <a:cs typeface="华文楷体"/>
              </a:rPr>
              <a:t>验</a:t>
            </a:r>
            <a:endParaRPr sz="2800">
              <a:latin typeface="华文楷体"/>
              <a:cs typeface="华文楷体"/>
            </a:endParaRPr>
          </a:p>
          <a:p>
            <a:pPr marL="2551430">
              <a:lnSpc>
                <a:spcPct val="100000"/>
              </a:lnSpc>
              <a:spcBef>
                <a:spcPts val="1614"/>
              </a:spcBef>
            </a:pPr>
            <a:r>
              <a:rPr dirty="0" sz="2800" b="1">
                <a:latin typeface="华文楷体"/>
                <a:cs typeface="华文楷体"/>
              </a:rPr>
              <a:t>遇到困</a:t>
            </a:r>
            <a:r>
              <a:rPr dirty="0" sz="2800" spc="-10" b="1">
                <a:latin typeface="华文楷体"/>
                <a:cs typeface="华文楷体"/>
              </a:rPr>
              <a:t>难</a:t>
            </a:r>
            <a:endParaRPr sz="2800">
              <a:latin typeface="华文楷体"/>
              <a:cs typeface="华文楷体"/>
            </a:endParaRPr>
          </a:p>
          <a:p>
            <a:pPr algn="ctr" marL="2236470" marR="343535">
              <a:lnSpc>
                <a:spcPts val="7070"/>
              </a:lnSpc>
              <a:spcBef>
                <a:spcPts val="595"/>
              </a:spcBef>
            </a:pPr>
            <a:r>
              <a:rPr dirty="0" sz="2800" b="1">
                <a:latin typeface="华文楷体"/>
                <a:cs typeface="华文楷体"/>
              </a:rPr>
              <a:t>微小力不易测</a:t>
            </a:r>
            <a:r>
              <a:rPr dirty="0" sz="2800" spc="-5" b="1">
                <a:latin typeface="华文楷体"/>
                <a:cs typeface="华文楷体"/>
              </a:rPr>
              <a:t>量 </a:t>
            </a:r>
            <a:r>
              <a:rPr dirty="0" sz="2800" b="1">
                <a:latin typeface="华文楷体"/>
                <a:cs typeface="华文楷体"/>
              </a:rPr>
              <a:t>距离不便测</a:t>
            </a:r>
            <a:r>
              <a:rPr dirty="0" sz="2800" spc="-10" b="1">
                <a:latin typeface="华文楷体"/>
                <a:cs typeface="华文楷体"/>
              </a:rPr>
              <a:t>量</a:t>
            </a:r>
            <a:endParaRPr sz="2800">
              <a:latin typeface="华文楷体"/>
              <a:cs typeface="华文楷体"/>
            </a:endParaRPr>
          </a:p>
          <a:p>
            <a:pPr algn="ctr" marL="1849755">
              <a:lnSpc>
                <a:spcPct val="100000"/>
              </a:lnSpc>
              <a:spcBef>
                <a:spcPts val="2865"/>
              </a:spcBef>
            </a:pPr>
            <a:r>
              <a:rPr dirty="0" sz="2800" b="1">
                <a:latin typeface="华文楷体"/>
                <a:cs typeface="华文楷体"/>
              </a:rPr>
              <a:t>电荷量无法直接测</a:t>
            </a:r>
            <a:r>
              <a:rPr dirty="0" sz="2800" spc="-10" b="1">
                <a:latin typeface="华文楷体"/>
                <a:cs typeface="华文楷体"/>
              </a:rPr>
              <a:t>量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69615" y="1514855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二、实验探究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7916" y="2177795"/>
            <a:ext cx="1978152" cy="3316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0099" y="1413865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二、实验探究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86176" y="3888333"/>
            <a:ext cx="2161540" cy="1377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8755" marR="5080" indent="-186690">
              <a:lnSpc>
                <a:spcPct val="158300"/>
              </a:lnSpc>
              <a:spcBef>
                <a:spcPts val="100"/>
              </a:spcBef>
            </a:pPr>
            <a:r>
              <a:rPr dirty="0" sz="2800" b="1">
                <a:latin typeface="华文楷体"/>
                <a:cs typeface="华文楷体"/>
              </a:rPr>
              <a:t>等倍改变距</a:t>
            </a:r>
            <a:r>
              <a:rPr dirty="0" sz="2800" spc="-5" b="1">
                <a:latin typeface="华文楷体"/>
                <a:cs typeface="华文楷体"/>
              </a:rPr>
              <a:t>离 </a:t>
            </a:r>
            <a:r>
              <a:rPr dirty="0" sz="2800" b="1">
                <a:latin typeface="华文楷体"/>
                <a:cs typeface="华文楷体"/>
              </a:rPr>
              <a:t>平分电荷</a:t>
            </a:r>
            <a:r>
              <a:rPr dirty="0" sz="2800" spc="-10" b="1">
                <a:latin typeface="华文楷体"/>
                <a:cs typeface="华文楷体"/>
              </a:rPr>
              <a:t>量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9758" y="2099475"/>
            <a:ext cx="42983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2.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定量实验——库仑的实</a:t>
            </a:r>
            <a:r>
              <a:rPr dirty="0" sz="2800" spc="-10" b="1">
                <a:latin typeface="华文楷体"/>
                <a:cs typeface="华文楷体"/>
              </a:rPr>
              <a:t>验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50607" y="2188464"/>
            <a:ext cx="1773936" cy="3546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88034" y="4504575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AD0203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64942" y="2972777"/>
            <a:ext cx="2997200" cy="2514600"/>
          </a:xfrm>
          <a:custGeom>
            <a:avLst/>
            <a:gdLst/>
            <a:ahLst/>
            <a:cxnLst/>
            <a:rect l="l" t="t" r="r" b="b"/>
            <a:pathLst>
              <a:path w="2997200" h="2514600">
                <a:moveTo>
                  <a:pt x="2671724" y="12700"/>
                </a:moveTo>
                <a:lnTo>
                  <a:pt x="324891" y="12700"/>
                </a:lnTo>
                <a:lnTo>
                  <a:pt x="335318" y="0"/>
                </a:lnTo>
                <a:lnTo>
                  <a:pt x="2661297" y="0"/>
                </a:lnTo>
                <a:lnTo>
                  <a:pt x="2671724" y="12700"/>
                </a:lnTo>
                <a:close/>
              </a:path>
              <a:path w="2997200" h="2514600">
                <a:moveTo>
                  <a:pt x="2712415" y="25400"/>
                </a:moveTo>
                <a:lnTo>
                  <a:pt x="284200" y="25400"/>
                </a:lnTo>
                <a:lnTo>
                  <a:pt x="294208" y="12700"/>
                </a:lnTo>
                <a:lnTo>
                  <a:pt x="2702407" y="12700"/>
                </a:lnTo>
                <a:lnTo>
                  <a:pt x="2712415" y="25400"/>
                </a:lnTo>
                <a:close/>
              </a:path>
              <a:path w="2997200" h="2514600">
                <a:moveTo>
                  <a:pt x="2741752" y="38100"/>
                </a:moveTo>
                <a:lnTo>
                  <a:pt x="254863" y="38100"/>
                </a:lnTo>
                <a:lnTo>
                  <a:pt x="264515" y="25400"/>
                </a:lnTo>
                <a:lnTo>
                  <a:pt x="2732087" y="25400"/>
                </a:lnTo>
                <a:lnTo>
                  <a:pt x="2741752" y="38100"/>
                </a:lnTo>
                <a:close/>
              </a:path>
              <a:path w="2997200" h="2514600">
                <a:moveTo>
                  <a:pt x="324738" y="50800"/>
                </a:moveTo>
                <a:lnTo>
                  <a:pt x="226656" y="50800"/>
                </a:lnTo>
                <a:lnTo>
                  <a:pt x="235927" y="38100"/>
                </a:lnTo>
                <a:lnTo>
                  <a:pt x="334606" y="38100"/>
                </a:lnTo>
                <a:lnTo>
                  <a:pt x="324738" y="50800"/>
                </a:lnTo>
                <a:close/>
              </a:path>
              <a:path w="2997200" h="2514600">
                <a:moveTo>
                  <a:pt x="2769958" y="50800"/>
                </a:moveTo>
                <a:lnTo>
                  <a:pt x="2671876" y="50800"/>
                </a:lnTo>
                <a:lnTo>
                  <a:pt x="2662008" y="38100"/>
                </a:lnTo>
                <a:lnTo>
                  <a:pt x="2760687" y="38100"/>
                </a:lnTo>
                <a:lnTo>
                  <a:pt x="2769958" y="50800"/>
                </a:lnTo>
                <a:close/>
              </a:path>
              <a:path w="2997200" h="2514600">
                <a:moveTo>
                  <a:pt x="288061" y="63500"/>
                </a:moveTo>
                <a:lnTo>
                  <a:pt x="199656" y="63500"/>
                </a:lnTo>
                <a:lnTo>
                  <a:pt x="208508" y="50800"/>
                </a:lnTo>
                <a:lnTo>
                  <a:pt x="297510" y="50800"/>
                </a:lnTo>
                <a:lnTo>
                  <a:pt x="288061" y="63500"/>
                </a:lnTo>
                <a:close/>
              </a:path>
              <a:path w="2997200" h="2514600">
                <a:moveTo>
                  <a:pt x="2796959" y="63500"/>
                </a:moveTo>
                <a:lnTo>
                  <a:pt x="2708554" y="63500"/>
                </a:lnTo>
                <a:lnTo>
                  <a:pt x="2699092" y="50800"/>
                </a:lnTo>
                <a:lnTo>
                  <a:pt x="2788094" y="50800"/>
                </a:lnTo>
                <a:lnTo>
                  <a:pt x="2796959" y="63500"/>
                </a:lnTo>
                <a:close/>
              </a:path>
              <a:path w="2997200" h="2514600">
                <a:moveTo>
                  <a:pt x="261658" y="76200"/>
                </a:moveTo>
                <a:lnTo>
                  <a:pt x="182372" y="76200"/>
                </a:lnTo>
                <a:lnTo>
                  <a:pt x="190944" y="63500"/>
                </a:lnTo>
                <a:lnTo>
                  <a:pt x="270776" y="63500"/>
                </a:lnTo>
                <a:lnTo>
                  <a:pt x="261658" y="76200"/>
                </a:lnTo>
                <a:close/>
              </a:path>
              <a:path w="2997200" h="2514600">
                <a:moveTo>
                  <a:pt x="2814231" y="76200"/>
                </a:moveTo>
                <a:lnTo>
                  <a:pt x="2734957" y="76200"/>
                </a:lnTo>
                <a:lnTo>
                  <a:pt x="2725839" y="63500"/>
                </a:lnTo>
                <a:lnTo>
                  <a:pt x="2805671" y="63500"/>
                </a:lnTo>
                <a:lnTo>
                  <a:pt x="2814231" y="76200"/>
                </a:lnTo>
                <a:close/>
              </a:path>
              <a:path w="2997200" h="2514600">
                <a:moveTo>
                  <a:pt x="236308" y="88900"/>
                </a:moveTo>
                <a:lnTo>
                  <a:pt x="165709" y="88900"/>
                </a:lnTo>
                <a:lnTo>
                  <a:pt x="173964" y="76200"/>
                </a:lnTo>
                <a:lnTo>
                  <a:pt x="245046" y="76200"/>
                </a:lnTo>
                <a:lnTo>
                  <a:pt x="236308" y="88900"/>
                </a:lnTo>
                <a:close/>
              </a:path>
              <a:path w="2997200" h="2514600">
                <a:moveTo>
                  <a:pt x="2830906" y="88900"/>
                </a:moveTo>
                <a:lnTo>
                  <a:pt x="2760306" y="88900"/>
                </a:lnTo>
                <a:lnTo>
                  <a:pt x="2751569" y="76200"/>
                </a:lnTo>
                <a:lnTo>
                  <a:pt x="2822651" y="76200"/>
                </a:lnTo>
                <a:lnTo>
                  <a:pt x="2830906" y="88900"/>
                </a:lnTo>
                <a:close/>
              </a:path>
              <a:path w="2997200" h="2514600">
                <a:moveTo>
                  <a:pt x="212077" y="101600"/>
                </a:moveTo>
                <a:lnTo>
                  <a:pt x="149669" y="101600"/>
                </a:lnTo>
                <a:lnTo>
                  <a:pt x="157606" y="88900"/>
                </a:lnTo>
                <a:lnTo>
                  <a:pt x="220408" y="88900"/>
                </a:lnTo>
                <a:lnTo>
                  <a:pt x="212077" y="101600"/>
                </a:lnTo>
                <a:close/>
              </a:path>
              <a:path w="2997200" h="2514600">
                <a:moveTo>
                  <a:pt x="2846946" y="101600"/>
                </a:moveTo>
                <a:lnTo>
                  <a:pt x="2784538" y="101600"/>
                </a:lnTo>
                <a:lnTo>
                  <a:pt x="2776194" y="88900"/>
                </a:lnTo>
                <a:lnTo>
                  <a:pt x="2839008" y="88900"/>
                </a:lnTo>
                <a:lnTo>
                  <a:pt x="2846946" y="101600"/>
                </a:lnTo>
                <a:close/>
              </a:path>
              <a:path w="2997200" h="2514600">
                <a:moveTo>
                  <a:pt x="196595" y="114300"/>
                </a:moveTo>
                <a:lnTo>
                  <a:pt x="134289" y="114300"/>
                </a:lnTo>
                <a:lnTo>
                  <a:pt x="141897" y="101600"/>
                </a:lnTo>
                <a:lnTo>
                  <a:pt x="204647" y="101600"/>
                </a:lnTo>
                <a:lnTo>
                  <a:pt x="196595" y="114300"/>
                </a:lnTo>
                <a:close/>
              </a:path>
              <a:path w="2997200" h="2514600">
                <a:moveTo>
                  <a:pt x="2862326" y="114300"/>
                </a:moveTo>
                <a:lnTo>
                  <a:pt x="2800019" y="114300"/>
                </a:lnTo>
                <a:lnTo>
                  <a:pt x="2791967" y="101600"/>
                </a:lnTo>
                <a:lnTo>
                  <a:pt x="2854718" y="101600"/>
                </a:lnTo>
                <a:lnTo>
                  <a:pt x="2862326" y="114300"/>
                </a:lnTo>
                <a:close/>
              </a:path>
              <a:path w="2997200" h="2514600">
                <a:moveTo>
                  <a:pt x="167347" y="139700"/>
                </a:moveTo>
                <a:lnTo>
                  <a:pt x="112522" y="139700"/>
                </a:lnTo>
                <a:lnTo>
                  <a:pt x="119595" y="127000"/>
                </a:lnTo>
                <a:lnTo>
                  <a:pt x="126860" y="114300"/>
                </a:lnTo>
                <a:lnTo>
                  <a:pt x="189420" y="114300"/>
                </a:lnTo>
                <a:lnTo>
                  <a:pt x="181686" y="127000"/>
                </a:lnTo>
                <a:lnTo>
                  <a:pt x="174790" y="127000"/>
                </a:lnTo>
                <a:lnTo>
                  <a:pt x="167347" y="139700"/>
                </a:lnTo>
                <a:close/>
              </a:path>
              <a:path w="2997200" h="2514600">
                <a:moveTo>
                  <a:pt x="2884093" y="139700"/>
                </a:moveTo>
                <a:lnTo>
                  <a:pt x="2829267" y="139700"/>
                </a:lnTo>
                <a:lnTo>
                  <a:pt x="2821825" y="127000"/>
                </a:lnTo>
                <a:lnTo>
                  <a:pt x="2814929" y="127000"/>
                </a:lnTo>
                <a:lnTo>
                  <a:pt x="2807182" y="114300"/>
                </a:lnTo>
                <a:lnTo>
                  <a:pt x="2869755" y="114300"/>
                </a:lnTo>
                <a:lnTo>
                  <a:pt x="2877019" y="127000"/>
                </a:lnTo>
                <a:lnTo>
                  <a:pt x="2884093" y="139700"/>
                </a:lnTo>
                <a:close/>
              </a:path>
              <a:path w="2997200" h="2514600">
                <a:moveTo>
                  <a:pt x="140563" y="165100"/>
                </a:moveTo>
                <a:lnTo>
                  <a:pt x="92379" y="165100"/>
                </a:lnTo>
                <a:lnTo>
                  <a:pt x="98907" y="152400"/>
                </a:lnTo>
                <a:lnTo>
                  <a:pt x="105625" y="139700"/>
                </a:lnTo>
                <a:lnTo>
                  <a:pt x="160743" y="139700"/>
                </a:lnTo>
                <a:lnTo>
                  <a:pt x="153631" y="152400"/>
                </a:lnTo>
                <a:lnTo>
                  <a:pt x="147332" y="152400"/>
                </a:lnTo>
                <a:lnTo>
                  <a:pt x="140563" y="165100"/>
                </a:lnTo>
                <a:close/>
              </a:path>
              <a:path w="2997200" h="2514600">
                <a:moveTo>
                  <a:pt x="2904223" y="165100"/>
                </a:moveTo>
                <a:lnTo>
                  <a:pt x="2856052" y="165100"/>
                </a:lnTo>
                <a:lnTo>
                  <a:pt x="2849283" y="152400"/>
                </a:lnTo>
                <a:lnTo>
                  <a:pt x="2842971" y="152400"/>
                </a:lnTo>
                <a:lnTo>
                  <a:pt x="2835871" y="139700"/>
                </a:lnTo>
                <a:lnTo>
                  <a:pt x="2890989" y="139700"/>
                </a:lnTo>
                <a:lnTo>
                  <a:pt x="2897708" y="152400"/>
                </a:lnTo>
                <a:lnTo>
                  <a:pt x="2904223" y="165100"/>
                </a:lnTo>
                <a:close/>
              </a:path>
              <a:path w="2997200" h="2514600">
                <a:moveTo>
                  <a:pt x="116433" y="190500"/>
                </a:moveTo>
                <a:lnTo>
                  <a:pt x="73977" y="190500"/>
                </a:lnTo>
                <a:lnTo>
                  <a:pt x="79921" y="177800"/>
                </a:lnTo>
                <a:lnTo>
                  <a:pt x="86055" y="165100"/>
                </a:lnTo>
                <a:lnTo>
                  <a:pt x="134569" y="165100"/>
                </a:lnTo>
                <a:lnTo>
                  <a:pt x="128143" y="177800"/>
                </a:lnTo>
                <a:lnTo>
                  <a:pt x="122478" y="177800"/>
                </a:lnTo>
                <a:lnTo>
                  <a:pt x="116433" y="190500"/>
                </a:lnTo>
                <a:close/>
              </a:path>
              <a:path w="2997200" h="2514600">
                <a:moveTo>
                  <a:pt x="2922638" y="190500"/>
                </a:moveTo>
                <a:lnTo>
                  <a:pt x="2880182" y="190500"/>
                </a:lnTo>
                <a:lnTo>
                  <a:pt x="2874124" y="177800"/>
                </a:lnTo>
                <a:lnTo>
                  <a:pt x="2868460" y="177800"/>
                </a:lnTo>
                <a:lnTo>
                  <a:pt x="2862046" y="165100"/>
                </a:lnTo>
                <a:lnTo>
                  <a:pt x="2910560" y="165100"/>
                </a:lnTo>
                <a:lnTo>
                  <a:pt x="2916694" y="177800"/>
                </a:lnTo>
                <a:lnTo>
                  <a:pt x="2922638" y="190500"/>
                </a:lnTo>
                <a:close/>
              </a:path>
              <a:path w="2997200" h="2514600">
                <a:moveTo>
                  <a:pt x="100190" y="215900"/>
                </a:moveTo>
                <a:lnTo>
                  <a:pt x="57391" y="215900"/>
                </a:lnTo>
                <a:lnTo>
                  <a:pt x="62712" y="203200"/>
                </a:lnTo>
                <a:lnTo>
                  <a:pt x="68249" y="190500"/>
                </a:lnTo>
                <a:lnTo>
                  <a:pt x="116700" y="190500"/>
                </a:lnTo>
                <a:lnTo>
                  <a:pt x="110832" y="203200"/>
                </a:lnTo>
                <a:lnTo>
                  <a:pt x="105676" y="203200"/>
                </a:lnTo>
                <a:lnTo>
                  <a:pt x="100190" y="215900"/>
                </a:lnTo>
                <a:close/>
              </a:path>
              <a:path w="2997200" h="2514600">
                <a:moveTo>
                  <a:pt x="2939224" y="215900"/>
                </a:moveTo>
                <a:lnTo>
                  <a:pt x="2896412" y="215900"/>
                </a:lnTo>
                <a:lnTo>
                  <a:pt x="2890939" y="203200"/>
                </a:lnTo>
                <a:lnTo>
                  <a:pt x="2885782" y="203200"/>
                </a:lnTo>
                <a:lnTo>
                  <a:pt x="2879915" y="190500"/>
                </a:lnTo>
                <a:lnTo>
                  <a:pt x="2928366" y="190500"/>
                </a:lnTo>
                <a:lnTo>
                  <a:pt x="2933903" y="203200"/>
                </a:lnTo>
                <a:lnTo>
                  <a:pt x="2939224" y="215900"/>
                </a:lnTo>
                <a:close/>
              </a:path>
              <a:path w="2997200" h="2514600">
                <a:moveTo>
                  <a:pt x="76936" y="254000"/>
                </a:moveTo>
                <a:lnTo>
                  <a:pt x="38265" y="254000"/>
                </a:lnTo>
                <a:lnTo>
                  <a:pt x="42722" y="241300"/>
                </a:lnTo>
                <a:lnTo>
                  <a:pt x="47396" y="228600"/>
                </a:lnTo>
                <a:lnTo>
                  <a:pt x="52285" y="215900"/>
                </a:lnTo>
                <a:lnTo>
                  <a:pt x="95389" y="215900"/>
                </a:lnTo>
                <a:lnTo>
                  <a:pt x="90309" y="228600"/>
                </a:lnTo>
                <a:lnTo>
                  <a:pt x="90538" y="228600"/>
                </a:lnTo>
                <a:lnTo>
                  <a:pt x="85648" y="241300"/>
                </a:lnTo>
                <a:lnTo>
                  <a:pt x="81406" y="241300"/>
                </a:lnTo>
                <a:lnTo>
                  <a:pt x="76936" y="254000"/>
                </a:lnTo>
                <a:close/>
              </a:path>
              <a:path w="2997200" h="2514600">
                <a:moveTo>
                  <a:pt x="2958350" y="254000"/>
                </a:moveTo>
                <a:lnTo>
                  <a:pt x="2919666" y="254000"/>
                </a:lnTo>
                <a:lnTo>
                  <a:pt x="2915208" y="241300"/>
                </a:lnTo>
                <a:lnTo>
                  <a:pt x="2910954" y="241300"/>
                </a:lnTo>
                <a:lnTo>
                  <a:pt x="2906077" y="228600"/>
                </a:lnTo>
                <a:lnTo>
                  <a:pt x="2906306" y="228600"/>
                </a:lnTo>
                <a:lnTo>
                  <a:pt x="2901213" y="215900"/>
                </a:lnTo>
                <a:lnTo>
                  <a:pt x="2944329" y="215900"/>
                </a:lnTo>
                <a:lnTo>
                  <a:pt x="2949219" y="228600"/>
                </a:lnTo>
                <a:lnTo>
                  <a:pt x="2953892" y="241300"/>
                </a:lnTo>
                <a:lnTo>
                  <a:pt x="2958350" y="254000"/>
                </a:lnTo>
                <a:close/>
              </a:path>
              <a:path w="2997200" h="2514600">
                <a:moveTo>
                  <a:pt x="61975" y="292100"/>
                </a:moveTo>
                <a:lnTo>
                  <a:pt x="22758" y="292100"/>
                </a:lnTo>
                <a:lnTo>
                  <a:pt x="26288" y="279400"/>
                </a:lnTo>
                <a:lnTo>
                  <a:pt x="30048" y="266700"/>
                </a:lnTo>
                <a:lnTo>
                  <a:pt x="34048" y="254000"/>
                </a:lnTo>
                <a:lnTo>
                  <a:pt x="77139" y="254000"/>
                </a:lnTo>
                <a:lnTo>
                  <a:pt x="72885" y="266700"/>
                </a:lnTo>
                <a:lnTo>
                  <a:pt x="69227" y="266700"/>
                </a:lnTo>
                <a:lnTo>
                  <a:pt x="65405" y="279400"/>
                </a:lnTo>
                <a:lnTo>
                  <a:pt x="65582" y="279400"/>
                </a:lnTo>
                <a:lnTo>
                  <a:pt x="61975" y="292100"/>
                </a:lnTo>
                <a:close/>
              </a:path>
              <a:path w="2997200" h="2514600">
                <a:moveTo>
                  <a:pt x="2973857" y="292100"/>
                </a:moveTo>
                <a:lnTo>
                  <a:pt x="2934627" y="292100"/>
                </a:lnTo>
                <a:lnTo>
                  <a:pt x="2931033" y="279400"/>
                </a:lnTo>
                <a:lnTo>
                  <a:pt x="2931210" y="279400"/>
                </a:lnTo>
                <a:lnTo>
                  <a:pt x="2927388" y="266700"/>
                </a:lnTo>
                <a:lnTo>
                  <a:pt x="2923730" y="266700"/>
                </a:lnTo>
                <a:lnTo>
                  <a:pt x="2919476" y="254000"/>
                </a:lnTo>
                <a:lnTo>
                  <a:pt x="2962567" y="254000"/>
                </a:lnTo>
                <a:lnTo>
                  <a:pt x="2966567" y="266700"/>
                </a:lnTo>
                <a:lnTo>
                  <a:pt x="2970326" y="279400"/>
                </a:lnTo>
                <a:lnTo>
                  <a:pt x="2973857" y="292100"/>
                </a:lnTo>
                <a:close/>
              </a:path>
              <a:path w="2997200" h="2514600">
                <a:moveTo>
                  <a:pt x="69037" y="279400"/>
                </a:moveTo>
                <a:lnTo>
                  <a:pt x="69227" y="266700"/>
                </a:lnTo>
                <a:lnTo>
                  <a:pt x="73075" y="266700"/>
                </a:lnTo>
                <a:lnTo>
                  <a:pt x="69037" y="279400"/>
                </a:lnTo>
                <a:close/>
              </a:path>
              <a:path w="2997200" h="2514600">
                <a:moveTo>
                  <a:pt x="2927565" y="279400"/>
                </a:moveTo>
                <a:lnTo>
                  <a:pt x="2923527" y="266700"/>
                </a:lnTo>
                <a:lnTo>
                  <a:pt x="2927388" y="266700"/>
                </a:lnTo>
                <a:lnTo>
                  <a:pt x="2927565" y="279400"/>
                </a:lnTo>
                <a:close/>
              </a:path>
              <a:path w="2997200" h="2514600">
                <a:moveTo>
                  <a:pt x="44221" y="355600"/>
                </a:moveTo>
                <a:lnTo>
                  <a:pt x="6756" y="355600"/>
                </a:lnTo>
                <a:lnTo>
                  <a:pt x="8801" y="342900"/>
                </a:lnTo>
                <a:lnTo>
                  <a:pt x="11087" y="330200"/>
                </a:lnTo>
                <a:lnTo>
                  <a:pt x="13639" y="317500"/>
                </a:lnTo>
                <a:lnTo>
                  <a:pt x="16433" y="304800"/>
                </a:lnTo>
                <a:lnTo>
                  <a:pt x="19469" y="292100"/>
                </a:lnTo>
                <a:lnTo>
                  <a:pt x="62141" y="292100"/>
                </a:lnTo>
                <a:lnTo>
                  <a:pt x="58775" y="304800"/>
                </a:lnTo>
                <a:lnTo>
                  <a:pt x="55930" y="304800"/>
                </a:lnTo>
                <a:lnTo>
                  <a:pt x="53022" y="317500"/>
                </a:lnTo>
                <a:lnTo>
                  <a:pt x="50469" y="330200"/>
                </a:lnTo>
                <a:lnTo>
                  <a:pt x="50596" y="330200"/>
                </a:lnTo>
                <a:lnTo>
                  <a:pt x="48158" y="342900"/>
                </a:lnTo>
                <a:lnTo>
                  <a:pt x="46177" y="342900"/>
                </a:lnTo>
                <a:lnTo>
                  <a:pt x="44221" y="355600"/>
                </a:lnTo>
                <a:close/>
              </a:path>
              <a:path w="2997200" h="2514600">
                <a:moveTo>
                  <a:pt x="2989846" y="355600"/>
                </a:moveTo>
                <a:lnTo>
                  <a:pt x="2952381" y="355600"/>
                </a:lnTo>
                <a:lnTo>
                  <a:pt x="2950438" y="342900"/>
                </a:lnTo>
                <a:lnTo>
                  <a:pt x="2948457" y="342900"/>
                </a:lnTo>
                <a:lnTo>
                  <a:pt x="2946019" y="330200"/>
                </a:lnTo>
                <a:lnTo>
                  <a:pt x="2943466" y="317500"/>
                </a:lnTo>
                <a:lnTo>
                  <a:pt x="2940685" y="304800"/>
                </a:lnTo>
                <a:lnTo>
                  <a:pt x="2937840" y="304800"/>
                </a:lnTo>
                <a:lnTo>
                  <a:pt x="2934474" y="292100"/>
                </a:lnTo>
                <a:lnTo>
                  <a:pt x="2977134" y="292100"/>
                </a:lnTo>
                <a:lnTo>
                  <a:pt x="2980182" y="304800"/>
                </a:lnTo>
                <a:lnTo>
                  <a:pt x="2982976" y="317500"/>
                </a:lnTo>
                <a:lnTo>
                  <a:pt x="2985528" y="330200"/>
                </a:lnTo>
                <a:lnTo>
                  <a:pt x="2987814" y="342900"/>
                </a:lnTo>
                <a:lnTo>
                  <a:pt x="2989846" y="355600"/>
                </a:lnTo>
                <a:close/>
              </a:path>
              <a:path w="2997200" h="2514600">
                <a:moveTo>
                  <a:pt x="40157" y="2120900"/>
                </a:moveTo>
                <a:lnTo>
                  <a:pt x="1257" y="2120900"/>
                </a:lnTo>
                <a:lnTo>
                  <a:pt x="558" y="2108200"/>
                </a:lnTo>
                <a:lnTo>
                  <a:pt x="139" y="2095500"/>
                </a:lnTo>
                <a:lnTo>
                  <a:pt x="0" y="2082800"/>
                </a:lnTo>
                <a:lnTo>
                  <a:pt x="0" y="431800"/>
                </a:lnTo>
                <a:lnTo>
                  <a:pt x="1257" y="393700"/>
                </a:lnTo>
                <a:lnTo>
                  <a:pt x="4991" y="355600"/>
                </a:lnTo>
                <a:lnTo>
                  <a:pt x="44310" y="355600"/>
                </a:lnTo>
                <a:lnTo>
                  <a:pt x="42621" y="368300"/>
                </a:lnTo>
                <a:lnTo>
                  <a:pt x="41236" y="381000"/>
                </a:lnTo>
                <a:lnTo>
                  <a:pt x="40157" y="381000"/>
                </a:lnTo>
                <a:lnTo>
                  <a:pt x="39230" y="393700"/>
                </a:lnTo>
                <a:lnTo>
                  <a:pt x="38595" y="406400"/>
                </a:lnTo>
                <a:lnTo>
                  <a:pt x="38226" y="419100"/>
                </a:lnTo>
                <a:lnTo>
                  <a:pt x="38100" y="431800"/>
                </a:lnTo>
                <a:lnTo>
                  <a:pt x="38100" y="2082800"/>
                </a:lnTo>
                <a:lnTo>
                  <a:pt x="38226" y="2095500"/>
                </a:lnTo>
                <a:lnTo>
                  <a:pt x="38620" y="2108200"/>
                </a:lnTo>
                <a:lnTo>
                  <a:pt x="39230" y="2108200"/>
                </a:lnTo>
                <a:lnTo>
                  <a:pt x="40157" y="2120900"/>
                </a:lnTo>
                <a:close/>
              </a:path>
              <a:path w="2997200" h="2514600">
                <a:moveTo>
                  <a:pt x="2995358" y="2120900"/>
                </a:moveTo>
                <a:lnTo>
                  <a:pt x="2956445" y="2120900"/>
                </a:lnTo>
                <a:lnTo>
                  <a:pt x="2957385" y="2108200"/>
                </a:lnTo>
                <a:lnTo>
                  <a:pt x="2957982" y="2108200"/>
                </a:lnTo>
                <a:lnTo>
                  <a:pt x="2958388" y="2095500"/>
                </a:lnTo>
                <a:lnTo>
                  <a:pt x="2958515" y="2082800"/>
                </a:lnTo>
                <a:lnTo>
                  <a:pt x="2958515" y="431800"/>
                </a:lnTo>
                <a:lnTo>
                  <a:pt x="2958376" y="419100"/>
                </a:lnTo>
                <a:lnTo>
                  <a:pt x="2957982" y="406400"/>
                </a:lnTo>
                <a:lnTo>
                  <a:pt x="2957347" y="393700"/>
                </a:lnTo>
                <a:lnTo>
                  <a:pt x="2956445" y="381000"/>
                </a:lnTo>
                <a:lnTo>
                  <a:pt x="2955366" y="381000"/>
                </a:lnTo>
                <a:lnTo>
                  <a:pt x="2953931" y="368300"/>
                </a:lnTo>
                <a:lnTo>
                  <a:pt x="2952305" y="355600"/>
                </a:lnTo>
                <a:lnTo>
                  <a:pt x="2991624" y="355600"/>
                </a:lnTo>
                <a:lnTo>
                  <a:pt x="2995358" y="393700"/>
                </a:lnTo>
                <a:lnTo>
                  <a:pt x="2996615" y="431800"/>
                </a:lnTo>
                <a:lnTo>
                  <a:pt x="2996615" y="2082800"/>
                </a:lnTo>
                <a:lnTo>
                  <a:pt x="2996476" y="2095500"/>
                </a:lnTo>
                <a:lnTo>
                  <a:pt x="2996057" y="2108200"/>
                </a:lnTo>
                <a:lnTo>
                  <a:pt x="2995358" y="2120900"/>
                </a:lnTo>
                <a:close/>
              </a:path>
              <a:path w="2997200" h="2514600">
                <a:moveTo>
                  <a:pt x="53149" y="2197100"/>
                </a:moveTo>
                <a:lnTo>
                  <a:pt x="13639" y="2197100"/>
                </a:lnTo>
                <a:lnTo>
                  <a:pt x="11087" y="2184400"/>
                </a:lnTo>
                <a:lnTo>
                  <a:pt x="4991" y="2146300"/>
                </a:lnTo>
                <a:lnTo>
                  <a:pt x="2235" y="2120900"/>
                </a:lnTo>
                <a:lnTo>
                  <a:pt x="40119" y="2120900"/>
                </a:lnTo>
                <a:lnTo>
                  <a:pt x="41300" y="2133600"/>
                </a:lnTo>
                <a:lnTo>
                  <a:pt x="42684" y="2146300"/>
                </a:lnTo>
                <a:lnTo>
                  <a:pt x="44310" y="2159000"/>
                </a:lnTo>
                <a:lnTo>
                  <a:pt x="46075" y="2159000"/>
                </a:lnTo>
                <a:lnTo>
                  <a:pt x="48272" y="2171700"/>
                </a:lnTo>
                <a:lnTo>
                  <a:pt x="50596" y="2184400"/>
                </a:lnTo>
                <a:lnTo>
                  <a:pt x="50469" y="2184400"/>
                </a:lnTo>
                <a:lnTo>
                  <a:pt x="53149" y="2197100"/>
                </a:lnTo>
                <a:close/>
              </a:path>
              <a:path w="2997200" h="2514600">
                <a:moveTo>
                  <a:pt x="2982976" y="2197100"/>
                </a:moveTo>
                <a:lnTo>
                  <a:pt x="2943466" y="2197100"/>
                </a:lnTo>
                <a:lnTo>
                  <a:pt x="2946133" y="2184400"/>
                </a:lnTo>
                <a:lnTo>
                  <a:pt x="2948457" y="2171700"/>
                </a:lnTo>
                <a:lnTo>
                  <a:pt x="2950540" y="2159000"/>
                </a:lnTo>
                <a:lnTo>
                  <a:pt x="2952305" y="2159000"/>
                </a:lnTo>
                <a:lnTo>
                  <a:pt x="2953994" y="2146300"/>
                </a:lnTo>
                <a:lnTo>
                  <a:pt x="2955366" y="2133600"/>
                </a:lnTo>
                <a:lnTo>
                  <a:pt x="2956496" y="2120900"/>
                </a:lnTo>
                <a:lnTo>
                  <a:pt x="2994380" y="2120900"/>
                </a:lnTo>
                <a:lnTo>
                  <a:pt x="2989846" y="2159000"/>
                </a:lnTo>
                <a:lnTo>
                  <a:pt x="2985528" y="2184400"/>
                </a:lnTo>
                <a:lnTo>
                  <a:pt x="2982976" y="2197100"/>
                </a:lnTo>
                <a:close/>
              </a:path>
              <a:path w="2997200" h="2514600">
                <a:moveTo>
                  <a:pt x="73075" y="2247900"/>
                </a:moveTo>
                <a:lnTo>
                  <a:pt x="30048" y="2247900"/>
                </a:lnTo>
                <a:lnTo>
                  <a:pt x="26288" y="2235200"/>
                </a:lnTo>
                <a:lnTo>
                  <a:pt x="22758" y="2222500"/>
                </a:lnTo>
                <a:lnTo>
                  <a:pt x="19469" y="2209800"/>
                </a:lnTo>
                <a:lnTo>
                  <a:pt x="16433" y="2197100"/>
                </a:lnTo>
                <a:lnTo>
                  <a:pt x="55778" y="2197100"/>
                </a:lnTo>
                <a:lnTo>
                  <a:pt x="58928" y="2209800"/>
                </a:lnTo>
                <a:lnTo>
                  <a:pt x="58775" y="2209800"/>
                </a:lnTo>
                <a:lnTo>
                  <a:pt x="62141" y="2222500"/>
                </a:lnTo>
                <a:lnTo>
                  <a:pt x="65405" y="2222500"/>
                </a:lnTo>
                <a:lnTo>
                  <a:pt x="69227" y="2235200"/>
                </a:lnTo>
                <a:lnTo>
                  <a:pt x="69037" y="2235200"/>
                </a:lnTo>
                <a:lnTo>
                  <a:pt x="73075" y="2247900"/>
                </a:lnTo>
                <a:close/>
              </a:path>
              <a:path w="2997200" h="2514600">
                <a:moveTo>
                  <a:pt x="2966567" y="2247900"/>
                </a:moveTo>
                <a:lnTo>
                  <a:pt x="2923527" y="2247900"/>
                </a:lnTo>
                <a:lnTo>
                  <a:pt x="2927565" y="2235200"/>
                </a:lnTo>
                <a:lnTo>
                  <a:pt x="2927388" y="2235200"/>
                </a:lnTo>
                <a:lnTo>
                  <a:pt x="2931210" y="2222500"/>
                </a:lnTo>
                <a:lnTo>
                  <a:pt x="2934474" y="2222500"/>
                </a:lnTo>
                <a:lnTo>
                  <a:pt x="2937840" y="2209800"/>
                </a:lnTo>
                <a:lnTo>
                  <a:pt x="2937687" y="2209800"/>
                </a:lnTo>
                <a:lnTo>
                  <a:pt x="2940824" y="2197100"/>
                </a:lnTo>
                <a:lnTo>
                  <a:pt x="2980182" y="2197100"/>
                </a:lnTo>
                <a:lnTo>
                  <a:pt x="2977134" y="2209800"/>
                </a:lnTo>
                <a:lnTo>
                  <a:pt x="2973857" y="2222500"/>
                </a:lnTo>
                <a:lnTo>
                  <a:pt x="2970326" y="2235200"/>
                </a:lnTo>
                <a:lnTo>
                  <a:pt x="2966567" y="2247900"/>
                </a:lnTo>
                <a:close/>
              </a:path>
              <a:path w="2997200" h="2514600">
                <a:moveTo>
                  <a:pt x="90538" y="2286000"/>
                </a:moveTo>
                <a:lnTo>
                  <a:pt x="47396" y="2286000"/>
                </a:lnTo>
                <a:lnTo>
                  <a:pt x="42722" y="2273300"/>
                </a:lnTo>
                <a:lnTo>
                  <a:pt x="38265" y="2260600"/>
                </a:lnTo>
                <a:lnTo>
                  <a:pt x="34048" y="2247900"/>
                </a:lnTo>
                <a:lnTo>
                  <a:pt x="72885" y="2247900"/>
                </a:lnTo>
                <a:lnTo>
                  <a:pt x="77139" y="2260600"/>
                </a:lnTo>
                <a:lnTo>
                  <a:pt x="81191" y="2260600"/>
                </a:lnTo>
                <a:lnTo>
                  <a:pt x="85877" y="2273300"/>
                </a:lnTo>
                <a:lnTo>
                  <a:pt x="85648" y="2273300"/>
                </a:lnTo>
                <a:lnTo>
                  <a:pt x="90538" y="2286000"/>
                </a:lnTo>
                <a:close/>
              </a:path>
              <a:path w="2997200" h="2514600">
                <a:moveTo>
                  <a:pt x="81406" y="2260600"/>
                </a:moveTo>
                <a:lnTo>
                  <a:pt x="77139" y="2260600"/>
                </a:lnTo>
                <a:lnTo>
                  <a:pt x="76936" y="2247900"/>
                </a:lnTo>
                <a:lnTo>
                  <a:pt x="81406" y="2260600"/>
                </a:lnTo>
                <a:close/>
              </a:path>
              <a:path w="2997200" h="2514600">
                <a:moveTo>
                  <a:pt x="2919476" y="2260600"/>
                </a:moveTo>
                <a:lnTo>
                  <a:pt x="2915208" y="2260600"/>
                </a:lnTo>
                <a:lnTo>
                  <a:pt x="2919666" y="2247900"/>
                </a:lnTo>
                <a:lnTo>
                  <a:pt x="2919476" y="2260600"/>
                </a:lnTo>
                <a:close/>
              </a:path>
              <a:path w="2997200" h="2514600">
                <a:moveTo>
                  <a:pt x="2949219" y="2286000"/>
                </a:moveTo>
                <a:lnTo>
                  <a:pt x="2906077" y="2286000"/>
                </a:lnTo>
                <a:lnTo>
                  <a:pt x="2910954" y="2273300"/>
                </a:lnTo>
                <a:lnTo>
                  <a:pt x="2910738" y="2273300"/>
                </a:lnTo>
                <a:lnTo>
                  <a:pt x="2915412" y="2260600"/>
                </a:lnTo>
                <a:lnTo>
                  <a:pt x="2919476" y="2260600"/>
                </a:lnTo>
                <a:lnTo>
                  <a:pt x="2923730" y="2247900"/>
                </a:lnTo>
                <a:lnTo>
                  <a:pt x="2962567" y="2247900"/>
                </a:lnTo>
                <a:lnTo>
                  <a:pt x="2958350" y="2260600"/>
                </a:lnTo>
                <a:lnTo>
                  <a:pt x="2953892" y="2273300"/>
                </a:lnTo>
                <a:lnTo>
                  <a:pt x="2949219" y="2286000"/>
                </a:lnTo>
                <a:close/>
              </a:path>
              <a:path w="2997200" h="2514600">
                <a:moveTo>
                  <a:pt x="95389" y="2286000"/>
                </a:moveTo>
                <a:lnTo>
                  <a:pt x="90538" y="2286000"/>
                </a:lnTo>
                <a:lnTo>
                  <a:pt x="90309" y="2273300"/>
                </a:lnTo>
                <a:lnTo>
                  <a:pt x="95389" y="2286000"/>
                </a:lnTo>
                <a:close/>
              </a:path>
              <a:path w="2997200" h="2514600">
                <a:moveTo>
                  <a:pt x="2906077" y="2286000"/>
                </a:moveTo>
                <a:lnTo>
                  <a:pt x="2901213" y="2286000"/>
                </a:lnTo>
                <a:lnTo>
                  <a:pt x="2906306" y="2273300"/>
                </a:lnTo>
                <a:lnTo>
                  <a:pt x="2906077" y="2286000"/>
                </a:lnTo>
                <a:close/>
              </a:path>
              <a:path w="2997200" h="2514600">
                <a:moveTo>
                  <a:pt x="111099" y="2311400"/>
                </a:moveTo>
                <a:lnTo>
                  <a:pt x="62712" y="2311400"/>
                </a:lnTo>
                <a:lnTo>
                  <a:pt x="57391" y="2298700"/>
                </a:lnTo>
                <a:lnTo>
                  <a:pt x="52285" y="2286000"/>
                </a:lnTo>
                <a:lnTo>
                  <a:pt x="95161" y="2286000"/>
                </a:lnTo>
                <a:lnTo>
                  <a:pt x="100444" y="2298700"/>
                </a:lnTo>
                <a:lnTo>
                  <a:pt x="105422" y="2298700"/>
                </a:lnTo>
                <a:lnTo>
                  <a:pt x="111099" y="2311400"/>
                </a:lnTo>
                <a:close/>
              </a:path>
              <a:path w="2997200" h="2514600">
                <a:moveTo>
                  <a:pt x="2933903" y="2311400"/>
                </a:moveTo>
                <a:lnTo>
                  <a:pt x="2885516" y="2311400"/>
                </a:lnTo>
                <a:lnTo>
                  <a:pt x="2891193" y="2298700"/>
                </a:lnTo>
                <a:lnTo>
                  <a:pt x="2896171" y="2298700"/>
                </a:lnTo>
                <a:lnTo>
                  <a:pt x="2901454" y="2286000"/>
                </a:lnTo>
                <a:lnTo>
                  <a:pt x="2944329" y="2286000"/>
                </a:lnTo>
                <a:lnTo>
                  <a:pt x="2939224" y="2298700"/>
                </a:lnTo>
                <a:lnTo>
                  <a:pt x="2933903" y="2311400"/>
                </a:lnTo>
                <a:close/>
              </a:path>
              <a:path w="2997200" h="2514600">
                <a:moveTo>
                  <a:pt x="128435" y="2336800"/>
                </a:moveTo>
                <a:lnTo>
                  <a:pt x="79921" y="2336800"/>
                </a:lnTo>
                <a:lnTo>
                  <a:pt x="73977" y="2324100"/>
                </a:lnTo>
                <a:lnTo>
                  <a:pt x="68249" y="2311400"/>
                </a:lnTo>
                <a:lnTo>
                  <a:pt x="110832" y="2311400"/>
                </a:lnTo>
                <a:lnTo>
                  <a:pt x="116700" y="2324100"/>
                </a:lnTo>
                <a:lnTo>
                  <a:pt x="122199" y="2324100"/>
                </a:lnTo>
                <a:lnTo>
                  <a:pt x="128435" y="2336800"/>
                </a:lnTo>
                <a:close/>
              </a:path>
              <a:path w="2997200" h="2514600">
                <a:moveTo>
                  <a:pt x="2916694" y="2336800"/>
                </a:moveTo>
                <a:lnTo>
                  <a:pt x="2868167" y="2336800"/>
                </a:lnTo>
                <a:lnTo>
                  <a:pt x="2874416" y="2324100"/>
                </a:lnTo>
                <a:lnTo>
                  <a:pt x="2879915" y="2324100"/>
                </a:lnTo>
                <a:lnTo>
                  <a:pt x="2885782" y="2311400"/>
                </a:lnTo>
                <a:lnTo>
                  <a:pt x="2928366" y="2311400"/>
                </a:lnTo>
                <a:lnTo>
                  <a:pt x="2922638" y="2324100"/>
                </a:lnTo>
                <a:lnTo>
                  <a:pt x="2916694" y="2336800"/>
                </a:lnTo>
                <a:close/>
              </a:path>
              <a:path w="2997200" h="2514600">
                <a:moveTo>
                  <a:pt x="153962" y="2362200"/>
                </a:moveTo>
                <a:lnTo>
                  <a:pt x="98907" y="2362200"/>
                </a:lnTo>
                <a:lnTo>
                  <a:pt x="92379" y="2349500"/>
                </a:lnTo>
                <a:lnTo>
                  <a:pt x="86055" y="2336800"/>
                </a:lnTo>
                <a:lnTo>
                  <a:pt x="134264" y="2336800"/>
                </a:lnTo>
                <a:lnTo>
                  <a:pt x="140868" y="2349500"/>
                </a:lnTo>
                <a:lnTo>
                  <a:pt x="147015" y="2349500"/>
                </a:lnTo>
                <a:lnTo>
                  <a:pt x="153962" y="2362200"/>
                </a:lnTo>
                <a:close/>
              </a:path>
              <a:path w="2997200" h="2514600">
                <a:moveTo>
                  <a:pt x="2897708" y="2362200"/>
                </a:moveTo>
                <a:lnTo>
                  <a:pt x="2842653" y="2362200"/>
                </a:lnTo>
                <a:lnTo>
                  <a:pt x="2849600" y="2349500"/>
                </a:lnTo>
                <a:lnTo>
                  <a:pt x="2855747" y="2349500"/>
                </a:lnTo>
                <a:lnTo>
                  <a:pt x="2862338" y="2336800"/>
                </a:lnTo>
                <a:lnTo>
                  <a:pt x="2910560" y="2336800"/>
                </a:lnTo>
                <a:lnTo>
                  <a:pt x="2904223" y="2349500"/>
                </a:lnTo>
                <a:lnTo>
                  <a:pt x="2897708" y="2362200"/>
                </a:lnTo>
                <a:close/>
              </a:path>
              <a:path w="2997200" h="2514600">
                <a:moveTo>
                  <a:pt x="174790" y="2387600"/>
                </a:moveTo>
                <a:lnTo>
                  <a:pt x="119595" y="2387600"/>
                </a:lnTo>
                <a:lnTo>
                  <a:pt x="112522" y="2374900"/>
                </a:lnTo>
                <a:lnTo>
                  <a:pt x="105625" y="2362200"/>
                </a:lnTo>
                <a:lnTo>
                  <a:pt x="153631" y="2362200"/>
                </a:lnTo>
                <a:lnTo>
                  <a:pt x="160743" y="2374900"/>
                </a:lnTo>
                <a:lnTo>
                  <a:pt x="167347" y="2374900"/>
                </a:lnTo>
                <a:lnTo>
                  <a:pt x="174790" y="2387600"/>
                </a:lnTo>
                <a:close/>
              </a:path>
              <a:path w="2997200" h="2514600">
                <a:moveTo>
                  <a:pt x="2877019" y="2387600"/>
                </a:moveTo>
                <a:lnTo>
                  <a:pt x="2821825" y="2387600"/>
                </a:lnTo>
                <a:lnTo>
                  <a:pt x="2829267" y="2374900"/>
                </a:lnTo>
                <a:lnTo>
                  <a:pt x="2835871" y="2374900"/>
                </a:lnTo>
                <a:lnTo>
                  <a:pt x="2842971" y="2362200"/>
                </a:lnTo>
                <a:lnTo>
                  <a:pt x="2890989" y="2362200"/>
                </a:lnTo>
                <a:lnTo>
                  <a:pt x="2884093" y="2374900"/>
                </a:lnTo>
                <a:lnTo>
                  <a:pt x="2877019" y="2387600"/>
                </a:lnTo>
                <a:close/>
              </a:path>
              <a:path w="2997200" h="2514600">
                <a:moveTo>
                  <a:pt x="196964" y="2400300"/>
                </a:moveTo>
                <a:lnTo>
                  <a:pt x="134289" y="2400300"/>
                </a:lnTo>
                <a:lnTo>
                  <a:pt x="126860" y="2387600"/>
                </a:lnTo>
                <a:lnTo>
                  <a:pt x="189064" y="2387600"/>
                </a:lnTo>
                <a:lnTo>
                  <a:pt x="196964" y="2400300"/>
                </a:lnTo>
                <a:close/>
              </a:path>
              <a:path w="2997200" h="2514600">
                <a:moveTo>
                  <a:pt x="2862326" y="2400300"/>
                </a:moveTo>
                <a:lnTo>
                  <a:pt x="2799651" y="2400300"/>
                </a:lnTo>
                <a:lnTo>
                  <a:pt x="2807550" y="2387600"/>
                </a:lnTo>
                <a:lnTo>
                  <a:pt x="2869755" y="2387600"/>
                </a:lnTo>
                <a:lnTo>
                  <a:pt x="2862326" y="2400300"/>
                </a:lnTo>
                <a:close/>
              </a:path>
              <a:path w="2997200" h="2514600">
                <a:moveTo>
                  <a:pt x="212458" y="2413000"/>
                </a:moveTo>
                <a:lnTo>
                  <a:pt x="149669" y="2413000"/>
                </a:lnTo>
                <a:lnTo>
                  <a:pt x="141897" y="2400300"/>
                </a:lnTo>
                <a:lnTo>
                  <a:pt x="204266" y="2400300"/>
                </a:lnTo>
                <a:lnTo>
                  <a:pt x="212458" y="2413000"/>
                </a:lnTo>
                <a:close/>
              </a:path>
              <a:path w="2997200" h="2514600">
                <a:moveTo>
                  <a:pt x="2846946" y="2413000"/>
                </a:moveTo>
                <a:lnTo>
                  <a:pt x="2784157" y="2413000"/>
                </a:lnTo>
                <a:lnTo>
                  <a:pt x="2792336" y="2400300"/>
                </a:lnTo>
                <a:lnTo>
                  <a:pt x="2854718" y="2400300"/>
                </a:lnTo>
                <a:lnTo>
                  <a:pt x="2846946" y="2413000"/>
                </a:lnTo>
                <a:close/>
              </a:path>
              <a:path w="2997200" h="2514600">
                <a:moveTo>
                  <a:pt x="228498" y="2425700"/>
                </a:moveTo>
                <a:lnTo>
                  <a:pt x="165709" y="2425700"/>
                </a:lnTo>
                <a:lnTo>
                  <a:pt x="157606" y="2413000"/>
                </a:lnTo>
                <a:lnTo>
                  <a:pt x="220027" y="2413000"/>
                </a:lnTo>
                <a:lnTo>
                  <a:pt x="228498" y="2425700"/>
                </a:lnTo>
                <a:close/>
              </a:path>
              <a:path w="2997200" h="2514600">
                <a:moveTo>
                  <a:pt x="2830906" y="2425700"/>
                </a:moveTo>
                <a:lnTo>
                  <a:pt x="2768117" y="2425700"/>
                </a:lnTo>
                <a:lnTo>
                  <a:pt x="2776588" y="2413000"/>
                </a:lnTo>
                <a:lnTo>
                  <a:pt x="2839008" y="2413000"/>
                </a:lnTo>
                <a:lnTo>
                  <a:pt x="2830906" y="2425700"/>
                </a:lnTo>
                <a:close/>
              </a:path>
              <a:path w="2997200" h="2514600">
                <a:moveTo>
                  <a:pt x="253504" y="2438400"/>
                </a:moveTo>
                <a:lnTo>
                  <a:pt x="182372" y="2438400"/>
                </a:lnTo>
                <a:lnTo>
                  <a:pt x="173964" y="2425700"/>
                </a:lnTo>
                <a:lnTo>
                  <a:pt x="244640" y="2425700"/>
                </a:lnTo>
                <a:lnTo>
                  <a:pt x="253504" y="2438400"/>
                </a:lnTo>
                <a:close/>
              </a:path>
              <a:path w="2997200" h="2514600">
                <a:moveTo>
                  <a:pt x="2814231" y="2438400"/>
                </a:moveTo>
                <a:lnTo>
                  <a:pt x="2743111" y="2438400"/>
                </a:lnTo>
                <a:lnTo>
                  <a:pt x="2751975" y="2425700"/>
                </a:lnTo>
                <a:lnTo>
                  <a:pt x="2822651" y="2425700"/>
                </a:lnTo>
                <a:lnTo>
                  <a:pt x="2814231" y="2438400"/>
                </a:lnTo>
                <a:close/>
              </a:path>
              <a:path w="2997200" h="2514600">
                <a:moveTo>
                  <a:pt x="279577" y="2451100"/>
                </a:moveTo>
                <a:lnTo>
                  <a:pt x="199656" y="2451100"/>
                </a:lnTo>
                <a:lnTo>
                  <a:pt x="190944" y="2438400"/>
                </a:lnTo>
                <a:lnTo>
                  <a:pt x="270344" y="2438400"/>
                </a:lnTo>
                <a:lnTo>
                  <a:pt x="279577" y="2451100"/>
                </a:lnTo>
                <a:close/>
              </a:path>
              <a:path w="2997200" h="2514600">
                <a:moveTo>
                  <a:pt x="2796959" y="2451100"/>
                </a:moveTo>
                <a:lnTo>
                  <a:pt x="2717038" y="2451100"/>
                </a:lnTo>
                <a:lnTo>
                  <a:pt x="2726270" y="2438400"/>
                </a:lnTo>
                <a:lnTo>
                  <a:pt x="2805671" y="2438400"/>
                </a:lnTo>
                <a:lnTo>
                  <a:pt x="2796959" y="2451100"/>
                </a:lnTo>
                <a:close/>
              </a:path>
              <a:path w="2997200" h="2514600">
                <a:moveTo>
                  <a:pt x="315861" y="2463800"/>
                </a:moveTo>
                <a:lnTo>
                  <a:pt x="217512" y="2463800"/>
                </a:lnTo>
                <a:lnTo>
                  <a:pt x="208508" y="2451100"/>
                </a:lnTo>
                <a:lnTo>
                  <a:pt x="306197" y="2451100"/>
                </a:lnTo>
                <a:lnTo>
                  <a:pt x="315861" y="2463800"/>
                </a:lnTo>
                <a:close/>
              </a:path>
              <a:path w="2997200" h="2514600">
                <a:moveTo>
                  <a:pt x="2779102" y="2463800"/>
                </a:moveTo>
                <a:lnTo>
                  <a:pt x="2680741" y="2463800"/>
                </a:lnTo>
                <a:lnTo>
                  <a:pt x="2690418" y="2451100"/>
                </a:lnTo>
                <a:lnTo>
                  <a:pt x="2788094" y="2451100"/>
                </a:lnTo>
                <a:lnTo>
                  <a:pt x="2779102" y="2463800"/>
                </a:lnTo>
                <a:close/>
              </a:path>
              <a:path w="2997200" h="2514600">
                <a:moveTo>
                  <a:pt x="363397" y="2476500"/>
                </a:moveTo>
                <a:lnTo>
                  <a:pt x="245325" y="2476500"/>
                </a:lnTo>
                <a:lnTo>
                  <a:pt x="235927" y="2463800"/>
                </a:lnTo>
                <a:lnTo>
                  <a:pt x="353250" y="2463800"/>
                </a:lnTo>
                <a:lnTo>
                  <a:pt x="363397" y="2476500"/>
                </a:lnTo>
                <a:close/>
              </a:path>
              <a:path w="2997200" h="2514600">
                <a:moveTo>
                  <a:pt x="2751277" y="2476500"/>
                </a:moveTo>
                <a:lnTo>
                  <a:pt x="2633205" y="2476500"/>
                </a:lnTo>
                <a:lnTo>
                  <a:pt x="2643365" y="2463800"/>
                </a:lnTo>
                <a:lnTo>
                  <a:pt x="2760687" y="2463800"/>
                </a:lnTo>
                <a:lnTo>
                  <a:pt x="2751277" y="2476500"/>
                </a:lnTo>
                <a:close/>
              </a:path>
              <a:path w="2997200" h="2514600">
                <a:moveTo>
                  <a:pt x="2722308" y="2489200"/>
                </a:moveTo>
                <a:lnTo>
                  <a:pt x="274294" y="2489200"/>
                </a:lnTo>
                <a:lnTo>
                  <a:pt x="264515" y="2476500"/>
                </a:lnTo>
                <a:lnTo>
                  <a:pt x="2732087" y="2476500"/>
                </a:lnTo>
                <a:lnTo>
                  <a:pt x="2722308" y="2489200"/>
                </a:lnTo>
                <a:close/>
              </a:path>
              <a:path w="2997200" h="2514600">
                <a:moveTo>
                  <a:pt x="2692285" y="2501900"/>
                </a:moveTo>
                <a:lnTo>
                  <a:pt x="304330" y="2501900"/>
                </a:lnTo>
                <a:lnTo>
                  <a:pt x="294208" y="2489200"/>
                </a:lnTo>
                <a:lnTo>
                  <a:pt x="2702407" y="2489200"/>
                </a:lnTo>
                <a:lnTo>
                  <a:pt x="2692285" y="2501900"/>
                </a:lnTo>
                <a:close/>
              </a:path>
              <a:path w="2997200" h="2514600">
                <a:moveTo>
                  <a:pt x="2640139" y="2514600"/>
                </a:moveTo>
                <a:lnTo>
                  <a:pt x="356463" y="2514600"/>
                </a:lnTo>
                <a:lnTo>
                  <a:pt x="345846" y="2501900"/>
                </a:lnTo>
                <a:lnTo>
                  <a:pt x="2650769" y="2501900"/>
                </a:lnTo>
                <a:lnTo>
                  <a:pt x="2640139" y="251460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79064" y="2819400"/>
            <a:ext cx="1606550" cy="523240"/>
          </a:xfrm>
          <a:custGeom>
            <a:avLst/>
            <a:gdLst/>
            <a:ahLst/>
            <a:cxnLst/>
            <a:rect l="l" t="t" r="r" b="b"/>
            <a:pathLst>
              <a:path w="1606550" h="523239">
                <a:moveTo>
                  <a:pt x="0" y="0"/>
                </a:moveTo>
                <a:lnTo>
                  <a:pt x="1606296" y="0"/>
                </a:lnTo>
                <a:lnTo>
                  <a:pt x="1606296" y="522731"/>
                </a:lnTo>
                <a:lnTo>
                  <a:pt x="0" y="522731"/>
                </a:lnTo>
                <a:lnTo>
                  <a:pt x="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73234" y="2812884"/>
            <a:ext cx="1619250" cy="535940"/>
          </a:xfrm>
          <a:custGeom>
            <a:avLst/>
            <a:gdLst/>
            <a:ahLst/>
            <a:cxnLst/>
            <a:rect l="l" t="t" r="r" b="b"/>
            <a:pathLst>
              <a:path w="1619250" h="535939">
                <a:moveTo>
                  <a:pt x="1618919" y="535914"/>
                </a:moveTo>
                <a:lnTo>
                  <a:pt x="0" y="535914"/>
                </a:lnTo>
                <a:lnTo>
                  <a:pt x="0" y="0"/>
                </a:lnTo>
                <a:lnTo>
                  <a:pt x="1618919" y="0"/>
                </a:lnTo>
                <a:lnTo>
                  <a:pt x="161891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23214"/>
                </a:lnTo>
                <a:lnTo>
                  <a:pt x="6350" y="523214"/>
                </a:lnTo>
                <a:lnTo>
                  <a:pt x="12700" y="529564"/>
                </a:lnTo>
                <a:lnTo>
                  <a:pt x="1618919" y="529564"/>
                </a:lnTo>
                <a:lnTo>
                  <a:pt x="1618919" y="535914"/>
                </a:lnTo>
                <a:close/>
              </a:path>
              <a:path w="1619250" h="53593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619250" h="535939">
                <a:moveTo>
                  <a:pt x="160621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606219" y="6350"/>
                </a:lnTo>
                <a:lnTo>
                  <a:pt x="1606219" y="12700"/>
                </a:lnTo>
                <a:close/>
              </a:path>
              <a:path w="1619250" h="535939">
                <a:moveTo>
                  <a:pt x="1606219" y="529564"/>
                </a:moveTo>
                <a:lnTo>
                  <a:pt x="1606219" y="6350"/>
                </a:lnTo>
                <a:lnTo>
                  <a:pt x="1612569" y="12700"/>
                </a:lnTo>
                <a:lnTo>
                  <a:pt x="1618919" y="12700"/>
                </a:lnTo>
                <a:lnTo>
                  <a:pt x="1618919" y="523214"/>
                </a:lnTo>
                <a:lnTo>
                  <a:pt x="1612569" y="523214"/>
                </a:lnTo>
                <a:lnTo>
                  <a:pt x="1606219" y="529564"/>
                </a:lnTo>
                <a:close/>
              </a:path>
              <a:path w="1619250" h="535939">
                <a:moveTo>
                  <a:pt x="1618919" y="12700"/>
                </a:moveTo>
                <a:lnTo>
                  <a:pt x="1612569" y="12700"/>
                </a:lnTo>
                <a:lnTo>
                  <a:pt x="1606219" y="6350"/>
                </a:lnTo>
                <a:lnTo>
                  <a:pt x="1618919" y="6350"/>
                </a:lnTo>
                <a:lnTo>
                  <a:pt x="1618919" y="12700"/>
                </a:lnTo>
                <a:close/>
              </a:path>
              <a:path w="1619250" h="535939">
                <a:moveTo>
                  <a:pt x="12700" y="529564"/>
                </a:moveTo>
                <a:lnTo>
                  <a:pt x="6350" y="523214"/>
                </a:lnTo>
                <a:lnTo>
                  <a:pt x="12700" y="523214"/>
                </a:lnTo>
                <a:lnTo>
                  <a:pt x="12700" y="529564"/>
                </a:lnTo>
                <a:close/>
              </a:path>
              <a:path w="1619250" h="535939">
                <a:moveTo>
                  <a:pt x="1606219" y="529564"/>
                </a:moveTo>
                <a:lnTo>
                  <a:pt x="12700" y="529564"/>
                </a:lnTo>
                <a:lnTo>
                  <a:pt x="12700" y="523214"/>
                </a:lnTo>
                <a:lnTo>
                  <a:pt x="1606219" y="523214"/>
                </a:lnTo>
                <a:lnTo>
                  <a:pt x="1606219" y="529564"/>
                </a:lnTo>
                <a:close/>
              </a:path>
              <a:path w="1619250" h="535939">
                <a:moveTo>
                  <a:pt x="1618919" y="529564"/>
                </a:moveTo>
                <a:lnTo>
                  <a:pt x="1606219" y="529564"/>
                </a:lnTo>
                <a:lnTo>
                  <a:pt x="1612569" y="523214"/>
                </a:lnTo>
                <a:lnTo>
                  <a:pt x="1618919" y="523214"/>
                </a:lnTo>
                <a:lnTo>
                  <a:pt x="1618919" y="52956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258324" y="2810979"/>
            <a:ext cx="109283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突破</a:t>
            </a:r>
            <a:r>
              <a:rPr dirty="0" sz="2800" spc="-10" b="1">
                <a:latin typeface="华文楷体"/>
                <a:cs typeface="华文楷体"/>
              </a:rPr>
              <a:t>方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72282" y="3462375"/>
            <a:ext cx="180530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130" b="1">
                <a:latin typeface="华文楷体"/>
                <a:cs typeface="华文楷体"/>
              </a:rPr>
              <a:t>放</a:t>
            </a:r>
            <a:r>
              <a:rPr dirty="0" baseline="34722" sz="4200" spc="-1019" b="1">
                <a:latin typeface="华文楷体"/>
                <a:cs typeface="华文楷体"/>
              </a:rPr>
              <a:t>法</a:t>
            </a:r>
            <a:r>
              <a:rPr dirty="0" sz="2800" b="1">
                <a:latin typeface="华文楷体"/>
                <a:cs typeface="华文楷体"/>
              </a:rPr>
              <a:t>大微小</a:t>
            </a:r>
            <a:r>
              <a:rPr dirty="0" sz="2800" spc="-10" b="1">
                <a:latin typeface="华文楷体"/>
                <a:cs typeface="华文楷体"/>
              </a:rPr>
              <a:t>力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78013" y="2491625"/>
            <a:ext cx="1776095" cy="650240"/>
          </a:xfrm>
          <a:custGeom>
            <a:avLst/>
            <a:gdLst/>
            <a:ahLst/>
            <a:cxnLst/>
            <a:rect l="l" t="t" r="r" b="b"/>
            <a:pathLst>
              <a:path w="1776095" h="650239">
                <a:moveTo>
                  <a:pt x="900531" y="222911"/>
                </a:moveTo>
                <a:lnTo>
                  <a:pt x="900531" y="0"/>
                </a:lnTo>
                <a:lnTo>
                  <a:pt x="1775510" y="0"/>
                </a:lnTo>
                <a:lnTo>
                  <a:pt x="1775510" y="4762"/>
                </a:lnTo>
                <a:lnTo>
                  <a:pt x="910056" y="4762"/>
                </a:lnTo>
                <a:lnTo>
                  <a:pt x="905294" y="9524"/>
                </a:lnTo>
                <a:lnTo>
                  <a:pt x="910056" y="9524"/>
                </a:lnTo>
                <a:lnTo>
                  <a:pt x="910056" y="221627"/>
                </a:lnTo>
                <a:lnTo>
                  <a:pt x="903274" y="221627"/>
                </a:lnTo>
                <a:lnTo>
                  <a:pt x="900531" y="222911"/>
                </a:lnTo>
                <a:close/>
              </a:path>
              <a:path w="1776095" h="650239">
                <a:moveTo>
                  <a:pt x="910056" y="9524"/>
                </a:moveTo>
                <a:lnTo>
                  <a:pt x="905294" y="9524"/>
                </a:lnTo>
                <a:lnTo>
                  <a:pt x="910056" y="4762"/>
                </a:lnTo>
                <a:lnTo>
                  <a:pt x="910056" y="9524"/>
                </a:lnTo>
                <a:close/>
              </a:path>
              <a:path w="1776095" h="650239">
                <a:moveTo>
                  <a:pt x="1765985" y="9524"/>
                </a:moveTo>
                <a:lnTo>
                  <a:pt x="910056" y="9524"/>
                </a:lnTo>
                <a:lnTo>
                  <a:pt x="910056" y="4762"/>
                </a:lnTo>
                <a:lnTo>
                  <a:pt x="1765985" y="4762"/>
                </a:lnTo>
                <a:lnTo>
                  <a:pt x="1765985" y="9524"/>
                </a:lnTo>
                <a:close/>
              </a:path>
              <a:path w="1776095" h="650239">
                <a:moveTo>
                  <a:pt x="1765985" y="383933"/>
                </a:moveTo>
                <a:lnTo>
                  <a:pt x="1765985" y="4762"/>
                </a:lnTo>
                <a:lnTo>
                  <a:pt x="1770748" y="9524"/>
                </a:lnTo>
                <a:lnTo>
                  <a:pt x="1775510" y="9524"/>
                </a:lnTo>
                <a:lnTo>
                  <a:pt x="1775510" y="379171"/>
                </a:lnTo>
                <a:lnTo>
                  <a:pt x="1770748" y="379171"/>
                </a:lnTo>
                <a:lnTo>
                  <a:pt x="1765985" y="383933"/>
                </a:lnTo>
                <a:close/>
              </a:path>
              <a:path w="1776095" h="650239">
                <a:moveTo>
                  <a:pt x="1775510" y="9524"/>
                </a:moveTo>
                <a:lnTo>
                  <a:pt x="1770748" y="9524"/>
                </a:lnTo>
                <a:lnTo>
                  <a:pt x="1765985" y="4762"/>
                </a:lnTo>
                <a:lnTo>
                  <a:pt x="1775510" y="4762"/>
                </a:lnTo>
                <a:lnTo>
                  <a:pt x="1775510" y="9524"/>
                </a:lnTo>
                <a:close/>
              </a:path>
              <a:path w="1776095" h="650239">
                <a:moveTo>
                  <a:pt x="900531" y="225945"/>
                </a:moveTo>
                <a:lnTo>
                  <a:pt x="900531" y="222911"/>
                </a:lnTo>
                <a:lnTo>
                  <a:pt x="903274" y="221627"/>
                </a:lnTo>
                <a:lnTo>
                  <a:pt x="900531" y="225945"/>
                </a:lnTo>
                <a:close/>
              </a:path>
              <a:path w="1776095" h="650239">
                <a:moveTo>
                  <a:pt x="910056" y="225945"/>
                </a:moveTo>
                <a:lnTo>
                  <a:pt x="900531" y="225945"/>
                </a:lnTo>
                <a:lnTo>
                  <a:pt x="903274" y="221627"/>
                </a:lnTo>
                <a:lnTo>
                  <a:pt x="910056" y="221627"/>
                </a:lnTo>
                <a:lnTo>
                  <a:pt x="910056" y="225945"/>
                </a:lnTo>
                <a:close/>
              </a:path>
              <a:path w="1776095" h="650239">
                <a:moveTo>
                  <a:pt x="2273" y="649744"/>
                </a:moveTo>
                <a:lnTo>
                  <a:pt x="0" y="644207"/>
                </a:lnTo>
                <a:lnTo>
                  <a:pt x="900531" y="222911"/>
                </a:lnTo>
                <a:lnTo>
                  <a:pt x="900531" y="225945"/>
                </a:lnTo>
                <a:lnTo>
                  <a:pt x="910056" y="225945"/>
                </a:lnTo>
                <a:lnTo>
                  <a:pt x="910056" y="228980"/>
                </a:lnTo>
                <a:lnTo>
                  <a:pt x="130999" y="593447"/>
                </a:lnTo>
                <a:lnTo>
                  <a:pt x="34747" y="627976"/>
                </a:lnTo>
                <a:lnTo>
                  <a:pt x="38379" y="636777"/>
                </a:lnTo>
                <a:lnTo>
                  <a:pt x="2273" y="649744"/>
                </a:lnTo>
                <a:close/>
              </a:path>
              <a:path w="1776095" h="650239">
                <a:moveTo>
                  <a:pt x="38418" y="636777"/>
                </a:moveTo>
                <a:lnTo>
                  <a:pt x="130999" y="593447"/>
                </a:lnTo>
                <a:lnTo>
                  <a:pt x="910056" y="313969"/>
                </a:lnTo>
                <a:lnTo>
                  <a:pt x="910056" y="320738"/>
                </a:lnTo>
                <a:lnTo>
                  <a:pt x="900531" y="320738"/>
                </a:lnTo>
                <a:lnTo>
                  <a:pt x="900531" y="327504"/>
                </a:lnTo>
                <a:lnTo>
                  <a:pt x="38418" y="636777"/>
                </a:lnTo>
                <a:close/>
              </a:path>
              <a:path w="1776095" h="650239">
                <a:moveTo>
                  <a:pt x="900531" y="327504"/>
                </a:moveTo>
                <a:lnTo>
                  <a:pt x="900531" y="320738"/>
                </a:lnTo>
                <a:lnTo>
                  <a:pt x="906894" y="325221"/>
                </a:lnTo>
                <a:lnTo>
                  <a:pt x="900531" y="327504"/>
                </a:lnTo>
                <a:close/>
              </a:path>
              <a:path w="1776095" h="650239">
                <a:moveTo>
                  <a:pt x="1775510" y="388696"/>
                </a:moveTo>
                <a:lnTo>
                  <a:pt x="900531" y="388696"/>
                </a:lnTo>
                <a:lnTo>
                  <a:pt x="900531" y="327504"/>
                </a:lnTo>
                <a:lnTo>
                  <a:pt x="906894" y="325221"/>
                </a:lnTo>
                <a:lnTo>
                  <a:pt x="900531" y="320738"/>
                </a:lnTo>
                <a:lnTo>
                  <a:pt x="910056" y="320738"/>
                </a:lnTo>
                <a:lnTo>
                  <a:pt x="910056" y="379171"/>
                </a:lnTo>
                <a:lnTo>
                  <a:pt x="905294" y="379171"/>
                </a:lnTo>
                <a:lnTo>
                  <a:pt x="910056" y="383933"/>
                </a:lnTo>
                <a:lnTo>
                  <a:pt x="1775510" y="383933"/>
                </a:lnTo>
                <a:lnTo>
                  <a:pt x="1775510" y="388696"/>
                </a:lnTo>
                <a:close/>
              </a:path>
              <a:path w="1776095" h="650239">
                <a:moveTo>
                  <a:pt x="910056" y="383933"/>
                </a:moveTo>
                <a:lnTo>
                  <a:pt x="905294" y="379171"/>
                </a:lnTo>
                <a:lnTo>
                  <a:pt x="910056" y="379171"/>
                </a:lnTo>
                <a:lnTo>
                  <a:pt x="910056" y="383933"/>
                </a:lnTo>
                <a:close/>
              </a:path>
              <a:path w="1776095" h="650239">
                <a:moveTo>
                  <a:pt x="1765985" y="383933"/>
                </a:moveTo>
                <a:lnTo>
                  <a:pt x="910056" y="383933"/>
                </a:lnTo>
                <a:lnTo>
                  <a:pt x="910056" y="379171"/>
                </a:lnTo>
                <a:lnTo>
                  <a:pt x="1765985" y="379171"/>
                </a:lnTo>
                <a:lnTo>
                  <a:pt x="1765985" y="383933"/>
                </a:lnTo>
                <a:close/>
              </a:path>
              <a:path w="1776095" h="650239">
                <a:moveTo>
                  <a:pt x="1775510" y="383933"/>
                </a:moveTo>
                <a:lnTo>
                  <a:pt x="1765985" y="383933"/>
                </a:lnTo>
                <a:lnTo>
                  <a:pt x="1770748" y="379171"/>
                </a:lnTo>
                <a:lnTo>
                  <a:pt x="1775510" y="379171"/>
                </a:lnTo>
                <a:lnTo>
                  <a:pt x="1775510" y="383933"/>
                </a:lnTo>
                <a:close/>
              </a:path>
              <a:path w="1776095" h="650239">
                <a:moveTo>
                  <a:pt x="38379" y="636777"/>
                </a:moveTo>
                <a:lnTo>
                  <a:pt x="34747" y="627976"/>
                </a:lnTo>
                <a:lnTo>
                  <a:pt x="130999" y="593447"/>
                </a:lnTo>
                <a:lnTo>
                  <a:pt x="38379" y="636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920771" y="2490672"/>
            <a:ext cx="7893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细银丝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89777" y="4005110"/>
            <a:ext cx="1868805" cy="678815"/>
          </a:xfrm>
          <a:custGeom>
            <a:avLst/>
            <a:gdLst/>
            <a:ahLst/>
            <a:cxnLst/>
            <a:rect l="l" t="t" r="r" b="b"/>
            <a:pathLst>
              <a:path w="1868804" h="678814">
                <a:moveTo>
                  <a:pt x="547145" y="282448"/>
                </a:moveTo>
                <a:lnTo>
                  <a:pt x="0" y="282448"/>
                </a:lnTo>
                <a:lnTo>
                  <a:pt x="0" y="0"/>
                </a:lnTo>
                <a:lnTo>
                  <a:pt x="940511" y="0"/>
                </a:lnTo>
                <a:lnTo>
                  <a:pt x="940511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272923"/>
                </a:lnTo>
                <a:lnTo>
                  <a:pt x="4762" y="272923"/>
                </a:lnTo>
                <a:lnTo>
                  <a:pt x="9525" y="277685"/>
                </a:lnTo>
                <a:lnTo>
                  <a:pt x="564403" y="277685"/>
                </a:lnTo>
                <a:lnTo>
                  <a:pt x="579592" y="282244"/>
                </a:lnTo>
                <a:lnTo>
                  <a:pt x="546468" y="282244"/>
                </a:lnTo>
                <a:lnTo>
                  <a:pt x="547145" y="282448"/>
                </a:lnTo>
                <a:close/>
              </a:path>
              <a:path w="1868804" h="67881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868804" h="678814">
                <a:moveTo>
                  <a:pt x="930986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930986" y="4762"/>
                </a:lnTo>
                <a:lnTo>
                  <a:pt x="930986" y="9525"/>
                </a:lnTo>
                <a:close/>
              </a:path>
              <a:path w="1868804" h="678814">
                <a:moveTo>
                  <a:pt x="930986" y="277685"/>
                </a:moveTo>
                <a:lnTo>
                  <a:pt x="930986" y="4762"/>
                </a:lnTo>
                <a:lnTo>
                  <a:pt x="935748" y="9525"/>
                </a:lnTo>
                <a:lnTo>
                  <a:pt x="940511" y="9525"/>
                </a:lnTo>
                <a:lnTo>
                  <a:pt x="940511" y="272923"/>
                </a:lnTo>
                <a:lnTo>
                  <a:pt x="935748" y="272923"/>
                </a:lnTo>
                <a:lnTo>
                  <a:pt x="930986" y="277685"/>
                </a:lnTo>
                <a:close/>
              </a:path>
              <a:path w="1868804" h="678814">
                <a:moveTo>
                  <a:pt x="940511" y="9525"/>
                </a:moveTo>
                <a:lnTo>
                  <a:pt x="935748" y="9525"/>
                </a:lnTo>
                <a:lnTo>
                  <a:pt x="930986" y="4762"/>
                </a:lnTo>
                <a:lnTo>
                  <a:pt x="940511" y="4762"/>
                </a:lnTo>
                <a:lnTo>
                  <a:pt x="940511" y="9525"/>
                </a:lnTo>
                <a:close/>
              </a:path>
              <a:path w="1868804" h="678814">
                <a:moveTo>
                  <a:pt x="9525" y="277685"/>
                </a:moveTo>
                <a:lnTo>
                  <a:pt x="4762" y="272923"/>
                </a:lnTo>
                <a:lnTo>
                  <a:pt x="9525" y="272923"/>
                </a:lnTo>
                <a:lnTo>
                  <a:pt x="9525" y="277685"/>
                </a:lnTo>
                <a:close/>
              </a:path>
              <a:path w="1868804" h="678814">
                <a:moveTo>
                  <a:pt x="564403" y="277685"/>
                </a:moveTo>
                <a:lnTo>
                  <a:pt x="9525" y="277685"/>
                </a:lnTo>
                <a:lnTo>
                  <a:pt x="9525" y="272923"/>
                </a:lnTo>
                <a:lnTo>
                  <a:pt x="548538" y="272923"/>
                </a:lnTo>
                <a:lnTo>
                  <a:pt x="564403" y="277685"/>
                </a:lnTo>
                <a:close/>
              </a:path>
              <a:path w="1868804" h="678814">
                <a:moveTo>
                  <a:pt x="1857078" y="667346"/>
                </a:moveTo>
                <a:lnTo>
                  <a:pt x="1829409" y="667346"/>
                </a:lnTo>
                <a:lnTo>
                  <a:pt x="1832419" y="658317"/>
                </a:lnTo>
                <a:lnTo>
                  <a:pt x="1680048" y="612578"/>
                </a:lnTo>
                <a:lnTo>
                  <a:pt x="753757" y="272923"/>
                </a:lnTo>
                <a:lnTo>
                  <a:pt x="930986" y="272923"/>
                </a:lnTo>
                <a:lnTo>
                  <a:pt x="930986" y="273215"/>
                </a:lnTo>
                <a:lnTo>
                  <a:pt x="782218" y="273215"/>
                </a:lnTo>
                <a:lnTo>
                  <a:pt x="780580" y="282448"/>
                </a:lnTo>
                <a:lnTo>
                  <a:pt x="807397" y="282448"/>
                </a:lnTo>
                <a:lnTo>
                  <a:pt x="1857078" y="667346"/>
                </a:lnTo>
                <a:close/>
              </a:path>
              <a:path w="1868804" h="678814">
                <a:moveTo>
                  <a:pt x="940511" y="277685"/>
                </a:moveTo>
                <a:lnTo>
                  <a:pt x="930986" y="277685"/>
                </a:lnTo>
                <a:lnTo>
                  <a:pt x="935748" y="272923"/>
                </a:lnTo>
                <a:lnTo>
                  <a:pt x="940511" y="272923"/>
                </a:lnTo>
                <a:lnTo>
                  <a:pt x="940511" y="277685"/>
                </a:lnTo>
                <a:close/>
              </a:path>
              <a:path w="1868804" h="678814">
                <a:moveTo>
                  <a:pt x="807397" y="282448"/>
                </a:moveTo>
                <a:lnTo>
                  <a:pt x="780580" y="282448"/>
                </a:lnTo>
                <a:lnTo>
                  <a:pt x="782218" y="273215"/>
                </a:lnTo>
                <a:lnTo>
                  <a:pt x="807397" y="282448"/>
                </a:lnTo>
                <a:close/>
              </a:path>
              <a:path w="1868804" h="678814">
                <a:moveTo>
                  <a:pt x="940511" y="282448"/>
                </a:moveTo>
                <a:lnTo>
                  <a:pt x="807397" y="282448"/>
                </a:lnTo>
                <a:lnTo>
                  <a:pt x="782218" y="273215"/>
                </a:lnTo>
                <a:lnTo>
                  <a:pt x="930986" y="273215"/>
                </a:lnTo>
                <a:lnTo>
                  <a:pt x="930986" y="277685"/>
                </a:lnTo>
                <a:lnTo>
                  <a:pt x="940511" y="277685"/>
                </a:lnTo>
                <a:lnTo>
                  <a:pt x="940511" y="282448"/>
                </a:lnTo>
                <a:close/>
              </a:path>
              <a:path w="1868804" h="678814">
                <a:moveTo>
                  <a:pt x="1866049" y="678357"/>
                </a:moveTo>
                <a:lnTo>
                  <a:pt x="546468" y="282244"/>
                </a:lnTo>
                <a:lnTo>
                  <a:pt x="547839" y="282448"/>
                </a:lnTo>
                <a:lnTo>
                  <a:pt x="580269" y="282448"/>
                </a:lnTo>
                <a:lnTo>
                  <a:pt x="1680048" y="612578"/>
                </a:lnTo>
                <a:lnTo>
                  <a:pt x="1829409" y="667346"/>
                </a:lnTo>
                <a:lnTo>
                  <a:pt x="1857078" y="667346"/>
                </a:lnTo>
                <a:lnTo>
                  <a:pt x="1868335" y="671474"/>
                </a:lnTo>
                <a:lnTo>
                  <a:pt x="1866049" y="678357"/>
                </a:lnTo>
                <a:close/>
              </a:path>
              <a:path w="1868804" h="678814">
                <a:moveTo>
                  <a:pt x="580269" y="282448"/>
                </a:moveTo>
                <a:lnTo>
                  <a:pt x="547839" y="282448"/>
                </a:lnTo>
                <a:lnTo>
                  <a:pt x="546468" y="282244"/>
                </a:lnTo>
                <a:lnTo>
                  <a:pt x="579592" y="282244"/>
                </a:lnTo>
                <a:lnTo>
                  <a:pt x="580269" y="282448"/>
                </a:lnTo>
                <a:close/>
              </a:path>
              <a:path w="1868804" h="678814">
                <a:moveTo>
                  <a:pt x="1829409" y="667346"/>
                </a:moveTo>
                <a:lnTo>
                  <a:pt x="1680048" y="612578"/>
                </a:lnTo>
                <a:lnTo>
                  <a:pt x="1832419" y="658317"/>
                </a:lnTo>
                <a:lnTo>
                  <a:pt x="1829409" y="667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165024" y="3950817"/>
            <a:ext cx="7893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平面镜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50771" y="3457702"/>
            <a:ext cx="1948180" cy="1235075"/>
          </a:xfrm>
          <a:custGeom>
            <a:avLst/>
            <a:gdLst/>
            <a:ahLst/>
            <a:cxnLst/>
            <a:rect l="l" t="t" r="r" b="b"/>
            <a:pathLst>
              <a:path w="1948179" h="1235075">
                <a:moveTo>
                  <a:pt x="922143" y="377063"/>
                </a:moveTo>
                <a:lnTo>
                  <a:pt x="727773" y="377063"/>
                </a:lnTo>
                <a:lnTo>
                  <a:pt x="727773" y="0"/>
                </a:lnTo>
                <a:lnTo>
                  <a:pt x="1947799" y="0"/>
                </a:lnTo>
                <a:lnTo>
                  <a:pt x="1947799" y="4762"/>
                </a:lnTo>
                <a:lnTo>
                  <a:pt x="737298" y="4762"/>
                </a:lnTo>
                <a:lnTo>
                  <a:pt x="732535" y="9525"/>
                </a:lnTo>
                <a:lnTo>
                  <a:pt x="737298" y="9525"/>
                </a:lnTo>
                <a:lnTo>
                  <a:pt x="737298" y="367538"/>
                </a:lnTo>
                <a:lnTo>
                  <a:pt x="732535" y="367538"/>
                </a:lnTo>
                <a:lnTo>
                  <a:pt x="737298" y="372300"/>
                </a:lnTo>
                <a:lnTo>
                  <a:pt x="927281" y="372300"/>
                </a:lnTo>
                <a:lnTo>
                  <a:pt x="922143" y="377063"/>
                </a:lnTo>
                <a:close/>
              </a:path>
              <a:path w="1948179" h="1235075">
                <a:moveTo>
                  <a:pt x="737298" y="9525"/>
                </a:moveTo>
                <a:lnTo>
                  <a:pt x="732535" y="9525"/>
                </a:lnTo>
                <a:lnTo>
                  <a:pt x="737298" y="4762"/>
                </a:lnTo>
                <a:lnTo>
                  <a:pt x="737298" y="9525"/>
                </a:lnTo>
                <a:close/>
              </a:path>
              <a:path w="1948179" h="1235075">
                <a:moveTo>
                  <a:pt x="1938274" y="9525"/>
                </a:moveTo>
                <a:lnTo>
                  <a:pt x="737298" y="9525"/>
                </a:lnTo>
                <a:lnTo>
                  <a:pt x="737298" y="4762"/>
                </a:lnTo>
                <a:lnTo>
                  <a:pt x="1938274" y="4762"/>
                </a:lnTo>
                <a:lnTo>
                  <a:pt x="1938274" y="9525"/>
                </a:lnTo>
                <a:close/>
              </a:path>
              <a:path w="1948179" h="1235075">
                <a:moveTo>
                  <a:pt x="1938274" y="372300"/>
                </a:moveTo>
                <a:lnTo>
                  <a:pt x="1938274" y="4762"/>
                </a:lnTo>
                <a:lnTo>
                  <a:pt x="1943036" y="9525"/>
                </a:lnTo>
                <a:lnTo>
                  <a:pt x="1947799" y="9525"/>
                </a:lnTo>
                <a:lnTo>
                  <a:pt x="1947799" y="367538"/>
                </a:lnTo>
                <a:lnTo>
                  <a:pt x="1943036" y="367538"/>
                </a:lnTo>
                <a:lnTo>
                  <a:pt x="1938274" y="372300"/>
                </a:lnTo>
                <a:close/>
              </a:path>
              <a:path w="1948179" h="1235075">
                <a:moveTo>
                  <a:pt x="1947799" y="9525"/>
                </a:moveTo>
                <a:lnTo>
                  <a:pt x="1943036" y="9525"/>
                </a:lnTo>
                <a:lnTo>
                  <a:pt x="1938274" y="4762"/>
                </a:lnTo>
                <a:lnTo>
                  <a:pt x="1947799" y="4762"/>
                </a:lnTo>
                <a:lnTo>
                  <a:pt x="1947799" y="9525"/>
                </a:lnTo>
                <a:close/>
              </a:path>
              <a:path w="1948179" h="1235075">
                <a:moveTo>
                  <a:pt x="737298" y="372300"/>
                </a:moveTo>
                <a:lnTo>
                  <a:pt x="732535" y="367538"/>
                </a:lnTo>
                <a:lnTo>
                  <a:pt x="737298" y="367538"/>
                </a:lnTo>
                <a:lnTo>
                  <a:pt x="737298" y="372300"/>
                </a:lnTo>
                <a:close/>
              </a:path>
              <a:path w="1948179" h="1235075">
                <a:moveTo>
                  <a:pt x="927281" y="372300"/>
                </a:moveTo>
                <a:lnTo>
                  <a:pt x="737298" y="372300"/>
                </a:lnTo>
                <a:lnTo>
                  <a:pt x="737298" y="367538"/>
                </a:lnTo>
                <a:lnTo>
                  <a:pt x="946429" y="367538"/>
                </a:lnTo>
                <a:lnTo>
                  <a:pt x="945059" y="368808"/>
                </a:lnTo>
                <a:lnTo>
                  <a:pt x="931049" y="368808"/>
                </a:lnTo>
                <a:lnTo>
                  <a:pt x="927281" y="372300"/>
                </a:lnTo>
                <a:close/>
              </a:path>
              <a:path w="1948179" h="1235075">
                <a:moveTo>
                  <a:pt x="34315" y="1213053"/>
                </a:moveTo>
                <a:lnTo>
                  <a:pt x="83848" y="1167070"/>
                </a:lnTo>
                <a:lnTo>
                  <a:pt x="1235417" y="367538"/>
                </a:lnTo>
                <a:lnTo>
                  <a:pt x="1938274" y="367538"/>
                </a:lnTo>
                <a:lnTo>
                  <a:pt x="1938274" y="372300"/>
                </a:lnTo>
                <a:lnTo>
                  <a:pt x="1947799" y="372300"/>
                </a:lnTo>
                <a:lnTo>
                  <a:pt x="1947799" y="376212"/>
                </a:lnTo>
                <a:lnTo>
                  <a:pt x="1239621" y="376212"/>
                </a:lnTo>
                <a:lnTo>
                  <a:pt x="1236916" y="377063"/>
                </a:lnTo>
                <a:lnTo>
                  <a:pt x="1238396" y="377063"/>
                </a:lnTo>
                <a:lnTo>
                  <a:pt x="34315" y="1213053"/>
                </a:lnTo>
                <a:close/>
              </a:path>
              <a:path w="1948179" h="1235075">
                <a:moveTo>
                  <a:pt x="1947799" y="372300"/>
                </a:moveTo>
                <a:lnTo>
                  <a:pt x="1938274" y="372300"/>
                </a:lnTo>
                <a:lnTo>
                  <a:pt x="1943036" y="367538"/>
                </a:lnTo>
                <a:lnTo>
                  <a:pt x="1947799" y="367538"/>
                </a:lnTo>
                <a:lnTo>
                  <a:pt x="1947799" y="372300"/>
                </a:lnTo>
                <a:close/>
              </a:path>
              <a:path w="1948179" h="1235075">
                <a:moveTo>
                  <a:pt x="2616" y="1235062"/>
                </a:moveTo>
                <a:lnTo>
                  <a:pt x="0" y="1231798"/>
                </a:lnTo>
                <a:lnTo>
                  <a:pt x="931049" y="368808"/>
                </a:lnTo>
                <a:lnTo>
                  <a:pt x="934288" y="377063"/>
                </a:lnTo>
                <a:lnTo>
                  <a:pt x="936153" y="377063"/>
                </a:lnTo>
                <a:lnTo>
                  <a:pt x="83848" y="1167070"/>
                </a:lnTo>
                <a:lnTo>
                  <a:pt x="28282" y="1205649"/>
                </a:lnTo>
                <a:lnTo>
                  <a:pt x="34239" y="1213053"/>
                </a:lnTo>
                <a:lnTo>
                  <a:pt x="2616" y="1235062"/>
                </a:lnTo>
                <a:close/>
              </a:path>
              <a:path w="1948179" h="1235075">
                <a:moveTo>
                  <a:pt x="936153" y="377063"/>
                </a:moveTo>
                <a:lnTo>
                  <a:pt x="934288" y="377063"/>
                </a:lnTo>
                <a:lnTo>
                  <a:pt x="931049" y="368808"/>
                </a:lnTo>
                <a:lnTo>
                  <a:pt x="945059" y="368808"/>
                </a:lnTo>
                <a:lnTo>
                  <a:pt x="936153" y="377063"/>
                </a:lnTo>
                <a:close/>
              </a:path>
              <a:path w="1948179" h="1235075">
                <a:moveTo>
                  <a:pt x="1238396" y="377063"/>
                </a:moveTo>
                <a:lnTo>
                  <a:pt x="1236916" y="377063"/>
                </a:lnTo>
                <a:lnTo>
                  <a:pt x="1239621" y="376212"/>
                </a:lnTo>
                <a:lnTo>
                  <a:pt x="1238396" y="377063"/>
                </a:lnTo>
                <a:close/>
              </a:path>
              <a:path w="1948179" h="1235075">
                <a:moveTo>
                  <a:pt x="1947799" y="377063"/>
                </a:moveTo>
                <a:lnTo>
                  <a:pt x="1238396" y="377063"/>
                </a:lnTo>
                <a:lnTo>
                  <a:pt x="1239621" y="376212"/>
                </a:lnTo>
                <a:lnTo>
                  <a:pt x="1947799" y="376212"/>
                </a:lnTo>
                <a:lnTo>
                  <a:pt x="1947799" y="377063"/>
                </a:lnTo>
                <a:close/>
              </a:path>
              <a:path w="1948179" h="1235075">
                <a:moveTo>
                  <a:pt x="34239" y="1213053"/>
                </a:moveTo>
                <a:lnTo>
                  <a:pt x="28282" y="1205649"/>
                </a:lnTo>
                <a:lnTo>
                  <a:pt x="83848" y="1167070"/>
                </a:lnTo>
                <a:lnTo>
                  <a:pt x="34239" y="1213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887752" y="3451034"/>
            <a:ext cx="12007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平衡小球</a:t>
            </a:r>
            <a:r>
              <a:rPr dirty="0" sz="2000" b="1">
                <a:latin typeface="华文楷体"/>
                <a:cs typeface="华文楷体"/>
              </a:rPr>
              <a:t>B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54890" y="4729340"/>
            <a:ext cx="1684655" cy="858519"/>
          </a:xfrm>
          <a:custGeom>
            <a:avLst/>
            <a:gdLst/>
            <a:ahLst/>
            <a:cxnLst/>
            <a:rect l="l" t="t" r="r" b="b"/>
            <a:pathLst>
              <a:path w="1684654" h="858520">
                <a:moveTo>
                  <a:pt x="731558" y="576910"/>
                </a:moveTo>
                <a:lnTo>
                  <a:pt x="1683245" y="0"/>
                </a:lnTo>
                <a:lnTo>
                  <a:pt x="1684451" y="1600"/>
                </a:lnTo>
                <a:lnTo>
                  <a:pt x="1664235" y="20167"/>
                </a:lnTo>
                <a:lnTo>
                  <a:pt x="1650149" y="20167"/>
                </a:lnTo>
                <a:lnTo>
                  <a:pt x="1614819" y="52615"/>
                </a:lnTo>
                <a:lnTo>
                  <a:pt x="751067" y="576224"/>
                </a:lnTo>
                <a:lnTo>
                  <a:pt x="734021" y="576224"/>
                </a:lnTo>
                <a:lnTo>
                  <a:pt x="731558" y="576910"/>
                </a:lnTo>
                <a:close/>
              </a:path>
              <a:path w="1684654" h="858520">
                <a:moveTo>
                  <a:pt x="1614819" y="52615"/>
                </a:moveTo>
                <a:lnTo>
                  <a:pt x="1650149" y="20167"/>
                </a:lnTo>
                <a:lnTo>
                  <a:pt x="1655838" y="27749"/>
                </a:lnTo>
                <a:lnTo>
                  <a:pt x="1614819" y="52615"/>
                </a:lnTo>
                <a:close/>
              </a:path>
              <a:path w="1684654" h="858520">
                <a:moveTo>
                  <a:pt x="1250162" y="585749"/>
                </a:moveTo>
                <a:lnTo>
                  <a:pt x="1034338" y="585749"/>
                </a:lnTo>
                <a:lnTo>
                  <a:pt x="1614819" y="52615"/>
                </a:lnTo>
                <a:lnTo>
                  <a:pt x="1655838" y="27749"/>
                </a:lnTo>
                <a:lnTo>
                  <a:pt x="1650149" y="20167"/>
                </a:lnTo>
                <a:lnTo>
                  <a:pt x="1664235" y="20167"/>
                </a:lnTo>
                <a:lnTo>
                  <a:pt x="1058796" y="576224"/>
                </a:lnTo>
                <a:lnTo>
                  <a:pt x="1046568" y="576224"/>
                </a:lnTo>
                <a:lnTo>
                  <a:pt x="1049794" y="584492"/>
                </a:lnTo>
                <a:lnTo>
                  <a:pt x="1250162" y="584492"/>
                </a:lnTo>
                <a:lnTo>
                  <a:pt x="1250162" y="585749"/>
                </a:lnTo>
                <a:close/>
              </a:path>
              <a:path w="1684654" h="858520">
                <a:moveTo>
                  <a:pt x="1259687" y="858456"/>
                </a:moveTo>
                <a:lnTo>
                  <a:pt x="0" y="858456"/>
                </a:lnTo>
                <a:lnTo>
                  <a:pt x="0" y="576224"/>
                </a:lnTo>
                <a:lnTo>
                  <a:pt x="732689" y="576224"/>
                </a:lnTo>
                <a:lnTo>
                  <a:pt x="731558" y="576910"/>
                </a:lnTo>
                <a:lnTo>
                  <a:pt x="749936" y="576910"/>
                </a:lnTo>
                <a:lnTo>
                  <a:pt x="743211" y="580986"/>
                </a:lnTo>
                <a:lnTo>
                  <a:pt x="9525" y="580986"/>
                </a:lnTo>
                <a:lnTo>
                  <a:pt x="4762" y="585749"/>
                </a:lnTo>
                <a:lnTo>
                  <a:pt x="9525" y="585749"/>
                </a:lnTo>
                <a:lnTo>
                  <a:pt x="9525" y="848931"/>
                </a:lnTo>
                <a:lnTo>
                  <a:pt x="4762" y="848931"/>
                </a:lnTo>
                <a:lnTo>
                  <a:pt x="9525" y="853693"/>
                </a:lnTo>
                <a:lnTo>
                  <a:pt x="1259687" y="853693"/>
                </a:lnTo>
                <a:lnTo>
                  <a:pt x="1259687" y="858456"/>
                </a:lnTo>
                <a:close/>
              </a:path>
              <a:path w="1684654" h="858520">
                <a:moveTo>
                  <a:pt x="749936" y="576910"/>
                </a:moveTo>
                <a:lnTo>
                  <a:pt x="731558" y="576910"/>
                </a:lnTo>
                <a:lnTo>
                  <a:pt x="734021" y="576224"/>
                </a:lnTo>
                <a:lnTo>
                  <a:pt x="751067" y="576224"/>
                </a:lnTo>
                <a:lnTo>
                  <a:pt x="749936" y="576910"/>
                </a:lnTo>
                <a:close/>
              </a:path>
              <a:path w="1684654" h="858520">
                <a:moveTo>
                  <a:pt x="1049794" y="584492"/>
                </a:moveTo>
                <a:lnTo>
                  <a:pt x="1046568" y="576224"/>
                </a:lnTo>
                <a:lnTo>
                  <a:pt x="1058796" y="576224"/>
                </a:lnTo>
                <a:lnTo>
                  <a:pt x="1049794" y="584492"/>
                </a:lnTo>
                <a:close/>
              </a:path>
              <a:path w="1684654" h="858520">
                <a:moveTo>
                  <a:pt x="1250162" y="584492"/>
                </a:moveTo>
                <a:lnTo>
                  <a:pt x="1049794" y="584492"/>
                </a:lnTo>
                <a:lnTo>
                  <a:pt x="1058796" y="576224"/>
                </a:lnTo>
                <a:lnTo>
                  <a:pt x="1259687" y="576224"/>
                </a:lnTo>
                <a:lnTo>
                  <a:pt x="1259687" y="580986"/>
                </a:lnTo>
                <a:lnTo>
                  <a:pt x="1250162" y="580986"/>
                </a:lnTo>
                <a:lnTo>
                  <a:pt x="1250162" y="584492"/>
                </a:lnTo>
                <a:close/>
              </a:path>
              <a:path w="1684654" h="858520">
                <a:moveTo>
                  <a:pt x="9525" y="585749"/>
                </a:moveTo>
                <a:lnTo>
                  <a:pt x="4762" y="585749"/>
                </a:lnTo>
                <a:lnTo>
                  <a:pt x="9525" y="580986"/>
                </a:lnTo>
                <a:lnTo>
                  <a:pt x="9525" y="585749"/>
                </a:lnTo>
                <a:close/>
              </a:path>
              <a:path w="1684654" h="858520">
                <a:moveTo>
                  <a:pt x="735355" y="585749"/>
                </a:moveTo>
                <a:lnTo>
                  <a:pt x="9525" y="585749"/>
                </a:lnTo>
                <a:lnTo>
                  <a:pt x="9525" y="580986"/>
                </a:lnTo>
                <a:lnTo>
                  <a:pt x="743211" y="580986"/>
                </a:lnTo>
                <a:lnTo>
                  <a:pt x="735355" y="585749"/>
                </a:lnTo>
                <a:close/>
              </a:path>
              <a:path w="1684654" h="858520">
                <a:moveTo>
                  <a:pt x="1250162" y="853693"/>
                </a:moveTo>
                <a:lnTo>
                  <a:pt x="1250162" y="580986"/>
                </a:lnTo>
                <a:lnTo>
                  <a:pt x="1254925" y="585749"/>
                </a:lnTo>
                <a:lnTo>
                  <a:pt x="1259687" y="585749"/>
                </a:lnTo>
                <a:lnTo>
                  <a:pt x="1259687" y="848931"/>
                </a:lnTo>
                <a:lnTo>
                  <a:pt x="1254925" y="848931"/>
                </a:lnTo>
                <a:lnTo>
                  <a:pt x="1250162" y="853693"/>
                </a:lnTo>
                <a:close/>
              </a:path>
              <a:path w="1684654" h="858520">
                <a:moveTo>
                  <a:pt x="1259687" y="585749"/>
                </a:moveTo>
                <a:lnTo>
                  <a:pt x="1254925" y="585749"/>
                </a:lnTo>
                <a:lnTo>
                  <a:pt x="1250162" y="580986"/>
                </a:lnTo>
                <a:lnTo>
                  <a:pt x="1259687" y="580986"/>
                </a:lnTo>
                <a:lnTo>
                  <a:pt x="1259687" y="585749"/>
                </a:lnTo>
                <a:close/>
              </a:path>
              <a:path w="1684654" h="858520">
                <a:moveTo>
                  <a:pt x="9525" y="853693"/>
                </a:moveTo>
                <a:lnTo>
                  <a:pt x="4762" y="848931"/>
                </a:lnTo>
                <a:lnTo>
                  <a:pt x="9525" y="848931"/>
                </a:lnTo>
                <a:lnTo>
                  <a:pt x="9525" y="853693"/>
                </a:lnTo>
                <a:close/>
              </a:path>
              <a:path w="1684654" h="858520">
                <a:moveTo>
                  <a:pt x="1250162" y="853693"/>
                </a:moveTo>
                <a:lnTo>
                  <a:pt x="9525" y="853693"/>
                </a:lnTo>
                <a:lnTo>
                  <a:pt x="9525" y="848931"/>
                </a:lnTo>
                <a:lnTo>
                  <a:pt x="1250162" y="848931"/>
                </a:lnTo>
                <a:lnTo>
                  <a:pt x="1250162" y="853693"/>
                </a:lnTo>
                <a:close/>
              </a:path>
              <a:path w="1684654" h="858520">
                <a:moveTo>
                  <a:pt x="1259687" y="853693"/>
                </a:moveTo>
                <a:lnTo>
                  <a:pt x="1250162" y="853693"/>
                </a:lnTo>
                <a:lnTo>
                  <a:pt x="1254925" y="848931"/>
                </a:lnTo>
                <a:lnTo>
                  <a:pt x="1259687" y="848931"/>
                </a:lnTo>
                <a:lnTo>
                  <a:pt x="1259687" y="853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07299" y="4910442"/>
            <a:ext cx="2329180" cy="734695"/>
          </a:xfrm>
          <a:custGeom>
            <a:avLst/>
            <a:gdLst/>
            <a:ahLst/>
            <a:cxnLst/>
            <a:rect l="l" t="t" r="r" b="b"/>
            <a:pathLst>
              <a:path w="2329179" h="734695">
                <a:moveTo>
                  <a:pt x="1113180" y="507130"/>
                </a:moveTo>
                <a:lnTo>
                  <a:pt x="0" y="6121"/>
                </a:lnTo>
                <a:lnTo>
                  <a:pt x="2476" y="0"/>
                </a:lnTo>
                <a:lnTo>
                  <a:pt x="38521" y="13004"/>
                </a:lnTo>
                <a:lnTo>
                  <a:pt x="34937" y="21831"/>
                </a:lnTo>
                <a:lnTo>
                  <a:pt x="151855" y="64015"/>
                </a:lnTo>
                <a:lnTo>
                  <a:pt x="1122705" y="500976"/>
                </a:lnTo>
                <a:lnTo>
                  <a:pt x="1122705" y="504050"/>
                </a:lnTo>
                <a:lnTo>
                  <a:pt x="1113180" y="504050"/>
                </a:lnTo>
                <a:lnTo>
                  <a:pt x="1113180" y="507130"/>
                </a:lnTo>
                <a:close/>
              </a:path>
              <a:path w="2329179" h="734695">
                <a:moveTo>
                  <a:pt x="151855" y="64015"/>
                </a:moveTo>
                <a:lnTo>
                  <a:pt x="34937" y="21831"/>
                </a:lnTo>
                <a:lnTo>
                  <a:pt x="38519" y="13004"/>
                </a:lnTo>
                <a:lnTo>
                  <a:pt x="151855" y="64015"/>
                </a:lnTo>
                <a:close/>
              </a:path>
              <a:path w="2329179" h="734695">
                <a:moveTo>
                  <a:pt x="1122705" y="414299"/>
                </a:moveTo>
                <a:lnTo>
                  <a:pt x="151855" y="64015"/>
                </a:lnTo>
                <a:lnTo>
                  <a:pt x="38519" y="13004"/>
                </a:lnTo>
                <a:lnTo>
                  <a:pt x="1113180" y="400729"/>
                </a:lnTo>
                <a:lnTo>
                  <a:pt x="1113180" y="407517"/>
                </a:lnTo>
                <a:lnTo>
                  <a:pt x="1122705" y="407517"/>
                </a:lnTo>
                <a:lnTo>
                  <a:pt x="1122705" y="414299"/>
                </a:lnTo>
                <a:close/>
              </a:path>
              <a:path w="2329179" h="734695">
                <a:moveTo>
                  <a:pt x="1122705" y="407517"/>
                </a:moveTo>
                <a:lnTo>
                  <a:pt x="1113180" y="407517"/>
                </a:lnTo>
                <a:lnTo>
                  <a:pt x="1119568" y="403034"/>
                </a:lnTo>
                <a:lnTo>
                  <a:pt x="1113180" y="400729"/>
                </a:lnTo>
                <a:lnTo>
                  <a:pt x="1113180" y="338391"/>
                </a:lnTo>
                <a:lnTo>
                  <a:pt x="2328748" y="338391"/>
                </a:lnTo>
                <a:lnTo>
                  <a:pt x="2328748" y="343153"/>
                </a:lnTo>
                <a:lnTo>
                  <a:pt x="1122705" y="343153"/>
                </a:lnTo>
                <a:lnTo>
                  <a:pt x="1117942" y="347916"/>
                </a:lnTo>
                <a:lnTo>
                  <a:pt x="1122705" y="347916"/>
                </a:lnTo>
                <a:lnTo>
                  <a:pt x="1122705" y="407517"/>
                </a:lnTo>
                <a:close/>
              </a:path>
              <a:path w="2329179" h="734695">
                <a:moveTo>
                  <a:pt x="1122705" y="347916"/>
                </a:moveTo>
                <a:lnTo>
                  <a:pt x="1117942" y="347916"/>
                </a:lnTo>
                <a:lnTo>
                  <a:pt x="1122705" y="343153"/>
                </a:lnTo>
                <a:lnTo>
                  <a:pt x="1122705" y="347916"/>
                </a:lnTo>
                <a:close/>
              </a:path>
              <a:path w="2329179" h="734695">
                <a:moveTo>
                  <a:pt x="2319223" y="347916"/>
                </a:moveTo>
                <a:lnTo>
                  <a:pt x="1122705" y="347916"/>
                </a:lnTo>
                <a:lnTo>
                  <a:pt x="1122705" y="343153"/>
                </a:lnTo>
                <a:lnTo>
                  <a:pt x="2319223" y="343153"/>
                </a:lnTo>
                <a:lnTo>
                  <a:pt x="2319223" y="347916"/>
                </a:lnTo>
                <a:close/>
              </a:path>
              <a:path w="2329179" h="734695">
                <a:moveTo>
                  <a:pt x="2319223" y="729322"/>
                </a:moveTo>
                <a:lnTo>
                  <a:pt x="2319223" y="343153"/>
                </a:lnTo>
                <a:lnTo>
                  <a:pt x="2323985" y="347916"/>
                </a:lnTo>
                <a:lnTo>
                  <a:pt x="2328748" y="347916"/>
                </a:lnTo>
                <a:lnTo>
                  <a:pt x="2328748" y="724560"/>
                </a:lnTo>
                <a:lnTo>
                  <a:pt x="2323985" y="724560"/>
                </a:lnTo>
                <a:lnTo>
                  <a:pt x="2319223" y="729322"/>
                </a:lnTo>
                <a:close/>
              </a:path>
              <a:path w="2329179" h="734695">
                <a:moveTo>
                  <a:pt x="2328748" y="347916"/>
                </a:moveTo>
                <a:lnTo>
                  <a:pt x="2323985" y="347916"/>
                </a:lnTo>
                <a:lnTo>
                  <a:pt x="2319223" y="343153"/>
                </a:lnTo>
                <a:lnTo>
                  <a:pt x="2328748" y="343153"/>
                </a:lnTo>
                <a:lnTo>
                  <a:pt x="2328748" y="347916"/>
                </a:lnTo>
                <a:close/>
              </a:path>
              <a:path w="2329179" h="734695">
                <a:moveTo>
                  <a:pt x="1113180" y="407517"/>
                </a:moveTo>
                <a:lnTo>
                  <a:pt x="1113180" y="400729"/>
                </a:lnTo>
                <a:lnTo>
                  <a:pt x="1119568" y="403034"/>
                </a:lnTo>
                <a:lnTo>
                  <a:pt x="1113180" y="407517"/>
                </a:lnTo>
                <a:close/>
              </a:path>
              <a:path w="2329179" h="734695">
                <a:moveTo>
                  <a:pt x="1115987" y="508393"/>
                </a:moveTo>
                <a:lnTo>
                  <a:pt x="1113180" y="507130"/>
                </a:lnTo>
                <a:lnTo>
                  <a:pt x="1113180" y="504050"/>
                </a:lnTo>
                <a:lnTo>
                  <a:pt x="1115987" y="508393"/>
                </a:lnTo>
                <a:close/>
              </a:path>
              <a:path w="2329179" h="734695">
                <a:moveTo>
                  <a:pt x="1122705" y="508393"/>
                </a:moveTo>
                <a:lnTo>
                  <a:pt x="1115987" y="508393"/>
                </a:lnTo>
                <a:lnTo>
                  <a:pt x="1113180" y="504050"/>
                </a:lnTo>
                <a:lnTo>
                  <a:pt x="1122705" y="504050"/>
                </a:lnTo>
                <a:lnTo>
                  <a:pt x="1122705" y="508393"/>
                </a:lnTo>
                <a:close/>
              </a:path>
              <a:path w="2329179" h="734695">
                <a:moveTo>
                  <a:pt x="2328748" y="734085"/>
                </a:moveTo>
                <a:lnTo>
                  <a:pt x="1113180" y="734085"/>
                </a:lnTo>
                <a:lnTo>
                  <a:pt x="1113180" y="507130"/>
                </a:lnTo>
                <a:lnTo>
                  <a:pt x="1115987" y="508393"/>
                </a:lnTo>
                <a:lnTo>
                  <a:pt x="1122705" y="508393"/>
                </a:lnTo>
                <a:lnTo>
                  <a:pt x="1122705" y="724560"/>
                </a:lnTo>
                <a:lnTo>
                  <a:pt x="1117942" y="724560"/>
                </a:lnTo>
                <a:lnTo>
                  <a:pt x="1122705" y="729322"/>
                </a:lnTo>
                <a:lnTo>
                  <a:pt x="2328748" y="729322"/>
                </a:lnTo>
                <a:lnTo>
                  <a:pt x="2328748" y="734085"/>
                </a:lnTo>
                <a:close/>
              </a:path>
              <a:path w="2329179" h="734695">
                <a:moveTo>
                  <a:pt x="1122705" y="729322"/>
                </a:moveTo>
                <a:lnTo>
                  <a:pt x="1117942" y="724560"/>
                </a:lnTo>
                <a:lnTo>
                  <a:pt x="1122705" y="724560"/>
                </a:lnTo>
                <a:lnTo>
                  <a:pt x="1122705" y="729322"/>
                </a:lnTo>
                <a:close/>
              </a:path>
              <a:path w="2329179" h="734695">
                <a:moveTo>
                  <a:pt x="2319223" y="729322"/>
                </a:moveTo>
                <a:lnTo>
                  <a:pt x="1122705" y="729322"/>
                </a:lnTo>
                <a:lnTo>
                  <a:pt x="1122705" y="724560"/>
                </a:lnTo>
                <a:lnTo>
                  <a:pt x="2319223" y="724560"/>
                </a:lnTo>
                <a:lnTo>
                  <a:pt x="2319223" y="729322"/>
                </a:lnTo>
                <a:close/>
              </a:path>
              <a:path w="2329179" h="734695">
                <a:moveTo>
                  <a:pt x="2328748" y="729322"/>
                </a:moveTo>
                <a:lnTo>
                  <a:pt x="2319223" y="729322"/>
                </a:lnTo>
                <a:lnTo>
                  <a:pt x="2323985" y="724560"/>
                </a:lnTo>
                <a:lnTo>
                  <a:pt x="2328748" y="724560"/>
                </a:lnTo>
                <a:lnTo>
                  <a:pt x="2328748" y="7293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881242" y="5167587"/>
            <a:ext cx="4255135" cy="88201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050540" algn="l"/>
              </a:tabLst>
            </a:pPr>
            <a:r>
              <a:rPr dirty="0" sz="2000" b="1">
                <a:latin typeface="华文楷体"/>
                <a:cs typeface="华文楷体"/>
              </a:rPr>
              <a:t>带电小球</a:t>
            </a:r>
            <a:r>
              <a:rPr dirty="0" sz="2000" b="1">
                <a:latin typeface="华文楷体"/>
                <a:cs typeface="华文楷体"/>
              </a:rPr>
              <a:t>C</a:t>
            </a:r>
            <a:r>
              <a:rPr dirty="0" sz="2000" b="1">
                <a:latin typeface="华文楷体"/>
                <a:cs typeface="华文楷体"/>
              </a:rPr>
              <a:t>	</a:t>
            </a:r>
            <a:r>
              <a:rPr dirty="0" sz="2000" b="1">
                <a:latin typeface="华文楷体"/>
                <a:cs typeface="华文楷体"/>
              </a:rPr>
              <a:t>带电小球</a:t>
            </a:r>
            <a:r>
              <a:rPr dirty="0" sz="2000" b="1">
                <a:latin typeface="华文楷体"/>
                <a:cs typeface="华文楷体"/>
              </a:rPr>
              <a:t>A</a:t>
            </a:r>
            <a:endParaRPr sz="2000">
              <a:latin typeface="华文楷体"/>
              <a:cs typeface="华文楷体"/>
            </a:endParaRPr>
          </a:p>
          <a:p>
            <a:pPr marL="43815">
              <a:lnSpc>
                <a:spcPct val="100000"/>
              </a:lnSpc>
              <a:spcBef>
                <a:spcPts val="795"/>
              </a:spcBef>
            </a:pPr>
            <a:r>
              <a:rPr dirty="0" sz="2400" b="1">
                <a:solidFill>
                  <a:srgbClr val="0033CC"/>
                </a:solidFill>
                <a:latin typeface="华文楷体"/>
                <a:cs typeface="华文楷体"/>
              </a:rPr>
              <a:t>库仑做实验的装置—库仑扭</a:t>
            </a:r>
            <a:r>
              <a:rPr dirty="0" sz="2400" spc="-5" b="1">
                <a:solidFill>
                  <a:srgbClr val="0033CC"/>
                </a:solidFill>
                <a:latin typeface="华文楷体"/>
                <a:cs typeface="华文楷体"/>
              </a:rPr>
              <a:t>秤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0991" y="2720339"/>
            <a:ext cx="3657600" cy="3357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6766" y="1472704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二、实验探究</a:t>
            </a:r>
          </a:p>
        </p:txBody>
      </p:sp>
      <p:sp>
        <p:nvSpPr>
          <p:cNvPr id="4" name="object 4"/>
          <p:cNvSpPr/>
          <p:nvPr/>
        </p:nvSpPr>
        <p:spPr>
          <a:xfrm>
            <a:off x="4259084" y="4504753"/>
            <a:ext cx="2038985" cy="1026160"/>
          </a:xfrm>
          <a:custGeom>
            <a:avLst/>
            <a:gdLst/>
            <a:ahLst/>
            <a:cxnLst/>
            <a:rect l="l" t="t" r="r" b="b"/>
            <a:pathLst>
              <a:path w="2038985" h="1026160">
                <a:moveTo>
                  <a:pt x="732993" y="416750"/>
                </a:moveTo>
                <a:lnTo>
                  <a:pt x="0" y="416750"/>
                </a:lnTo>
                <a:lnTo>
                  <a:pt x="0" y="0"/>
                </a:lnTo>
                <a:lnTo>
                  <a:pt x="1259700" y="0"/>
                </a:lnTo>
                <a:lnTo>
                  <a:pt x="125970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07225"/>
                </a:lnTo>
                <a:lnTo>
                  <a:pt x="4762" y="407225"/>
                </a:lnTo>
                <a:lnTo>
                  <a:pt x="9525" y="411988"/>
                </a:lnTo>
                <a:lnTo>
                  <a:pt x="745278" y="411988"/>
                </a:lnTo>
                <a:lnTo>
                  <a:pt x="754490" y="416293"/>
                </a:lnTo>
                <a:lnTo>
                  <a:pt x="732015" y="416293"/>
                </a:lnTo>
                <a:lnTo>
                  <a:pt x="732993" y="416750"/>
                </a:lnTo>
                <a:close/>
              </a:path>
              <a:path w="2038985" h="102616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038985" h="1026160">
                <a:moveTo>
                  <a:pt x="125017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250175" y="4762"/>
                </a:lnTo>
                <a:lnTo>
                  <a:pt x="1250175" y="9525"/>
                </a:lnTo>
                <a:close/>
              </a:path>
              <a:path w="2038985" h="1026160">
                <a:moveTo>
                  <a:pt x="1250175" y="411988"/>
                </a:moveTo>
                <a:lnTo>
                  <a:pt x="1250175" y="4762"/>
                </a:lnTo>
                <a:lnTo>
                  <a:pt x="1254937" y="9525"/>
                </a:lnTo>
                <a:lnTo>
                  <a:pt x="1259700" y="9525"/>
                </a:lnTo>
                <a:lnTo>
                  <a:pt x="1259700" y="407225"/>
                </a:lnTo>
                <a:lnTo>
                  <a:pt x="1254937" y="407225"/>
                </a:lnTo>
                <a:lnTo>
                  <a:pt x="1250175" y="411988"/>
                </a:lnTo>
                <a:close/>
              </a:path>
              <a:path w="2038985" h="1026160">
                <a:moveTo>
                  <a:pt x="1259700" y="9525"/>
                </a:moveTo>
                <a:lnTo>
                  <a:pt x="1254937" y="9525"/>
                </a:lnTo>
                <a:lnTo>
                  <a:pt x="1250175" y="4762"/>
                </a:lnTo>
                <a:lnTo>
                  <a:pt x="1259700" y="4762"/>
                </a:lnTo>
                <a:lnTo>
                  <a:pt x="1259700" y="9525"/>
                </a:lnTo>
                <a:close/>
              </a:path>
              <a:path w="2038985" h="1026160">
                <a:moveTo>
                  <a:pt x="9525" y="411988"/>
                </a:moveTo>
                <a:lnTo>
                  <a:pt x="4762" y="407225"/>
                </a:lnTo>
                <a:lnTo>
                  <a:pt x="9525" y="407225"/>
                </a:lnTo>
                <a:lnTo>
                  <a:pt x="9525" y="411988"/>
                </a:lnTo>
                <a:close/>
              </a:path>
              <a:path w="2038985" h="1026160">
                <a:moveTo>
                  <a:pt x="745278" y="411988"/>
                </a:moveTo>
                <a:lnTo>
                  <a:pt x="9525" y="411988"/>
                </a:lnTo>
                <a:lnTo>
                  <a:pt x="9525" y="407225"/>
                </a:lnTo>
                <a:lnTo>
                  <a:pt x="735088" y="407225"/>
                </a:lnTo>
                <a:lnTo>
                  <a:pt x="745278" y="411988"/>
                </a:lnTo>
                <a:close/>
              </a:path>
              <a:path w="2038985" h="1026160">
                <a:moveTo>
                  <a:pt x="2019677" y="1009624"/>
                </a:moveTo>
                <a:lnTo>
                  <a:pt x="2001608" y="1009624"/>
                </a:lnTo>
                <a:lnTo>
                  <a:pt x="2006130" y="1001268"/>
                </a:lnTo>
                <a:lnTo>
                  <a:pt x="1932974" y="967077"/>
                </a:lnTo>
                <a:lnTo>
                  <a:pt x="1029855" y="407225"/>
                </a:lnTo>
                <a:lnTo>
                  <a:pt x="1250175" y="407225"/>
                </a:lnTo>
                <a:lnTo>
                  <a:pt x="1250175" y="407936"/>
                </a:lnTo>
                <a:lnTo>
                  <a:pt x="1049083" y="407936"/>
                </a:lnTo>
                <a:lnTo>
                  <a:pt x="1046581" y="416750"/>
                </a:lnTo>
                <a:lnTo>
                  <a:pt x="1063301" y="416750"/>
                </a:lnTo>
                <a:lnTo>
                  <a:pt x="2019677" y="1009624"/>
                </a:lnTo>
                <a:close/>
              </a:path>
              <a:path w="2038985" h="1026160">
                <a:moveTo>
                  <a:pt x="1259700" y="411988"/>
                </a:moveTo>
                <a:lnTo>
                  <a:pt x="1250175" y="411988"/>
                </a:lnTo>
                <a:lnTo>
                  <a:pt x="1254937" y="407225"/>
                </a:lnTo>
                <a:lnTo>
                  <a:pt x="1259700" y="407225"/>
                </a:lnTo>
                <a:lnTo>
                  <a:pt x="1259700" y="411988"/>
                </a:lnTo>
                <a:close/>
              </a:path>
              <a:path w="2038985" h="1026160">
                <a:moveTo>
                  <a:pt x="1063301" y="416750"/>
                </a:moveTo>
                <a:lnTo>
                  <a:pt x="1046581" y="416750"/>
                </a:lnTo>
                <a:lnTo>
                  <a:pt x="1049083" y="407936"/>
                </a:lnTo>
                <a:lnTo>
                  <a:pt x="1063301" y="416750"/>
                </a:lnTo>
                <a:close/>
              </a:path>
              <a:path w="2038985" h="1026160">
                <a:moveTo>
                  <a:pt x="1259700" y="416750"/>
                </a:moveTo>
                <a:lnTo>
                  <a:pt x="1063301" y="416750"/>
                </a:lnTo>
                <a:lnTo>
                  <a:pt x="1049083" y="407936"/>
                </a:lnTo>
                <a:lnTo>
                  <a:pt x="1250175" y="407936"/>
                </a:lnTo>
                <a:lnTo>
                  <a:pt x="1250175" y="411988"/>
                </a:lnTo>
                <a:lnTo>
                  <a:pt x="1259700" y="411988"/>
                </a:lnTo>
                <a:lnTo>
                  <a:pt x="1259700" y="416750"/>
                </a:lnTo>
                <a:close/>
              </a:path>
              <a:path w="2038985" h="1026160">
                <a:moveTo>
                  <a:pt x="2036419" y="1025944"/>
                </a:moveTo>
                <a:lnTo>
                  <a:pt x="732015" y="416293"/>
                </a:lnTo>
                <a:lnTo>
                  <a:pt x="734034" y="416750"/>
                </a:lnTo>
                <a:lnTo>
                  <a:pt x="755468" y="416750"/>
                </a:lnTo>
                <a:lnTo>
                  <a:pt x="1932974" y="967077"/>
                </a:lnTo>
                <a:lnTo>
                  <a:pt x="2001608" y="1009624"/>
                </a:lnTo>
                <a:lnTo>
                  <a:pt x="2019677" y="1009624"/>
                </a:lnTo>
                <a:lnTo>
                  <a:pt x="2038832" y="1021499"/>
                </a:lnTo>
                <a:lnTo>
                  <a:pt x="2036419" y="1025944"/>
                </a:lnTo>
                <a:close/>
              </a:path>
              <a:path w="2038985" h="1026160">
                <a:moveTo>
                  <a:pt x="755468" y="416750"/>
                </a:moveTo>
                <a:lnTo>
                  <a:pt x="734034" y="416750"/>
                </a:lnTo>
                <a:lnTo>
                  <a:pt x="732015" y="416293"/>
                </a:lnTo>
                <a:lnTo>
                  <a:pt x="754490" y="416293"/>
                </a:lnTo>
                <a:lnTo>
                  <a:pt x="755468" y="416750"/>
                </a:lnTo>
                <a:close/>
              </a:path>
              <a:path w="2038985" h="1026160">
                <a:moveTo>
                  <a:pt x="2001608" y="1009624"/>
                </a:moveTo>
                <a:lnTo>
                  <a:pt x="1932974" y="967077"/>
                </a:lnTo>
                <a:lnTo>
                  <a:pt x="2006130" y="1001268"/>
                </a:lnTo>
                <a:lnTo>
                  <a:pt x="2001608" y="100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55617" y="4500626"/>
            <a:ext cx="86423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FF0000"/>
                </a:solidFill>
                <a:latin typeface="华文楷体"/>
                <a:cs typeface="华文楷体"/>
              </a:rPr>
              <a:t>电子</a:t>
            </a:r>
            <a:r>
              <a:rPr dirty="0" sz="2200" spc="-10" b="1">
                <a:solidFill>
                  <a:srgbClr val="FF0000"/>
                </a:solidFill>
                <a:latin typeface="华文楷体"/>
                <a:cs typeface="华文楷体"/>
              </a:rPr>
              <a:t>秤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6413" y="2040889"/>
            <a:ext cx="4298315" cy="1790064"/>
          </a:xfrm>
          <a:prstGeom prst="rect">
            <a:avLst/>
          </a:prstGeom>
        </p:spPr>
        <p:txBody>
          <a:bodyPr wrap="square" lIns="0" tIns="129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z="2800" spc="-5" b="1">
                <a:latin typeface="Times New Roman"/>
                <a:cs typeface="Times New Roman"/>
              </a:rPr>
              <a:t>2.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定量实验——实验的再</a:t>
            </a:r>
            <a:r>
              <a:rPr dirty="0" sz="2800" spc="-10" b="1">
                <a:latin typeface="华文楷体"/>
                <a:cs typeface="华文楷体"/>
              </a:rPr>
              <a:t>现</a:t>
            </a:r>
            <a:endParaRPr sz="2800">
              <a:latin typeface="华文楷体"/>
              <a:cs typeface="华文楷体"/>
            </a:endParaRPr>
          </a:p>
          <a:p>
            <a:pPr algn="r" marR="571500">
              <a:lnSpc>
                <a:spcPts val="2535"/>
              </a:lnSpc>
              <a:spcBef>
                <a:spcPts val="720"/>
              </a:spcBef>
            </a:pP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  <a:p>
            <a:pPr marL="838200">
              <a:lnSpc>
                <a:spcPts val="3254"/>
              </a:lnSpc>
            </a:pPr>
            <a:r>
              <a:rPr dirty="0" sz="2800" b="1">
                <a:solidFill>
                  <a:srgbClr val="0000FF"/>
                </a:solidFill>
                <a:latin typeface="华文楷体"/>
                <a:cs typeface="华文楷体"/>
              </a:rPr>
              <a:t>实验装</a:t>
            </a:r>
            <a:r>
              <a:rPr dirty="0" sz="2800" spc="-10" b="1">
                <a:solidFill>
                  <a:srgbClr val="0000FF"/>
                </a:solidFill>
                <a:latin typeface="华文楷体"/>
                <a:cs typeface="华文楷体"/>
              </a:rPr>
              <a:t>置</a:t>
            </a:r>
            <a:endParaRPr sz="2800">
              <a:latin typeface="华文楷体"/>
              <a:cs typeface="华文楷体"/>
            </a:endParaRPr>
          </a:p>
          <a:p>
            <a:pPr algn="r" marR="556260">
              <a:lnSpc>
                <a:spcPct val="100000"/>
              </a:lnSpc>
              <a:spcBef>
                <a:spcPts val="459"/>
              </a:spcBef>
            </a:pP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80972" y="2885439"/>
            <a:ext cx="1666875" cy="819150"/>
          </a:xfrm>
          <a:custGeom>
            <a:avLst/>
            <a:gdLst/>
            <a:ahLst/>
            <a:cxnLst/>
            <a:rect l="l" t="t" r="r" b="b"/>
            <a:pathLst>
              <a:path w="1666875" h="819150">
                <a:moveTo>
                  <a:pt x="430047" y="360344"/>
                </a:moveTo>
                <a:lnTo>
                  <a:pt x="430047" y="0"/>
                </a:lnTo>
                <a:lnTo>
                  <a:pt x="1666798" y="0"/>
                </a:lnTo>
                <a:lnTo>
                  <a:pt x="1666798" y="4762"/>
                </a:lnTo>
                <a:lnTo>
                  <a:pt x="439572" y="4762"/>
                </a:lnTo>
                <a:lnTo>
                  <a:pt x="434809" y="9525"/>
                </a:lnTo>
                <a:lnTo>
                  <a:pt x="439572" y="9525"/>
                </a:lnTo>
                <a:lnTo>
                  <a:pt x="439572" y="358965"/>
                </a:lnTo>
                <a:lnTo>
                  <a:pt x="431342" y="358965"/>
                </a:lnTo>
                <a:lnTo>
                  <a:pt x="430047" y="360344"/>
                </a:lnTo>
                <a:close/>
              </a:path>
              <a:path w="1666875" h="819150">
                <a:moveTo>
                  <a:pt x="439572" y="9525"/>
                </a:moveTo>
                <a:lnTo>
                  <a:pt x="434809" y="9525"/>
                </a:lnTo>
                <a:lnTo>
                  <a:pt x="439572" y="4762"/>
                </a:lnTo>
                <a:lnTo>
                  <a:pt x="439572" y="9525"/>
                </a:lnTo>
                <a:close/>
              </a:path>
              <a:path w="1666875" h="819150">
                <a:moveTo>
                  <a:pt x="1657273" y="9525"/>
                </a:moveTo>
                <a:lnTo>
                  <a:pt x="439572" y="9525"/>
                </a:lnTo>
                <a:lnTo>
                  <a:pt x="439572" y="4762"/>
                </a:lnTo>
                <a:lnTo>
                  <a:pt x="1657273" y="4762"/>
                </a:lnTo>
                <a:lnTo>
                  <a:pt x="1657273" y="9525"/>
                </a:lnTo>
                <a:close/>
              </a:path>
              <a:path w="1666875" h="819150">
                <a:moveTo>
                  <a:pt x="1657273" y="617562"/>
                </a:moveTo>
                <a:lnTo>
                  <a:pt x="1657273" y="4762"/>
                </a:lnTo>
                <a:lnTo>
                  <a:pt x="1662036" y="9525"/>
                </a:lnTo>
                <a:lnTo>
                  <a:pt x="1666798" y="9525"/>
                </a:lnTo>
                <a:lnTo>
                  <a:pt x="1666798" y="612800"/>
                </a:lnTo>
                <a:lnTo>
                  <a:pt x="1662036" y="612800"/>
                </a:lnTo>
                <a:lnTo>
                  <a:pt x="1657273" y="617562"/>
                </a:lnTo>
                <a:close/>
              </a:path>
              <a:path w="1666875" h="819150">
                <a:moveTo>
                  <a:pt x="1666798" y="9525"/>
                </a:moveTo>
                <a:lnTo>
                  <a:pt x="1662036" y="9525"/>
                </a:lnTo>
                <a:lnTo>
                  <a:pt x="1657273" y="4762"/>
                </a:lnTo>
                <a:lnTo>
                  <a:pt x="1666798" y="4762"/>
                </a:lnTo>
                <a:lnTo>
                  <a:pt x="1666798" y="9525"/>
                </a:lnTo>
                <a:close/>
              </a:path>
              <a:path w="1666875" h="819150">
                <a:moveTo>
                  <a:pt x="430047" y="362229"/>
                </a:moveTo>
                <a:lnTo>
                  <a:pt x="430047" y="360344"/>
                </a:lnTo>
                <a:lnTo>
                  <a:pt x="431342" y="358965"/>
                </a:lnTo>
                <a:lnTo>
                  <a:pt x="430047" y="362229"/>
                </a:lnTo>
                <a:close/>
              </a:path>
              <a:path w="1666875" h="819150">
                <a:moveTo>
                  <a:pt x="439572" y="362229"/>
                </a:moveTo>
                <a:lnTo>
                  <a:pt x="430047" y="362229"/>
                </a:lnTo>
                <a:lnTo>
                  <a:pt x="431342" y="358965"/>
                </a:lnTo>
                <a:lnTo>
                  <a:pt x="439572" y="358965"/>
                </a:lnTo>
                <a:lnTo>
                  <a:pt x="439572" y="362229"/>
                </a:lnTo>
                <a:close/>
              </a:path>
              <a:path w="1666875" h="819150">
                <a:moveTo>
                  <a:pt x="876" y="819086"/>
                </a:moveTo>
                <a:lnTo>
                  <a:pt x="0" y="818057"/>
                </a:lnTo>
                <a:lnTo>
                  <a:pt x="430047" y="360344"/>
                </a:lnTo>
                <a:lnTo>
                  <a:pt x="430047" y="362229"/>
                </a:lnTo>
                <a:lnTo>
                  <a:pt x="439572" y="362229"/>
                </a:lnTo>
                <a:lnTo>
                  <a:pt x="439572" y="364109"/>
                </a:lnTo>
                <a:lnTo>
                  <a:pt x="63063" y="764846"/>
                </a:lnTo>
                <a:lnTo>
                  <a:pt x="26657" y="789838"/>
                </a:lnTo>
                <a:lnTo>
                  <a:pt x="32829" y="797026"/>
                </a:lnTo>
                <a:lnTo>
                  <a:pt x="33011" y="797026"/>
                </a:lnTo>
                <a:lnTo>
                  <a:pt x="876" y="819086"/>
                </a:lnTo>
                <a:close/>
              </a:path>
              <a:path w="1666875" h="819150">
                <a:moveTo>
                  <a:pt x="33011" y="797026"/>
                </a:moveTo>
                <a:lnTo>
                  <a:pt x="32829" y="797026"/>
                </a:lnTo>
                <a:lnTo>
                  <a:pt x="63063" y="764846"/>
                </a:lnTo>
                <a:lnTo>
                  <a:pt x="439572" y="506387"/>
                </a:lnTo>
                <a:lnTo>
                  <a:pt x="439572" y="515429"/>
                </a:lnTo>
                <a:lnTo>
                  <a:pt x="430047" y="515429"/>
                </a:lnTo>
                <a:lnTo>
                  <a:pt x="430047" y="524471"/>
                </a:lnTo>
                <a:lnTo>
                  <a:pt x="33011" y="797026"/>
                </a:lnTo>
                <a:close/>
              </a:path>
              <a:path w="1666875" h="819150">
                <a:moveTo>
                  <a:pt x="430047" y="524471"/>
                </a:moveTo>
                <a:lnTo>
                  <a:pt x="430047" y="515429"/>
                </a:lnTo>
                <a:lnTo>
                  <a:pt x="437502" y="519353"/>
                </a:lnTo>
                <a:lnTo>
                  <a:pt x="430047" y="524471"/>
                </a:lnTo>
                <a:close/>
              </a:path>
              <a:path w="1666875" h="819150">
                <a:moveTo>
                  <a:pt x="1666798" y="622325"/>
                </a:moveTo>
                <a:lnTo>
                  <a:pt x="430047" y="622325"/>
                </a:lnTo>
                <a:lnTo>
                  <a:pt x="430047" y="524471"/>
                </a:lnTo>
                <a:lnTo>
                  <a:pt x="437502" y="519353"/>
                </a:lnTo>
                <a:lnTo>
                  <a:pt x="430047" y="515429"/>
                </a:lnTo>
                <a:lnTo>
                  <a:pt x="439572" y="515429"/>
                </a:lnTo>
                <a:lnTo>
                  <a:pt x="439572" y="612800"/>
                </a:lnTo>
                <a:lnTo>
                  <a:pt x="434809" y="612800"/>
                </a:lnTo>
                <a:lnTo>
                  <a:pt x="439572" y="617562"/>
                </a:lnTo>
                <a:lnTo>
                  <a:pt x="1666798" y="617562"/>
                </a:lnTo>
                <a:lnTo>
                  <a:pt x="1666798" y="622325"/>
                </a:lnTo>
                <a:close/>
              </a:path>
              <a:path w="1666875" h="819150">
                <a:moveTo>
                  <a:pt x="439572" y="617562"/>
                </a:moveTo>
                <a:lnTo>
                  <a:pt x="434809" y="612800"/>
                </a:lnTo>
                <a:lnTo>
                  <a:pt x="439572" y="612800"/>
                </a:lnTo>
                <a:lnTo>
                  <a:pt x="439572" y="617562"/>
                </a:lnTo>
                <a:close/>
              </a:path>
              <a:path w="1666875" h="819150">
                <a:moveTo>
                  <a:pt x="1657273" y="617562"/>
                </a:moveTo>
                <a:lnTo>
                  <a:pt x="439572" y="617562"/>
                </a:lnTo>
                <a:lnTo>
                  <a:pt x="439572" y="612800"/>
                </a:lnTo>
                <a:lnTo>
                  <a:pt x="1657273" y="612800"/>
                </a:lnTo>
                <a:lnTo>
                  <a:pt x="1657273" y="617562"/>
                </a:lnTo>
                <a:close/>
              </a:path>
              <a:path w="1666875" h="819150">
                <a:moveTo>
                  <a:pt x="1666798" y="617562"/>
                </a:moveTo>
                <a:lnTo>
                  <a:pt x="1657273" y="617562"/>
                </a:lnTo>
                <a:lnTo>
                  <a:pt x="1662036" y="612800"/>
                </a:lnTo>
                <a:lnTo>
                  <a:pt x="1666798" y="612800"/>
                </a:lnTo>
                <a:lnTo>
                  <a:pt x="1666798" y="617562"/>
                </a:lnTo>
                <a:close/>
              </a:path>
              <a:path w="1666875" h="819150">
                <a:moveTo>
                  <a:pt x="32829" y="797026"/>
                </a:moveTo>
                <a:lnTo>
                  <a:pt x="26657" y="789838"/>
                </a:lnTo>
                <a:lnTo>
                  <a:pt x="63063" y="764846"/>
                </a:lnTo>
                <a:lnTo>
                  <a:pt x="32829" y="7970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056422" y="2983547"/>
            <a:ext cx="114427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FF0000"/>
                </a:solidFill>
                <a:latin typeface="华文楷体"/>
                <a:cs typeface="华文楷体"/>
              </a:rPr>
              <a:t>游标卡</a:t>
            </a:r>
            <a:r>
              <a:rPr dirty="0" sz="2200" spc="-10" b="1">
                <a:solidFill>
                  <a:srgbClr val="FF0000"/>
                </a:solidFill>
                <a:latin typeface="华文楷体"/>
                <a:cs typeface="华文楷体"/>
              </a:rPr>
              <a:t>尺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9240" y="2227592"/>
            <a:ext cx="4048760" cy="3175000"/>
          </a:xfrm>
          <a:custGeom>
            <a:avLst/>
            <a:gdLst/>
            <a:ahLst/>
            <a:cxnLst/>
            <a:rect l="l" t="t" r="r" b="b"/>
            <a:pathLst>
              <a:path w="4048759" h="3175000">
                <a:moveTo>
                  <a:pt x="3627285" y="12700"/>
                </a:moveTo>
                <a:lnTo>
                  <a:pt x="421106" y="12700"/>
                </a:lnTo>
                <a:lnTo>
                  <a:pt x="434327" y="0"/>
                </a:lnTo>
                <a:lnTo>
                  <a:pt x="3614064" y="0"/>
                </a:lnTo>
                <a:lnTo>
                  <a:pt x="3627285" y="12700"/>
                </a:lnTo>
                <a:close/>
              </a:path>
              <a:path w="4048759" h="3175000">
                <a:moveTo>
                  <a:pt x="3678910" y="25400"/>
                </a:moveTo>
                <a:lnTo>
                  <a:pt x="369481" y="25400"/>
                </a:lnTo>
                <a:lnTo>
                  <a:pt x="382193" y="12700"/>
                </a:lnTo>
                <a:lnTo>
                  <a:pt x="3666210" y="12700"/>
                </a:lnTo>
                <a:lnTo>
                  <a:pt x="3678910" y="25400"/>
                </a:lnTo>
                <a:close/>
              </a:path>
              <a:path w="4048759" h="3175000">
                <a:moveTo>
                  <a:pt x="3716197" y="38100"/>
                </a:moveTo>
                <a:lnTo>
                  <a:pt x="332206" y="38100"/>
                </a:lnTo>
                <a:lnTo>
                  <a:pt x="344487" y="25400"/>
                </a:lnTo>
                <a:lnTo>
                  <a:pt x="3703916" y="25400"/>
                </a:lnTo>
                <a:lnTo>
                  <a:pt x="3716197" y="38100"/>
                </a:lnTo>
                <a:close/>
              </a:path>
              <a:path w="4048759" h="3175000">
                <a:moveTo>
                  <a:pt x="429450" y="50800"/>
                </a:moveTo>
                <a:lnTo>
                  <a:pt x="308101" y="50800"/>
                </a:lnTo>
                <a:lnTo>
                  <a:pt x="320078" y="38100"/>
                </a:lnTo>
                <a:lnTo>
                  <a:pt x="442201" y="38100"/>
                </a:lnTo>
                <a:lnTo>
                  <a:pt x="429450" y="50800"/>
                </a:lnTo>
                <a:close/>
              </a:path>
              <a:path w="4048759" h="3175000">
                <a:moveTo>
                  <a:pt x="3740289" y="50800"/>
                </a:moveTo>
                <a:lnTo>
                  <a:pt x="3618953" y="50800"/>
                </a:lnTo>
                <a:lnTo>
                  <a:pt x="3606190" y="38100"/>
                </a:lnTo>
                <a:lnTo>
                  <a:pt x="3728326" y="38100"/>
                </a:lnTo>
                <a:lnTo>
                  <a:pt x="3740289" y="50800"/>
                </a:lnTo>
                <a:close/>
              </a:path>
              <a:path w="4048759" h="3175000">
                <a:moveTo>
                  <a:pt x="381469" y="63500"/>
                </a:moveTo>
                <a:lnTo>
                  <a:pt x="284645" y="63500"/>
                </a:lnTo>
                <a:lnTo>
                  <a:pt x="296290" y="50800"/>
                </a:lnTo>
                <a:lnTo>
                  <a:pt x="393725" y="50800"/>
                </a:lnTo>
                <a:lnTo>
                  <a:pt x="381469" y="63500"/>
                </a:lnTo>
                <a:close/>
              </a:path>
              <a:path w="4048759" h="3175000">
                <a:moveTo>
                  <a:pt x="3763746" y="63500"/>
                </a:moveTo>
                <a:lnTo>
                  <a:pt x="3666921" y="63500"/>
                </a:lnTo>
                <a:lnTo>
                  <a:pt x="3654666" y="50800"/>
                </a:lnTo>
                <a:lnTo>
                  <a:pt x="3752100" y="50800"/>
                </a:lnTo>
                <a:lnTo>
                  <a:pt x="3763746" y="63500"/>
                </a:lnTo>
                <a:close/>
              </a:path>
              <a:path w="4048759" h="3175000">
                <a:moveTo>
                  <a:pt x="346824" y="76200"/>
                </a:moveTo>
                <a:lnTo>
                  <a:pt x="261874" y="76200"/>
                </a:lnTo>
                <a:lnTo>
                  <a:pt x="273176" y="63500"/>
                </a:lnTo>
                <a:lnTo>
                  <a:pt x="358673" y="63500"/>
                </a:lnTo>
                <a:lnTo>
                  <a:pt x="346824" y="76200"/>
                </a:lnTo>
                <a:close/>
              </a:path>
              <a:path w="4048759" h="3175000">
                <a:moveTo>
                  <a:pt x="3786530" y="76200"/>
                </a:moveTo>
                <a:lnTo>
                  <a:pt x="3701567" y="76200"/>
                </a:lnTo>
                <a:lnTo>
                  <a:pt x="3689718" y="63500"/>
                </a:lnTo>
                <a:lnTo>
                  <a:pt x="3775227" y="63500"/>
                </a:lnTo>
                <a:lnTo>
                  <a:pt x="3786530" y="76200"/>
                </a:lnTo>
                <a:close/>
              </a:path>
              <a:path w="4048759" h="3175000">
                <a:moveTo>
                  <a:pt x="313461" y="88900"/>
                </a:moveTo>
                <a:lnTo>
                  <a:pt x="239801" y="88900"/>
                </a:lnTo>
                <a:lnTo>
                  <a:pt x="250748" y="76200"/>
                </a:lnTo>
                <a:lnTo>
                  <a:pt x="324853" y="76200"/>
                </a:lnTo>
                <a:lnTo>
                  <a:pt x="313461" y="88900"/>
                </a:lnTo>
                <a:close/>
              </a:path>
              <a:path w="4048759" h="3175000">
                <a:moveTo>
                  <a:pt x="3808590" y="88900"/>
                </a:moveTo>
                <a:lnTo>
                  <a:pt x="3734943" y="88900"/>
                </a:lnTo>
                <a:lnTo>
                  <a:pt x="3723551" y="76200"/>
                </a:lnTo>
                <a:lnTo>
                  <a:pt x="3797655" y="76200"/>
                </a:lnTo>
                <a:lnTo>
                  <a:pt x="3808590" y="88900"/>
                </a:lnTo>
                <a:close/>
              </a:path>
              <a:path w="4048759" h="3175000">
                <a:moveTo>
                  <a:pt x="271119" y="114300"/>
                </a:moveTo>
                <a:lnTo>
                  <a:pt x="208102" y="114300"/>
                </a:lnTo>
                <a:lnTo>
                  <a:pt x="218478" y="101600"/>
                </a:lnTo>
                <a:lnTo>
                  <a:pt x="229044" y="88900"/>
                </a:lnTo>
                <a:lnTo>
                  <a:pt x="303034" y="88900"/>
                </a:lnTo>
                <a:lnTo>
                  <a:pt x="291960" y="101600"/>
                </a:lnTo>
                <a:lnTo>
                  <a:pt x="281851" y="101600"/>
                </a:lnTo>
                <a:lnTo>
                  <a:pt x="271119" y="114300"/>
                </a:lnTo>
                <a:close/>
              </a:path>
              <a:path w="4048759" h="3175000">
                <a:moveTo>
                  <a:pt x="3840289" y="114300"/>
                </a:moveTo>
                <a:lnTo>
                  <a:pt x="3777284" y="114300"/>
                </a:lnTo>
                <a:lnTo>
                  <a:pt x="3766553" y="101600"/>
                </a:lnTo>
                <a:lnTo>
                  <a:pt x="3756431" y="101600"/>
                </a:lnTo>
                <a:lnTo>
                  <a:pt x="3745356" y="88900"/>
                </a:lnTo>
                <a:lnTo>
                  <a:pt x="3819347" y="88900"/>
                </a:lnTo>
                <a:lnTo>
                  <a:pt x="3829913" y="101600"/>
                </a:lnTo>
                <a:lnTo>
                  <a:pt x="3840289" y="114300"/>
                </a:lnTo>
                <a:close/>
              </a:path>
              <a:path w="4048759" h="3175000">
                <a:moveTo>
                  <a:pt x="231470" y="139700"/>
                </a:moveTo>
                <a:lnTo>
                  <a:pt x="178206" y="139700"/>
                </a:lnTo>
                <a:lnTo>
                  <a:pt x="187959" y="127000"/>
                </a:lnTo>
                <a:lnTo>
                  <a:pt x="197929" y="114300"/>
                </a:lnTo>
                <a:lnTo>
                  <a:pt x="261315" y="114300"/>
                </a:lnTo>
                <a:lnTo>
                  <a:pt x="250939" y="127000"/>
                </a:lnTo>
                <a:lnTo>
                  <a:pt x="241477" y="127000"/>
                </a:lnTo>
                <a:lnTo>
                  <a:pt x="231470" y="139700"/>
                </a:lnTo>
                <a:close/>
              </a:path>
              <a:path w="4048759" h="3175000">
                <a:moveTo>
                  <a:pt x="3870198" y="139700"/>
                </a:moveTo>
                <a:lnTo>
                  <a:pt x="3816934" y="139700"/>
                </a:lnTo>
                <a:lnTo>
                  <a:pt x="3806913" y="127000"/>
                </a:lnTo>
                <a:lnTo>
                  <a:pt x="3797465" y="127000"/>
                </a:lnTo>
                <a:lnTo>
                  <a:pt x="3787076" y="114300"/>
                </a:lnTo>
                <a:lnTo>
                  <a:pt x="3850462" y="114300"/>
                </a:lnTo>
                <a:lnTo>
                  <a:pt x="3860431" y="127000"/>
                </a:lnTo>
                <a:lnTo>
                  <a:pt x="3870198" y="139700"/>
                </a:lnTo>
                <a:close/>
              </a:path>
              <a:path w="4048759" h="3175000">
                <a:moveTo>
                  <a:pt x="186093" y="177800"/>
                </a:moveTo>
                <a:lnTo>
                  <a:pt x="141312" y="177800"/>
                </a:lnTo>
                <a:lnTo>
                  <a:pt x="150202" y="165100"/>
                </a:lnTo>
                <a:lnTo>
                  <a:pt x="159308" y="152400"/>
                </a:lnTo>
                <a:lnTo>
                  <a:pt x="168656" y="139700"/>
                </a:lnTo>
                <a:lnTo>
                  <a:pt x="231825" y="139700"/>
                </a:lnTo>
                <a:lnTo>
                  <a:pt x="222008" y="152400"/>
                </a:lnTo>
                <a:lnTo>
                  <a:pt x="213080" y="152400"/>
                </a:lnTo>
                <a:lnTo>
                  <a:pt x="203657" y="165100"/>
                </a:lnTo>
                <a:lnTo>
                  <a:pt x="195110" y="165100"/>
                </a:lnTo>
                <a:lnTo>
                  <a:pt x="186093" y="177800"/>
                </a:lnTo>
                <a:close/>
              </a:path>
              <a:path w="4048759" h="3175000">
                <a:moveTo>
                  <a:pt x="3907091" y="177800"/>
                </a:moveTo>
                <a:lnTo>
                  <a:pt x="3862298" y="177800"/>
                </a:lnTo>
                <a:lnTo>
                  <a:pt x="3853294" y="165100"/>
                </a:lnTo>
                <a:lnTo>
                  <a:pt x="3844734" y="165100"/>
                </a:lnTo>
                <a:lnTo>
                  <a:pt x="3835311" y="152400"/>
                </a:lnTo>
                <a:lnTo>
                  <a:pt x="3826382" y="152400"/>
                </a:lnTo>
                <a:lnTo>
                  <a:pt x="3816565" y="139700"/>
                </a:lnTo>
                <a:lnTo>
                  <a:pt x="3879748" y="139700"/>
                </a:lnTo>
                <a:lnTo>
                  <a:pt x="3889082" y="152400"/>
                </a:lnTo>
                <a:lnTo>
                  <a:pt x="3898201" y="165100"/>
                </a:lnTo>
                <a:lnTo>
                  <a:pt x="3907091" y="177800"/>
                </a:lnTo>
                <a:close/>
              </a:path>
              <a:path w="4048759" h="3175000">
                <a:moveTo>
                  <a:pt x="194779" y="177800"/>
                </a:moveTo>
                <a:lnTo>
                  <a:pt x="195110" y="165100"/>
                </a:lnTo>
                <a:lnTo>
                  <a:pt x="204000" y="165100"/>
                </a:lnTo>
                <a:lnTo>
                  <a:pt x="194779" y="177800"/>
                </a:lnTo>
                <a:close/>
              </a:path>
              <a:path w="4048759" h="3175000">
                <a:moveTo>
                  <a:pt x="3853624" y="177800"/>
                </a:moveTo>
                <a:lnTo>
                  <a:pt x="3844404" y="165100"/>
                </a:lnTo>
                <a:lnTo>
                  <a:pt x="3853294" y="165100"/>
                </a:lnTo>
                <a:lnTo>
                  <a:pt x="3853624" y="177800"/>
                </a:lnTo>
                <a:close/>
              </a:path>
              <a:path w="4048759" h="3175000">
                <a:moveTo>
                  <a:pt x="145834" y="228600"/>
                </a:moveTo>
                <a:lnTo>
                  <a:pt x="100368" y="228600"/>
                </a:lnTo>
                <a:lnTo>
                  <a:pt x="108064" y="215900"/>
                </a:lnTo>
                <a:lnTo>
                  <a:pt x="116027" y="203200"/>
                </a:lnTo>
                <a:lnTo>
                  <a:pt x="124218" y="190500"/>
                </a:lnTo>
                <a:lnTo>
                  <a:pt x="132651" y="177800"/>
                </a:lnTo>
                <a:lnTo>
                  <a:pt x="186410" y="177800"/>
                </a:lnTo>
                <a:lnTo>
                  <a:pt x="177622" y="190500"/>
                </a:lnTo>
                <a:lnTo>
                  <a:pt x="177926" y="190500"/>
                </a:lnTo>
                <a:lnTo>
                  <a:pt x="169354" y="203200"/>
                </a:lnTo>
                <a:lnTo>
                  <a:pt x="161594" y="203200"/>
                </a:lnTo>
                <a:lnTo>
                  <a:pt x="153454" y="215900"/>
                </a:lnTo>
                <a:lnTo>
                  <a:pt x="153746" y="215900"/>
                </a:lnTo>
                <a:lnTo>
                  <a:pt x="145834" y="228600"/>
                </a:lnTo>
                <a:close/>
              </a:path>
              <a:path w="4048759" h="3175000">
                <a:moveTo>
                  <a:pt x="3948036" y="228600"/>
                </a:moveTo>
                <a:lnTo>
                  <a:pt x="3902557" y="228600"/>
                </a:lnTo>
                <a:lnTo>
                  <a:pt x="3894645" y="215900"/>
                </a:lnTo>
                <a:lnTo>
                  <a:pt x="3894937" y="215900"/>
                </a:lnTo>
                <a:lnTo>
                  <a:pt x="3886809" y="203200"/>
                </a:lnTo>
                <a:lnTo>
                  <a:pt x="3879049" y="203200"/>
                </a:lnTo>
                <a:lnTo>
                  <a:pt x="3870464" y="190500"/>
                </a:lnTo>
                <a:lnTo>
                  <a:pt x="3870782" y="190500"/>
                </a:lnTo>
                <a:lnTo>
                  <a:pt x="3861981" y="177800"/>
                </a:lnTo>
                <a:lnTo>
                  <a:pt x="3915752" y="177800"/>
                </a:lnTo>
                <a:lnTo>
                  <a:pt x="3924185" y="190500"/>
                </a:lnTo>
                <a:lnTo>
                  <a:pt x="3932377" y="203200"/>
                </a:lnTo>
                <a:lnTo>
                  <a:pt x="3940327" y="215900"/>
                </a:lnTo>
                <a:lnTo>
                  <a:pt x="3948036" y="228600"/>
                </a:lnTo>
                <a:close/>
              </a:path>
              <a:path w="4048759" h="3175000">
                <a:moveTo>
                  <a:pt x="146113" y="2946400"/>
                </a:moveTo>
                <a:lnTo>
                  <a:pt x="92913" y="2946400"/>
                </a:lnTo>
                <a:lnTo>
                  <a:pt x="85699" y="2933700"/>
                </a:lnTo>
                <a:lnTo>
                  <a:pt x="65658" y="2895600"/>
                </a:lnTo>
                <a:lnTo>
                  <a:pt x="48056" y="2857500"/>
                </a:lnTo>
                <a:lnTo>
                  <a:pt x="33007" y="2819400"/>
                </a:lnTo>
                <a:lnTo>
                  <a:pt x="20637" y="2781300"/>
                </a:lnTo>
                <a:lnTo>
                  <a:pt x="11049" y="2743200"/>
                </a:lnTo>
                <a:lnTo>
                  <a:pt x="4368" y="2705100"/>
                </a:lnTo>
                <a:lnTo>
                  <a:pt x="711" y="2667000"/>
                </a:lnTo>
                <a:lnTo>
                  <a:pt x="0" y="2641600"/>
                </a:lnTo>
                <a:lnTo>
                  <a:pt x="0" y="533400"/>
                </a:lnTo>
                <a:lnTo>
                  <a:pt x="1587" y="495300"/>
                </a:lnTo>
                <a:lnTo>
                  <a:pt x="6261" y="457200"/>
                </a:lnTo>
                <a:lnTo>
                  <a:pt x="13931" y="419100"/>
                </a:lnTo>
                <a:lnTo>
                  <a:pt x="24460" y="381000"/>
                </a:lnTo>
                <a:lnTo>
                  <a:pt x="37731" y="342900"/>
                </a:lnTo>
                <a:lnTo>
                  <a:pt x="53644" y="304800"/>
                </a:lnTo>
                <a:lnTo>
                  <a:pt x="72072" y="266700"/>
                </a:lnTo>
                <a:lnTo>
                  <a:pt x="92913" y="228600"/>
                </a:lnTo>
                <a:lnTo>
                  <a:pt x="138722" y="228600"/>
                </a:lnTo>
                <a:lnTo>
                  <a:pt x="131279" y="241300"/>
                </a:lnTo>
                <a:lnTo>
                  <a:pt x="131546" y="241300"/>
                </a:lnTo>
                <a:lnTo>
                  <a:pt x="124345" y="254000"/>
                </a:lnTo>
                <a:lnTo>
                  <a:pt x="124599" y="254000"/>
                </a:lnTo>
                <a:lnTo>
                  <a:pt x="117652" y="266700"/>
                </a:lnTo>
                <a:lnTo>
                  <a:pt x="117906" y="266700"/>
                </a:lnTo>
                <a:lnTo>
                  <a:pt x="111201" y="279400"/>
                </a:lnTo>
                <a:lnTo>
                  <a:pt x="105219" y="279400"/>
                </a:lnTo>
                <a:lnTo>
                  <a:pt x="99034" y="292100"/>
                </a:lnTo>
                <a:lnTo>
                  <a:pt x="99250" y="292100"/>
                </a:lnTo>
                <a:lnTo>
                  <a:pt x="93319" y="304800"/>
                </a:lnTo>
                <a:lnTo>
                  <a:pt x="93535" y="304800"/>
                </a:lnTo>
                <a:lnTo>
                  <a:pt x="87871" y="317500"/>
                </a:lnTo>
                <a:lnTo>
                  <a:pt x="88074" y="317500"/>
                </a:lnTo>
                <a:lnTo>
                  <a:pt x="82676" y="330200"/>
                </a:lnTo>
                <a:lnTo>
                  <a:pt x="82867" y="330200"/>
                </a:lnTo>
                <a:lnTo>
                  <a:pt x="77749" y="342900"/>
                </a:lnTo>
                <a:lnTo>
                  <a:pt x="77939" y="342900"/>
                </a:lnTo>
                <a:lnTo>
                  <a:pt x="73088" y="355600"/>
                </a:lnTo>
                <a:lnTo>
                  <a:pt x="73266" y="355600"/>
                </a:lnTo>
                <a:lnTo>
                  <a:pt x="68706" y="368300"/>
                </a:lnTo>
                <a:lnTo>
                  <a:pt x="68872" y="368300"/>
                </a:lnTo>
                <a:lnTo>
                  <a:pt x="64604" y="381000"/>
                </a:lnTo>
                <a:lnTo>
                  <a:pt x="60909" y="381000"/>
                </a:lnTo>
                <a:lnTo>
                  <a:pt x="57226" y="393700"/>
                </a:lnTo>
                <a:lnTo>
                  <a:pt x="53962" y="406400"/>
                </a:lnTo>
                <a:lnTo>
                  <a:pt x="51003" y="419100"/>
                </a:lnTo>
                <a:lnTo>
                  <a:pt x="48336" y="431800"/>
                </a:lnTo>
                <a:lnTo>
                  <a:pt x="45961" y="444500"/>
                </a:lnTo>
                <a:lnTo>
                  <a:pt x="43891" y="457200"/>
                </a:lnTo>
                <a:lnTo>
                  <a:pt x="42138" y="469900"/>
                </a:lnTo>
                <a:lnTo>
                  <a:pt x="40690" y="482600"/>
                </a:lnTo>
                <a:lnTo>
                  <a:pt x="39560" y="495300"/>
                </a:lnTo>
                <a:lnTo>
                  <a:pt x="38747" y="508000"/>
                </a:lnTo>
                <a:lnTo>
                  <a:pt x="38265" y="520700"/>
                </a:lnTo>
                <a:lnTo>
                  <a:pt x="38100" y="533400"/>
                </a:lnTo>
                <a:lnTo>
                  <a:pt x="38100" y="2641600"/>
                </a:lnTo>
                <a:lnTo>
                  <a:pt x="38277" y="2654300"/>
                </a:lnTo>
                <a:lnTo>
                  <a:pt x="38773" y="2667000"/>
                </a:lnTo>
                <a:lnTo>
                  <a:pt x="39598" y="2679700"/>
                </a:lnTo>
                <a:lnTo>
                  <a:pt x="40741" y="2692400"/>
                </a:lnTo>
                <a:lnTo>
                  <a:pt x="42202" y="2705100"/>
                </a:lnTo>
                <a:lnTo>
                  <a:pt x="43967" y="2717800"/>
                </a:lnTo>
                <a:lnTo>
                  <a:pt x="46050" y="2730500"/>
                </a:lnTo>
                <a:lnTo>
                  <a:pt x="48425" y="2743200"/>
                </a:lnTo>
                <a:lnTo>
                  <a:pt x="51104" y="2755900"/>
                </a:lnTo>
                <a:lnTo>
                  <a:pt x="54089" y="2768600"/>
                </a:lnTo>
                <a:lnTo>
                  <a:pt x="57353" y="2781300"/>
                </a:lnTo>
                <a:lnTo>
                  <a:pt x="60909" y="2794000"/>
                </a:lnTo>
                <a:lnTo>
                  <a:pt x="64604" y="2794000"/>
                </a:lnTo>
                <a:lnTo>
                  <a:pt x="68872" y="2806700"/>
                </a:lnTo>
                <a:lnTo>
                  <a:pt x="68706" y="2806700"/>
                </a:lnTo>
                <a:lnTo>
                  <a:pt x="73266" y="2819400"/>
                </a:lnTo>
                <a:lnTo>
                  <a:pt x="73088" y="2819400"/>
                </a:lnTo>
                <a:lnTo>
                  <a:pt x="77939" y="2832100"/>
                </a:lnTo>
                <a:lnTo>
                  <a:pt x="77749" y="2832100"/>
                </a:lnTo>
                <a:lnTo>
                  <a:pt x="82867" y="2844800"/>
                </a:lnTo>
                <a:lnTo>
                  <a:pt x="82676" y="2844800"/>
                </a:lnTo>
                <a:lnTo>
                  <a:pt x="88074" y="2857500"/>
                </a:lnTo>
                <a:lnTo>
                  <a:pt x="87871" y="2857500"/>
                </a:lnTo>
                <a:lnTo>
                  <a:pt x="93535" y="2870200"/>
                </a:lnTo>
                <a:lnTo>
                  <a:pt x="93319" y="2870200"/>
                </a:lnTo>
                <a:lnTo>
                  <a:pt x="99250" y="2882900"/>
                </a:lnTo>
                <a:lnTo>
                  <a:pt x="104990" y="2882900"/>
                </a:lnTo>
                <a:lnTo>
                  <a:pt x="111442" y="2895600"/>
                </a:lnTo>
                <a:lnTo>
                  <a:pt x="111201" y="2895600"/>
                </a:lnTo>
                <a:lnTo>
                  <a:pt x="117906" y="2908300"/>
                </a:lnTo>
                <a:lnTo>
                  <a:pt x="117652" y="2908300"/>
                </a:lnTo>
                <a:lnTo>
                  <a:pt x="124599" y="2921000"/>
                </a:lnTo>
                <a:lnTo>
                  <a:pt x="124345" y="2921000"/>
                </a:lnTo>
                <a:lnTo>
                  <a:pt x="131546" y="2933700"/>
                </a:lnTo>
                <a:lnTo>
                  <a:pt x="138442" y="2933700"/>
                </a:lnTo>
                <a:lnTo>
                  <a:pt x="146113" y="2946400"/>
                </a:lnTo>
                <a:close/>
              </a:path>
              <a:path w="4048759" h="3175000">
                <a:moveTo>
                  <a:pt x="138442" y="241300"/>
                </a:moveTo>
                <a:lnTo>
                  <a:pt x="138722" y="228600"/>
                </a:lnTo>
                <a:lnTo>
                  <a:pt x="146113" y="228600"/>
                </a:lnTo>
                <a:lnTo>
                  <a:pt x="138442" y="241300"/>
                </a:lnTo>
                <a:close/>
              </a:path>
              <a:path w="4048759" h="3175000">
                <a:moveTo>
                  <a:pt x="3909949" y="241300"/>
                </a:moveTo>
                <a:lnTo>
                  <a:pt x="3902278" y="228600"/>
                </a:lnTo>
                <a:lnTo>
                  <a:pt x="3909682" y="228600"/>
                </a:lnTo>
                <a:lnTo>
                  <a:pt x="3909949" y="241300"/>
                </a:lnTo>
                <a:close/>
              </a:path>
              <a:path w="4048759" h="3175000">
                <a:moveTo>
                  <a:pt x="3955491" y="2946400"/>
                </a:moveTo>
                <a:lnTo>
                  <a:pt x="3902278" y="2946400"/>
                </a:lnTo>
                <a:lnTo>
                  <a:pt x="3909949" y="2933700"/>
                </a:lnTo>
                <a:lnTo>
                  <a:pt x="3916857" y="2933700"/>
                </a:lnTo>
                <a:lnTo>
                  <a:pt x="3924046" y="2921000"/>
                </a:lnTo>
                <a:lnTo>
                  <a:pt x="3923792" y="2921000"/>
                </a:lnTo>
                <a:lnTo>
                  <a:pt x="3930738" y="2908300"/>
                </a:lnTo>
                <a:lnTo>
                  <a:pt x="3930497" y="2908300"/>
                </a:lnTo>
                <a:lnTo>
                  <a:pt x="3937203" y="2895600"/>
                </a:lnTo>
                <a:lnTo>
                  <a:pt x="3936961" y="2895600"/>
                </a:lnTo>
                <a:lnTo>
                  <a:pt x="3943400" y="2882900"/>
                </a:lnTo>
                <a:lnTo>
                  <a:pt x="3949141" y="2882900"/>
                </a:lnTo>
                <a:lnTo>
                  <a:pt x="3955072" y="2870200"/>
                </a:lnTo>
                <a:lnTo>
                  <a:pt x="3954868" y="2870200"/>
                </a:lnTo>
                <a:lnTo>
                  <a:pt x="3960520" y="2857500"/>
                </a:lnTo>
                <a:lnTo>
                  <a:pt x="3960329" y="2857500"/>
                </a:lnTo>
                <a:lnTo>
                  <a:pt x="3965714" y="2844800"/>
                </a:lnTo>
                <a:lnTo>
                  <a:pt x="3965524" y="2844800"/>
                </a:lnTo>
                <a:lnTo>
                  <a:pt x="3970642" y="2832100"/>
                </a:lnTo>
                <a:lnTo>
                  <a:pt x="3970464" y="2832100"/>
                </a:lnTo>
                <a:lnTo>
                  <a:pt x="3975303" y="2819400"/>
                </a:lnTo>
                <a:lnTo>
                  <a:pt x="3975125" y="2819400"/>
                </a:lnTo>
                <a:lnTo>
                  <a:pt x="3979684" y="2806700"/>
                </a:lnTo>
                <a:lnTo>
                  <a:pt x="3979532" y="2806700"/>
                </a:lnTo>
                <a:lnTo>
                  <a:pt x="3983799" y="2794000"/>
                </a:lnTo>
                <a:lnTo>
                  <a:pt x="3987482" y="2794000"/>
                </a:lnTo>
                <a:lnTo>
                  <a:pt x="3991178" y="2781300"/>
                </a:lnTo>
                <a:lnTo>
                  <a:pt x="3994429" y="2768600"/>
                </a:lnTo>
                <a:lnTo>
                  <a:pt x="3997401" y="2755900"/>
                </a:lnTo>
                <a:lnTo>
                  <a:pt x="4000068" y="2743200"/>
                </a:lnTo>
                <a:lnTo>
                  <a:pt x="4002443" y="2730500"/>
                </a:lnTo>
                <a:lnTo>
                  <a:pt x="4004500" y="2717800"/>
                </a:lnTo>
                <a:lnTo>
                  <a:pt x="4006265" y="2705100"/>
                </a:lnTo>
                <a:lnTo>
                  <a:pt x="4007713" y="2692400"/>
                </a:lnTo>
                <a:lnTo>
                  <a:pt x="4008843" y="2679700"/>
                </a:lnTo>
                <a:lnTo>
                  <a:pt x="4009644" y="2667000"/>
                </a:lnTo>
                <a:lnTo>
                  <a:pt x="4010139" y="2654300"/>
                </a:lnTo>
                <a:lnTo>
                  <a:pt x="4010291" y="2641600"/>
                </a:lnTo>
                <a:lnTo>
                  <a:pt x="4010291" y="533400"/>
                </a:lnTo>
                <a:lnTo>
                  <a:pt x="4010126" y="520700"/>
                </a:lnTo>
                <a:lnTo>
                  <a:pt x="4009631" y="508000"/>
                </a:lnTo>
                <a:lnTo>
                  <a:pt x="4008805" y="495300"/>
                </a:lnTo>
                <a:lnTo>
                  <a:pt x="4007662" y="482600"/>
                </a:lnTo>
                <a:lnTo>
                  <a:pt x="4006202" y="469900"/>
                </a:lnTo>
                <a:lnTo>
                  <a:pt x="4004437" y="457200"/>
                </a:lnTo>
                <a:lnTo>
                  <a:pt x="4002354" y="444500"/>
                </a:lnTo>
                <a:lnTo>
                  <a:pt x="3999966" y="431800"/>
                </a:lnTo>
                <a:lnTo>
                  <a:pt x="3997286" y="419100"/>
                </a:lnTo>
                <a:lnTo>
                  <a:pt x="3994315" y="406400"/>
                </a:lnTo>
                <a:lnTo>
                  <a:pt x="3991051" y="393700"/>
                </a:lnTo>
                <a:lnTo>
                  <a:pt x="3987482" y="381000"/>
                </a:lnTo>
                <a:lnTo>
                  <a:pt x="3983799" y="381000"/>
                </a:lnTo>
                <a:lnTo>
                  <a:pt x="3979532" y="368300"/>
                </a:lnTo>
                <a:lnTo>
                  <a:pt x="3979684" y="368300"/>
                </a:lnTo>
                <a:lnTo>
                  <a:pt x="3975125" y="355600"/>
                </a:lnTo>
                <a:lnTo>
                  <a:pt x="3975303" y="355600"/>
                </a:lnTo>
                <a:lnTo>
                  <a:pt x="3970464" y="342900"/>
                </a:lnTo>
                <a:lnTo>
                  <a:pt x="3970642" y="342900"/>
                </a:lnTo>
                <a:lnTo>
                  <a:pt x="3965524" y="330200"/>
                </a:lnTo>
                <a:lnTo>
                  <a:pt x="3965714" y="330200"/>
                </a:lnTo>
                <a:lnTo>
                  <a:pt x="3960329" y="317500"/>
                </a:lnTo>
                <a:lnTo>
                  <a:pt x="3960520" y="317500"/>
                </a:lnTo>
                <a:lnTo>
                  <a:pt x="3954868" y="304800"/>
                </a:lnTo>
                <a:lnTo>
                  <a:pt x="3955072" y="304800"/>
                </a:lnTo>
                <a:lnTo>
                  <a:pt x="3949141" y="292100"/>
                </a:lnTo>
                <a:lnTo>
                  <a:pt x="3949369" y="292100"/>
                </a:lnTo>
                <a:lnTo>
                  <a:pt x="3943172" y="279400"/>
                </a:lnTo>
                <a:lnTo>
                  <a:pt x="3937203" y="279400"/>
                </a:lnTo>
                <a:lnTo>
                  <a:pt x="3930497" y="266700"/>
                </a:lnTo>
                <a:lnTo>
                  <a:pt x="3930738" y="266700"/>
                </a:lnTo>
                <a:lnTo>
                  <a:pt x="3923792" y="254000"/>
                </a:lnTo>
                <a:lnTo>
                  <a:pt x="3924046" y="254000"/>
                </a:lnTo>
                <a:lnTo>
                  <a:pt x="3916857" y="241300"/>
                </a:lnTo>
                <a:lnTo>
                  <a:pt x="3917111" y="241300"/>
                </a:lnTo>
                <a:lnTo>
                  <a:pt x="3909682" y="228600"/>
                </a:lnTo>
                <a:lnTo>
                  <a:pt x="3955491" y="228600"/>
                </a:lnTo>
                <a:lnTo>
                  <a:pt x="3976319" y="266700"/>
                </a:lnTo>
                <a:lnTo>
                  <a:pt x="3994746" y="304800"/>
                </a:lnTo>
                <a:lnTo>
                  <a:pt x="4010660" y="342900"/>
                </a:lnTo>
                <a:lnTo>
                  <a:pt x="4023944" y="381000"/>
                </a:lnTo>
                <a:lnTo>
                  <a:pt x="4034472" y="419100"/>
                </a:lnTo>
                <a:lnTo>
                  <a:pt x="4042130" y="457200"/>
                </a:lnTo>
                <a:lnTo>
                  <a:pt x="4046816" y="495300"/>
                </a:lnTo>
                <a:lnTo>
                  <a:pt x="4048391" y="533400"/>
                </a:lnTo>
                <a:lnTo>
                  <a:pt x="4048391" y="2641600"/>
                </a:lnTo>
                <a:lnTo>
                  <a:pt x="4046816" y="2679700"/>
                </a:lnTo>
                <a:lnTo>
                  <a:pt x="4042130" y="2717800"/>
                </a:lnTo>
                <a:lnTo>
                  <a:pt x="4034472" y="2755900"/>
                </a:lnTo>
                <a:lnTo>
                  <a:pt x="4023944" y="2794000"/>
                </a:lnTo>
                <a:lnTo>
                  <a:pt x="4010660" y="2832100"/>
                </a:lnTo>
                <a:lnTo>
                  <a:pt x="3994746" y="2870200"/>
                </a:lnTo>
                <a:lnTo>
                  <a:pt x="3976319" y="2908300"/>
                </a:lnTo>
                <a:lnTo>
                  <a:pt x="3962692" y="2933700"/>
                </a:lnTo>
                <a:lnTo>
                  <a:pt x="3955491" y="2946400"/>
                </a:lnTo>
                <a:close/>
              </a:path>
              <a:path w="4048759" h="3175000">
                <a:moveTo>
                  <a:pt x="104990" y="292100"/>
                </a:moveTo>
                <a:lnTo>
                  <a:pt x="105219" y="279400"/>
                </a:lnTo>
                <a:lnTo>
                  <a:pt x="111442" y="279400"/>
                </a:lnTo>
                <a:lnTo>
                  <a:pt x="104990" y="292100"/>
                </a:lnTo>
                <a:close/>
              </a:path>
              <a:path w="4048759" h="3175000">
                <a:moveTo>
                  <a:pt x="3943400" y="292100"/>
                </a:moveTo>
                <a:lnTo>
                  <a:pt x="3936961" y="279400"/>
                </a:lnTo>
                <a:lnTo>
                  <a:pt x="3943172" y="279400"/>
                </a:lnTo>
                <a:lnTo>
                  <a:pt x="3943400" y="292100"/>
                </a:lnTo>
                <a:close/>
              </a:path>
              <a:path w="4048759" h="3175000">
                <a:moveTo>
                  <a:pt x="60769" y="393700"/>
                </a:moveTo>
                <a:lnTo>
                  <a:pt x="60909" y="381000"/>
                </a:lnTo>
                <a:lnTo>
                  <a:pt x="64744" y="381000"/>
                </a:lnTo>
                <a:lnTo>
                  <a:pt x="60769" y="393700"/>
                </a:lnTo>
                <a:close/>
              </a:path>
              <a:path w="4048759" h="3175000">
                <a:moveTo>
                  <a:pt x="3987622" y="393700"/>
                </a:moveTo>
                <a:lnTo>
                  <a:pt x="3983647" y="381000"/>
                </a:lnTo>
                <a:lnTo>
                  <a:pt x="3987482" y="381000"/>
                </a:lnTo>
                <a:lnTo>
                  <a:pt x="3987622" y="393700"/>
                </a:lnTo>
                <a:close/>
              </a:path>
              <a:path w="4048759" h="3175000">
                <a:moveTo>
                  <a:pt x="64744" y="2794000"/>
                </a:moveTo>
                <a:lnTo>
                  <a:pt x="60909" y="2794000"/>
                </a:lnTo>
                <a:lnTo>
                  <a:pt x="60769" y="2781300"/>
                </a:lnTo>
                <a:lnTo>
                  <a:pt x="64744" y="2794000"/>
                </a:lnTo>
                <a:close/>
              </a:path>
              <a:path w="4048759" h="3175000">
                <a:moveTo>
                  <a:pt x="3987482" y="2794000"/>
                </a:moveTo>
                <a:lnTo>
                  <a:pt x="3983647" y="2794000"/>
                </a:lnTo>
                <a:lnTo>
                  <a:pt x="3987622" y="2781300"/>
                </a:lnTo>
                <a:lnTo>
                  <a:pt x="3987482" y="2794000"/>
                </a:lnTo>
                <a:close/>
              </a:path>
              <a:path w="4048759" h="3175000">
                <a:moveTo>
                  <a:pt x="186410" y="2997200"/>
                </a:moveTo>
                <a:lnTo>
                  <a:pt x="132651" y="2997200"/>
                </a:lnTo>
                <a:lnTo>
                  <a:pt x="124218" y="2984500"/>
                </a:lnTo>
                <a:lnTo>
                  <a:pt x="116027" y="2971800"/>
                </a:lnTo>
                <a:lnTo>
                  <a:pt x="108064" y="2959100"/>
                </a:lnTo>
                <a:lnTo>
                  <a:pt x="100368" y="2946400"/>
                </a:lnTo>
                <a:lnTo>
                  <a:pt x="145834" y="2946400"/>
                </a:lnTo>
                <a:lnTo>
                  <a:pt x="153746" y="2959100"/>
                </a:lnTo>
                <a:lnTo>
                  <a:pt x="153454" y="2959100"/>
                </a:lnTo>
                <a:lnTo>
                  <a:pt x="161594" y="2971800"/>
                </a:lnTo>
                <a:lnTo>
                  <a:pt x="169354" y="2971800"/>
                </a:lnTo>
                <a:lnTo>
                  <a:pt x="177926" y="2984500"/>
                </a:lnTo>
                <a:lnTo>
                  <a:pt x="177622" y="2984500"/>
                </a:lnTo>
                <a:lnTo>
                  <a:pt x="186410" y="2997200"/>
                </a:lnTo>
                <a:close/>
              </a:path>
              <a:path w="4048759" h="3175000">
                <a:moveTo>
                  <a:pt x="3915752" y="2997200"/>
                </a:moveTo>
                <a:lnTo>
                  <a:pt x="3861981" y="2997200"/>
                </a:lnTo>
                <a:lnTo>
                  <a:pt x="3870782" y="2984500"/>
                </a:lnTo>
                <a:lnTo>
                  <a:pt x="3870464" y="2984500"/>
                </a:lnTo>
                <a:lnTo>
                  <a:pt x="3879049" y="2971800"/>
                </a:lnTo>
                <a:lnTo>
                  <a:pt x="3886809" y="2971800"/>
                </a:lnTo>
                <a:lnTo>
                  <a:pt x="3894937" y="2959100"/>
                </a:lnTo>
                <a:lnTo>
                  <a:pt x="3894645" y="2959100"/>
                </a:lnTo>
                <a:lnTo>
                  <a:pt x="3902557" y="2946400"/>
                </a:lnTo>
                <a:lnTo>
                  <a:pt x="3948036" y="2946400"/>
                </a:lnTo>
                <a:lnTo>
                  <a:pt x="3940327" y="2959100"/>
                </a:lnTo>
                <a:lnTo>
                  <a:pt x="3932377" y="2971800"/>
                </a:lnTo>
                <a:lnTo>
                  <a:pt x="3924185" y="2984500"/>
                </a:lnTo>
                <a:lnTo>
                  <a:pt x="3915752" y="2997200"/>
                </a:lnTo>
                <a:close/>
              </a:path>
              <a:path w="4048759" h="3175000">
                <a:moveTo>
                  <a:pt x="231825" y="3035300"/>
                </a:moveTo>
                <a:lnTo>
                  <a:pt x="168656" y="3035300"/>
                </a:lnTo>
                <a:lnTo>
                  <a:pt x="159308" y="3022600"/>
                </a:lnTo>
                <a:lnTo>
                  <a:pt x="150202" y="3009900"/>
                </a:lnTo>
                <a:lnTo>
                  <a:pt x="141312" y="2997200"/>
                </a:lnTo>
                <a:lnTo>
                  <a:pt x="194779" y="2997200"/>
                </a:lnTo>
                <a:lnTo>
                  <a:pt x="204000" y="3009900"/>
                </a:lnTo>
                <a:lnTo>
                  <a:pt x="203657" y="3009900"/>
                </a:lnTo>
                <a:lnTo>
                  <a:pt x="213080" y="3022600"/>
                </a:lnTo>
                <a:lnTo>
                  <a:pt x="222008" y="3022600"/>
                </a:lnTo>
                <a:lnTo>
                  <a:pt x="231825" y="3035300"/>
                </a:lnTo>
                <a:close/>
              </a:path>
              <a:path w="4048759" h="3175000">
                <a:moveTo>
                  <a:pt x="3879748" y="3035300"/>
                </a:moveTo>
                <a:lnTo>
                  <a:pt x="3816565" y="3035300"/>
                </a:lnTo>
                <a:lnTo>
                  <a:pt x="3826382" y="3022600"/>
                </a:lnTo>
                <a:lnTo>
                  <a:pt x="3835311" y="3022600"/>
                </a:lnTo>
                <a:lnTo>
                  <a:pt x="3844734" y="3009900"/>
                </a:lnTo>
                <a:lnTo>
                  <a:pt x="3844404" y="3009900"/>
                </a:lnTo>
                <a:lnTo>
                  <a:pt x="3853624" y="2997200"/>
                </a:lnTo>
                <a:lnTo>
                  <a:pt x="3907091" y="2997200"/>
                </a:lnTo>
                <a:lnTo>
                  <a:pt x="3898201" y="3009900"/>
                </a:lnTo>
                <a:lnTo>
                  <a:pt x="3889082" y="3022600"/>
                </a:lnTo>
                <a:lnTo>
                  <a:pt x="3879748" y="3035300"/>
                </a:lnTo>
                <a:close/>
              </a:path>
              <a:path w="4048759" h="3175000">
                <a:moveTo>
                  <a:pt x="261315" y="3060700"/>
                </a:moveTo>
                <a:lnTo>
                  <a:pt x="197929" y="3060700"/>
                </a:lnTo>
                <a:lnTo>
                  <a:pt x="187959" y="3048000"/>
                </a:lnTo>
                <a:lnTo>
                  <a:pt x="178206" y="3035300"/>
                </a:lnTo>
                <a:lnTo>
                  <a:pt x="231470" y="3035300"/>
                </a:lnTo>
                <a:lnTo>
                  <a:pt x="241477" y="3048000"/>
                </a:lnTo>
                <a:lnTo>
                  <a:pt x="250939" y="3048000"/>
                </a:lnTo>
                <a:lnTo>
                  <a:pt x="261315" y="3060700"/>
                </a:lnTo>
                <a:close/>
              </a:path>
              <a:path w="4048759" h="3175000">
                <a:moveTo>
                  <a:pt x="3850462" y="3060700"/>
                </a:moveTo>
                <a:lnTo>
                  <a:pt x="3787076" y="3060700"/>
                </a:lnTo>
                <a:lnTo>
                  <a:pt x="3797465" y="3048000"/>
                </a:lnTo>
                <a:lnTo>
                  <a:pt x="3806913" y="3048000"/>
                </a:lnTo>
                <a:lnTo>
                  <a:pt x="3816934" y="3035300"/>
                </a:lnTo>
                <a:lnTo>
                  <a:pt x="3870198" y="3035300"/>
                </a:lnTo>
                <a:lnTo>
                  <a:pt x="3860431" y="3048000"/>
                </a:lnTo>
                <a:lnTo>
                  <a:pt x="3850462" y="3060700"/>
                </a:lnTo>
                <a:close/>
              </a:path>
              <a:path w="4048759" h="3175000">
                <a:moveTo>
                  <a:pt x="303034" y="3086100"/>
                </a:moveTo>
                <a:lnTo>
                  <a:pt x="229044" y="3086100"/>
                </a:lnTo>
                <a:lnTo>
                  <a:pt x="218478" y="3073400"/>
                </a:lnTo>
                <a:lnTo>
                  <a:pt x="208102" y="3060700"/>
                </a:lnTo>
                <a:lnTo>
                  <a:pt x="271119" y="3060700"/>
                </a:lnTo>
                <a:lnTo>
                  <a:pt x="281851" y="3073400"/>
                </a:lnTo>
                <a:lnTo>
                  <a:pt x="291960" y="3073400"/>
                </a:lnTo>
                <a:lnTo>
                  <a:pt x="303034" y="3086100"/>
                </a:lnTo>
                <a:close/>
              </a:path>
              <a:path w="4048759" h="3175000">
                <a:moveTo>
                  <a:pt x="3819347" y="3086100"/>
                </a:moveTo>
                <a:lnTo>
                  <a:pt x="3745356" y="3086100"/>
                </a:lnTo>
                <a:lnTo>
                  <a:pt x="3756431" y="3073400"/>
                </a:lnTo>
                <a:lnTo>
                  <a:pt x="3766553" y="3073400"/>
                </a:lnTo>
                <a:lnTo>
                  <a:pt x="3777284" y="3060700"/>
                </a:lnTo>
                <a:lnTo>
                  <a:pt x="3840289" y="3060700"/>
                </a:lnTo>
                <a:lnTo>
                  <a:pt x="3829913" y="3073400"/>
                </a:lnTo>
                <a:lnTo>
                  <a:pt x="3819347" y="3086100"/>
                </a:lnTo>
                <a:close/>
              </a:path>
              <a:path w="4048759" h="3175000">
                <a:moveTo>
                  <a:pt x="324853" y="3098800"/>
                </a:moveTo>
                <a:lnTo>
                  <a:pt x="250748" y="3098800"/>
                </a:lnTo>
                <a:lnTo>
                  <a:pt x="239801" y="3086100"/>
                </a:lnTo>
                <a:lnTo>
                  <a:pt x="313461" y="3086100"/>
                </a:lnTo>
                <a:lnTo>
                  <a:pt x="324853" y="3098800"/>
                </a:lnTo>
                <a:close/>
              </a:path>
              <a:path w="4048759" h="3175000">
                <a:moveTo>
                  <a:pt x="3797655" y="3098800"/>
                </a:moveTo>
                <a:lnTo>
                  <a:pt x="3723551" y="3098800"/>
                </a:lnTo>
                <a:lnTo>
                  <a:pt x="3734943" y="3086100"/>
                </a:lnTo>
                <a:lnTo>
                  <a:pt x="3808590" y="3086100"/>
                </a:lnTo>
                <a:lnTo>
                  <a:pt x="3797655" y="3098800"/>
                </a:lnTo>
                <a:close/>
              </a:path>
              <a:path w="4048759" h="3175000">
                <a:moveTo>
                  <a:pt x="358673" y="3111500"/>
                </a:moveTo>
                <a:lnTo>
                  <a:pt x="273176" y="3111500"/>
                </a:lnTo>
                <a:lnTo>
                  <a:pt x="261874" y="3098800"/>
                </a:lnTo>
                <a:lnTo>
                  <a:pt x="346824" y="3098800"/>
                </a:lnTo>
                <a:lnTo>
                  <a:pt x="358673" y="3111500"/>
                </a:lnTo>
                <a:close/>
              </a:path>
              <a:path w="4048759" h="3175000">
                <a:moveTo>
                  <a:pt x="3775227" y="3111500"/>
                </a:moveTo>
                <a:lnTo>
                  <a:pt x="3689718" y="3111500"/>
                </a:lnTo>
                <a:lnTo>
                  <a:pt x="3701567" y="3098800"/>
                </a:lnTo>
                <a:lnTo>
                  <a:pt x="3786530" y="3098800"/>
                </a:lnTo>
                <a:lnTo>
                  <a:pt x="3775227" y="3111500"/>
                </a:lnTo>
                <a:close/>
              </a:path>
              <a:path w="4048759" h="3175000">
                <a:moveTo>
                  <a:pt x="393725" y="3124200"/>
                </a:moveTo>
                <a:lnTo>
                  <a:pt x="296290" y="3124200"/>
                </a:lnTo>
                <a:lnTo>
                  <a:pt x="284645" y="3111500"/>
                </a:lnTo>
                <a:lnTo>
                  <a:pt x="381469" y="3111500"/>
                </a:lnTo>
                <a:lnTo>
                  <a:pt x="393725" y="3124200"/>
                </a:lnTo>
                <a:close/>
              </a:path>
              <a:path w="4048759" h="3175000">
                <a:moveTo>
                  <a:pt x="3752100" y="3124200"/>
                </a:moveTo>
                <a:lnTo>
                  <a:pt x="3654666" y="3124200"/>
                </a:lnTo>
                <a:lnTo>
                  <a:pt x="3666921" y="3111500"/>
                </a:lnTo>
                <a:lnTo>
                  <a:pt x="3763746" y="3111500"/>
                </a:lnTo>
                <a:lnTo>
                  <a:pt x="3752100" y="3124200"/>
                </a:lnTo>
                <a:close/>
              </a:path>
              <a:path w="4048759" h="3175000">
                <a:moveTo>
                  <a:pt x="442201" y="3136900"/>
                </a:moveTo>
                <a:lnTo>
                  <a:pt x="320078" y="3136900"/>
                </a:lnTo>
                <a:lnTo>
                  <a:pt x="308101" y="3124200"/>
                </a:lnTo>
                <a:lnTo>
                  <a:pt x="429450" y="3124200"/>
                </a:lnTo>
                <a:lnTo>
                  <a:pt x="442201" y="3136900"/>
                </a:lnTo>
                <a:close/>
              </a:path>
              <a:path w="4048759" h="3175000">
                <a:moveTo>
                  <a:pt x="3728326" y="3136900"/>
                </a:moveTo>
                <a:lnTo>
                  <a:pt x="3606190" y="3136900"/>
                </a:lnTo>
                <a:lnTo>
                  <a:pt x="3618953" y="3124200"/>
                </a:lnTo>
                <a:lnTo>
                  <a:pt x="3740289" y="3124200"/>
                </a:lnTo>
                <a:lnTo>
                  <a:pt x="3728326" y="3136900"/>
                </a:lnTo>
                <a:close/>
              </a:path>
              <a:path w="4048759" h="3175000">
                <a:moveTo>
                  <a:pt x="3691483" y="3149600"/>
                </a:moveTo>
                <a:lnTo>
                  <a:pt x="356908" y="3149600"/>
                </a:lnTo>
                <a:lnTo>
                  <a:pt x="344487" y="3136900"/>
                </a:lnTo>
                <a:lnTo>
                  <a:pt x="3703916" y="3136900"/>
                </a:lnTo>
                <a:lnTo>
                  <a:pt x="3691483" y="3149600"/>
                </a:lnTo>
                <a:close/>
              </a:path>
              <a:path w="4048759" h="3175000">
                <a:moveTo>
                  <a:pt x="3666210" y="3162300"/>
                </a:moveTo>
                <a:lnTo>
                  <a:pt x="382193" y="3162300"/>
                </a:lnTo>
                <a:lnTo>
                  <a:pt x="369481" y="3149600"/>
                </a:lnTo>
                <a:lnTo>
                  <a:pt x="3678910" y="3149600"/>
                </a:lnTo>
                <a:lnTo>
                  <a:pt x="3666210" y="3162300"/>
                </a:lnTo>
                <a:close/>
              </a:path>
              <a:path w="4048759" h="3175000">
                <a:moveTo>
                  <a:pt x="3614064" y="3175000"/>
                </a:moveTo>
                <a:lnTo>
                  <a:pt x="434327" y="3175000"/>
                </a:lnTo>
                <a:lnTo>
                  <a:pt x="421106" y="3162300"/>
                </a:lnTo>
                <a:lnTo>
                  <a:pt x="3627285" y="3162300"/>
                </a:lnTo>
                <a:lnTo>
                  <a:pt x="3614064" y="317500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65220" y="2005583"/>
            <a:ext cx="1737360" cy="523240"/>
          </a:xfrm>
          <a:custGeom>
            <a:avLst/>
            <a:gdLst/>
            <a:ahLst/>
            <a:cxnLst/>
            <a:rect l="l" t="t" r="r" b="b"/>
            <a:pathLst>
              <a:path w="1737360" h="523239">
                <a:moveTo>
                  <a:pt x="0" y="0"/>
                </a:moveTo>
                <a:lnTo>
                  <a:pt x="1737360" y="0"/>
                </a:lnTo>
                <a:lnTo>
                  <a:pt x="1737360" y="522732"/>
                </a:lnTo>
                <a:lnTo>
                  <a:pt x="0" y="522732"/>
                </a:lnTo>
                <a:lnTo>
                  <a:pt x="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58412" y="1998967"/>
            <a:ext cx="1750060" cy="535940"/>
          </a:xfrm>
          <a:custGeom>
            <a:avLst/>
            <a:gdLst/>
            <a:ahLst/>
            <a:cxnLst/>
            <a:rect l="l" t="t" r="r" b="b"/>
            <a:pathLst>
              <a:path w="1750060" h="535939">
                <a:moveTo>
                  <a:pt x="1750059" y="535927"/>
                </a:moveTo>
                <a:lnTo>
                  <a:pt x="0" y="535927"/>
                </a:lnTo>
                <a:lnTo>
                  <a:pt x="0" y="0"/>
                </a:lnTo>
                <a:lnTo>
                  <a:pt x="1750059" y="0"/>
                </a:lnTo>
                <a:lnTo>
                  <a:pt x="175005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23227"/>
                </a:lnTo>
                <a:lnTo>
                  <a:pt x="6350" y="523227"/>
                </a:lnTo>
                <a:lnTo>
                  <a:pt x="12700" y="529577"/>
                </a:lnTo>
                <a:lnTo>
                  <a:pt x="1750059" y="529577"/>
                </a:lnTo>
                <a:lnTo>
                  <a:pt x="1750059" y="535927"/>
                </a:lnTo>
                <a:close/>
              </a:path>
              <a:path w="1750060" h="53593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750060" h="535939">
                <a:moveTo>
                  <a:pt x="173735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737359" y="6350"/>
                </a:lnTo>
                <a:lnTo>
                  <a:pt x="1737359" y="12700"/>
                </a:lnTo>
                <a:close/>
              </a:path>
              <a:path w="1750060" h="535939">
                <a:moveTo>
                  <a:pt x="1737359" y="529577"/>
                </a:moveTo>
                <a:lnTo>
                  <a:pt x="1737359" y="6350"/>
                </a:lnTo>
                <a:lnTo>
                  <a:pt x="1743709" y="12700"/>
                </a:lnTo>
                <a:lnTo>
                  <a:pt x="1750059" y="12700"/>
                </a:lnTo>
                <a:lnTo>
                  <a:pt x="1750059" y="523227"/>
                </a:lnTo>
                <a:lnTo>
                  <a:pt x="1743709" y="523227"/>
                </a:lnTo>
                <a:lnTo>
                  <a:pt x="1737359" y="529577"/>
                </a:lnTo>
                <a:close/>
              </a:path>
              <a:path w="1750060" h="535939">
                <a:moveTo>
                  <a:pt x="1750059" y="12700"/>
                </a:moveTo>
                <a:lnTo>
                  <a:pt x="1743709" y="12700"/>
                </a:lnTo>
                <a:lnTo>
                  <a:pt x="1737359" y="6350"/>
                </a:lnTo>
                <a:lnTo>
                  <a:pt x="1750059" y="6350"/>
                </a:lnTo>
                <a:lnTo>
                  <a:pt x="1750059" y="12700"/>
                </a:lnTo>
                <a:close/>
              </a:path>
              <a:path w="1750060" h="535939">
                <a:moveTo>
                  <a:pt x="12700" y="529577"/>
                </a:moveTo>
                <a:lnTo>
                  <a:pt x="6350" y="523227"/>
                </a:lnTo>
                <a:lnTo>
                  <a:pt x="12700" y="523227"/>
                </a:lnTo>
                <a:lnTo>
                  <a:pt x="12700" y="529577"/>
                </a:lnTo>
                <a:close/>
              </a:path>
              <a:path w="1750060" h="535939">
                <a:moveTo>
                  <a:pt x="1737359" y="529577"/>
                </a:moveTo>
                <a:lnTo>
                  <a:pt x="12700" y="529577"/>
                </a:lnTo>
                <a:lnTo>
                  <a:pt x="12700" y="523227"/>
                </a:lnTo>
                <a:lnTo>
                  <a:pt x="1737359" y="523227"/>
                </a:lnTo>
                <a:lnTo>
                  <a:pt x="1737359" y="529577"/>
                </a:lnTo>
                <a:close/>
              </a:path>
              <a:path w="1750060" h="535939">
                <a:moveTo>
                  <a:pt x="1750059" y="529577"/>
                </a:moveTo>
                <a:lnTo>
                  <a:pt x="1737359" y="529577"/>
                </a:lnTo>
                <a:lnTo>
                  <a:pt x="1743709" y="523227"/>
                </a:lnTo>
                <a:lnTo>
                  <a:pt x="1750059" y="523227"/>
                </a:lnTo>
                <a:lnTo>
                  <a:pt x="1750059" y="52957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63156" y="1432560"/>
            <a:ext cx="2305811" cy="1383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934581" y="1403985"/>
            <a:ext cx="2363470" cy="1441450"/>
          </a:xfrm>
          <a:custGeom>
            <a:avLst/>
            <a:gdLst/>
            <a:ahLst/>
            <a:cxnLst/>
            <a:rect l="l" t="t" r="r" b="b"/>
            <a:pathLst>
              <a:path w="2363470" h="1441450">
                <a:moveTo>
                  <a:pt x="2348674" y="1440941"/>
                </a:moveTo>
                <a:lnTo>
                  <a:pt x="14287" y="1440941"/>
                </a:lnTo>
                <a:lnTo>
                  <a:pt x="11506" y="1440662"/>
                </a:lnTo>
                <a:lnTo>
                  <a:pt x="0" y="1426654"/>
                </a:lnTo>
                <a:lnTo>
                  <a:pt x="0" y="14287"/>
                </a:lnTo>
                <a:lnTo>
                  <a:pt x="14287" y="0"/>
                </a:lnTo>
                <a:lnTo>
                  <a:pt x="2348674" y="0"/>
                </a:lnTo>
                <a:lnTo>
                  <a:pt x="2362962" y="14287"/>
                </a:lnTo>
                <a:lnTo>
                  <a:pt x="28575" y="14287"/>
                </a:lnTo>
                <a:lnTo>
                  <a:pt x="14287" y="28574"/>
                </a:lnTo>
                <a:lnTo>
                  <a:pt x="28575" y="28574"/>
                </a:lnTo>
                <a:lnTo>
                  <a:pt x="28575" y="1412366"/>
                </a:lnTo>
                <a:lnTo>
                  <a:pt x="14287" y="1412366"/>
                </a:lnTo>
                <a:lnTo>
                  <a:pt x="28575" y="1426654"/>
                </a:lnTo>
                <a:lnTo>
                  <a:pt x="2362962" y="1426654"/>
                </a:lnTo>
                <a:lnTo>
                  <a:pt x="2362682" y="1429435"/>
                </a:lnTo>
                <a:lnTo>
                  <a:pt x="2351455" y="1440662"/>
                </a:lnTo>
                <a:lnTo>
                  <a:pt x="2348674" y="1440941"/>
                </a:lnTo>
                <a:close/>
              </a:path>
              <a:path w="2363470" h="1441450">
                <a:moveTo>
                  <a:pt x="28575" y="28574"/>
                </a:moveTo>
                <a:lnTo>
                  <a:pt x="14287" y="28574"/>
                </a:lnTo>
                <a:lnTo>
                  <a:pt x="28575" y="14287"/>
                </a:lnTo>
                <a:lnTo>
                  <a:pt x="28575" y="28574"/>
                </a:lnTo>
                <a:close/>
              </a:path>
              <a:path w="2363470" h="1441450">
                <a:moveTo>
                  <a:pt x="2334387" y="28574"/>
                </a:moveTo>
                <a:lnTo>
                  <a:pt x="28575" y="28574"/>
                </a:lnTo>
                <a:lnTo>
                  <a:pt x="28575" y="14287"/>
                </a:lnTo>
                <a:lnTo>
                  <a:pt x="2334387" y="14287"/>
                </a:lnTo>
                <a:lnTo>
                  <a:pt x="2334387" y="28574"/>
                </a:lnTo>
                <a:close/>
              </a:path>
              <a:path w="2363470" h="1441450">
                <a:moveTo>
                  <a:pt x="2334387" y="1426654"/>
                </a:moveTo>
                <a:lnTo>
                  <a:pt x="2334387" y="14287"/>
                </a:lnTo>
                <a:lnTo>
                  <a:pt x="2348674" y="28574"/>
                </a:lnTo>
                <a:lnTo>
                  <a:pt x="2362962" y="28574"/>
                </a:lnTo>
                <a:lnTo>
                  <a:pt x="2362962" y="1412366"/>
                </a:lnTo>
                <a:lnTo>
                  <a:pt x="2348674" y="1412366"/>
                </a:lnTo>
                <a:lnTo>
                  <a:pt x="2334387" y="1426654"/>
                </a:lnTo>
                <a:close/>
              </a:path>
              <a:path w="2363470" h="1441450">
                <a:moveTo>
                  <a:pt x="2362962" y="28574"/>
                </a:moveTo>
                <a:lnTo>
                  <a:pt x="2348674" y="28574"/>
                </a:lnTo>
                <a:lnTo>
                  <a:pt x="2334387" y="14287"/>
                </a:lnTo>
                <a:lnTo>
                  <a:pt x="2362962" y="14287"/>
                </a:lnTo>
                <a:lnTo>
                  <a:pt x="2362962" y="28574"/>
                </a:lnTo>
                <a:close/>
              </a:path>
              <a:path w="2363470" h="1441450">
                <a:moveTo>
                  <a:pt x="28575" y="1426654"/>
                </a:moveTo>
                <a:lnTo>
                  <a:pt x="14287" y="1412366"/>
                </a:lnTo>
                <a:lnTo>
                  <a:pt x="28575" y="1412366"/>
                </a:lnTo>
                <a:lnTo>
                  <a:pt x="28575" y="1426654"/>
                </a:lnTo>
                <a:close/>
              </a:path>
              <a:path w="2363470" h="1441450">
                <a:moveTo>
                  <a:pt x="2334387" y="1426654"/>
                </a:moveTo>
                <a:lnTo>
                  <a:pt x="28575" y="1426654"/>
                </a:lnTo>
                <a:lnTo>
                  <a:pt x="28575" y="1412366"/>
                </a:lnTo>
                <a:lnTo>
                  <a:pt x="2334387" y="1412366"/>
                </a:lnTo>
                <a:lnTo>
                  <a:pt x="2334387" y="1426654"/>
                </a:lnTo>
                <a:close/>
              </a:path>
              <a:path w="2363470" h="1441450">
                <a:moveTo>
                  <a:pt x="2362962" y="1426654"/>
                </a:moveTo>
                <a:lnTo>
                  <a:pt x="2334387" y="1426654"/>
                </a:lnTo>
                <a:lnTo>
                  <a:pt x="2348674" y="1412366"/>
                </a:lnTo>
                <a:lnTo>
                  <a:pt x="2362962" y="1412366"/>
                </a:lnTo>
                <a:lnTo>
                  <a:pt x="2362962" y="1426654"/>
                </a:lnTo>
                <a:close/>
              </a:path>
            </a:pathLst>
          </a:custGeom>
          <a:solidFill>
            <a:srgbClr val="009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63156" y="4599432"/>
            <a:ext cx="2305811" cy="1415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34581" y="4570857"/>
            <a:ext cx="2363470" cy="1473200"/>
          </a:xfrm>
          <a:custGeom>
            <a:avLst/>
            <a:gdLst/>
            <a:ahLst/>
            <a:cxnLst/>
            <a:rect l="l" t="t" r="r" b="b"/>
            <a:pathLst>
              <a:path w="2363470" h="1473200">
                <a:moveTo>
                  <a:pt x="2348674" y="1472945"/>
                </a:moveTo>
                <a:lnTo>
                  <a:pt x="14287" y="1472945"/>
                </a:lnTo>
                <a:lnTo>
                  <a:pt x="11506" y="1472666"/>
                </a:lnTo>
                <a:lnTo>
                  <a:pt x="0" y="1458658"/>
                </a:lnTo>
                <a:lnTo>
                  <a:pt x="0" y="14287"/>
                </a:lnTo>
                <a:lnTo>
                  <a:pt x="14287" y="0"/>
                </a:lnTo>
                <a:lnTo>
                  <a:pt x="2348674" y="0"/>
                </a:lnTo>
                <a:lnTo>
                  <a:pt x="2362962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44370"/>
                </a:lnTo>
                <a:lnTo>
                  <a:pt x="14287" y="1444370"/>
                </a:lnTo>
                <a:lnTo>
                  <a:pt x="28575" y="1458658"/>
                </a:lnTo>
                <a:lnTo>
                  <a:pt x="2362962" y="1458658"/>
                </a:lnTo>
                <a:lnTo>
                  <a:pt x="2362682" y="1461439"/>
                </a:lnTo>
                <a:lnTo>
                  <a:pt x="2351455" y="1472666"/>
                </a:lnTo>
                <a:lnTo>
                  <a:pt x="2348674" y="1472945"/>
                </a:lnTo>
                <a:close/>
              </a:path>
              <a:path w="2363470" h="147320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363470" h="1473200">
                <a:moveTo>
                  <a:pt x="2334387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334387" y="14287"/>
                </a:lnTo>
                <a:lnTo>
                  <a:pt x="2334387" y="28575"/>
                </a:lnTo>
                <a:close/>
              </a:path>
              <a:path w="2363470" h="1473200">
                <a:moveTo>
                  <a:pt x="2334387" y="1458658"/>
                </a:moveTo>
                <a:lnTo>
                  <a:pt x="2334387" y="14287"/>
                </a:lnTo>
                <a:lnTo>
                  <a:pt x="2348674" y="28575"/>
                </a:lnTo>
                <a:lnTo>
                  <a:pt x="2362962" y="28575"/>
                </a:lnTo>
                <a:lnTo>
                  <a:pt x="2362962" y="1444370"/>
                </a:lnTo>
                <a:lnTo>
                  <a:pt x="2348674" y="1444370"/>
                </a:lnTo>
                <a:lnTo>
                  <a:pt x="2334387" y="1458658"/>
                </a:lnTo>
                <a:close/>
              </a:path>
              <a:path w="2363470" h="1473200">
                <a:moveTo>
                  <a:pt x="2362962" y="28575"/>
                </a:moveTo>
                <a:lnTo>
                  <a:pt x="2348674" y="28575"/>
                </a:lnTo>
                <a:lnTo>
                  <a:pt x="2334387" y="14287"/>
                </a:lnTo>
                <a:lnTo>
                  <a:pt x="2362962" y="14287"/>
                </a:lnTo>
                <a:lnTo>
                  <a:pt x="2362962" y="28575"/>
                </a:lnTo>
                <a:close/>
              </a:path>
              <a:path w="2363470" h="1473200">
                <a:moveTo>
                  <a:pt x="28575" y="1458658"/>
                </a:moveTo>
                <a:lnTo>
                  <a:pt x="14287" y="1444370"/>
                </a:lnTo>
                <a:lnTo>
                  <a:pt x="28575" y="1444370"/>
                </a:lnTo>
                <a:lnTo>
                  <a:pt x="28575" y="1458658"/>
                </a:lnTo>
                <a:close/>
              </a:path>
              <a:path w="2363470" h="1473200">
                <a:moveTo>
                  <a:pt x="2334387" y="1458658"/>
                </a:moveTo>
                <a:lnTo>
                  <a:pt x="28575" y="1458658"/>
                </a:lnTo>
                <a:lnTo>
                  <a:pt x="28575" y="1444370"/>
                </a:lnTo>
                <a:lnTo>
                  <a:pt x="2334387" y="1444370"/>
                </a:lnTo>
                <a:lnTo>
                  <a:pt x="2334387" y="1458658"/>
                </a:lnTo>
                <a:close/>
              </a:path>
              <a:path w="2363470" h="1473200">
                <a:moveTo>
                  <a:pt x="2362962" y="1458658"/>
                </a:moveTo>
                <a:lnTo>
                  <a:pt x="2334387" y="1458658"/>
                </a:lnTo>
                <a:lnTo>
                  <a:pt x="2348674" y="1444370"/>
                </a:lnTo>
                <a:lnTo>
                  <a:pt x="2362962" y="1444370"/>
                </a:lnTo>
                <a:lnTo>
                  <a:pt x="2362962" y="145865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741396" y="1811832"/>
            <a:ext cx="3586479" cy="3097530"/>
          </a:xfrm>
          <a:prstGeom prst="rect">
            <a:avLst/>
          </a:prstGeom>
        </p:spPr>
        <p:txBody>
          <a:bodyPr wrap="square" lIns="0" tIns="196850" rIns="0" bIns="0" rtlCol="0" vert="horz">
            <a:spAutoFit/>
          </a:bodyPr>
          <a:lstStyle/>
          <a:p>
            <a:pPr marL="1014730">
              <a:lnSpc>
                <a:spcPct val="100000"/>
              </a:lnSpc>
              <a:spcBef>
                <a:spcPts val="1550"/>
              </a:spcBef>
            </a:pPr>
            <a:r>
              <a:rPr dirty="0" sz="2800" b="1">
                <a:latin typeface="华文楷体"/>
                <a:cs typeface="华文楷体"/>
              </a:rPr>
              <a:t>突破方</a:t>
            </a:r>
            <a:r>
              <a:rPr dirty="0" sz="2800" spc="-10" b="1">
                <a:latin typeface="华文楷体"/>
                <a:cs typeface="华文楷体"/>
              </a:rPr>
              <a:t>法</a:t>
            </a:r>
            <a:endParaRPr sz="2800">
              <a:latin typeface="华文楷体"/>
              <a:cs typeface="华文楷体"/>
            </a:endParaRPr>
          </a:p>
          <a:p>
            <a:pPr algn="ctr" marL="12700" marR="5080">
              <a:lnSpc>
                <a:spcPct val="100000"/>
              </a:lnSpc>
              <a:spcBef>
                <a:spcPts val="1455"/>
              </a:spcBef>
            </a:pPr>
            <a:r>
              <a:rPr dirty="0" sz="2800" b="1">
                <a:latin typeface="华文楷体"/>
                <a:cs typeface="华文楷体"/>
              </a:rPr>
              <a:t>力的测量由间接改进</a:t>
            </a:r>
            <a:r>
              <a:rPr dirty="0" sz="2800" spc="-5" b="1">
                <a:latin typeface="华文楷体"/>
                <a:cs typeface="华文楷体"/>
              </a:rPr>
              <a:t>为 </a:t>
            </a:r>
            <a:r>
              <a:rPr dirty="0" sz="2800" b="1">
                <a:latin typeface="华文楷体"/>
                <a:cs typeface="华文楷体"/>
              </a:rPr>
              <a:t>直接、更精密仪器测</a:t>
            </a:r>
            <a:r>
              <a:rPr dirty="0" sz="2800" spc="-10" b="1">
                <a:latin typeface="华文楷体"/>
                <a:cs typeface="华文楷体"/>
              </a:rPr>
              <a:t>量</a:t>
            </a:r>
            <a:endParaRPr sz="2800">
              <a:latin typeface="华文楷体"/>
              <a:cs typeface="华文楷体"/>
            </a:endParaRPr>
          </a:p>
          <a:p>
            <a:pPr algn="ctr" marR="118745">
              <a:lnSpc>
                <a:spcPct val="100000"/>
              </a:lnSpc>
              <a:spcBef>
                <a:spcPts val="1645"/>
              </a:spcBef>
            </a:pPr>
            <a:r>
              <a:rPr dirty="0" sz="2800" b="1">
                <a:latin typeface="华文楷体"/>
                <a:cs typeface="华文楷体"/>
              </a:rPr>
              <a:t>游标卡尺测</a:t>
            </a:r>
            <a:r>
              <a:rPr dirty="0" sz="2800" spc="-10" b="1">
                <a:latin typeface="华文楷体"/>
                <a:cs typeface="华文楷体"/>
              </a:rPr>
              <a:t>距</a:t>
            </a:r>
            <a:endParaRPr sz="2800">
              <a:latin typeface="华文楷体"/>
              <a:cs typeface="华文楷体"/>
            </a:endParaRPr>
          </a:p>
          <a:p>
            <a:pPr algn="ctr" marR="242570">
              <a:lnSpc>
                <a:spcPct val="100000"/>
              </a:lnSpc>
              <a:spcBef>
                <a:spcPts val="2840"/>
              </a:spcBef>
            </a:pPr>
            <a:r>
              <a:rPr dirty="0" sz="2800" b="1">
                <a:latin typeface="华文楷体"/>
                <a:cs typeface="华文楷体"/>
              </a:rPr>
              <a:t>平分电荷</a:t>
            </a:r>
            <a:r>
              <a:rPr dirty="0" sz="2800" spc="-10" b="1">
                <a:latin typeface="华文楷体"/>
                <a:cs typeface="华文楷体"/>
              </a:rPr>
              <a:t>量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49440" y="3002279"/>
            <a:ext cx="2319528" cy="14218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20865" y="2973704"/>
            <a:ext cx="2376805" cy="1479550"/>
          </a:xfrm>
          <a:custGeom>
            <a:avLst/>
            <a:gdLst/>
            <a:ahLst/>
            <a:cxnLst/>
            <a:rect l="l" t="t" r="r" b="b"/>
            <a:pathLst>
              <a:path w="2376804" h="1479550">
                <a:moveTo>
                  <a:pt x="2362390" y="1479042"/>
                </a:moveTo>
                <a:lnTo>
                  <a:pt x="14287" y="1479042"/>
                </a:lnTo>
                <a:lnTo>
                  <a:pt x="11493" y="1478762"/>
                </a:lnTo>
                <a:lnTo>
                  <a:pt x="0" y="1464754"/>
                </a:lnTo>
                <a:lnTo>
                  <a:pt x="0" y="14287"/>
                </a:lnTo>
                <a:lnTo>
                  <a:pt x="14287" y="0"/>
                </a:lnTo>
                <a:lnTo>
                  <a:pt x="2362390" y="0"/>
                </a:lnTo>
                <a:lnTo>
                  <a:pt x="2376678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50467"/>
                </a:lnTo>
                <a:lnTo>
                  <a:pt x="14287" y="1450467"/>
                </a:lnTo>
                <a:lnTo>
                  <a:pt x="28575" y="1464754"/>
                </a:lnTo>
                <a:lnTo>
                  <a:pt x="2376678" y="1464754"/>
                </a:lnTo>
                <a:lnTo>
                  <a:pt x="2376398" y="1467535"/>
                </a:lnTo>
                <a:lnTo>
                  <a:pt x="2365171" y="1478762"/>
                </a:lnTo>
                <a:lnTo>
                  <a:pt x="2362390" y="1479042"/>
                </a:lnTo>
                <a:close/>
              </a:path>
              <a:path w="2376804" h="147955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376804" h="1479550">
                <a:moveTo>
                  <a:pt x="2348103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348103" y="14287"/>
                </a:lnTo>
                <a:lnTo>
                  <a:pt x="2348103" y="28575"/>
                </a:lnTo>
                <a:close/>
              </a:path>
              <a:path w="2376804" h="1479550">
                <a:moveTo>
                  <a:pt x="2348103" y="1464754"/>
                </a:moveTo>
                <a:lnTo>
                  <a:pt x="2348103" y="14287"/>
                </a:lnTo>
                <a:lnTo>
                  <a:pt x="2362390" y="28575"/>
                </a:lnTo>
                <a:lnTo>
                  <a:pt x="2376678" y="28575"/>
                </a:lnTo>
                <a:lnTo>
                  <a:pt x="2376678" y="1450467"/>
                </a:lnTo>
                <a:lnTo>
                  <a:pt x="2362390" y="1450467"/>
                </a:lnTo>
                <a:lnTo>
                  <a:pt x="2348103" y="1464754"/>
                </a:lnTo>
                <a:close/>
              </a:path>
              <a:path w="2376804" h="1479550">
                <a:moveTo>
                  <a:pt x="2376678" y="28575"/>
                </a:moveTo>
                <a:lnTo>
                  <a:pt x="2362390" y="28575"/>
                </a:lnTo>
                <a:lnTo>
                  <a:pt x="2348103" y="14287"/>
                </a:lnTo>
                <a:lnTo>
                  <a:pt x="2376678" y="14287"/>
                </a:lnTo>
                <a:lnTo>
                  <a:pt x="2376678" y="28575"/>
                </a:lnTo>
                <a:close/>
              </a:path>
              <a:path w="2376804" h="1479550">
                <a:moveTo>
                  <a:pt x="28575" y="1464754"/>
                </a:moveTo>
                <a:lnTo>
                  <a:pt x="14287" y="1450467"/>
                </a:lnTo>
                <a:lnTo>
                  <a:pt x="28575" y="1450467"/>
                </a:lnTo>
                <a:lnTo>
                  <a:pt x="28575" y="1464754"/>
                </a:lnTo>
                <a:close/>
              </a:path>
              <a:path w="2376804" h="1479550">
                <a:moveTo>
                  <a:pt x="2348103" y="1464754"/>
                </a:moveTo>
                <a:lnTo>
                  <a:pt x="28575" y="1464754"/>
                </a:lnTo>
                <a:lnTo>
                  <a:pt x="28575" y="1450467"/>
                </a:lnTo>
                <a:lnTo>
                  <a:pt x="2348103" y="1450467"/>
                </a:lnTo>
                <a:lnTo>
                  <a:pt x="2348103" y="1464754"/>
                </a:lnTo>
                <a:close/>
              </a:path>
              <a:path w="2376804" h="1479550">
                <a:moveTo>
                  <a:pt x="2376678" y="1464754"/>
                </a:moveTo>
                <a:lnTo>
                  <a:pt x="2348103" y="1464754"/>
                </a:lnTo>
                <a:lnTo>
                  <a:pt x="2362390" y="1450467"/>
                </a:lnTo>
                <a:lnTo>
                  <a:pt x="2376678" y="1450467"/>
                </a:lnTo>
                <a:lnTo>
                  <a:pt x="2376678" y="146475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5307" y="1447660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二、实验探究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4953" y="2065565"/>
            <a:ext cx="427863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华文楷体"/>
                <a:cs typeface="华文楷体"/>
              </a:rPr>
              <a:t>2.</a:t>
            </a:r>
            <a:r>
              <a:rPr dirty="0" sz="2800" spc="-55" b="1">
                <a:latin typeface="华文楷体"/>
                <a:cs typeface="华文楷体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定量实验——实验的再</a:t>
            </a:r>
            <a:r>
              <a:rPr dirty="0" sz="2800" spc="-10" b="1">
                <a:latin typeface="华文楷体"/>
                <a:cs typeface="华文楷体"/>
              </a:rPr>
              <a:t>现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54935" y="2807207"/>
            <a:ext cx="2091055" cy="524510"/>
          </a:xfrm>
          <a:custGeom>
            <a:avLst/>
            <a:gdLst/>
            <a:ahLst/>
            <a:cxnLst/>
            <a:rect l="l" t="t" r="r" b="b"/>
            <a:pathLst>
              <a:path w="2091054" h="524510">
                <a:moveTo>
                  <a:pt x="0" y="0"/>
                </a:moveTo>
                <a:lnTo>
                  <a:pt x="2090927" y="0"/>
                </a:lnTo>
                <a:lnTo>
                  <a:pt x="2090927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49894" y="2803194"/>
            <a:ext cx="2101215" cy="532765"/>
          </a:xfrm>
          <a:custGeom>
            <a:avLst/>
            <a:gdLst/>
            <a:ahLst/>
            <a:cxnLst/>
            <a:rect l="l" t="t" r="r" b="b"/>
            <a:pathLst>
              <a:path w="2101215" h="532764">
                <a:moveTo>
                  <a:pt x="2096427" y="532752"/>
                </a:moveTo>
                <a:lnTo>
                  <a:pt x="4762" y="532752"/>
                </a:lnTo>
                <a:lnTo>
                  <a:pt x="3289" y="532511"/>
                </a:lnTo>
                <a:lnTo>
                  <a:pt x="1955" y="531837"/>
                </a:lnTo>
                <a:lnTo>
                  <a:pt x="901" y="530783"/>
                </a:lnTo>
                <a:lnTo>
                  <a:pt x="228" y="529463"/>
                </a:lnTo>
                <a:lnTo>
                  <a:pt x="0" y="527989"/>
                </a:lnTo>
                <a:lnTo>
                  <a:pt x="0" y="4762"/>
                </a:lnTo>
                <a:lnTo>
                  <a:pt x="4762" y="0"/>
                </a:lnTo>
                <a:lnTo>
                  <a:pt x="2096427" y="0"/>
                </a:lnTo>
                <a:lnTo>
                  <a:pt x="210118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23227"/>
                </a:lnTo>
                <a:lnTo>
                  <a:pt x="4762" y="523227"/>
                </a:lnTo>
                <a:lnTo>
                  <a:pt x="9525" y="527989"/>
                </a:lnTo>
                <a:lnTo>
                  <a:pt x="2101189" y="527989"/>
                </a:lnTo>
                <a:lnTo>
                  <a:pt x="2100961" y="529463"/>
                </a:lnTo>
                <a:lnTo>
                  <a:pt x="2100275" y="530783"/>
                </a:lnTo>
                <a:lnTo>
                  <a:pt x="2099233" y="531837"/>
                </a:lnTo>
                <a:lnTo>
                  <a:pt x="2097900" y="532511"/>
                </a:lnTo>
                <a:lnTo>
                  <a:pt x="2096427" y="532752"/>
                </a:lnTo>
                <a:close/>
              </a:path>
              <a:path w="2101215" h="53276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101215" h="532764">
                <a:moveTo>
                  <a:pt x="209166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091664" y="4762"/>
                </a:lnTo>
                <a:lnTo>
                  <a:pt x="2091664" y="9525"/>
                </a:lnTo>
                <a:close/>
              </a:path>
              <a:path w="2101215" h="532764">
                <a:moveTo>
                  <a:pt x="2091664" y="527989"/>
                </a:moveTo>
                <a:lnTo>
                  <a:pt x="2091664" y="4762"/>
                </a:lnTo>
                <a:lnTo>
                  <a:pt x="2096427" y="9525"/>
                </a:lnTo>
                <a:lnTo>
                  <a:pt x="2101189" y="9525"/>
                </a:lnTo>
                <a:lnTo>
                  <a:pt x="2101189" y="523227"/>
                </a:lnTo>
                <a:lnTo>
                  <a:pt x="2096427" y="523227"/>
                </a:lnTo>
                <a:lnTo>
                  <a:pt x="2091664" y="527989"/>
                </a:lnTo>
                <a:close/>
              </a:path>
              <a:path w="2101215" h="532764">
                <a:moveTo>
                  <a:pt x="2101189" y="9525"/>
                </a:moveTo>
                <a:lnTo>
                  <a:pt x="2096427" y="9525"/>
                </a:lnTo>
                <a:lnTo>
                  <a:pt x="2091664" y="4762"/>
                </a:lnTo>
                <a:lnTo>
                  <a:pt x="2101189" y="4762"/>
                </a:lnTo>
                <a:lnTo>
                  <a:pt x="2101189" y="9525"/>
                </a:lnTo>
                <a:close/>
              </a:path>
              <a:path w="2101215" h="532764">
                <a:moveTo>
                  <a:pt x="9525" y="527989"/>
                </a:moveTo>
                <a:lnTo>
                  <a:pt x="4762" y="523227"/>
                </a:lnTo>
                <a:lnTo>
                  <a:pt x="9525" y="523227"/>
                </a:lnTo>
                <a:lnTo>
                  <a:pt x="9525" y="527989"/>
                </a:lnTo>
                <a:close/>
              </a:path>
              <a:path w="2101215" h="532764">
                <a:moveTo>
                  <a:pt x="2091664" y="527989"/>
                </a:moveTo>
                <a:lnTo>
                  <a:pt x="9525" y="527989"/>
                </a:lnTo>
                <a:lnTo>
                  <a:pt x="9525" y="523227"/>
                </a:lnTo>
                <a:lnTo>
                  <a:pt x="2091664" y="523227"/>
                </a:lnTo>
                <a:lnTo>
                  <a:pt x="2091664" y="527989"/>
                </a:lnTo>
                <a:close/>
              </a:path>
              <a:path w="2101215" h="532764">
                <a:moveTo>
                  <a:pt x="2101189" y="527989"/>
                </a:moveTo>
                <a:lnTo>
                  <a:pt x="2091664" y="527989"/>
                </a:lnTo>
                <a:lnTo>
                  <a:pt x="2096427" y="523227"/>
                </a:lnTo>
                <a:lnTo>
                  <a:pt x="2101189" y="523227"/>
                </a:lnTo>
                <a:lnTo>
                  <a:pt x="2101189" y="527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94953" y="2799702"/>
            <a:ext cx="3689350" cy="1501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实验探究</a:t>
            </a:r>
            <a:r>
              <a:rPr dirty="0" sz="2800" spc="-10" b="1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  <a:p>
            <a:pPr marL="12700" marR="5080">
              <a:lnSpc>
                <a:spcPct val="100000"/>
              </a:lnSpc>
              <a:spcBef>
                <a:spcPts val="2505"/>
              </a:spcBef>
            </a:pPr>
            <a:r>
              <a:rPr dirty="0" sz="2400" b="1">
                <a:latin typeface="华文楷体"/>
                <a:cs typeface="华文楷体"/>
              </a:rPr>
              <a:t>（</a:t>
            </a:r>
            <a:r>
              <a:rPr dirty="0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）电荷量</a:t>
            </a:r>
            <a:r>
              <a:rPr dirty="0" sz="2400" b="1" i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华文楷体"/>
                <a:cs typeface="华文楷体"/>
              </a:rPr>
              <a:t>不变，探究</a:t>
            </a:r>
            <a:r>
              <a:rPr dirty="0" sz="2400" spc="-5" b="1">
                <a:latin typeface="华文楷体"/>
                <a:cs typeface="华文楷体"/>
              </a:rPr>
              <a:t>作 </a:t>
            </a:r>
            <a:r>
              <a:rPr dirty="0" sz="2400" b="1">
                <a:latin typeface="华文楷体"/>
                <a:cs typeface="华文楷体"/>
              </a:rPr>
              <a:t>用力</a:t>
            </a: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sz="2400" b="1">
                <a:latin typeface="华文楷体"/>
                <a:cs typeface="华文楷体"/>
              </a:rPr>
              <a:t>与距离</a:t>
            </a:r>
            <a:r>
              <a:rPr dirty="0" sz="2400" b="1" i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华文楷体"/>
                <a:cs typeface="华文楷体"/>
              </a:rPr>
              <a:t>的关</a:t>
            </a:r>
            <a:r>
              <a:rPr dirty="0" sz="2400" spc="-5" b="1">
                <a:latin typeface="华文楷体"/>
                <a:cs typeface="华文楷体"/>
              </a:rPr>
              <a:t>系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89320" y="2680716"/>
            <a:ext cx="3657600" cy="3357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70270" y="2661666"/>
            <a:ext cx="3695700" cy="3395979"/>
          </a:xfrm>
          <a:custGeom>
            <a:avLst/>
            <a:gdLst/>
            <a:ahLst/>
            <a:cxnLst/>
            <a:rect l="l" t="t" r="r" b="b"/>
            <a:pathLst>
              <a:path w="3695700" h="3395979">
                <a:moveTo>
                  <a:pt x="3686175" y="3395471"/>
                </a:moveTo>
                <a:lnTo>
                  <a:pt x="9525" y="3395471"/>
                </a:lnTo>
                <a:lnTo>
                  <a:pt x="7404" y="3395230"/>
                </a:lnTo>
                <a:lnTo>
                  <a:pt x="0" y="3385946"/>
                </a:lnTo>
                <a:lnTo>
                  <a:pt x="0" y="9524"/>
                </a:lnTo>
                <a:lnTo>
                  <a:pt x="9525" y="0"/>
                </a:lnTo>
                <a:lnTo>
                  <a:pt x="3686175" y="0"/>
                </a:lnTo>
                <a:lnTo>
                  <a:pt x="3695700" y="9524"/>
                </a:lnTo>
                <a:lnTo>
                  <a:pt x="19050" y="9524"/>
                </a:lnTo>
                <a:lnTo>
                  <a:pt x="9525" y="19049"/>
                </a:lnTo>
                <a:lnTo>
                  <a:pt x="19050" y="19049"/>
                </a:lnTo>
                <a:lnTo>
                  <a:pt x="19050" y="3376422"/>
                </a:lnTo>
                <a:lnTo>
                  <a:pt x="9525" y="3376421"/>
                </a:lnTo>
                <a:lnTo>
                  <a:pt x="19050" y="3385946"/>
                </a:lnTo>
                <a:lnTo>
                  <a:pt x="3695700" y="3385946"/>
                </a:lnTo>
                <a:lnTo>
                  <a:pt x="3695458" y="3388067"/>
                </a:lnTo>
                <a:lnTo>
                  <a:pt x="3688295" y="3395230"/>
                </a:lnTo>
                <a:lnTo>
                  <a:pt x="3686175" y="3395471"/>
                </a:lnTo>
                <a:close/>
              </a:path>
              <a:path w="3695700" h="3395979">
                <a:moveTo>
                  <a:pt x="19050" y="19049"/>
                </a:moveTo>
                <a:lnTo>
                  <a:pt x="9525" y="19049"/>
                </a:lnTo>
                <a:lnTo>
                  <a:pt x="19050" y="9524"/>
                </a:lnTo>
                <a:lnTo>
                  <a:pt x="19050" y="19049"/>
                </a:lnTo>
                <a:close/>
              </a:path>
              <a:path w="3695700" h="3395979">
                <a:moveTo>
                  <a:pt x="3676650" y="19049"/>
                </a:moveTo>
                <a:lnTo>
                  <a:pt x="19050" y="19049"/>
                </a:lnTo>
                <a:lnTo>
                  <a:pt x="19050" y="9524"/>
                </a:lnTo>
                <a:lnTo>
                  <a:pt x="3676650" y="9524"/>
                </a:lnTo>
                <a:lnTo>
                  <a:pt x="3676650" y="19049"/>
                </a:lnTo>
                <a:close/>
              </a:path>
              <a:path w="3695700" h="3395979">
                <a:moveTo>
                  <a:pt x="3676650" y="3385946"/>
                </a:moveTo>
                <a:lnTo>
                  <a:pt x="3676650" y="9524"/>
                </a:lnTo>
                <a:lnTo>
                  <a:pt x="3686175" y="19049"/>
                </a:lnTo>
                <a:lnTo>
                  <a:pt x="3695700" y="19049"/>
                </a:lnTo>
                <a:lnTo>
                  <a:pt x="3695700" y="3376422"/>
                </a:lnTo>
                <a:lnTo>
                  <a:pt x="3686175" y="3376421"/>
                </a:lnTo>
                <a:lnTo>
                  <a:pt x="3676650" y="3385946"/>
                </a:lnTo>
                <a:close/>
              </a:path>
              <a:path w="3695700" h="3395979">
                <a:moveTo>
                  <a:pt x="3695700" y="19049"/>
                </a:moveTo>
                <a:lnTo>
                  <a:pt x="3686175" y="19049"/>
                </a:lnTo>
                <a:lnTo>
                  <a:pt x="3676650" y="9524"/>
                </a:lnTo>
                <a:lnTo>
                  <a:pt x="3695700" y="9524"/>
                </a:lnTo>
                <a:lnTo>
                  <a:pt x="3695700" y="19049"/>
                </a:lnTo>
                <a:close/>
              </a:path>
              <a:path w="3695700" h="3395979">
                <a:moveTo>
                  <a:pt x="19050" y="3385946"/>
                </a:moveTo>
                <a:lnTo>
                  <a:pt x="9525" y="3376421"/>
                </a:lnTo>
                <a:lnTo>
                  <a:pt x="19050" y="3376421"/>
                </a:lnTo>
                <a:lnTo>
                  <a:pt x="19050" y="3385946"/>
                </a:lnTo>
                <a:close/>
              </a:path>
              <a:path w="3695700" h="3395979">
                <a:moveTo>
                  <a:pt x="3676650" y="3385946"/>
                </a:moveTo>
                <a:lnTo>
                  <a:pt x="19050" y="3385946"/>
                </a:lnTo>
                <a:lnTo>
                  <a:pt x="19050" y="3376421"/>
                </a:lnTo>
                <a:lnTo>
                  <a:pt x="3676650" y="3376421"/>
                </a:lnTo>
                <a:lnTo>
                  <a:pt x="3676650" y="3385946"/>
                </a:lnTo>
                <a:close/>
              </a:path>
              <a:path w="3695700" h="3395979">
                <a:moveTo>
                  <a:pt x="3695700" y="3385947"/>
                </a:moveTo>
                <a:lnTo>
                  <a:pt x="3676650" y="3385946"/>
                </a:lnTo>
                <a:lnTo>
                  <a:pt x="3686175" y="3376421"/>
                </a:lnTo>
                <a:lnTo>
                  <a:pt x="3695700" y="3376422"/>
                </a:lnTo>
                <a:lnTo>
                  <a:pt x="3695700" y="33859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110996" y="2220874"/>
            <a:ext cx="1399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华文楷体"/>
                <a:cs typeface="华文楷体"/>
              </a:rPr>
              <a:t>演示实验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9839" y="1671827"/>
            <a:ext cx="7167880" cy="524510"/>
          </a:xfrm>
          <a:custGeom>
            <a:avLst/>
            <a:gdLst/>
            <a:ahLst/>
            <a:cxnLst/>
            <a:rect l="l" t="t" r="r" b="b"/>
            <a:pathLst>
              <a:path w="7167880" h="524510">
                <a:moveTo>
                  <a:pt x="0" y="0"/>
                </a:moveTo>
                <a:lnTo>
                  <a:pt x="7167371" y="0"/>
                </a:lnTo>
                <a:lnTo>
                  <a:pt x="7167371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24201" y="1666151"/>
            <a:ext cx="7179309" cy="535940"/>
          </a:xfrm>
          <a:custGeom>
            <a:avLst/>
            <a:gdLst/>
            <a:ahLst/>
            <a:cxnLst/>
            <a:rect l="l" t="t" r="r" b="b"/>
            <a:pathLst>
              <a:path w="7179309" h="535939">
                <a:moveTo>
                  <a:pt x="7178751" y="535914"/>
                </a:moveTo>
                <a:lnTo>
                  <a:pt x="0" y="535914"/>
                </a:lnTo>
                <a:lnTo>
                  <a:pt x="0" y="0"/>
                </a:lnTo>
                <a:lnTo>
                  <a:pt x="7178751" y="0"/>
                </a:lnTo>
                <a:lnTo>
                  <a:pt x="7178751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23214"/>
                </a:lnTo>
                <a:lnTo>
                  <a:pt x="6350" y="523214"/>
                </a:lnTo>
                <a:lnTo>
                  <a:pt x="12700" y="529564"/>
                </a:lnTo>
                <a:lnTo>
                  <a:pt x="7178751" y="529564"/>
                </a:lnTo>
                <a:lnTo>
                  <a:pt x="7178751" y="535914"/>
                </a:lnTo>
                <a:close/>
              </a:path>
              <a:path w="7179309" h="53593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179309" h="535939">
                <a:moveTo>
                  <a:pt x="7166051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166051" y="6350"/>
                </a:lnTo>
                <a:lnTo>
                  <a:pt x="7166051" y="12700"/>
                </a:lnTo>
                <a:close/>
              </a:path>
              <a:path w="7179309" h="535939">
                <a:moveTo>
                  <a:pt x="7166051" y="529564"/>
                </a:moveTo>
                <a:lnTo>
                  <a:pt x="7166051" y="6350"/>
                </a:lnTo>
                <a:lnTo>
                  <a:pt x="7172401" y="12700"/>
                </a:lnTo>
                <a:lnTo>
                  <a:pt x="7178751" y="12700"/>
                </a:lnTo>
                <a:lnTo>
                  <a:pt x="7178751" y="523214"/>
                </a:lnTo>
                <a:lnTo>
                  <a:pt x="7172401" y="523214"/>
                </a:lnTo>
                <a:lnTo>
                  <a:pt x="7166051" y="529564"/>
                </a:lnTo>
                <a:close/>
              </a:path>
              <a:path w="7179309" h="535939">
                <a:moveTo>
                  <a:pt x="7178751" y="12700"/>
                </a:moveTo>
                <a:lnTo>
                  <a:pt x="7172401" y="12700"/>
                </a:lnTo>
                <a:lnTo>
                  <a:pt x="7166051" y="6350"/>
                </a:lnTo>
                <a:lnTo>
                  <a:pt x="7178751" y="6350"/>
                </a:lnTo>
                <a:lnTo>
                  <a:pt x="7178751" y="12700"/>
                </a:lnTo>
                <a:close/>
              </a:path>
              <a:path w="7179309" h="535939">
                <a:moveTo>
                  <a:pt x="12700" y="529564"/>
                </a:moveTo>
                <a:lnTo>
                  <a:pt x="6350" y="523214"/>
                </a:lnTo>
                <a:lnTo>
                  <a:pt x="12700" y="523214"/>
                </a:lnTo>
                <a:lnTo>
                  <a:pt x="12700" y="529564"/>
                </a:lnTo>
                <a:close/>
              </a:path>
              <a:path w="7179309" h="535939">
                <a:moveTo>
                  <a:pt x="7166051" y="529564"/>
                </a:moveTo>
                <a:lnTo>
                  <a:pt x="12700" y="529564"/>
                </a:lnTo>
                <a:lnTo>
                  <a:pt x="12700" y="523214"/>
                </a:lnTo>
                <a:lnTo>
                  <a:pt x="7166051" y="523214"/>
                </a:lnTo>
                <a:lnTo>
                  <a:pt x="7166051" y="529564"/>
                </a:lnTo>
                <a:close/>
              </a:path>
              <a:path w="7179309" h="535939">
                <a:moveTo>
                  <a:pt x="7178751" y="529564"/>
                </a:moveTo>
                <a:lnTo>
                  <a:pt x="7166051" y="529564"/>
                </a:lnTo>
                <a:lnTo>
                  <a:pt x="7172401" y="523214"/>
                </a:lnTo>
                <a:lnTo>
                  <a:pt x="7178751" y="523214"/>
                </a:lnTo>
                <a:lnTo>
                  <a:pt x="7178751" y="529564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29839" y="1669326"/>
            <a:ext cx="716788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C00000"/>
                </a:solidFill>
                <a:latin typeface="华文楷体"/>
                <a:cs typeface="华文楷体"/>
              </a:rPr>
              <a:t>实验数据与图像：作用力</a:t>
            </a:r>
            <a:r>
              <a:rPr dirty="0" sz="2800" b="1" i="1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dirty="0" sz="2800" b="1">
                <a:solidFill>
                  <a:srgbClr val="C00000"/>
                </a:solidFill>
                <a:latin typeface="华文楷体"/>
                <a:cs typeface="华文楷体"/>
              </a:rPr>
              <a:t>与距离</a:t>
            </a:r>
            <a:r>
              <a:rPr dirty="0" sz="2800" spc="-5" b="1" i="1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dirty="0" sz="2800" spc="-10" b="1" i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C00000"/>
                </a:solidFill>
                <a:latin typeface="华文楷体"/>
                <a:cs typeface="华文楷体"/>
              </a:rPr>
              <a:t>的关</a:t>
            </a:r>
            <a:r>
              <a:rPr dirty="0" sz="2800" spc="-10" b="1">
                <a:solidFill>
                  <a:srgbClr val="C00000"/>
                </a:solidFill>
                <a:latin typeface="华文楷体"/>
                <a:cs typeface="华文楷体"/>
              </a:rPr>
              <a:t>系</a:t>
            </a:r>
            <a:endParaRPr sz="2800">
              <a:latin typeface="华文楷体"/>
              <a:cs typeface="华文楷体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24201" y="2518702"/>
          <a:ext cx="7221220" cy="1345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930"/>
                <a:gridCol w="997584"/>
                <a:gridCol w="996950"/>
                <a:gridCol w="997585"/>
                <a:gridCol w="997585"/>
                <a:gridCol w="996950"/>
                <a:gridCol w="997585"/>
              </a:tblGrid>
              <a:tr h="666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2400" spc="-5" b="1" i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/cm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10.00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9.00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8.00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7.00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6.00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5.00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666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dirty="0" sz="2400" spc="-5" b="1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/g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1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0.009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1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0.010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1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0.013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1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0.018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1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0.024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1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0.033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1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114288" y="3883152"/>
            <a:ext cx="265430" cy="448309"/>
          </a:xfrm>
          <a:custGeom>
            <a:avLst/>
            <a:gdLst/>
            <a:ahLst/>
            <a:cxnLst/>
            <a:rect l="l" t="t" r="r" b="b"/>
            <a:pathLst>
              <a:path w="265429" h="448310">
                <a:moveTo>
                  <a:pt x="198120" y="315468"/>
                </a:moveTo>
                <a:lnTo>
                  <a:pt x="65532" y="315468"/>
                </a:lnTo>
                <a:lnTo>
                  <a:pt x="65532" y="0"/>
                </a:lnTo>
                <a:lnTo>
                  <a:pt x="198120" y="0"/>
                </a:lnTo>
                <a:lnTo>
                  <a:pt x="198120" y="315468"/>
                </a:lnTo>
                <a:close/>
              </a:path>
              <a:path w="265429" h="448310">
                <a:moveTo>
                  <a:pt x="132587" y="448056"/>
                </a:moveTo>
                <a:lnTo>
                  <a:pt x="0" y="315468"/>
                </a:lnTo>
                <a:lnTo>
                  <a:pt x="265175" y="315468"/>
                </a:lnTo>
                <a:lnTo>
                  <a:pt x="132587" y="44805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98247" y="3876712"/>
            <a:ext cx="296545" cy="464184"/>
          </a:xfrm>
          <a:custGeom>
            <a:avLst/>
            <a:gdLst/>
            <a:ahLst/>
            <a:cxnLst/>
            <a:rect l="l" t="t" r="r" b="b"/>
            <a:pathLst>
              <a:path w="296545" h="464185">
                <a:moveTo>
                  <a:pt x="75349" y="322211"/>
                </a:moveTo>
                <a:lnTo>
                  <a:pt x="75349" y="0"/>
                </a:lnTo>
                <a:lnTo>
                  <a:pt x="220776" y="0"/>
                </a:lnTo>
                <a:lnTo>
                  <a:pt x="220776" y="6350"/>
                </a:lnTo>
                <a:lnTo>
                  <a:pt x="88049" y="6350"/>
                </a:lnTo>
                <a:lnTo>
                  <a:pt x="81699" y="12700"/>
                </a:lnTo>
                <a:lnTo>
                  <a:pt x="88049" y="12700"/>
                </a:lnTo>
                <a:lnTo>
                  <a:pt x="88049" y="315861"/>
                </a:lnTo>
                <a:lnTo>
                  <a:pt x="81699" y="315861"/>
                </a:lnTo>
                <a:lnTo>
                  <a:pt x="75349" y="322211"/>
                </a:lnTo>
                <a:close/>
              </a:path>
              <a:path w="296545" h="464185">
                <a:moveTo>
                  <a:pt x="88049" y="12700"/>
                </a:moveTo>
                <a:lnTo>
                  <a:pt x="81699" y="12700"/>
                </a:lnTo>
                <a:lnTo>
                  <a:pt x="88049" y="6350"/>
                </a:lnTo>
                <a:lnTo>
                  <a:pt x="88049" y="12700"/>
                </a:lnTo>
                <a:close/>
              </a:path>
              <a:path w="296545" h="464185">
                <a:moveTo>
                  <a:pt x="208076" y="12700"/>
                </a:moveTo>
                <a:lnTo>
                  <a:pt x="88049" y="12700"/>
                </a:lnTo>
                <a:lnTo>
                  <a:pt x="88049" y="6350"/>
                </a:lnTo>
                <a:lnTo>
                  <a:pt x="208076" y="6350"/>
                </a:lnTo>
                <a:lnTo>
                  <a:pt x="208076" y="12700"/>
                </a:lnTo>
                <a:close/>
              </a:path>
              <a:path w="296545" h="464185">
                <a:moveTo>
                  <a:pt x="265456" y="328561"/>
                </a:moveTo>
                <a:lnTo>
                  <a:pt x="208076" y="328561"/>
                </a:lnTo>
                <a:lnTo>
                  <a:pt x="208076" y="6350"/>
                </a:lnTo>
                <a:lnTo>
                  <a:pt x="214426" y="12700"/>
                </a:lnTo>
                <a:lnTo>
                  <a:pt x="220776" y="12700"/>
                </a:lnTo>
                <a:lnTo>
                  <a:pt x="220776" y="315861"/>
                </a:lnTo>
                <a:lnTo>
                  <a:pt x="214426" y="315861"/>
                </a:lnTo>
                <a:lnTo>
                  <a:pt x="220776" y="322211"/>
                </a:lnTo>
                <a:lnTo>
                  <a:pt x="271805" y="322211"/>
                </a:lnTo>
                <a:lnTo>
                  <a:pt x="265456" y="328561"/>
                </a:lnTo>
                <a:close/>
              </a:path>
              <a:path w="296545" h="464185">
                <a:moveTo>
                  <a:pt x="220776" y="12700"/>
                </a:moveTo>
                <a:lnTo>
                  <a:pt x="214426" y="12700"/>
                </a:lnTo>
                <a:lnTo>
                  <a:pt x="208076" y="6350"/>
                </a:lnTo>
                <a:lnTo>
                  <a:pt x="220776" y="6350"/>
                </a:lnTo>
                <a:lnTo>
                  <a:pt x="220776" y="12700"/>
                </a:lnTo>
                <a:close/>
              </a:path>
              <a:path w="296545" h="464185">
                <a:moveTo>
                  <a:pt x="148069" y="463918"/>
                </a:moveTo>
                <a:lnTo>
                  <a:pt x="0" y="315861"/>
                </a:lnTo>
                <a:lnTo>
                  <a:pt x="75349" y="315861"/>
                </a:lnTo>
                <a:lnTo>
                  <a:pt x="75349" y="317715"/>
                </a:lnTo>
                <a:lnTo>
                  <a:pt x="19824" y="317715"/>
                </a:lnTo>
                <a:lnTo>
                  <a:pt x="15328" y="328561"/>
                </a:lnTo>
                <a:lnTo>
                  <a:pt x="30669" y="328561"/>
                </a:lnTo>
                <a:lnTo>
                  <a:pt x="148062" y="445966"/>
                </a:lnTo>
                <a:lnTo>
                  <a:pt x="143573" y="450456"/>
                </a:lnTo>
                <a:lnTo>
                  <a:pt x="161531" y="450456"/>
                </a:lnTo>
                <a:lnTo>
                  <a:pt x="148069" y="463918"/>
                </a:lnTo>
                <a:close/>
              </a:path>
              <a:path w="296545" h="464185">
                <a:moveTo>
                  <a:pt x="88049" y="322211"/>
                </a:moveTo>
                <a:lnTo>
                  <a:pt x="75349" y="322211"/>
                </a:lnTo>
                <a:lnTo>
                  <a:pt x="81699" y="315861"/>
                </a:lnTo>
                <a:lnTo>
                  <a:pt x="88049" y="315861"/>
                </a:lnTo>
                <a:lnTo>
                  <a:pt x="88049" y="322211"/>
                </a:lnTo>
                <a:close/>
              </a:path>
              <a:path w="296545" h="464185">
                <a:moveTo>
                  <a:pt x="220776" y="322211"/>
                </a:moveTo>
                <a:lnTo>
                  <a:pt x="214426" y="315861"/>
                </a:lnTo>
                <a:lnTo>
                  <a:pt x="220776" y="315861"/>
                </a:lnTo>
                <a:lnTo>
                  <a:pt x="220776" y="322211"/>
                </a:lnTo>
                <a:close/>
              </a:path>
              <a:path w="296545" h="464185">
                <a:moveTo>
                  <a:pt x="271805" y="322211"/>
                </a:moveTo>
                <a:lnTo>
                  <a:pt x="220776" y="322211"/>
                </a:lnTo>
                <a:lnTo>
                  <a:pt x="220776" y="315861"/>
                </a:lnTo>
                <a:lnTo>
                  <a:pt x="296125" y="315861"/>
                </a:lnTo>
                <a:lnTo>
                  <a:pt x="294271" y="317715"/>
                </a:lnTo>
                <a:lnTo>
                  <a:pt x="276301" y="317715"/>
                </a:lnTo>
                <a:lnTo>
                  <a:pt x="271805" y="322211"/>
                </a:lnTo>
                <a:close/>
              </a:path>
              <a:path w="296545" h="464185">
                <a:moveTo>
                  <a:pt x="30669" y="328561"/>
                </a:moveTo>
                <a:lnTo>
                  <a:pt x="15328" y="328561"/>
                </a:lnTo>
                <a:lnTo>
                  <a:pt x="19824" y="317715"/>
                </a:lnTo>
                <a:lnTo>
                  <a:pt x="30669" y="328561"/>
                </a:lnTo>
                <a:close/>
              </a:path>
              <a:path w="296545" h="464185">
                <a:moveTo>
                  <a:pt x="88049" y="328561"/>
                </a:moveTo>
                <a:lnTo>
                  <a:pt x="30669" y="328561"/>
                </a:lnTo>
                <a:lnTo>
                  <a:pt x="19824" y="317715"/>
                </a:lnTo>
                <a:lnTo>
                  <a:pt x="75349" y="317715"/>
                </a:lnTo>
                <a:lnTo>
                  <a:pt x="75349" y="322211"/>
                </a:lnTo>
                <a:lnTo>
                  <a:pt x="88049" y="322211"/>
                </a:lnTo>
                <a:lnTo>
                  <a:pt x="88049" y="328561"/>
                </a:lnTo>
                <a:close/>
              </a:path>
              <a:path w="296545" h="464185">
                <a:moveTo>
                  <a:pt x="161531" y="450456"/>
                </a:moveTo>
                <a:lnTo>
                  <a:pt x="152552" y="450456"/>
                </a:lnTo>
                <a:lnTo>
                  <a:pt x="148062" y="445966"/>
                </a:lnTo>
                <a:lnTo>
                  <a:pt x="276301" y="317715"/>
                </a:lnTo>
                <a:lnTo>
                  <a:pt x="280796" y="328561"/>
                </a:lnTo>
                <a:lnTo>
                  <a:pt x="283425" y="328561"/>
                </a:lnTo>
                <a:lnTo>
                  <a:pt x="161531" y="450456"/>
                </a:lnTo>
                <a:close/>
              </a:path>
              <a:path w="296545" h="464185">
                <a:moveTo>
                  <a:pt x="283425" y="328561"/>
                </a:moveTo>
                <a:lnTo>
                  <a:pt x="280796" y="328561"/>
                </a:lnTo>
                <a:lnTo>
                  <a:pt x="276301" y="317715"/>
                </a:lnTo>
                <a:lnTo>
                  <a:pt x="294271" y="317715"/>
                </a:lnTo>
                <a:lnTo>
                  <a:pt x="283425" y="328561"/>
                </a:lnTo>
                <a:close/>
              </a:path>
              <a:path w="296545" h="464185">
                <a:moveTo>
                  <a:pt x="152552" y="450456"/>
                </a:moveTo>
                <a:lnTo>
                  <a:pt x="143573" y="450456"/>
                </a:lnTo>
                <a:lnTo>
                  <a:pt x="148062" y="445966"/>
                </a:lnTo>
                <a:lnTo>
                  <a:pt x="152552" y="450456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24201" y="4400461"/>
          <a:ext cx="7221220" cy="1310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455"/>
                <a:gridCol w="988059"/>
                <a:gridCol w="996950"/>
                <a:gridCol w="997585"/>
                <a:gridCol w="997585"/>
                <a:gridCol w="996950"/>
                <a:gridCol w="997585"/>
              </a:tblGrid>
              <a:tr h="6286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2400" b="1" i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21505" sz="2325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/10</a:t>
                      </a:r>
                      <a:r>
                        <a:rPr dirty="0" baseline="21505" sz="2325" b="1">
                          <a:latin typeface="Times New Roman"/>
                          <a:cs typeface="Times New Roman"/>
                        </a:rPr>
                        <a:t>-2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baseline="21505" sz="2325" b="1">
                          <a:latin typeface="Times New Roman"/>
                          <a:cs typeface="Times New Roman"/>
                        </a:rPr>
                        <a:t>2</a:t>
                      </a:r>
                      <a:endParaRPr baseline="21505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0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1.000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0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0.810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0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0.640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0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0.490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0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0.360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0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0.250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30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668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2400" spc="-5" b="1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/10</a:t>
                      </a:r>
                      <a:r>
                        <a:rPr dirty="0" baseline="21505" sz="2325" spc="-7" b="1">
                          <a:latin typeface="Times New Roman"/>
                          <a:cs typeface="Times New Roman"/>
                        </a:rPr>
                        <a:t>-4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24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0.88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24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0.98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24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1.27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24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1.76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24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2.35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24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3.23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2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4872" y="1414272"/>
            <a:ext cx="7165975" cy="524510"/>
          </a:xfrm>
          <a:custGeom>
            <a:avLst/>
            <a:gdLst/>
            <a:ahLst/>
            <a:cxnLst/>
            <a:rect l="l" t="t" r="r" b="b"/>
            <a:pathLst>
              <a:path w="7165975" h="524510">
                <a:moveTo>
                  <a:pt x="0" y="0"/>
                </a:moveTo>
                <a:lnTo>
                  <a:pt x="7165848" y="0"/>
                </a:lnTo>
                <a:lnTo>
                  <a:pt x="7165848" y="524255"/>
                </a:lnTo>
                <a:lnTo>
                  <a:pt x="0" y="524255"/>
                </a:lnTo>
                <a:lnTo>
                  <a:pt x="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98953" y="1408302"/>
            <a:ext cx="7179309" cy="535940"/>
          </a:xfrm>
          <a:custGeom>
            <a:avLst/>
            <a:gdLst/>
            <a:ahLst/>
            <a:cxnLst/>
            <a:rect l="l" t="t" r="r" b="b"/>
            <a:pathLst>
              <a:path w="7179309" h="535939">
                <a:moveTo>
                  <a:pt x="7178738" y="535927"/>
                </a:moveTo>
                <a:lnTo>
                  <a:pt x="0" y="535927"/>
                </a:lnTo>
                <a:lnTo>
                  <a:pt x="0" y="0"/>
                </a:lnTo>
                <a:lnTo>
                  <a:pt x="7178738" y="0"/>
                </a:lnTo>
                <a:lnTo>
                  <a:pt x="7178738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23227"/>
                </a:lnTo>
                <a:lnTo>
                  <a:pt x="6350" y="523227"/>
                </a:lnTo>
                <a:lnTo>
                  <a:pt x="12700" y="529577"/>
                </a:lnTo>
                <a:lnTo>
                  <a:pt x="7178738" y="529577"/>
                </a:lnTo>
                <a:lnTo>
                  <a:pt x="7178738" y="535927"/>
                </a:lnTo>
                <a:close/>
              </a:path>
              <a:path w="7179309" h="53593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179309" h="535939">
                <a:moveTo>
                  <a:pt x="7166038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166038" y="6350"/>
                </a:lnTo>
                <a:lnTo>
                  <a:pt x="7166038" y="12700"/>
                </a:lnTo>
                <a:close/>
              </a:path>
              <a:path w="7179309" h="535939">
                <a:moveTo>
                  <a:pt x="7166038" y="529577"/>
                </a:moveTo>
                <a:lnTo>
                  <a:pt x="7166038" y="6350"/>
                </a:lnTo>
                <a:lnTo>
                  <a:pt x="7172388" y="12700"/>
                </a:lnTo>
                <a:lnTo>
                  <a:pt x="7178738" y="12700"/>
                </a:lnTo>
                <a:lnTo>
                  <a:pt x="7178738" y="523227"/>
                </a:lnTo>
                <a:lnTo>
                  <a:pt x="7172388" y="523227"/>
                </a:lnTo>
                <a:lnTo>
                  <a:pt x="7166038" y="529577"/>
                </a:lnTo>
                <a:close/>
              </a:path>
              <a:path w="7179309" h="535939">
                <a:moveTo>
                  <a:pt x="7178738" y="12700"/>
                </a:moveTo>
                <a:lnTo>
                  <a:pt x="7172388" y="12700"/>
                </a:lnTo>
                <a:lnTo>
                  <a:pt x="7166038" y="6350"/>
                </a:lnTo>
                <a:lnTo>
                  <a:pt x="7178738" y="6350"/>
                </a:lnTo>
                <a:lnTo>
                  <a:pt x="7178738" y="12700"/>
                </a:lnTo>
                <a:close/>
              </a:path>
              <a:path w="7179309" h="535939">
                <a:moveTo>
                  <a:pt x="12700" y="529577"/>
                </a:moveTo>
                <a:lnTo>
                  <a:pt x="6350" y="523227"/>
                </a:lnTo>
                <a:lnTo>
                  <a:pt x="12700" y="523227"/>
                </a:lnTo>
                <a:lnTo>
                  <a:pt x="12700" y="529577"/>
                </a:lnTo>
                <a:close/>
              </a:path>
              <a:path w="7179309" h="535939">
                <a:moveTo>
                  <a:pt x="7166038" y="529577"/>
                </a:moveTo>
                <a:lnTo>
                  <a:pt x="12700" y="529577"/>
                </a:lnTo>
                <a:lnTo>
                  <a:pt x="12700" y="523227"/>
                </a:lnTo>
                <a:lnTo>
                  <a:pt x="7166038" y="523227"/>
                </a:lnTo>
                <a:lnTo>
                  <a:pt x="7166038" y="529577"/>
                </a:lnTo>
                <a:close/>
              </a:path>
              <a:path w="7179309" h="535939">
                <a:moveTo>
                  <a:pt x="7178738" y="529577"/>
                </a:moveTo>
                <a:lnTo>
                  <a:pt x="7166038" y="529577"/>
                </a:lnTo>
                <a:lnTo>
                  <a:pt x="7172388" y="523227"/>
                </a:lnTo>
                <a:lnTo>
                  <a:pt x="7178738" y="523227"/>
                </a:lnTo>
                <a:lnTo>
                  <a:pt x="7178738" y="52957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4872" y="1411477"/>
            <a:ext cx="716597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C00000"/>
                </a:solidFill>
                <a:latin typeface="华文楷体"/>
                <a:cs typeface="华文楷体"/>
              </a:rPr>
              <a:t>实验数据与图像：作用力</a:t>
            </a:r>
            <a:r>
              <a:rPr dirty="0" sz="2800" b="1" i="1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dirty="0" sz="2800" b="1">
                <a:solidFill>
                  <a:srgbClr val="C00000"/>
                </a:solidFill>
                <a:latin typeface="华文楷体"/>
                <a:cs typeface="华文楷体"/>
              </a:rPr>
              <a:t>与距离</a:t>
            </a:r>
            <a:r>
              <a:rPr dirty="0" sz="2800" spc="5" b="1" i="1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dirty="0" baseline="21604" sz="2700" spc="7" b="1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dirty="0" baseline="21604" sz="2700" spc="34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C00000"/>
                </a:solidFill>
                <a:latin typeface="华文楷体"/>
                <a:cs typeface="华文楷体"/>
              </a:rPr>
              <a:t>的关</a:t>
            </a:r>
            <a:r>
              <a:rPr dirty="0" sz="2800" spc="-10" b="1">
                <a:solidFill>
                  <a:srgbClr val="C00000"/>
                </a:solidFill>
                <a:latin typeface="华文楷体"/>
                <a:cs typeface="华文楷体"/>
              </a:rPr>
              <a:t>系</a:t>
            </a:r>
            <a:endParaRPr sz="2800">
              <a:latin typeface="华文楷体"/>
              <a:cs typeface="华文楷体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73896" y="2033054"/>
          <a:ext cx="7221220" cy="1067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7455"/>
                <a:gridCol w="988059"/>
                <a:gridCol w="996950"/>
                <a:gridCol w="997585"/>
                <a:gridCol w="997585"/>
                <a:gridCol w="996950"/>
                <a:gridCol w="997585"/>
              </a:tblGrid>
              <a:tr h="5537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2400" b="1" i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baseline="21505" sz="2325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/10</a:t>
                      </a:r>
                      <a:r>
                        <a:rPr dirty="0" baseline="21505" sz="2325" b="1">
                          <a:latin typeface="Times New Roman"/>
                          <a:cs typeface="Times New Roman"/>
                        </a:rPr>
                        <a:t>-2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baseline="21505" sz="2325" b="1">
                          <a:latin typeface="Times New Roman"/>
                          <a:cs typeface="Times New Roman"/>
                        </a:rPr>
                        <a:t>2</a:t>
                      </a:r>
                      <a:endParaRPr baseline="21505" sz="23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1.000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0.810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0.640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0.490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0.360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0.250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55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5010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2400" spc="-5" b="1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/10</a:t>
                      </a:r>
                      <a:r>
                        <a:rPr dirty="0" baseline="21505" sz="2325" spc="-7" b="1">
                          <a:latin typeface="Times New Roman"/>
                          <a:cs typeface="Times New Roman"/>
                        </a:rPr>
                        <a:t>-4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24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0.88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24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0.98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24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1.27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24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1.76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24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2.35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24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3.23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654552" y="3208020"/>
            <a:ext cx="5076444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8936" y="2023338"/>
            <a:ext cx="50844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385622"/>
                </a:solidFill>
                <a:latin typeface="微软雅黑"/>
                <a:cs typeface="微软雅黑"/>
              </a:rPr>
              <a:t>库仑定律</a:t>
            </a:r>
            <a:r>
              <a:rPr dirty="0" sz="4800" spc="-95" b="1">
                <a:solidFill>
                  <a:srgbClr val="385622"/>
                </a:solidFill>
                <a:latin typeface="微软雅黑"/>
                <a:cs typeface="微软雅黑"/>
              </a:rPr>
              <a:t> </a:t>
            </a:r>
            <a:r>
              <a:rPr dirty="0" sz="3200" b="1">
                <a:solidFill>
                  <a:srgbClr val="385622"/>
                </a:solidFill>
                <a:latin typeface="微软雅黑"/>
                <a:cs typeface="微软雅黑"/>
              </a:rPr>
              <a:t>（第一课时</a:t>
            </a:r>
            <a:r>
              <a:rPr dirty="0" sz="3200" spc="5" b="1">
                <a:solidFill>
                  <a:srgbClr val="385622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48889" y="3544611"/>
          <a:ext cx="737552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6540"/>
                <a:gridCol w="1162050"/>
                <a:gridCol w="3417569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315"/>
                        </a:lnSpc>
                      </a:pPr>
                      <a:r>
                        <a:rPr dirty="0" sz="2800" spc="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主讲人：王</a:t>
                      </a: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竑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spc="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校：北京市第八中</a:t>
                      </a: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1442" y="2120858"/>
            <a:ext cx="152400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00"/>
              </a:lnSpc>
            </a:pPr>
            <a:r>
              <a:rPr dirty="0" sz="3000">
                <a:solidFill>
                  <a:srgbClr val="C00000"/>
                </a:solidFill>
                <a:latin typeface="黑体"/>
                <a:cs typeface="黑体"/>
              </a:rPr>
              <a:t>想一想？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44871" y="2718816"/>
            <a:ext cx="1839468" cy="219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94176" y="1469136"/>
            <a:ext cx="4105910" cy="524510"/>
          </a:xfrm>
          <a:custGeom>
            <a:avLst/>
            <a:gdLst/>
            <a:ahLst/>
            <a:cxnLst/>
            <a:rect l="l" t="t" r="r" b="b"/>
            <a:pathLst>
              <a:path w="4105909" h="524510">
                <a:moveTo>
                  <a:pt x="0" y="0"/>
                </a:moveTo>
                <a:lnTo>
                  <a:pt x="4105655" y="0"/>
                </a:lnTo>
                <a:lnTo>
                  <a:pt x="4105655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84346" y="1460309"/>
            <a:ext cx="4124960" cy="542290"/>
          </a:xfrm>
          <a:custGeom>
            <a:avLst/>
            <a:gdLst/>
            <a:ahLst/>
            <a:cxnLst/>
            <a:rect l="l" t="t" r="r" b="b"/>
            <a:pathLst>
              <a:path w="4124959" h="542289">
                <a:moveTo>
                  <a:pt x="4124705" y="542264"/>
                </a:moveTo>
                <a:lnTo>
                  <a:pt x="0" y="542264"/>
                </a:lnTo>
                <a:lnTo>
                  <a:pt x="0" y="0"/>
                </a:lnTo>
                <a:lnTo>
                  <a:pt x="4124705" y="0"/>
                </a:lnTo>
                <a:lnTo>
                  <a:pt x="4124705" y="9524"/>
                </a:lnTo>
                <a:lnTo>
                  <a:pt x="19050" y="9524"/>
                </a:lnTo>
                <a:lnTo>
                  <a:pt x="9525" y="19049"/>
                </a:lnTo>
                <a:lnTo>
                  <a:pt x="19050" y="19049"/>
                </a:lnTo>
                <a:lnTo>
                  <a:pt x="19050" y="523214"/>
                </a:lnTo>
                <a:lnTo>
                  <a:pt x="9525" y="523214"/>
                </a:lnTo>
                <a:lnTo>
                  <a:pt x="19050" y="532739"/>
                </a:lnTo>
                <a:lnTo>
                  <a:pt x="4124705" y="532739"/>
                </a:lnTo>
                <a:lnTo>
                  <a:pt x="4124705" y="542264"/>
                </a:lnTo>
                <a:close/>
              </a:path>
              <a:path w="4124959" h="542289">
                <a:moveTo>
                  <a:pt x="19050" y="19049"/>
                </a:moveTo>
                <a:lnTo>
                  <a:pt x="9525" y="19049"/>
                </a:lnTo>
                <a:lnTo>
                  <a:pt x="19050" y="9524"/>
                </a:lnTo>
                <a:lnTo>
                  <a:pt x="19050" y="19049"/>
                </a:lnTo>
                <a:close/>
              </a:path>
              <a:path w="4124959" h="542289">
                <a:moveTo>
                  <a:pt x="4105655" y="19049"/>
                </a:moveTo>
                <a:lnTo>
                  <a:pt x="19050" y="19049"/>
                </a:lnTo>
                <a:lnTo>
                  <a:pt x="19050" y="9524"/>
                </a:lnTo>
                <a:lnTo>
                  <a:pt x="4105655" y="9524"/>
                </a:lnTo>
                <a:lnTo>
                  <a:pt x="4105655" y="19049"/>
                </a:lnTo>
                <a:close/>
              </a:path>
              <a:path w="4124959" h="542289">
                <a:moveTo>
                  <a:pt x="4105655" y="532739"/>
                </a:moveTo>
                <a:lnTo>
                  <a:pt x="4105655" y="9524"/>
                </a:lnTo>
                <a:lnTo>
                  <a:pt x="4115180" y="19049"/>
                </a:lnTo>
                <a:lnTo>
                  <a:pt x="4124705" y="19049"/>
                </a:lnTo>
                <a:lnTo>
                  <a:pt x="4124705" y="523214"/>
                </a:lnTo>
                <a:lnTo>
                  <a:pt x="4115180" y="523214"/>
                </a:lnTo>
                <a:lnTo>
                  <a:pt x="4105655" y="532739"/>
                </a:lnTo>
                <a:close/>
              </a:path>
              <a:path w="4124959" h="542289">
                <a:moveTo>
                  <a:pt x="4124705" y="19049"/>
                </a:moveTo>
                <a:lnTo>
                  <a:pt x="4115180" y="19049"/>
                </a:lnTo>
                <a:lnTo>
                  <a:pt x="4105655" y="9524"/>
                </a:lnTo>
                <a:lnTo>
                  <a:pt x="4124705" y="9524"/>
                </a:lnTo>
                <a:lnTo>
                  <a:pt x="4124705" y="19049"/>
                </a:lnTo>
                <a:close/>
              </a:path>
              <a:path w="4124959" h="542289">
                <a:moveTo>
                  <a:pt x="19050" y="532739"/>
                </a:moveTo>
                <a:lnTo>
                  <a:pt x="9525" y="523214"/>
                </a:lnTo>
                <a:lnTo>
                  <a:pt x="19050" y="523214"/>
                </a:lnTo>
                <a:lnTo>
                  <a:pt x="19050" y="532739"/>
                </a:lnTo>
                <a:close/>
              </a:path>
              <a:path w="4124959" h="542289">
                <a:moveTo>
                  <a:pt x="4105655" y="532739"/>
                </a:moveTo>
                <a:lnTo>
                  <a:pt x="19050" y="532739"/>
                </a:lnTo>
                <a:lnTo>
                  <a:pt x="19050" y="523214"/>
                </a:lnTo>
                <a:lnTo>
                  <a:pt x="4105655" y="523214"/>
                </a:lnTo>
                <a:lnTo>
                  <a:pt x="4105655" y="532739"/>
                </a:lnTo>
                <a:close/>
              </a:path>
              <a:path w="4124959" h="542289">
                <a:moveTo>
                  <a:pt x="4124705" y="532739"/>
                </a:moveTo>
                <a:lnTo>
                  <a:pt x="4105655" y="532739"/>
                </a:lnTo>
                <a:lnTo>
                  <a:pt x="4115180" y="523214"/>
                </a:lnTo>
                <a:lnTo>
                  <a:pt x="4124705" y="523214"/>
                </a:lnTo>
                <a:lnTo>
                  <a:pt x="4124705" y="53273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94176" y="1466659"/>
            <a:ext cx="410591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5"/>
              </a:spcBef>
              <a:tabLst>
                <a:tab pos="3281679" algn="l"/>
              </a:tabLst>
            </a:pPr>
            <a:r>
              <a:rPr dirty="0" sz="2800" b="1">
                <a:latin typeface="华文楷体"/>
                <a:cs typeface="华文楷体"/>
              </a:rPr>
              <a:t>坐标转换：</a:t>
            </a:r>
            <a:r>
              <a:rPr dirty="0" sz="2800" b="1" i="1">
                <a:latin typeface="Times New Roman"/>
                <a:cs typeface="Times New Roman"/>
              </a:rPr>
              <a:t>r</a:t>
            </a:r>
            <a:r>
              <a:rPr dirty="0" baseline="21604" sz="2700" b="1">
                <a:latin typeface="Times New Roman"/>
                <a:cs typeface="Times New Roman"/>
              </a:rPr>
              <a:t>2	</a:t>
            </a:r>
            <a:r>
              <a:rPr dirty="0" sz="2800" b="1">
                <a:latin typeface="Times New Roman"/>
                <a:cs typeface="Times New Roman"/>
              </a:rPr>
              <a:t>1/</a:t>
            </a:r>
            <a:r>
              <a:rPr dirty="0" sz="2800" b="1" i="1">
                <a:latin typeface="Times New Roman"/>
                <a:cs typeface="Times New Roman"/>
              </a:rPr>
              <a:t>r</a:t>
            </a:r>
            <a:r>
              <a:rPr dirty="0" baseline="21604" sz="2700" b="1">
                <a:latin typeface="Times New Roman"/>
                <a:cs typeface="Times New Roman"/>
              </a:rPr>
              <a:t>2</a:t>
            </a:r>
            <a:endParaRPr baseline="21604"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22264" y="1662683"/>
            <a:ext cx="832485" cy="137160"/>
          </a:xfrm>
          <a:custGeom>
            <a:avLst/>
            <a:gdLst/>
            <a:ahLst/>
            <a:cxnLst/>
            <a:rect l="l" t="t" r="r" b="b"/>
            <a:pathLst>
              <a:path w="832484" h="137160">
                <a:moveTo>
                  <a:pt x="763524" y="137160"/>
                </a:moveTo>
                <a:lnTo>
                  <a:pt x="763524" y="103632"/>
                </a:lnTo>
                <a:lnTo>
                  <a:pt x="0" y="103632"/>
                </a:lnTo>
                <a:lnTo>
                  <a:pt x="0" y="35052"/>
                </a:lnTo>
                <a:lnTo>
                  <a:pt x="763524" y="35052"/>
                </a:lnTo>
                <a:lnTo>
                  <a:pt x="763524" y="0"/>
                </a:lnTo>
                <a:lnTo>
                  <a:pt x="832104" y="68580"/>
                </a:lnTo>
                <a:lnTo>
                  <a:pt x="763524" y="137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12599" y="1639557"/>
            <a:ext cx="855344" cy="184150"/>
          </a:xfrm>
          <a:custGeom>
            <a:avLst/>
            <a:gdLst/>
            <a:ahLst/>
            <a:cxnLst/>
            <a:rect l="l" t="t" r="r" b="b"/>
            <a:pathLst>
              <a:path w="855345" h="184150">
                <a:moveTo>
                  <a:pt x="762952" y="57442"/>
                </a:moveTo>
                <a:lnTo>
                  <a:pt x="762952" y="0"/>
                </a:lnTo>
                <a:lnTo>
                  <a:pt x="785939" y="22987"/>
                </a:lnTo>
                <a:lnTo>
                  <a:pt x="782002" y="22987"/>
                </a:lnTo>
                <a:lnTo>
                  <a:pt x="765746" y="29730"/>
                </a:lnTo>
                <a:lnTo>
                  <a:pt x="782002" y="45986"/>
                </a:lnTo>
                <a:lnTo>
                  <a:pt x="782002" y="47917"/>
                </a:lnTo>
                <a:lnTo>
                  <a:pt x="772477" y="47917"/>
                </a:lnTo>
                <a:lnTo>
                  <a:pt x="762952" y="57442"/>
                </a:lnTo>
                <a:close/>
              </a:path>
              <a:path w="855345" h="184150">
                <a:moveTo>
                  <a:pt x="782002" y="45986"/>
                </a:moveTo>
                <a:lnTo>
                  <a:pt x="765746" y="29730"/>
                </a:lnTo>
                <a:lnTo>
                  <a:pt x="782002" y="22987"/>
                </a:lnTo>
                <a:lnTo>
                  <a:pt x="782002" y="45986"/>
                </a:lnTo>
                <a:close/>
              </a:path>
              <a:path w="855345" h="184150">
                <a:moveTo>
                  <a:pt x="827900" y="91884"/>
                </a:moveTo>
                <a:lnTo>
                  <a:pt x="782002" y="45986"/>
                </a:lnTo>
                <a:lnTo>
                  <a:pt x="782002" y="22987"/>
                </a:lnTo>
                <a:lnTo>
                  <a:pt x="785939" y="22987"/>
                </a:lnTo>
                <a:lnTo>
                  <a:pt x="848106" y="85153"/>
                </a:lnTo>
                <a:lnTo>
                  <a:pt x="834631" y="85153"/>
                </a:lnTo>
                <a:lnTo>
                  <a:pt x="827900" y="91884"/>
                </a:lnTo>
                <a:close/>
              </a:path>
              <a:path w="855345" h="184150">
                <a:moveTo>
                  <a:pt x="762952" y="135851"/>
                </a:moveTo>
                <a:lnTo>
                  <a:pt x="0" y="135851"/>
                </a:lnTo>
                <a:lnTo>
                  <a:pt x="0" y="47917"/>
                </a:lnTo>
                <a:lnTo>
                  <a:pt x="762952" y="47917"/>
                </a:lnTo>
                <a:lnTo>
                  <a:pt x="762952" y="57442"/>
                </a:lnTo>
                <a:lnTo>
                  <a:pt x="19050" y="57442"/>
                </a:lnTo>
                <a:lnTo>
                  <a:pt x="9525" y="66967"/>
                </a:lnTo>
                <a:lnTo>
                  <a:pt x="19050" y="66967"/>
                </a:lnTo>
                <a:lnTo>
                  <a:pt x="19050" y="116801"/>
                </a:lnTo>
                <a:lnTo>
                  <a:pt x="9525" y="116801"/>
                </a:lnTo>
                <a:lnTo>
                  <a:pt x="19050" y="126326"/>
                </a:lnTo>
                <a:lnTo>
                  <a:pt x="762952" y="126326"/>
                </a:lnTo>
                <a:lnTo>
                  <a:pt x="762952" y="135851"/>
                </a:lnTo>
                <a:close/>
              </a:path>
              <a:path w="855345" h="184150">
                <a:moveTo>
                  <a:pt x="782002" y="66967"/>
                </a:moveTo>
                <a:lnTo>
                  <a:pt x="19050" y="66967"/>
                </a:lnTo>
                <a:lnTo>
                  <a:pt x="19050" y="57442"/>
                </a:lnTo>
                <a:lnTo>
                  <a:pt x="762952" y="57442"/>
                </a:lnTo>
                <a:lnTo>
                  <a:pt x="772477" y="47917"/>
                </a:lnTo>
                <a:lnTo>
                  <a:pt x="782002" y="47917"/>
                </a:lnTo>
                <a:lnTo>
                  <a:pt x="782002" y="66967"/>
                </a:lnTo>
                <a:close/>
              </a:path>
              <a:path w="855345" h="184150">
                <a:moveTo>
                  <a:pt x="19050" y="66967"/>
                </a:moveTo>
                <a:lnTo>
                  <a:pt x="9525" y="66967"/>
                </a:lnTo>
                <a:lnTo>
                  <a:pt x="19050" y="57442"/>
                </a:lnTo>
                <a:lnTo>
                  <a:pt x="19050" y="66967"/>
                </a:lnTo>
                <a:close/>
              </a:path>
              <a:path w="855345" h="184150">
                <a:moveTo>
                  <a:pt x="834631" y="98615"/>
                </a:moveTo>
                <a:lnTo>
                  <a:pt x="827900" y="91884"/>
                </a:lnTo>
                <a:lnTo>
                  <a:pt x="834631" y="85153"/>
                </a:lnTo>
                <a:lnTo>
                  <a:pt x="834631" y="98615"/>
                </a:lnTo>
                <a:close/>
              </a:path>
              <a:path w="855345" h="184150">
                <a:moveTo>
                  <a:pt x="848106" y="98615"/>
                </a:moveTo>
                <a:lnTo>
                  <a:pt x="834631" y="98615"/>
                </a:lnTo>
                <a:lnTo>
                  <a:pt x="834631" y="85153"/>
                </a:lnTo>
                <a:lnTo>
                  <a:pt x="848106" y="85153"/>
                </a:lnTo>
                <a:lnTo>
                  <a:pt x="854837" y="91884"/>
                </a:lnTo>
                <a:lnTo>
                  <a:pt x="848106" y="98615"/>
                </a:lnTo>
                <a:close/>
              </a:path>
              <a:path w="855345" h="184150">
                <a:moveTo>
                  <a:pt x="785939" y="160781"/>
                </a:moveTo>
                <a:lnTo>
                  <a:pt x="782002" y="160781"/>
                </a:lnTo>
                <a:lnTo>
                  <a:pt x="782002" y="137782"/>
                </a:lnTo>
                <a:lnTo>
                  <a:pt x="827900" y="91884"/>
                </a:lnTo>
                <a:lnTo>
                  <a:pt x="834631" y="98615"/>
                </a:lnTo>
                <a:lnTo>
                  <a:pt x="848106" y="98615"/>
                </a:lnTo>
                <a:lnTo>
                  <a:pt x="785939" y="160781"/>
                </a:lnTo>
                <a:close/>
              </a:path>
              <a:path w="855345" h="184150">
                <a:moveTo>
                  <a:pt x="19050" y="126326"/>
                </a:moveTo>
                <a:lnTo>
                  <a:pt x="9525" y="116801"/>
                </a:lnTo>
                <a:lnTo>
                  <a:pt x="19050" y="116801"/>
                </a:lnTo>
                <a:lnTo>
                  <a:pt x="19050" y="126326"/>
                </a:lnTo>
                <a:close/>
              </a:path>
              <a:path w="855345" h="184150">
                <a:moveTo>
                  <a:pt x="782002" y="135851"/>
                </a:moveTo>
                <a:lnTo>
                  <a:pt x="772477" y="135851"/>
                </a:lnTo>
                <a:lnTo>
                  <a:pt x="762952" y="126326"/>
                </a:lnTo>
                <a:lnTo>
                  <a:pt x="19050" y="126326"/>
                </a:lnTo>
                <a:lnTo>
                  <a:pt x="19050" y="116801"/>
                </a:lnTo>
                <a:lnTo>
                  <a:pt x="782002" y="116801"/>
                </a:lnTo>
                <a:lnTo>
                  <a:pt x="782002" y="135851"/>
                </a:lnTo>
                <a:close/>
              </a:path>
              <a:path w="855345" h="184150">
                <a:moveTo>
                  <a:pt x="762952" y="183769"/>
                </a:moveTo>
                <a:lnTo>
                  <a:pt x="762952" y="126326"/>
                </a:lnTo>
                <a:lnTo>
                  <a:pt x="772477" y="135851"/>
                </a:lnTo>
                <a:lnTo>
                  <a:pt x="782002" y="135851"/>
                </a:lnTo>
                <a:lnTo>
                  <a:pt x="782002" y="137782"/>
                </a:lnTo>
                <a:lnTo>
                  <a:pt x="765746" y="154038"/>
                </a:lnTo>
                <a:lnTo>
                  <a:pt x="782002" y="160781"/>
                </a:lnTo>
                <a:lnTo>
                  <a:pt x="785939" y="160781"/>
                </a:lnTo>
                <a:lnTo>
                  <a:pt x="762952" y="183769"/>
                </a:lnTo>
                <a:close/>
              </a:path>
              <a:path w="855345" h="184150">
                <a:moveTo>
                  <a:pt x="782002" y="160781"/>
                </a:moveTo>
                <a:lnTo>
                  <a:pt x="765746" y="154038"/>
                </a:lnTo>
                <a:lnTo>
                  <a:pt x="782002" y="137782"/>
                </a:lnTo>
                <a:lnTo>
                  <a:pt x="782002" y="160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68624" y="5275999"/>
            <a:ext cx="5391150" cy="850265"/>
          </a:xfrm>
          <a:custGeom>
            <a:avLst/>
            <a:gdLst/>
            <a:ahLst/>
            <a:cxnLst/>
            <a:rect l="l" t="t" r="r" b="b"/>
            <a:pathLst>
              <a:path w="5391150" h="850264">
                <a:moveTo>
                  <a:pt x="5390870" y="850036"/>
                </a:moveTo>
                <a:lnTo>
                  <a:pt x="0" y="850036"/>
                </a:lnTo>
                <a:lnTo>
                  <a:pt x="0" y="0"/>
                </a:lnTo>
                <a:lnTo>
                  <a:pt x="5390870" y="0"/>
                </a:lnTo>
                <a:lnTo>
                  <a:pt x="5390870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830986"/>
                </a:lnTo>
                <a:lnTo>
                  <a:pt x="9525" y="830986"/>
                </a:lnTo>
                <a:lnTo>
                  <a:pt x="19050" y="840511"/>
                </a:lnTo>
                <a:lnTo>
                  <a:pt x="5390870" y="840511"/>
                </a:lnTo>
                <a:lnTo>
                  <a:pt x="5390870" y="850036"/>
                </a:lnTo>
                <a:close/>
              </a:path>
              <a:path w="5391150" h="850264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5391150" h="850264">
                <a:moveTo>
                  <a:pt x="5371820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5371820" y="9525"/>
                </a:lnTo>
                <a:lnTo>
                  <a:pt x="5371820" y="19050"/>
                </a:lnTo>
                <a:close/>
              </a:path>
              <a:path w="5391150" h="850264">
                <a:moveTo>
                  <a:pt x="5371820" y="840511"/>
                </a:moveTo>
                <a:lnTo>
                  <a:pt x="5371820" y="9525"/>
                </a:lnTo>
                <a:lnTo>
                  <a:pt x="5381345" y="19050"/>
                </a:lnTo>
                <a:lnTo>
                  <a:pt x="5390870" y="19050"/>
                </a:lnTo>
                <a:lnTo>
                  <a:pt x="5390870" y="830986"/>
                </a:lnTo>
                <a:lnTo>
                  <a:pt x="5381345" y="830986"/>
                </a:lnTo>
                <a:lnTo>
                  <a:pt x="5371820" y="840511"/>
                </a:lnTo>
                <a:close/>
              </a:path>
              <a:path w="5391150" h="850264">
                <a:moveTo>
                  <a:pt x="5390870" y="19050"/>
                </a:moveTo>
                <a:lnTo>
                  <a:pt x="5381345" y="19050"/>
                </a:lnTo>
                <a:lnTo>
                  <a:pt x="5371820" y="9525"/>
                </a:lnTo>
                <a:lnTo>
                  <a:pt x="5390870" y="9525"/>
                </a:lnTo>
                <a:lnTo>
                  <a:pt x="5390870" y="19050"/>
                </a:lnTo>
                <a:close/>
              </a:path>
              <a:path w="5391150" h="850264">
                <a:moveTo>
                  <a:pt x="19050" y="840511"/>
                </a:moveTo>
                <a:lnTo>
                  <a:pt x="9525" y="830986"/>
                </a:lnTo>
                <a:lnTo>
                  <a:pt x="19050" y="830986"/>
                </a:lnTo>
                <a:lnTo>
                  <a:pt x="19050" y="840511"/>
                </a:lnTo>
                <a:close/>
              </a:path>
              <a:path w="5391150" h="850264">
                <a:moveTo>
                  <a:pt x="5371820" y="840511"/>
                </a:moveTo>
                <a:lnTo>
                  <a:pt x="19050" y="840511"/>
                </a:lnTo>
                <a:lnTo>
                  <a:pt x="19050" y="830986"/>
                </a:lnTo>
                <a:lnTo>
                  <a:pt x="5371820" y="830986"/>
                </a:lnTo>
                <a:lnTo>
                  <a:pt x="5371820" y="840511"/>
                </a:lnTo>
                <a:close/>
              </a:path>
              <a:path w="5391150" h="850264">
                <a:moveTo>
                  <a:pt x="5390870" y="840511"/>
                </a:moveTo>
                <a:lnTo>
                  <a:pt x="5371820" y="840511"/>
                </a:lnTo>
                <a:lnTo>
                  <a:pt x="5381345" y="830986"/>
                </a:lnTo>
                <a:lnTo>
                  <a:pt x="5390870" y="830986"/>
                </a:lnTo>
                <a:lnTo>
                  <a:pt x="5390870" y="84051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78708" y="5285232"/>
            <a:ext cx="5370830" cy="395605"/>
          </a:xfrm>
          <a:prstGeom prst="rect">
            <a:avLst/>
          </a:prstGeom>
          <a:solidFill>
            <a:srgbClr val="FAE4D5"/>
          </a:solidFill>
        </p:spPr>
        <p:txBody>
          <a:bodyPr wrap="square" lIns="0" tIns="952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75"/>
              </a:spcBef>
            </a:pPr>
            <a:r>
              <a:rPr dirty="0" sz="2400" spc="155" b="1">
                <a:latin typeface="华文楷体"/>
                <a:cs typeface="华文楷体"/>
              </a:rPr>
              <a:t>在误差允许</a:t>
            </a:r>
            <a:r>
              <a:rPr dirty="0" sz="2400" spc="160" b="1">
                <a:latin typeface="华文楷体"/>
                <a:cs typeface="华文楷体"/>
              </a:rPr>
              <a:t>的范围内，电荷间相互</a:t>
            </a:r>
            <a:r>
              <a:rPr dirty="0" sz="2400" spc="-5" b="1">
                <a:latin typeface="华文楷体"/>
                <a:cs typeface="华文楷体"/>
              </a:rPr>
              <a:t>作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8708" y="5680468"/>
            <a:ext cx="5370830" cy="435609"/>
          </a:xfrm>
          <a:prstGeom prst="rect">
            <a:avLst/>
          </a:prstGeom>
          <a:solidFill>
            <a:srgbClr val="FAE4D5"/>
          </a:solidFill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2725"/>
              </a:lnSpc>
            </a:pPr>
            <a:r>
              <a:rPr dirty="0" sz="2400" b="1">
                <a:latin typeface="华文楷体"/>
                <a:cs typeface="华文楷体"/>
              </a:rPr>
              <a:t>用力与两带电体间距离的平方成反比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92423" y="2124455"/>
            <a:ext cx="5033772" cy="3029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5"/>
              </a:spcBef>
            </a:pPr>
            <a:r>
              <a:rPr dirty="0"/>
              <a:t>实验探究</a:t>
            </a:r>
            <a:r>
              <a:rPr dirty="0" spc="-10"/>
              <a:t>：</a:t>
            </a:r>
          </a:p>
        </p:txBody>
      </p:sp>
      <p:sp>
        <p:nvSpPr>
          <p:cNvPr id="3" name="object 3"/>
          <p:cNvSpPr/>
          <p:nvPr/>
        </p:nvSpPr>
        <p:spPr>
          <a:xfrm>
            <a:off x="6178296" y="2467355"/>
            <a:ext cx="3657600" cy="3357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59246" y="2448305"/>
            <a:ext cx="3695700" cy="3395979"/>
          </a:xfrm>
          <a:custGeom>
            <a:avLst/>
            <a:gdLst/>
            <a:ahLst/>
            <a:cxnLst/>
            <a:rect l="l" t="t" r="r" b="b"/>
            <a:pathLst>
              <a:path w="3695700" h="3395979">
                <a:moveTo>
                  <a:pt x="3686175" y="3395472"/>
                </a:moveTo>
                <a:lnTo>
                  <a:pt x="9525" y="3395472"/>
                </a:lnTo>
                <a:lnTo>
                  <a:pt x="7404" y="3395230"/>
                </a:lnTo>
                <a:lnTo>
                  <a:pt x="0" y="3385947"/>
                </a:lnTo>
                <a:lnTo>
                  <a:pt x="0" y="9525"/>
                </a:lnTo>
                <a:lnTo>
                  <a:pt x="9525" y="0"/>
                </a:lnTo>
                <a:lnTo>
                  <a:pt x="3686175" y="0"/>
                </a:lnTo>
                <a:lnTo>
                  <a:pt x="3695700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3376422"/>
                </a:lnTo>
                <a:lnTo>
                  <a:pt x="9525" y="3376422"/>
                </a:lnTo>
                <a:lnTo>
                  <a:pt x="19050" y="3385947"/>
                </a:lnTo>
                <a:lnTo>
                  <a:pt x="3695700" y="3385947"/>
                </a:lnTo>
                <a:lnTo>
                  <a:pt x="3695458" y="3388067"/>
                </a:lnTo>
                <a:lnTo>
                  <a:pt x="3688295" y="3395230"/>
                </a:lnTo>
                <a:lnTo>
                  <a:pt x="3686175" y="3395472"/>
                </a:lnTo>
                <a:close/>
              </a:path>
              <a:path w="3695700" h="3395979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3695700" h="3395979">
                <a:moveTo>
                  <a:pt x="3676650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3676650" y="9525"/>
                </a:lnTo>
                <a:lnTo>
                  <a:pt x="3676650" y="19050"/>
                </a:lnTo>
                <a:close/>
              </a:path>
              <a:path w="3695700" h="3395979">
                <a:moveTo>
                  <a:pt x="3676650" y="3385947"/>
                </a:moveTo>
                <a:lnTo>
                  <a:pt x="3676650" y="9525"/>
                </a:lnTo>
                <a:lnTo>
                  <a:pt x="3686175" y="19050"/>
                </a:lnTo>
                <a:lnTo>
                  <a:pt x="3695700" y="19050"/>
                </a:lnTo>
                <a:lnTo>
                  <a:pt x="3695700" y="3376422"/>
                </a:lnTo>
                <a:lnTo>
                  <a:pt x="3686175" y="3376422"/>
                </a:lnTo>
                <a:lnTo>
                  <a:pt x="3676650" y="3385947"/>
                </a:lnTo>
                <a:close/>
              </a:path>
              <a:path w="3695700" h="3395979">
                <a:moveTo>
                  <a:pt x="3695700" y="19050"/>
                </a:moveTo>
                <a:lnTo>
                  <a:pt x="3686175" y="19050"/>
                </a:lnTo>
                <a:lnTo>
                  <a:pt x="3676650" y="9525"/>
                </a:lnTo>
                <a:lnTo>
                  <a:pt x="3695700" y="9525"/>
                </a:lnTo>
                <a:lnTo>
                  <a:pt x="3695700" y="19050"/>
                </a:lnTo>
                <a:close/>
              </a:path>
              <a:path w="3695700" h="3395979">
                <a:moveTo>
                  <a:pt x="19050" y="3385947"/>
                </a:moveTo>
                <a:lnTo>
                  <a:pt x="9525" y="3376422"/>
                </a:lnTo>
                <a:lnTo>
                  <a:pt x="19050" y="3376422"/>
                </a:lnTo>
                <a:lnTo>
                  <a:pt x="19050" y="3385947"/>
                </a:lnTo>
                <a:close/>
              </a:path>
              <a:path w="3695700" h="3395979">
                <a:moveTo>
                  <a:pt x="3676650" y="3385947"/>
                </a:moveTo>
                <a:lnTo>
                  <a:pt x="19050" y="3385947"/>
                </a:lnTo>
                <a:lnTo>
                  <a:pt x="19050" y="3376422"/>
                </a:lnTo>
                <a:lnTo>
                  <a:pt x="3676650" y="3376422"/>
                </a:lnTo>
                <a:lnTo>
                  <a:pt x="3676650" y="3385947"/>
                </a:lnTo>
                <a:close/>
              </a:path>
              <a:path w="3695700" h="3395979">
                <a:moveTo>
                  <a:pt x="3695700" y="3385947"/>
                </a:moveTo>
                <a:lnTo>
                  <a:pt x="3676650" y="3385947"/>
                </a:lnTo>
                <a:lnTo>
                  <a:pt x="3686175" y="3376422"/>
                </a:lnTo>
                <a:lnTo>
                  <a:pt x="3695700" y="3376422"/>
                </a:lnTo>
                <a:lnTo>
                  <a:pt x="3695700" y="33859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95169" y="1863077"/>
            <a:ext cx="6478270" cy="131508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855"/>
              </a:spcBef>
            </a:pPr>
            <a:r>
              <a:rPr dirty="0" sz="2400" b="1">
                <a:solidFill>
                  <a:srgbClr val="C00000"/>
                </a:solidFill>
                <a:latin typeface="华文楷体"/>
                <a:cs typeface="华文楷体"/>
              </a:rPr>
              <a:t>演示实验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 marR="2827020">
              <a:lnSpc>
                <a:spcPct val="100000"/>
              </a:lnSpc>
              <a:spcBef>
                <a:spcPts val="755"/>
              </a:spcBef>
            </a:pPr>
            <a:r>
              <a:rPr dirty="0" sz="2400" b="1">
                <a:latin typeface="华文楷体"/>
                <a:cs typeface="华文楷体"/>
              </a:rPr>
              <a:t>（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华文楷体"/>
                <a:cs typeface="华文楷体"/>
              </a:rPr>
              <a:t>）距离</a:t>
            </a:r>
            <a:r>
              <a:rPr dirty="0" sz="2400" b="1" i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华文楷体"/>
                <a:cs typeface="华文楷体"/>
              </a:rPr>
              <a:t>不变，探究作</a:t>
            </a:r>
            <a:r>
              <a:rPr dirty="0" sz="2400" spc="-5" b="1">
                <a:latin typeface="华文楷体"/>
                <a:cs typeface="华文楷体"/>
              </a:rPr>
              <a:t>用 </a:t>
            </a:r>
            <a:r>
              <a:rPr dirty="0" sz="2400" b="1">
                <a:latin typeface="华文楷体"/>
                <a:cs typeface="华文楷体"/>
              </a:rPr>
              <a:t>力</a:t>
            </a: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sz="2400" b="1">
                <a:latin typeface="华文楷体"/>
                <a:cs typeface="华文楷体"/>
              </a:rPr>
              <a:t>与电荷量</a:t>
            </a:r>
            <a:r>
              <a:rPr dirty="0" sz="2400" b="1" i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华文楷体"/>
                <a:cs typeface="华文楷体"/>
              </a:rPr>
              <a:t>的关</a:t>
            </a:r>
            <a:r>
              <a:rPr dirty="0" sz="2400" spc="-5" b="1">
                <a:latin typeface="华文楷体"/>
                <a:cs typeface="华文楷体"/>
              </a:rPr>
              <a:t>系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34740" y="5152644"/>
            <a:ext cx="5308600" cy="830580"/>
          </a:xfrm>
          <a:custGeom>
            <a:avLst/>
            <a:gdLst/>
            <a:ahLst/>
            <a:cxnLst/>
            <a:rect l="l" t="t" r="r" b="b"/>
            <a:pathLst>
              <a:path w="5308600" h="830579">
                <a:moveTo>
                  <a:pt x="0" y="0"/>
                </a:moveTo>
                <a:lnTo>
                  <a:pt x="5308092" y="0"/>
                </a:lnTo>
                <a:lnTo>
                  <a:pt x="5308092" y="830579"/>
                </a:lnTo>
                <a:lnTo>
                  <a:pt x="0" y="830579"/>
                </a:lnTo>
                <a:lnTo>
                  <a:pt x="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24872" y="5142700"/>
            <a:ext cx="5327015" cy="850265"/>
          </a:xfrm>
          <a:custGeom>
            <a:avLst/>
            <a:gdLst/>
            <a:ahLst/>
            <a:cxnLst/>
            <a:rect l="l" t="t" r="r" b="b"/>
            <a:pathLst>
              <a:path w="5327015" h="850264">
                <a:moveTo>
                  <a:pt x="5326837" y="850049"/>
                </a:moveTo>
                <a:lnTo>
                  <a:pt x="0" y="850049"/>
                </a:lnTo>
                <a:lnTo>
                  <a:pt x="0" y="0"/>
                </a:lnTo>
                <a:lnTo>
                  <a:pt x="5326837" y="0"/>
                </a:lnTo>
                <a:lnTo>
                  <a:pt x="5326837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830999"/>
                </a:lnTo>
                <a:lnTo>
                  <a:pt x="9525" y="830999"/>
                </a:lnTo>
                <a:lnTo>
                  <a:pt x="19050" y="840524"/>
                </a:lnTo>
                <a:lnTo>
                  <a:pt x="5326837" y="840524"/>
                </a:lnTo>
                <a:lnTo>
                  <a:pt x="5326837" y="850049"/>
                </a:lnTo>
                <a:close/>
              </a:path>
              <a:path w="5327015" h="850264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5327015" h="850264">
                <a:moveTo>
                  <a:pt x="5307787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5307787" y="9525"/>
                </a:lnTo>
                <a:lnTo>
                  <a:pt x="5307787" y="19050"/>
                </a:lnTo>
                <a:close/>
              </a:path>
              <a:path w="5327015" h="850264">
                <a:moveTo>
                  <a:pt x="5307787" y="840524"/>
                </a:moveTo>
                <a:lnTo>
                  <a:pt x="5307787" y="9525"/>
                </a:lnTo>
                <a:lnTo>
                  <a:pt x="5317312" y="19050"/>
                </a:lnTo>
                <a:lnTo>
                  <a:pt x="5326837" y="19050"/>
                </a:lnTo>
                <a:lnTo>
                  <a:pt x="5326837" y="830999"/>
                </a:lnTo>
                <a:lnTo>
                  <a:pt x="5317312" y="830999"/>
                </a:lnTo>
                <a:lnTo>
                  <a:pt x="5307787" y="840524"/>
                </a:lnTo>
                <a:close/>
              </a:path>
              <a:path w="5327015" h="850264">
                <a:moveTo>
                  <a:pt x="5326837" y="19050"/>
                </a:moveTo>
                <a:lnTo>
                  <a:pt x="5317312" y="19050"/>
                </a:lnTo>
                <a:lnTo>
                  <a:pt x="5307787" y="9525"/>
                </a:lnTo>
                <a:lnTo>
                  <a:pt x="5326837" y="9525"/>
                </a:lnTo>
                <a:lnTo>
                  <a:pt x="5326837" y="19050"/>
                </a:lnTo>
                <a:close/>
              </a:path>
              <a:path w="5327015" h="850264">
                <a:moveTo>
                  <a:pt x="19050" y="840524"/>
                </a:moveTo>
                <a:lnTo>
                  <a:pt x="9525" y="830999"/>
                </a:lnTo>
                <a:lnTo>
                  <a:pt x="19050" y="830999"/>
                </a:lnTo>
                <a:lnTo>
                  <a:pt x="19050" y="840524"/>
                </a:lnTo>
                <a:close/>
              </a:path>
              <a:path w="5327015" h="850264">
                <a:moveTo>
                  <a:pt x="5307787" y="840524"/>
                </a:moveTo>
                <a:lnTo>
                  <a:pt x="19050" y="840524"/>
                </a:lnTo>
                <a:lnTo>
                  <a:pt x="19050" y="830999"/>
                </a:lnTo>
                <a:lnTo>
                  <a:pt x="5307787" y="830999"/>
                </a:lnTo>
                <a:lnTo>
                  <a:pt x="5307787" y="840524"/>
                </a:lnTo>
                <a:close/>
              </a:path>
              <a:path w="5327015" h="850264">
                <a:moveTo>
                  <a:pt x="5326837" y="840524"/>
                </a:moveTo>
                <a:lnTo>
                  <a:pt x="5307787" y="840524"/>
                </a:lnTo>
                <a:lnTo>
                  <a:pt x="5317312" y="830999"/>
                </a:lnTo>
                <a:lnTo>
                  <a:pt x="5326837" y="830999"/>
                </a:lnTo>
                <a:lnTo>
                  <a:pt x="5326837" y="84052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34740" y="5149050"/>
            <a:ext cx="53086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 marR="85090">
              <a:lnSpc>
                <a:spcPct val="100000"/>
              </a:lnSpc>
              <a:spcBef>
                <a:spcPts val="100"/>
              </a:spcBef>
            </a:pPr>
            <a:r>
              <a:rPr dirty="0" sz="2400" spc="120" b="1">
                <a:latin typeface="华文楷体"/>
                <a:cs typeface="华文楷体"/>
              </a:rPr>
              <a:t>在</a:t>
            </a:r>
            <a:r>
              <a:rPr dirty="0" sz="2400" spc="125" b="1">
                <a:latin typeface="华文楷体"/>
                <a:cs typeface="华文楷体"/>
              </a:rPr>
              <a:t>误差允许的范围内，电荷间相互</a:t>
            </a:r>
            <a:r>
              <a:rPr dirty="0" sz="2400" spc="-5" b="1">
                <a:latin typeface="华文楷体"/>
                <a:cs typeface="华文楷体"/>
              </a:rPr>
              <a:t>作 </a:t>
            </a:r>
            <a:r>
              <a:rPr dirty="0" sz="2400" b="1">
                <a:latin typeface="华文楷体"/>
                <a:cs typeface="华文楷体"/>
              </a:rPr>
              <a:t>用力与两带电体电荷量乘积成正比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58211" y="1421891"/>
            <a:ext cx="1988820" cy="523240"/>
          </a:xfrm>
          <a:custGeom>
            <a:avLst/>
            <a:gdLst/>
            <a:ahLst/>
            <a:cxnLst/>
            <a:rect l="l" t="t" r="r" b="b"/>
            <a:pathLst>
              <a:path w="1988820" h="523239">
                <a:moveTo>
                  <a:pt x="0" y="0"/>
                </a:moveTo>
                <a:lnTo>
                  <a:pt x="1988819" y="0"/>
                </a:lnTo>
                <a:lnTo>
                  <a:pt x="1988819" y="522732"/>
                </a:lnTo>
                <a:lnTo>
                  <a:pt x="0" y="522732"/>
                </a:lnTo>
                <a:lnTo>
                  <a:pt x="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53576" y="1416621"/>
            <a:ext cx="1998345" cy="532765"/>
          </a:xfrm>
          <a:custGeom>
            <a:avLst/>
            <a:gdLst/>
            <a:ahLst/>
            <a:cxnLst/>
            <a:rect l="l" t="t" r="r" b="b"/>
            <a:pathLst>
              <a:path w="1998345" h="532764">
                <a:moveTo>
                  <a:pt x="1993163" y="532739"/>
                </a:moveTo>
                <a:lnTo>
                  <a:pt x="4762" y="532739"/>
                </a:lnTo>
                <a:lnTo>
                  <a:pt x="3289" y="532510"/>
                </a:lnTo>
                <a:lnTo>
                  <a:pt x="1968" y="531837"/>
                </a:lnTo>
                <a:lnTo>
                  <a:pt x="914" y="530783"/>
                </a:lnTo>
                <a:lnTo>
                  <a:pt x="241" y="529450"/>
                </a:lnTo>
                <a:lnTo>
                  <a:pt x="0" y="527977"/>
                </a:lnTo>
                <a:lnTo>
                  <a:pt x="0" y="4762"/>
                </a:lnTo>
                <a:lnTo>
                  <a:pt x="4762" y="0"/>
                </a:lnTo>
                <a:lnTo>
                  <a:pt x="1993163" y="0"/>
                </a:lnTo>
                <a:lnTo>
                  <a:pt x="1997925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523214"/>
                </a:lnTo>
                <a:lnTo>
                  <a:pt x="4762" y="523214"/>
                </a:lnTo>
                <a:lnTo>
                  <a:pt x="9525" y="527977"/>
                </a:lnTo>
                <a:lnTo>
                  <a:pt x="1997925" y="527977"/>
                </a:lnTo>
                <a:lnTo>
                  <a:pt x="1997697" y="529450"/>
                </a:lnTo>
                <a:lnTo>
                  <a:pt x="1997011" y="530783"/>
                </a:lnTo>
                <a:lnTo>
                  <a:pt x="1995957" y="531837"/>
                </a:lnTo>
                <a:lnTo>
                  <a:pt x="1994636" y="532510"/>
                </a:lnTo>
                <a:lnTo>
                  <a:pt x="1993163" y="532739"/>
                </a:lnTo>
                <a:close/>
              </a:path>
              <a:path w="1998345" h="532764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998345" h="532764">
                <a:moveTo>
                  <a:pt x="1988400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988400" y="4762"/>
                </a:lnTo>
                <a:lnTo>
                  <a:pt x="1988400" y="9524"/>
                </a:lnTo>
                <a:close/>
              </a:path>
              <a:path w="1998345" h="532764">
                <a:moveTo>
                  <a:pt x="1988400" y="527977"/>
                </a:moveTo>
                <a:lnTo>
                  <a:pt x="1988400" y="4762"/>
                </a:lnTo>
                <a:lnTo>
                  <a:pt x="1993163" y="9524"/>
                </a:lnTo>
                <a:lnTo>
                  <a:pt x="1997925" y="9524"/>
                </a:lnTo>
                <a:lnTo>
                  <a:pt x="1997925" y="523214"/>
                </a:lnTo>
                <a:lnTo>
                  <a:pt x="1993163" y="523214"/>
                </a:lnTo>
                <a:lnTo>
                  <a:pt x="1988400" y="527977"/>
                </a:lnTo>
                <a:close/>
              </a:path>
              <a:path w="1998345" h="532764">
                <a:moveTo>
                  <a:pt x="1997925" y="9524"/>
                </a:moveTo>
                <a:lnTo>
                  <a:pt x="1993163" y="9524"/>
                </a:lnTo>
                <a:lnTo>
                  <a:pt x="1988400" y="4762"/>
                </a:lnTo>
                <a:lnTo>
                  <a:pt x="1997925" y="4762"/>
                </a:lnTo>
                <a:lnTo>
                  <a:pt x="1997925" y="9524"/>
                </a:lnTo>
                <a:close/>
              </a:path>
              <a:path w="1998345" h="532764">
                <a:moveTo>
                  <a:pt x="9525" y="527977"/>
                </a:moveTo>
                <a:lnTo>
                  <a:pt x="4762" y="523214"/>
                </a:lnTo>
                <a:lnTo>
                  <a:pt x="9525" y="523214"/>
                </a:lnTo>
                <a:lnTo>
                  <a:pt x="9525" y="527977"/>
                </a:lnTo>
                <a:close/>
              </a:path>
              <a:path w="1998345" h="532764">
                <a:moveTo>
                  <a:pt x="1988400" y="527977"/>
                </a:moveTo>
                <a:lnTo>
                  <a:pt x="9525" y="527977"/>
                </a:lnTo>
                <a:lnTo>
                  <a:pt x="9525" y="523214"/>
                </a:lnTo>
                <a:lnTo>
                  <a:pt x="1988400" y="523214"/>
                </a:lnTo>
                <a:lnTo>
                  <a:pt x="1988400" y="527977"/>
                </a:lnTo>
                <a:close/>
              </a:path>
              <a:path w="1998345" h="532764">
                <a:moveTo>
                  <a:pt x="1997925" y="527977"/>
                </a:moveTo>
                <a:lnTo>
                  <a:pt x="1988400" y="527977"/>
                </a:lnTo>
                <a:lnTo>
                  <a:pt x="1993163" y="523214"/>
                </a:lnTo>
                <a:lnTo>
                  <a:pt x="1997925" y="523214"/>
                </a:lnTo>
                <a:lnTo>
                  <a:pt x="1997925" y="527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58211" y="1413129"/>
            <a:ext cx="198882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实验探究</a:t>
            </a:r>
            <a:r>
              <a:rPr dirty="0" sz="2800" spc="-10" b="1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34740" y="2106167"/>
            <a:ext cx="5308092" cy="28834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6039" y="2734055"/>
            <a:ext cx="2080260" cy="523240"/>
          </a:xfrm>
          <a:custGeom>
            <a:avLst/>
            <a:gdLst/>
            <a:ahLst/>
            <a:cxnLst/>
            <a:rect l="l" t="t" r="r" b="b"/>
            <a:pathLst>
              <a:path w="2080260" h="523239">
                <a:moveTo>
                  <a:pt x="0" y="0"/>
                </a:moveTo>
                <a:lnTo>
                  <a:pt x="2080260" y="0"/>
                </a:lnTo>
                <a:lnTo>
                  <a:pt x="2080260" y="522732"/>
                </a:lnTo>
                <a:lnTo>
                  <a:pt x="0" y="522732"/>
                </a:lnTo>
                <a:lnTo>
                  <a:pt x="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01785" y="2729547"/>
            <a:ext cx="2089150" cy="532765"/>
          </a:xfrm>
          <a:custGeom>
            <a:avLst/>
            <a:gdLst/>
            <a:ahLst/>
            <a:cxnLst/>
            <a:rect l="l" t="t" r="r" b="b"/>
            <a:pathLst>
              <a:path w="2089150" h="532764">
                <a:moveTo>
                  <a:pt x="2083803" y="532752"/>
                </a:moveTo>
                <a:lnTo>
                  <a:pt x="4762" y="532752"/>
                </a:lnTo>
                <a:lnTo>
                  <a:pt x="3289" y="532523"/>
                </a:lnTo>
                <a:lnTo>
                  <a:pt x="1968" y="531837"/>
                </a:lnTo>
                <a:lnTo>
                  <a:pt x="914" y="530783"/>
                </a:lnTo>
                <a:lnTo>
                  <a:pt x="241" y="529463"/>
                </a:lnTo>
                <a:lnTo>
                  <a:pt x="0" y="527989"/>
                </a:lnTo>
                <a:lnTo>
                  <a:pt x="0" y="4762"/>
                </a:lnTo>
                <a:lnTo>
                  <a:pt x="4762" y="0"/>
                </a:lnTo>
                <a:lnTo>
                  <a:pt x="2083803" y="0"/>
                </a:lnTo>
                <a:lnTo>
                  <a:pt x="208856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23227"/>
                </a:lnTo>
                <a:lnTo>
                  <a:pt x="4762" y="523227"/>
                </a:lnTo>
                <a:lnTo>
                  <a:pt x="9525" y="527989"/>
                </a:lnTo>
                <a:lnTo>
                  <a:pt x="2088565" y="527989"/>
                </a:lnTo>
                <a:lnTo>
                  <a:pt x="2088337" y="529463"/>
                </a:lnTo>
                <a:lnTo>
                  <a:pt x="2087664" y="530783"/>
                </a:lnTo>
                <a:lnTo>
                  <a:pt x="2086610" y="531837"/>
                </a:lnTo>
                <a:lnTo>
                  <a:pt x="2085276" y="532523"/>
                </a:lnTo>
                <a:lnTo>
                  <a:pt x="2083803" y="532752"/>
                </a:lnTo>
                <a:close/>
              </a:path>
              <a:path w="2089150" h="53276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089150" h="532764">
                <a:moveTo>
                  <a:pt x="207904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079040" y="4762"/>
                </a:lnTo>
                <a:lnTo>
                  <a:pt x="2079040" y="9525"/>
                </a:lnTo>
                <a:close/>
              </a:path>
              <a:path w="2089150" h="532764">
                <a:moveTo>
                  <a:pt x="2079040" y="527989"/>
                </a:moveTo>
                <a:lnTo>
                  <a:pt x="2079040" y="4762"/>
                </a:lnTo>
                <a:lnTo>
                  <a:pt x="2083803" y="9525"/>
                </a:lnTo>
                <a:lnTo>
                  <a:pt x="2088565" y="9525"/>
                </a:lnTo>
                <a:lnTo>
                  <a:pt x="2088565" y="523227"/>
                </a:lnTo>
                <a:lnTo>
                  <a:pt x="2083803" y="523227"/>
                </a:lnTo>
                <a:lnTo>
                  <a:pt x="2079040" y="527989"/>
                </a:lnTo>
                <a:close/>
              </a:path>
              <a:path w="2089150" h="532764">
                <a:moveTo>
                  <a:pt x="2088565" y="9525"/>
                </a:moveTo>
                <a:lnTo>
                  <a:pt x="2083803" y="9525"/>
                </a:lnTo>
                <a:lnTo>
                  <a:pt x="2079040" y="4762"/>
                </a:lnTo>
                <a:lnTo>
                  <a:pt x="2088565" y="4762"/>
                </a:lnTo>
                <a:lnTo>
                  <a:pt x="2088565" y="9525"/>
                </a:lnTo>
                <a:close/>
              </a:path>
              <a:path w="2089150" h="532764">
                <a:moveTo>
                  <a:pt x="9525" y="527989"/>
                </a:moveTo>
                <a:lnTo>
                  <a:pt x="4762" y="523227"/>
                </a:lnTo>
                <a:lnTo>
                  <a:pt x="9525" y="523227"/>
                </a:lnTo>
                <a:lnTo>
                  <a:pt x="9525" y="527989"/>
                </a:lnTo>
                <a:close/>
              </a:path>
              <a:path w="2089150" h="532764">
                <a:moveTo>
                  <a:pt x="2079040" y="527989"/>
                </a:moveTo>
                <a:lnTo>
                  <a:pt x="9525" y="527989"/>
                </a:lnTo>
                <a:lnTo>
                  <a:pt x="9525" y="523227"/>
                </a:lnTo>
                <a:lnTo>
                  <a:pt x="2079040" y="523227"/>
                </a:lnTo>
                <a:lnTo>
                  <a:pt x="2079040" y="527989"/>
                </a:lnTo>
                <a:close/>
              </a:path>
              <a:path w="2089150" h="532764">
                <a:moveTo>
                  <a:pt x="2088565" y="527989"/>
                </a:moveTo>
                <a:lnTo>
                  <a:pt x="2079040" y="527989"/>
                </a:lnTo>
                <a:lnTo>
                  <a:pt x="2083803" y="523227"/>
                </a:lnTo>
                <a:lnTo>
                  <a:pt x="2088565" y="523227"/>
                </a:lnTo>
                <a:lnTo>
                  <a:pt x="2088565" y="527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39407" y="4151248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 h="0">
                <a:moveTo>
                  <a:pt x="0" y="0"/>
                </a:moveTo>
                <a:lnTo>
                  <a:pt x="356488" y="0"/>
                </a:lnTo>
              </a:path>
            </a:pathLst>
          </a:custGeom>
          <a:ln w="159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14184" y="3748773"/>
            <a:ext cx="167005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00" spc="10" b="1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21260" y="3927221"/>
            <a:ext cx="582930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67665" algn="l"/>
              </a:tabLst>
            </a:pPr>
            <a:r>
              <a:rPr dirty="0" sz="2200" spc="15" b="1" i="1">
                <a:latin typeface="Times New Roman"/>
                <a:cs typeface="Times New Roman"/>
              </a:rPr>
              <a:t>F</a:t>
            </a:r>
            <a:r>
              <a:rPr dirty="0" sz="2200" spc="15" b="1" i="1">
                <a:latin typeface="Times New Roman"/>
                <a:cs typeface="Times New Roman"/>
              </a:rPr>
              <a:t>	</a:t>
            </a:r>
            <a:r>
              <a:rPr dirty="0" sz="2200" spc="315" b="1">
                <a:latin typeface="Symbol"/>
                <a:cs typeface="Symbol"/>
              </a:rPr>
              <a:t>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9288" y="4021620"/>
            <a:ext cx="285115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25252" sz="3300" spc="15" b="1" i="1">
                <a:latin typeface="Times New Roman"/>
                <a:cs typeface="Times New Roman"/>
              </a:rPr>
              <a:t>r</a:t>
            </a:r>
            <a:r>
              <a:rPr dirty="0" baseline="-25252" sz="3300" spc="-150" b="1" i="1">
                <a:latin typeface="Times New Roman"/>
                <a:cs typeface="Times New Roman"/>
              </a:rPr>
              <a:t> </a:t>
            </a:r>
            <a:r>
              <a:rPr dirty="0" sz="1250" spc="15" b="1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8816" y="4599000"/>
            <a:ext cx="6686550" cy="999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（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华文楷体"/>
                <a:cs typeface="华文楷体"/>
              </a:rPr>
              <a:t>）电荷之间的作用力</a:t>
            </a: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sz="2400" b="1">
                <a:latin typeface="华文楷体"/>
                <a:cs typeface="华文楷体"/>
              </a:rPr>
              <a:t>与</a:t>
            </a:r>
            <a:r>
              <a:rPr dirty="0" sz="2400" b="1" i="1">
                <a:latin typeface="Times New Roman"/>
                <a:cs typeface="Times New Roman"/>
              </a:rPr>
              <a:t>q</a:t>
            </a:r>
            <a:r>
              <a:rPr dirty="0" baseline="-17921" sz="2325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和</a:t>
            </a:r>
            <a:r>
              <a:rPr dirty="0" sz="2400" b="1" i="1">
                <a:latin typeface="Times New Roman"/>
                <a:cs typeface="Times New Roman"/>
              </a:rPr>
              <a:t>q</a:t>
            </a:r>
            <a:r>
              <a:rPr dirty="0" baseline="-17921" sz="2325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华文楷体"/>
                <a:cs typeface="华文楷体"/>
              </a:rPr>
              <a:t>的乘积成正比</a:t>
            </a:r>
            <a:r>
              <a:rPr dirty="0" sz="2400" spc="-5" b="1">
                <a:latin typeface="华文楷体"/>
                <a:cs typeface="华文楷体"/>
              </a:rPr>
              <a:t>；</a:t>
            </a:r>
            <a:endParaRPr sz="2400">
              <a:latin typeface="华文楷体"/>
              <a:cs typeface="华文楷体"/>
            </a:endParaRPr>
          </a:p>
          <a:p>
            <a:pPr marL="3618865">
              <a:lnSpc>
                <a:spcPct val="100000"/>
              </a:lnSpc>
              <a:spcBef>
                <a:spcPts val="1960"/>
              </a:spcBef>
              <a:tabLst>
                <a:tab pos="3997960" algn="l"/>
                <a:tab pos="4353560" algn="l"/>
              </a:tabLst>
            </a:pPr>
            <a:r>
              <a:rPr dirty="0" sz="2350" spc="20" b="1" i="1">
                <a:latin typeface="Times New Roman"/>
                <a:cs typeface="Times New Roman"/>
              </a:rPr>
              <a:t>F	</a:t>
            </a:r>
            <a:r>
              <a:rPr dirty="0" sz="2350" spc="340">
                <a:latin typeface="Symbol"/>
                <a:cs typeface="Symbol"/>
              </a:rPr>
              <a:t></a:t>
            </a:r>
            <a:r>
              <a:rPr dirty="0" sz="2350" spc="340">
                <a:latin typeface="Times New Roman"/>
                <a:cs typeface="Times New Roman"/>
              </a:rPr>
              <a:t>	</a:t>
            </a:r>
            <a:r>
              <a:rPr dirty="0" sz="2350" spc="15" b="1" i="1">
                <a:latin typeface="Times New Roman"/>
                <a:cs typeface="Times New Roman"/>
              </a:rPr>
              <a:t>q</a:t>
            </a:r>
            <a:r>
              <a:rPr dirty="0" sz="2350" spc="-370" b="1" i="1">
                <a:latin typeface="Times New Roman"/>
                <a:cs typeface="Times New Roman"/>
              </a:rPr>
              <a:t> </a:t>
            </a:r>
            <a:r>
              <a:rPr dirty="0" baseline="-24691" sz="2025" spc="15" b="1">
                <a:latin typeface="Times New Roman"/>
                <a:cs typeface="Times New Roman"/>
              </a:rPr>
              <a:t>1</a:t>
            </a:r>
            <a:r>
              <a:rPr dirty="0" baseline="-24691" sz="2025" spc="-157" b="1">
                <a:latin typeface="Times New Roman"/>
                <a:cs typeface="Times New Roman"/>
              </a:rPr>
              <a:t> </a:t>
            </a:r>
            <a:r>
              <a:rPr dirty="0" sz="2350" spc="15" b="1" i="1">
                <a:latin typeface="Times New Roman"/>
                <a:cs typeface="Times New Roman"/>
              </a:rPr>
              <a:t>q</a:t>
            </a:r>
            <a:r>
              <a:rPr dirty="0" sz="2350" spc="-254" b="1" i="1">
                <a:latin typeface="Times New Roman"/>
                <a:cs typeface="Times New Roman"/>
              </a:rPr>
              <a:t> </a:t>
            </a:r>
            <a:r>
              <a:rPr dirty="0" baseline="-24691" sz="2025" spc="15" b="1">
                <a:latin typeface="Times New Roman"/>
                <a:cs typeface="Times New Roman"/>
              </a:rPr>
              <a:t>2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8765" marR="2485390" indent="-113030">
              <a:lnSpc>
                <a:spcPct val="150900"/>
              </a:lnSpc>
              <a:spcBef>
                <a:spcPts val="100"/>
              </a:spcBef>
            </a:pPr>
            <a:r>
              <a:rPr dirty="0" spc="-5"/>
              <a:t>2.</a:t>
            </a:r>
            <a:r>
              <a:rPr dirty="0" spc="-60"/>
              <a:t> </a:t>
            </a:r>
            <a:r>
              <a:rPr dirty="0"/>
              <a:t>定量实验——实验的再</a:t>
            </a:r>
            <a:r>
              <a:rPr dirty="0" spc="-10"/>
              <a:t>现 </a:t>
            </a:r>
            <a:r>
              <a:rPr dirty="0"/>
              <a:t>实验结论</a:t>
            </a:r>
            <a:r>
              <a:rPr dirty="0" spc="-10"/>
              <a:t>：</a:t>
            </a: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dirty="0" sz="2400"/>
              <a:t>（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/>
              <a:t>）电荷之间的作用力</a:t>
            </a: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sz="2400"/>
              <a:t>与距离</a:t>
            </a: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sz="2400"/>
              <a:t>的二次方成反比</a:t>
            </a:r>
            <a:r>
              <a:rPr dirty="0" sz="2400" spc="-5"/>
              <a:t>；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二、实验探究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0383" y="1741932"/>
            <a:ext cx="989330" cy="554990"/>
          </a:xfrm>
          <a:custGeom>
            <a:avLst/>
            <a:gdLst/>
            <a:ahLst/>
            <a:cxnLst/>
            <a:rect l="l" t="t" r="r" b="b"/>
            <a:pathLst>
              <a:path w="989329" h="554989">
                <a:moveTo>
                  <a:pt x="0" y="0"/>
                </a:moveTo>
                <a:lnTo>
                  <a:pt x="989075" y="0"/>
                </a:lnTo>
                <a:lnTo>
                  <a:pt x="989075" y="554736"/>
                </a:lnTo>
                <a:lnTo>
                  <a:pt x="0" y="554736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91257" y="1723085"/>
            <a:ext cx="1027430" cy="592455"/>
          </a:xfrm>
          <a:custGeom>
            <a:avLst/>
            <a:gdLst/>
            <a:ahLst/>
            <a:cxnLst/>
            <a:rect l="l" t="t" r="r" b="b"/>
            <a:pathLst>
              <a:path w="1027429" h="592455">
                <a:moveTo>
                  <a:pt x="1008189" y="592099"/>
                </a:moveTo>
                <a:lnTo>
                  <a:pt x="19050" y="592099"/>
                </a:lnTo>
                <a:lnTo>
                  <a:pt x="15748" y="591807"/>
                </a:lnTo>
                <a:lnTo>
                  <a:pt x="0" y="573049"/>
                </a:lnTo>
                <a:lnTo>
                  <a:pt x="0" y="19050"/>
                </a:lnTo>
                <a:lnTo>
                  <a:pt x="19050" y="0"/>
                </a:lnTo>
                <a:lnTo>
                  <a:pt x="1008189" y="0"/>
                </a:lnTo>
                <a:lnTo>
                  <a:pt x="1027239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553999"/>
                </a:lnTo>
                <a:lnTo>
                  <a:pt x="19050" y="553999"/>
                </a:lnTo>
                <a:lnTo>
                  <a:pt x="38100" y="573049"/>
                </a:lnTo>
                <a:lnTo>
                  <a:pt x="1027239" y="573049"/>
                </a:lnTo>
                <a:lnTo>
                  <a:pt x="1026947" y="576364"/>
                </a:lnTo>
                <a:lnTo>
                  <a:pt x="1011491" y="591807"/>
                </a:lnTo>
                <a:lnTo>
                  <a:pt x="1008189" y="592099"/>
                </a:lnTo>
                <a:close/>
              </a:path>
              <a:path w="1027429" h="592455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1027429" h="592455">
                <a:moveTo>
                  <a:pt x="989139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989139" y="19050"/>
                </a:lnTo>
                <a:lnTo>
                  <a:pt x="989139" y="38100"/>
                </a:lnTo>
                <a:close/>
              </a:path>
              <a:path w="1027429" h="592455">
                <a:moveTo>
                  <a:pt x="989139" y="573049"/>
                </a:moveTo>
                <a:lnTo>
                  <a:pt x="989139" y="19050"/>
                </a:lnTo>
                <a:lnTo>
                  <a:pt x="1008189" y="38100"/>
                </a:lnTo>
                <a:lnTo>
                  <a:pt x="1027239" y="38100"/>
                </a:lnTo>
                <a:lnTo>
                  <a:pt x="1027239" y="553999"/>
                </a:lnTo>
                <a:lnTo>
                  <a:pt x="1008189" y="553999"/>
                </a:lnTo>
                <a:lnTo>
                  <a:pt x="989139" y="573049"/>
                </a:lnTo>
                <a:close/>
              </a:path>
              <a:path w="1027429" h="592455">
                <a:moveTo>
                  <a:pt x="1027239" y="38100"/>
                </a:moveTo>
                <a:lnTo>
                  <a:pt x="1008189" y="38100"/>
                </a:lnTo>
                <a:lnTo>
                  <a:pt x="989139" y="19050"/>
                </a:lnTo>
                <a:lnTo>
                  <a:pt x="1027239" y="19050"/>
                </a:lnTo>
                <a:lnTo>
                  <a:pt x="1027239" y="38100"/>
                </a:lnTo>
                <a:close/>
              </a:path>
              <a:path w="1027429" h="592455">
                <a:moveTo>
                  <a:pt x="38100" y="573049"/>
                </a:moveTo>
                <a:lnTo>
                  <a:pt x="19050" y="553999"/>
                </a:lnTo>
                <a:lnTo>
                  <a:pt x="38100" y="553999"/>
                </a:lnTo>
                <a:lnTo>
                  <a:pt x="38100" y="573049"/>
                </a:lnTo>
                <a:close/>
              </a:path>
              <a:path w="1027429" h="592455">
                <a:moveTo>
                  <a:pt x="989139" y="573049"/>
                </a:moveTo>
                <a:lnTo>
                  <a:pt x="38100" y="573049"/>
                </a:lnTo>
                <a:lnTo>
                  <a:pt x="38100" y="553999"/>
                </a:lnTo>
                <a:lnTo>
                  <a:pt x="989139" y="553999"/>
                </a:lnTo>
                <a:lnTo>
                  <a:pt x="989139" y="573049"/>
                </a:lnTo>
                <a:close/>
              </a:path>
              <a:path w="1027429" h="592455">
                <a:moveTo>
                  <a:pt x="1027239" y="573049"/>
                </a:moveTo>
                <a:lnTo>
                  <a:pt x="989139" y="573049"/>
                </a:lnTo>
                <a:lnTo>
                  <a:pt x="1008189" y="553999"/>
                </a:lnTo>
                <a:lnTo>
                  <a:pt x="1027239" y="553999"/>
                </a:lnTo>
                <a:lnTo>
                  <a:pt x="1027239" y="573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10383" y="1753565"/>
            <a:ext cx="9893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小结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81962" y="2100884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想一想？</a:t>
            </a:r>
          </a:p>
        </p:txBody>
      </p:sp>
      <p:sp>
        <p:nvSpPr>
          <p:cNvPr id="6" name="object 6"/>
          <p:cNvSpPr/>
          <p:nvPr/>
        </p:nvSpPr>
        <p:spPr>
          <a:xfrm>
            <a:off x="7812405" y="2741676"/>
            <a:ext cx="1680972" cy="19095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83623" y="2458237"/>
            <a:ext cx="4514215" cy="1945639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780"/>
              </a:spcBef>
              <a:buFont typeface="Wingdings"/>
              <a:buChar char=""/>
              <a:tabLst>
                <a:tab pos="583565" algn="l"/>
                <a:tab pos="584200" algn="l"/>
              </a:tabLst>
            </a:pPr>
            <a:r>
              <a:rPr dirty="0" sz="2800" b="1">
                <a:latin typeface="华文楷体"/>
                <a:cs typeface="华文楷体"/>
              </a:rPr>
              <a:t>研究了什么问题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marL="584200" indent="-571500">
              <a:lnSpc>
                <a:spcPct val="100000"/>
              </a:lnSpc>
              <a:spcBef>
                <a:spcPts val="1680"/>
              </a:spcBef>
              <a:buFont typeface="Wingdings"/>
              <a:buChar char=""/>
              <a:tabLst>
                <a:tab pos="583565" algn="l"/>
                <a:tab pos="584200" algn="l"/>
              </a:tabLst>
            </a:pPr>
            <a:r>
              <a:rPr dirty="0" sz="2800" b="1">
                <a:latin typeface="华文楷体"/>
                <a:cs typeface="华文楷体"/>
              </a:rPr>
              <a:t>采用哪些方法进行研究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marL="584200" indent="-571500">
              <a:lnSpc>
                <a:spcPct val="100000"/>
              </a:lnSpc>
              <a:spcBef>
                <a:spcPts val="1680"/>
              </a:spcBef>
              <a:buFont typeface="Wingdings"/>
              <a:buChar char=""/>
              <a:tabLst>
                <a:tab pos="583565" algn="l"/>
                <a:tab pos="584200" algn="l"/>
              </a:tabLst>
            </a:pPr>
            <a:r>
              <a:rPr dirty="0" sz="2800" b="1">
                <a:latin typeface="华文楷体"/>
                <a:cs typeface="华文楷体"/>
              </a:rPr>
              <a:t>得出了什么结论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112" y="1464754"/>
            <a:ext cx="2692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一、问题的提出</a:t>
            </a:r>
          </a:p>
        </p:txBody>
      </p:sp>
      <p:sp>
        <p:nvSpPr>
          <p:cNvPr id="3" name="object 3"/>
          <p:cNvSpPr/>
          <p:nvPr/>
        </p:nvSpPr>
        <p:spPr>
          <a:xfrm>
            <a:off x="6758940" y="1856232"/>
            <a:ext cx="2848610" cy="1275715"/>
          </a:xfrm>
          <a:custGeom>
            <a:avLst/>
            <a:gdLst/>
            <a:ahLst/>
            <a:cxnLst/>
            <a:rect l="l" t="t" r="r" b="b"/>
            <a:pathLst>
              <a:path w="2848609" h="1275714">
                <a:moveTo>
                  <a:pt x="2636519" y="1275588"/>
                </a:moveTo>
                <a:lnTo>
                  <a:pt x="211835" y="1275588"/>
                </a:lnTo>
                <a:lnTo>
                  <a:pt x="163109" y="1270123"/>
                </a:lnTo>
                <a:lnTo>
                  <a:pt x="118386" y="1254240"/>
                </a:lnTo>
                <a:lnTo>
                  <a:pt x="78957" y="1229232"/>
                </a:lnTo>
                <a:lnTo>
                  <a:pt x="46113" y="1196387"/>
                </a:lnTo>
                <a:lnTo>
                  <a:pt x="21144" y="1156999"/>
                </a:lnTo>
                <a:lnTo>
                  <a:pt x="5343" y="1112356"/>
                </a:lnTo>
                <a:lnTo>
                  <a:pt x="0" y="1063752"/>
                </a:lnTo>
                <a:lnTo>
                  <a:pt x="0" y="213360"/>
                </a:lnTo>
                <a:lnTo>
                  <a:pt x="5343" y="164364"/>
                </a:lnTo>
                <a:lnTo>
                  <a:pt x="21144" y="119434"/>
                </a:lnTo>
                <a:lnTo>
                  <a:pt x="46113" y="79833"/>
                </a:lnTo>
                <a:lnTo>
                  <a:pt x="78957" y="46826"/>
                </a:lnTo>
                <a:lnTo>
                  <a:pt x="118386" y="21675"/>
                </a:lnTo>
                <a:lnTo>
                  <a:pt x="163109" y="5645"/>
                </a:lnTo>
                <a:lnTo>
                  <a:pt x="211835" y="0"/>
                </a:lnTo>
                <a:lnTo>
                  <a:pt x="2636519" y="0"/>
                </a:lnTo>
                <a:lnTo>
                  <a:pt x="2685036" y="5645"/>
                </a:lnTo>
                <a:lnTo>
                  <a:pt x="2729619" y="21675"/>
                </a:lnTo>
                <a:lnTo>
                  <a:pt x="2768978" y="46826"/>
                </a:lnTo>
                <a:lnTo>
                  <a:pt x="2801822" y="79833"/>
                </a:lnTo>
                <a:lnTo>
                  <a:pt x="2826861" y="119434"/>
                </a:lnTo>
                <a:lnTo>
                  <a:pt x="2842802" y="164364"/>
                </a:lnTo>
                <a:lnTo>
                  <a:pt x="2848355" y="213360"/>
                </a:lnTo>
                <a:lnTo>
                  <a:pt x="2848355" y="1063752"/>
                </a:lnTo>
                <a:lnTo>
                  <a:pt x="2842802" y="1112356"/>
                </a:lnTo>
                <a:lnTo>
                  <a:pt x="2826861" y="1156999"/>
                </a:lnTo>
                <a:lnTo>
                  <a:pt x="2801822" y="1196387"/>
                </a:lnTo>
                <a:lnTo>
                  <a:pt x="2768978" y="1229232"/>
                </a:lnTo>
                <a:lnTo>
                  <a:pt x="2729619" y="1254240"/>
                </a:lnTo>
                <a:lnTo>
                  <a:pt x="2685036" y="1270123"/>
                </a:lnTo>
                <a:lnTo>
                  <a:pt x="2636519" y="1275588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43916" y="1842020"/>
            <a:ext cx="2878455" cy="1295400"/>
          </a:xfrm>
          <a:custGeom>
            <a:avLst/>
            <a:gdLst/>
            <a:ahLst/>
            <a:cxnLst/>
            <a:rect l="l" t="t" r="r" b="b"/>
            <a:pathLst>
              <a:path w="2878454" h="1295400">
                <a:moveTo>
                  <a:pt x="2728925" y="12700"/>
                </a:moveTo>
                <a:lnTo>
                  <a:pt x="148920" y="12700"/>
                </a:lnTo>
                <a:lnTo>
                  <a:pt x="159461" y="0"/>
                </a:lnTo>
                <a:lnTo>
                  <a:pt x="2718371" y="0"/>
                </a:lnTo>
                <a:lnTo>
                  <a:pt x="2728925" y="12700"/>
                </a:lnTo>
                <a:close/>
              </a:path>
              <a:path w="2878454" h="1295400">
                <a:moveTo>
                  <a:pt x="2759075" y="25400"/>
                </a:moveTo>
                <a:lnTo>
                  <a:pt x="118757" y="25400"/>
                </a:lnTo>
                <a:lnTo>
                  <a:pt x="128549" y="12700"/>
                </a:lnTo>
                <a:lnTo>
                  <a:pt x="2749283" y="12700"/>
                </a:lnTo>
                <a:lnTo>
                  <a:pt x="2759075" y="25400"/>
                </a:lnTo>
                <a:close/>
              </a:path>
              <a:path w="2878454" h="1295400">
                <a:moveTo>
                  <a:pt x="158407" y="38100"/>
                </a:moveTo>
                <a:lnTo>
                  <a:pt x="100050" y="38100"/>
                </a:lnTo>
                <a:lnTo>
                  <a:pt x="109258" y="25400"/>
                </a:lnTo>
                <a:lnTo>
                  <a:pt x="168287" y="25400"/>
                </a:lnTo>
                <a:lnTo>
                  <a:pt x="158407" y="38100"/>
                </a:lnTo>
                <a:close/>
              </a:path>
              <a:path w="2878454" h="1295400">
                <a:moveTo>
                  <a:pt x="2777782" y="38100"/>
                </a:moveTo>
                <a:lnTo>
                  <a:pt x="2719425" y="38100"/>
                </a:lnTo>
                <a:lnTo>
                  <a:pt x="2709544" y="25400"/>
                </a:lnTo>
                <a:lnTo>
                  <a:pt x="2768574" y="25400"/>
                </a:lnTo>
                <a:lnTo>
                  <a:pt x="2777782" y="38100"/>
                </a:lnTo>
                <a:close/>
              </a:path>
              <a:path w="2878454" h="1295400">
                <a:moveTo>
                  <a:pt x="132092" y="50800"/>
                </a:moveTo>
                <a:lnTo>
                  <a:pt x="82588" y="50800"/>
                </a:lnTo>
                <a:lnTo>
                  <a:pt x="91147" y="38100"/>
                </a:lnTo>
                <a:lnTo>
                  <a:pt x="141262" y="38100"/>
                </a:lnTo>
                <a:lnTo>
                  <a:pt x="132092" y="50800"/>
                </a:lnTo>
                <a:close/>
              </a:path>
              <a:path w="2878454" h="1295400">
                <a:moveTo>
                  <a:pt x="2795257" y="50800"/>
                </a:moveTo>
                <a:lnTo>
                  <a:pt x="2745739" y="50800"/>
                </a:lnTo>
                <a:lnTo>
                  <a:pt x="2736570" y="38100"/>
                </a:lnTo>
                <a:lnTo>
                  <a:pt x="2786684" y="38100"/>
                </a:lnTo>
                <a:lnTo>
                  <a:pt x="2795257" y="50800"/>
                </a:lnTo>
                <a:close/>
              </a:path>
              <a:path w="2878454" h="1295400">
                <a:moveTo>
                  <a:pt x="107988" y="63500"/>
                </a:moveTo>
                <a:lnTo>
                  <a:pt x="66471" y="63500"/>
                </a:lnTo>
                <a:lnTo>
                  <a:pt x="74345" y="50800"/>
                </a:lnTo>
                <a:lnTo>
                  <a:pt x="116331" y="50800"/>
                </a:lnTo>
                <a:lnTo>
                  <a:pt x="107988" y="63500"/>
                </a:lnTo>
                <a:close/>
              </a:path>
              <a:path w="2878454" h="1295400">
                <a:moveTo>
                  <a:pt x="2811360" y="63500"/>
                </a:moveTo>
                <a:lnTo>
                  <a:pt x="2769844" y="63500"/>
                </a:lnTo>
                <a:lnTo>
                  <a:pt x="2761500" y="50800"/>
                </a:lnTo>
                <a:lnTo>
                  <a:pt x="2803486" y="50800"/>
                </a:lnTo>
                <a:lnTo>
                  <a:pt x="2811360" y="63500"/>
                </a:lnTo>
                <a:close/>
              </a:path>
              <a:path w="2878454" h="1295400">
                <a:moveTo>
                  <a:pt x="79870" y="88900"/>
                </a:moveTo>
                <a:lnTo>
                  <a:pt x="45097" y="88900"/>
                </a:lnTo>
                <a:lnTo>
                  <a:pt x="51828" y="76200"/>
                </a:lnTo>
                <a:lnTo>
                  <a:pt x="58953" y="63500"/>
                </a:lnTo>
                <a:lnTo>
                  <a:pt x="101028" y="63500"/>
                </a:lnTo>
                <a:lnTo>
                  <a:pt x="93319" y="76200"/>
                </a:lnTo>
                <a:lnTo>
                  <a:pt x="86918" y="76200"/>
                </a:lnTo>
                <a:lnTo>
                  <a:pt x="79870" y="88900"/>
                </a:lnTo>
                <a:close/>
              </a:path>
              <a:path w="2878454" h="1295400">
                <a:moveTo>
                  <a:pt x="2832747" y="88900"/>
                </a:moveTo>
                <a:lnTo>
                  <a:pt x="2797962" y="88900"/>
                </a:lnTo>
                <a:lnTo>
                  <a:pt x="2790913" y="76200"/>
                </a:lnTo>
                <a:lnTo>
                  <a:pt x="2784513" y="76200"/>
                </a:lnTo>
                <a:lnTo>
                  <a:pt x="2776804" y="63500"/>
                </a:lnTo>
                <a:lnTo>
                  <a:pt x="2818879" y="63500"/>
                </a:lnTo>
                <a:lnTo>
                  <a:pt x="2826004" y="76200"/>
                </a:lnTo>
                <a:lnTo>
                  <a:pt x="2832747" y="88900"/>
                </a:lnTo>
                <a:close/>
              </a:path>
              <a:path w="2878454" h="1295400">
                <a:moveTo>
                  <a:pt x="52349" y="127000"/>
                </a:moveTo>
                <a:lnTo>
                  <a:pt x="22390" y="127000"/>
                </a:lnTo>
                <a:lnTo>
                  <a:pt x="27393" y="114300"/>
                </a:lnTo>
                <a:lnTo>
                  <a:pt x="32867" y="101600"/>
                </a:lnTo>
                <a:lnTo>
                  <a:pt x="38773" y="88900"/>
                </a:lnTo>
                <a:lnTo>
                  <a:pt x="74079" y="88900"/>
                </a:lnTo>
                <a:lnTo>
                  <a:pt x="67767" y="101600"/>
                </a:lnTo>
                <a:lnTo>
                  <a:pt x="68186" y="101600"/>
                </a:lnTo>
                <a:lnTo>
                  <a:pt x="62255" y="114300"/>
                </a:lnTo>
                <a:lnTo>
                  <a:pt x="57467" y="114300"/>
                </a:lnTo>
                <a:lnTo>
                  <a:pt x="52349" y="127000"/>
                </a:lnTo>
                <a:close/>
              </a:path>
              <a:path w="2878454" h="1295400">
                <a:moveTo>
                  <a:pt x="2855455" y="127000"/>
                </a:moveTo>
                <a:lnTo>
                  <a:pt x="2825495" y="127000"/>
                </a:lnTo>
                <a:lnTo>
                  <a:pt x="2820377" y="114300"/>
                </a:lnTo>
                <a:lnTo>
                  <a:pt x="2815577" y="114300"/>
                </a:lnTo>
                <a:lnTo>
                  <a:pt x="2809659" y="101600"/>
                </a:lnTo>
                <a:lnTo>
                  <a:pt x="2810065" y="101600"/>
                </a:lnTo>
                <a:lnTo>
                  <a:pt x="2803753" y="88900"/>
                </a:lnTo>
                <a:lnTo>
                  <a:pt x="2839072" y="88900"/>
                </a:lnTo>
                <a:lnTo>
                  <a:pt x="2844977" y="101600"/>
                </a:lnTo>
                <a:lnTo>
                  <a:pt x="2850438" y="114300"/>
                </a:lnTo>
                <a:lnTo>
                  <a:pt x="2855455" y="127000"/>
                </a:lnTo>
                <a:close/>
              </a:path>
              <a:path w="2878454" h="1295400">
                <a:moveTo>
                  <a:pt x="30810" y="190500"/>
                </a:moveTo>
                <a:lnTo>
                  <a:pt x="2628" y="190500"/>
                </a:lnTo>
                <a:lnTo>
                  <a:pt x="4610" y="177800"/>
                </a:lnTo>
                <a:lnTo>
                  <a:pt x="7150" y="165100"/>
                </a:lnTo>
                <a:lnTo>
                  <a:pt x="10198" y="152400"/>
                </a:lnTo>
                <a:lnTo>
                  <a:pt x="13779" y="139700"/>
                </a:lnTo>
                <a:lnTo>
                  <a:pt x="17843" y="127000"/>
                </a:lnTo>
                <a:lnTo>
                  <a:pt x="52679" y="127000"/>
                </a:lnTo>
                <a:lnTo>
                  <a:pt x="47980" y="139700"/>
                </a:lnTo>
                <a:lnTo>
                  <a:pt x="44297" y="139700"/>
                </a:lnTo>
                <a:lnTo>
                  <a:pt x="40487" y="152400"/>
                </a:lnTo>
                <a:lnTo>
                  <a:pt x="40728" y="152400"/>
                </a:lnTo>
                <a:lnTo>
                  <a:pt x="37388" y="165100"/>
                </a:lnTo>
                <a:lnTo>
                  <a:pt x="34912" y="165100"/>
                </a:lnTo>
                <a:lnTo>
                  <a:pt x="32537" y="177800"/>
                </a:lnTo>
                <a:lnTo>
                  <a:pt x="32677" y="177800"/>
                </a:lnTo>
                <a:lnTo>
                  <a:pt x="30810" y="190500"/>
                </a:lnTo>
                <a:close/>
              </a:path>
              <a:path w="2878454" h="1295400">
                <a:moveTo>
                  <a:pt x="2875203" y="190500"/>
                </a:moveTo>
                <a:lnTo>
                  <a:pt x="2847035" y="190500"/>
                </a:lnTo>
                <a:lnTo>
                  <a:pt x="2845155" y="177800"/>
                </a:lnTo>
                <a:lnTo>
                  <a:pt x="2845307" y="177800"/>
                </a:lnTo>
                <a:lnTo>
                  <a:pt x="2842933" y="165100"/>
                </a:lnTo>
                <a:lnTo>
                  <a:pt x="2840443" y="165100"/>
                </a:lnTo>
                <a:lnTo>
                  <a:pt x="2837103" y="152400"/>
                </a:lnTo>
                <a:lnTo>
                  <a:pt x="2837345" y="152400"/>
                </a:lnTo>
                <a:lnTo>
                  <a:pt x="2833535" y="139700"/>
                </a:lnTo>
                <a:lnTo>
                  <a:pt x="2829852" y="139700"/>
                </a:lnTo>
                <a:lnTo>
                  <a:pt x="2825165" y="127000"/>
                </a:lnTo>
                <a:lnTo>
                  <a:pt x="2860001" y="127000"/>
                </a:lnTo>
                <a:lnTo>
                  <a:pt x="2864065" y="139700"/>
                </a:lnTo>
                <a:lnTo>
                  <a:pt x="2867634" y="152400"/>
                </a:lnTo>
                <a:lnTo>
                  <a:pt x="2870695" y="165100"/>
                </a:lnTo>
                <a:lnTo>
                  <a:pt x="2873222" y="177800"/>
                </a:lnTo>
                <a:lnTo>
                  <a:pt x="2875203" y="190500"/>
                </a:lnTo>
                <a:close/>
              </a:path>
              <a:path w="2878454" h="1295400">
                <a:moveTo>
                  <a:pt x="29578" y="203200"/>
                </a:moveTo>
                <a:lnTo>
                  <a:pt x="1168" y="203200"/>
                </a:lnTo>
                <a:lnTo>
                  <a:pt x="1828" y="190500"/>
                </a:lnTo>
                <a:lnTo>
                  <a:pt x="30200" y="190500"/>
                </a:lnTo>
                <a:lnTo>
                  <a:pt x="29578" y="203200"/>
                </a:lnTo>
                <a:close/>
              </a:path>
              <a:path w="2878454" h="1295400">
                <a:moveTo>
                  <a:pt x="2876664" y="203200"/>
                </a:moveTo>
                <a:lnTo>
                  <a:pt x="2848254" y="203200"/>
                </a:lnTo>
                <a:lnTo>
                  <a:pt x="2847644" y="190500"/>
                </a:lnTo>
                <a:lnTo>
                  <a:pt x="2876016" y="190500"/>
                </a:lnTo>
                <a:lnTo>
                  <a:pt x="2876664" y="203200"/>
                </a:lnTo>
                <a:close/>
              </a:path>
              <a:path w="2878454" h="1295400">
                <a:moveTo>
                  <a:pt x="28828" y="215900"/>
                </a:moveTo>
                <a:lnTo>
                  <a:pt x="76" y="215900"/>
                </a:lnTo>
                <a:lnTo>
                  <a:pt x="292" y="203200"/>
                </a:lnTo>
                <a:lnTo>
                  <a:pt x="29171" y="203200"/>
                </a:lnTo>
                <a:lnTo>
                  <a:pt x="28828" y="215900"/>
                </a:lnTo>
                <a:close/>
              </a:path>
              <a:path w="2878454" h="1295400">
                <a:moveTo>
                  <a:pt x="2877756" y="215900"/>
                </a:moveTo>
                <a:lnTo>
                  <a:pt x="2849003" y="215900"/>
                </a:lnTo>
                <a:lnTo>
                  <a:pt x="2848660" y="203200"/>
                </a:lnTo>
                <a:lnTo>
                  <a:pt x="2877540" y="203200"/>
                </a:lnTo>
                <a:lnTo>
                  <a:pt x="2877756" y="215900"/>
                </a:lnTo>
                <a:close/>
              </a:path>
              <a:path w="2878454" h="1295400">
                <a:moveTo>
                  <a:pt x="28651" y="1079500"/>
                </a:moveTo>
                <a:lnTo>
                  <a:pt x="76" y="1079500"/>
                </a:lnTo>
                <a:lnTo>
                  <a:pt x="0" y="215900"/>
                </a:lnTo>
                <a:lnTo>
                  <a:pt x="28575" y="215900"/>
                </a:lnTo>
                <a:lnTo>
                  <a:pt x="28651" y="1079500"/>
                </a:lnTo>
                <a:close/>
              </a:path>
              <a:path w="2878454" h="1295400">
                <a:moveTo>
                  <a:pt x="2877756" y="1079500"/>
                </a:moveTo>
                <a:lnTo>
                  <a:pt x="2849194" y="1079500"/>
                </a:lnTo>
                <a:lnTo>
                  <a:pt x="2849257" y="215900"/>
                </a:lnTo>
                <a:lnTo>
                  <a:pt x="2877832" y="215900"/>
                </a:lnTo>
                <a:lnTo>
                  <a:pt x="2877756" y="1079500"/>
                </a:lnTo>
                <a:close/>
              </a:path>
              <a:path w="2878454" h="1295400">
                <a:moveTo>
                  <a:pt x="29171" y="1092200"/>
                </a:moveTo>
                <a:lnTo>
                  <a:pt x="660" y="1092200"/>
                </a:lnTo>
                <a:lnTo>
                  <a:pt x="292" y="1079500"/>
                </a:lnTo>
                <a:lnTo>
                  <a:pt x="28828" y="1079500"/>
                </a:lnTo>
                <a:lnTo>
                  <a:pt x="29171" y="1092200"/>
                </a:lnTo>
                <a:close/>
              </a:path>
              <a:path w="2878454" h="1295400">
                <a:moveTo>
                  <a:pt x="2877172" y="1092200"/>
                </a:moveTo>
                <a:lnTo>
                  <a:pt x="2848660" y="1092200"/>
                </a:lnTo>
                <a:lnTo>
                  <a:pt x="2849003" y="1079500"/>
                </a:lnTo>
                <a:lnTo>
                  <a:pt x="2877540" y="1079500"/>
                </a:lnTo>
                <a:lnTo>
                  <a:pt x="2877172" y="1092200"/>
                </a:lnTo>
                <a:close/>
              </a:path>
              <a:path w="2878454" h="1295400">
                <a:moveTo>
                  <a:pt x="30886" y="1104900"/>
                </a:moveTo>
                <a:lnTo>
                  <a:pt x="1828" y="1104900"/>
                </a:lnTo>
                <a:lnTo>
                  <a:pt x="1168" y="1092200"/>
                </a:lnTo>
                <a:lnTo>
                  <a:pt x="30149" y="1092200"/>
                </a:lnTo>
                <a:lnTo>
                  <a:pt x="30886" y="1104900"/>
                </a:lnTo>
                <a:close/>
              </a:path>
              <a:path w="2878454" h="1295400">
                <a:moveTo>
                  <a:pt x="2876016" y="1104900"/>
                </a:moveTo>
                <a:lnTo>
                  <a:pt x="2846946" y="1104900"/>
                </a:lnTo>
                <a:lnTo>
                  <a:pt x="2847682" y="1092200"/>
                </a:lnTo>
                <a:lnTo>
                  <a:pt x="2876664" y="1092200"/>
                </a:lnTo>
                <a:lnTo>
                  <a:pt x="2876016" y="1104900"/>
                </a:lnTo>
                <a:close/>
              </a:path>
              <a:path w="2878454" h="1295400">
                <a:moveTo>
                  <a:pt x="40728" y="1143000"/>
                </a:moveTo>
                <a:lnTo>
                  <a:pt x="10198" y="1143000"/>
                </a:lnTo>
                <a:lnTo>
                  <a:pt x="7150" y="1130300"/>
                </a:lnTo>
                <a:lnTo>
                  <a:pt x="4610" y="1117600"/>
                </a:lnTo>
                <a:lnTo>
                  <a:pt x="2628" y="1104900"/>
                </a:lnTo>
                <a:lnTo>
                  <a:pt x="30810" y="1104900"/>
                </a:lnTo>
                <a:lnTo>
                  <a:pt x="32677" y="1117600"/>
                </a:lnTo>
                <a:lnTo>
                  <a:pt x="34734" y="1117600"/>
                </a:lnTo>
                <a:lnTo>
                  <a:pt x="37591" y="1130300"/>
                </a:lnTo>
                <a:lnTo>
                  <a:pt x="37388" y="1130300"/>
                </a:lnTo>
                <a:lnTo>
                  <a:pt x="40728" y="1143000"/>
                </a:lnTo>
                <a:close/>
              </a:path>
              <a:path w="2878454" h="1295400">
                <a:moveTo>
                  <a:pt x="34912" y="1117600"/>
                </a:moveTo>
                <a:lnTo>
                  <a:pt x="32677" y="1117600"/>
                </a:lnTo>
                <a:lnTo>
                  <a:pt x="32537" y="1104900"/>
                </a:lnTo>
                <a:lnTo>
                  <a:pt x="34912" y="1117600"/>
                </a:lnTo>
                <a:close/>
              </a:path>
              <a:path w="2878454" h="1295400">
                <a:moveTo>
                  <a:pt x="2845155" y="1117600"/>
                </a:moveTo>
                <a:lnTo>
                  <a:pt x="2842933" y="1117600"/>
                </a:lnTo>
                <a:lnTo>
                  <a:pt x="2845307" y="1104900"/>
                </a:lnTo>
                <a:lnTo>
                  <a:pt x="2845155" y="1117600"/>
                </a:lnTo>
                <a:close/>
              </a:path>
              <a:path w="2878454" h="1295400">
                <a:moveTo>
                  <a:pt x="2867634" y="1143000"/>
                </a:moveTo>
                <a:lnTo>
                  <a:pt x="2837103" y="1143000"/>
                </a:lnTo>
                <a:lnTo>
                  <a:pt x="2840443" y="1130300"/>
                </a:lnTo>
                <a:lnTo>
                  <a:pt x="2840240" y="1130300"/>
                </a:lnTo>
                <a:lnTo>
                  <a:pt x="2843110" y="1117600"/>
                </a:lnTo>
                <a:lnTo>
                  <a:pt x="2845155" y="1117600"/>
                </a:lnTo>
                <a:lnTo>
                  <a:pt x="2847035" y="1104900"/>
                </a:lnTo>
                <a:lnTo>
                  <a:pt x="2875203" y="1104900"/>
                </a:lnTo>
                <a:lnTo>
                  <a:pt x="2873222" y="1117600"/>
                </a:lnTo>
                <a:lnTo>
                  <a:pt x="2870695" y="1130300"/>
                </a:lnTo>
                <a:lnTo>
                  <a:pt x="2867634" y="1143000"/>
                </a:lnTo>
                <a:close/>
              </a:path>
              <a:path w="2878454" h="1295400">
                <a:moveTo>
                  <a:pt x="68186" y="1193800"/>
                </a:moveTo>
                <a:lnTo>
                  <a:pt x="32867" y="1193800"/>
                </a:lnTo>
                <a:lnTo>
                  <a:pt x="27393" y="1181100"/>
                </a:lnTo>
                <a:lnTo>
                  <a:pt x="22390" y="1168400"/>
                </a:lnTo>
                <a:lnTo>
                  <a:pt x="17843" y="1155700"/>
                </a:lnTo>
                <a:lnTo>
                  <a:pt x="13779" y="1143000"/>
                </a:lnTo>
                <a:lnTo>
                  <a:pt x="44018" y="1143000"/>
                </a:lnTo>
                <a:lnTo>
                  <a:pt x="48285" y="1155700"/>
                </a:lnTo>
                <a:lnTo>
                  <a:pt x="47980" y="1155700"/>
                </a:lnTo>
                <a:lnTo>
                  <a:pt x="52679" y="1168400"/>
                </a:lnTo>
                <a:lnTo>
                  <a:pt x="57111" y="1168400"/>
                </a:lnTo>
                <a:lnTo>
                  <a:pt x="62636" y="1181100"/>
                </a:lnTo>
                <a:lnTo>
                  <a:pt x="62255" y="1181100"/>
                </a:lnTo>
                <a:lnTo>
                  <a:pt x="68186" y="1193800"/>
                </a:lnTo>
                <a:close/>
              </a:path>
              <a:path w="2878454" h="1295400">
                <a:moveTo>
                  <a:pt x="2844977" y="1193800"/>
                </a:moveTo>
                <a:lnTo>
                  <a:pt x="2809659" y="1193800"/>
                </a:lnTo>
                <a:lnTo>
                  <a:pt x="2815577" y="1181100"/>
                </a:lnTo>
                <a:lnTo>
                  <a:pt x="2815196" y="1181100"/>
                </a:lnTo>
                <a:lnTo>
                  <a:pt x="2820733" y="1168400"/>
                </a:lnTo>
                <a:lnTo>
                  <a:pt x="2825165" y="1168400"/>
                </a:lnTo>
                <a:lnTo>
                  <a:pt x="2829852" y="1155700"/>
                </a:lnTo>
                <a:lnTo>
                  <a:pt x="2829559" y="1155700"/>
                </a:lnTo>
                <a:lnTo>
                  <a:pt x="2833814" y="1143000"/>
                </a:lnTo>
                <a:lnTo>
                  <a:pt x="2864065" y="1143000"/>
                </a:lnTo>
                <a:lnTo>
                  <a:pt x="2860001" y="1155700"/>
                </a:lnTo>
                <a:lnTo>
                  <a:pt x="2855455" y="1168400"/>
                </a:lnTo>
                <a:lnTo>
                  <a:pt x="2850438" y="1181100"/>
                </a:lnTo>
                <a:lnTo>
                  <a:pt x="2844977" y="1193800"/>
                </a:lnTo>
                <a:close/>
              </a:path>
              <a:path w="2878454" h="1295400">
                <a:moveTo>
                  <a:pt x="93814" y="1219200"/>
                </a:moveTo>
                <a:lnTo>
                  <a:pt x="51828" y="1219200"/>
                </a:lnTo>
                <a:lnTo>
                  <a:pt x="45097" y="1206500"/>
                </a:lnTo>
                <a:lnTo>
                  <a:pt x="38773" y="1193800"/>
                </a:lnTo>
                <a:lnTo>
                  <a:pt x="73647" y="1193800"/>
                </a:lnTo>
                <a:lnTo>
                  <a:pt x="80340" y="1206500"/>
                </a:lnTo>
                <a:lnTo>
                  <a:pt x="86436" y="1206500"/>
                </a:lnTo>
                <a:lnTo>
                  <a:pt x="93814" y="1219200"/>
                </a:lnTo>
                <a:close/>
              </a:path>
              <a:path w="2878454" h="1295400">
                <a:moveTo>
                  <a:pt x="2826004" y="1219200"/>
                </a:moveTo>
                <a:lnTo>
                  <a:pt x="2784017" y="1219200"/>
                </a:lnTo>
                <a:lnTo>
                  <a:pt x="2791396" y="1206500"/>
                </a:lnTo>
                <a:lnTo>
                  <a:pt x="2797505" y="1206500"/>
                </a:lnTo>
                <a:lnTo>
                  <a:pt x="2804185" y="1193800"/>
                </a:lnTo>
                <a:lnTo>
                  <a:pt x="2839072" y="1193800"/>
                </a:lnTo>
                <a:lnTo>
                  <a:pt x="2832747" y="1206500"/>
                </a:lnTo>
                <a:lnTo>
                  <a:pt x="2826004" y="1219200"/>
                </a:lnTo>
                <a:close/>
              </a:path>
              <a:path w="2878454" h="1295400">
                <a:moveTo>
                  <a:pt x="124383" y="1244600"/>
                </a:moveTo>
                <a:lnTo>
                  <a:pt x="74345" y="1244600"/>
                </a:lnTo>
                <a:lnTo>
                  <a:pt x="66471" y="1231900"/>
                </a:lnTo>
                <a:lnTo>
                  <a:pt x="58953" y="1219200"/>
                </a:lnTo>
                <a:lnTo>
                  <a:pt x="100507" y="1219200"/>
                </a:lnTo>
                <a:lnTo>
                  <a:pt x="108534" y="1231900"/>
                </a:lnTo>
                <a:lnTo>
                  <a:pt x="115760" y="1231900"/>
                </a:lnTo>
                <a:lnTo>
                  <a:pt x="124383" y="1244600"/>
                </a:lnTo>
                <a:close/>
              </a:path>
              <a:path w="2878454" h="1295400">
                <a:moveTo>
                  <a:pt x="2803486" y="1244600"/>
                </a:moveTo>
                <a:lnTo>
                  <a:pt x="2753448" y="1244600"/>
                </a:lnTo>
                <a:lnTo>
                  <a:pt x="2762072" y="1231900"/>
                </a:lnTo>
                <a:lnTo>
                  <a:pt x="2769298" y="1231900"/>
                </a:lnTo>
                <a:lnTo>
                  <a:pt x="2777324" y="1219200"/>
                </a:lnTo>
                <a:lnTo>
                  <a:pt x="2818879" y="1219200"/>
                </a:lnTo>
                <a:lnTo>
                  <a:pt x="2811360" y="1231900"/>
                </a:lnTo>
                <a:lnTo>
                  <a:pt x="2803486" y="1244600"/>
                </a:lnTo>
                <a:close/>
              </a:path>
              <a:path w="2878454" h="1295400">
                <a:moveTo>
                  <a:pt x="150063" y="1257300"/>
                </a:moveTo>
                <a:lnTo>
                  <a:pt x="91147" y="1257300"/>
                </a:lnTo>
                <a:lnTo>
                  <a:pt x="82588" y="1244600"/>
                </a:lnTo>
                <a:lnTo>
                  <a:pt x="140639" y="1244600"/>
                </a:lnTo>
                <a:lnTo>
                  <a:pt x="150063" y="1257300"/>
                </a:lnTo>
                <a:close/>
              </a:path>
              <a:path w="2878454" h="1295400">
                <a:moveTo>
                  <a:pt x="2786684" y="1257300"/>
                </a:moveTo>
                <a:lnTo>
                  <a:pt x="2727782" y="1257300"/>
                </a:lnTo>
                <a:lnTo>
                  <a:pt x="2737192" y="1244600"/>
                </a:lnTo>
                <a:lnTo>
                  <a:pt x="2795257" y="1244600"/>
                </a:lnTo>
                <a:lnTo>
                  <a:pt x="2786684" y="1257300"/>
                </a:lnTo>
                <a:close/>
              </a:path>
              <a:path w="2878454" h="1295400">
                <a:moveTo>
                  <a:pt x="187299" y="1270000"/>
                </a:moveTo>
                <a:lnTo>
                  <a:pt x="109258" y="1270000"/>
                </a:lnTo>
                <a:lnTo>
                  <a:pt x="100050" y="1257300"/>
                </a:lnTo>
                <a:lnTo>
                  <a:pt x="177012" y="1257300"/>
                </a:lnTo>
                <a:lnTo>
                  <a:pt x="187299" y="1270000"/>
                </a:lnTo>
                <a:close/>
              </a:path>
              <a:path w="2878454" h="1295400">
                <a:moveTo>
                  <a:pt x="2768574" y="1270000"/>
                </a:moveTo>
                <a:lnTo>
                  <a:pt x="2690533" y="1270000"/>
                </a:lnTo>
                <a:lnTo>
                  <a:pt x="2700820" y="1257300"/>
                </a:lnTo>
                <a:lnTo>
                  <a:pt x="2777782" y="1257300"/>
                </a:lnTo>
                <a:lnTo>
                  <a:pt x="2768574" y="1270000"/>
                </a:lnTo>
                <a:close/>
              </a:path>
              <a:path w="2878454" h="1295400">
                <a:moveTo>
                  <a:pt x="2739224" y="1282700"/>
                </a:moveTo>
                <a:lnTo>
                  <a:pt x="138607" y="1282700"/>
                </a:lnTo>
                <a:lnTo>
                  <a:pt x="128549" y="1270000"/>
                </a:lnTo>
                <a:lnTo>
                  <a:pt x="2749283" y="1270000"/>
                </a:lnTo>
                <a:lnTo>
                  <a:pt x="2739224" y="1282700"/>
                </a:lnTo>
                <a:close/>
              </a:path>
              <a:path w="2878454" h="1295400">
                <a:moveTo>
                  <a:pt x="2707589" y="1295400"/>
                </a:moveTo>
                <a:lnTo>
                  <a:pt x="170243" y="1295400"/>
                </a:lnTo>
                <a:lnTo>
                  <a:pt x="159461" y="1282700"/>
                </a:lnTo>
                <a:lnTo>
                  <a:pt x="2718371" y="1282700"/>
                </a:lnTo>
                <a:lnTo>
                  <a:pt x="2707589" y="12954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898017" y="1812493"/>
            <a:ext cx="2517775" cy="179260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just" marL="12700" marR="5080">
              <a:lnSpc>
                <a:spcPts val="3020"/>
              </a:lnSpc>
              <a:spcBef>
                <a:spcPts val="475"/>
              </a:spcBef>
            </a:pPr>
            <a:r>
              <a:rPr dirty="0" sz="2800" spc="-5" b="1">
                <a:latin typeface="华文楷体"/>
                <a:cs typeface="华文楷体"/>
              </a:rPr>
              <a:t>1.</a:t>
            </a:r>
            <a:r>
              <a:rPr dirty="0" sz="2800" spc="-55" b="1">
                <a:latin typeface="华文楷体"/>
                <a:cs typeface="华文楷体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影响带电体</a:t>
            </a:r>
            <a:r>
              <a:rPr dirty="0" sz="2800" spc="-10" b="1">
                <a:latin typeface="华文楷体"/>
                <a:cs typeface="华文楷体"/>
              </a:rPr>
              <a:t>间 </a:t>
            </a:r>
            <a:r>
              <a:rPr dirty="0" sz="2800" b="1">
                <a:latin typeface="华文楷体"/>
                <a:cs typeface="华文楷体"/>
              </a:rPr>
              <a:t>相互作用力的</a:t>
            </a:r>
            <a:r>
              <a:rPr dirty="0" sz="2800" spc="-5" b="1">
                <a:latin typeface="华文楷体"/>
                <a:cs typeface="华文楷体"/>
              </a:rPr>
              <a:t>因 </a:t>
            </a:r>
            <a:r>
              <a:rPr dirty="0" sz="2800" b="1">
                <a:latin typeface="华文楷体"/>
                <a:cs typeface="华文楷体"/>
              </a:rPr>
              <a:t>素有哪些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marL="859155">
              <a:lnSpc>
                <a:spcPct val="100000"/>
              </a:lnSpc>
              <a:spcBef>
                <a:spcPts val="875"/>
              </a:spcBef>
            </a:pPr>
            <a:r>
              <a:rPr dirty="0" sz="3000" b="1">
                <a:solidFill>
                  <a:srgbClr val="C00000"/>
                </a:solidFill>
                <a:latin typeface="黑体"/>
                <a:cs typeface="黑体"/>
              </a:rPr>
              <a:t>想一想</a:t>
            </a:r>
            <a:r>
              <a:rPr dirty="0" sz="3000" spc="-15" b="1">
                <a:solidFill>
                  <a:srgbClr val="C00000"/>
                </a:solidFill>
                <a:latin typeface="黑体"/>
                <a:cs typeface="黑体"/>
              </a:rPr>
              <a:t>？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10461" y="3689603"/>
            <a:ext cx="1293876" cy="2188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63011" y="4809744"/>
            <a:ext cx="86995" cy="713740"/>
          </a:xfrm>
          <a:custGeom>
            <a:avLst/>
            <a:gdLst/>
            <a:ahLst/>
            <a:cxnLst/>
            <a:rect l="l" t="t" r="r" b="b"/>
            <a:pathLst>
              <a:path w="86994" h="713739">
                <a:moveTo>
                  <a:pt x="0" y="0"/>
                </a:moveTo>
                <a:lnTo>
                  <a:pt x="86868" y="0"/>
                </a:lnTo>
                <a:lnTo>
                  <a:pt x="86868" y="713231"/>
                </a:lnTo>
                <a:lnTo>
                  <a:pt x="0" y="713231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58185" y="4805591"/>
            <a:ext cx="97155" cy="721995"/>
          </a:xfrm>
          <a:custGeom>
            <a:avLst/>
            <a:gdLst/>
            <a:ahLst/>
            <a:cxnLst/>
            <a:rect l="l" t="t" r="r" b="b"/>
            <a:pathLst>
              <a:path w="97155" h="721995">
                <a:moveTo>
                  <a:pt x="96977" y="721677"/>
                </a:moveTo>
                <a:lnTo>
                  <a:pt x="0" y="721677"/>
                </a:lnTo>
                <a:lnTo>
                  <a:pt x="0" y="0"/>
                </a:lnTo>
                <a:lnTo>
                  <a:pt x="96977" y="0"/>
                </a:lnTo>
                <a:lnTo>
                  <a:pt x="9697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712152"/>
                </a:lnTo>
                <a:lnTo>
                  <a:pt x="4762" y="712152"/>
                </a:lnTo>
                <a:lnTo>
                  <a:pt x="9525" y="716915"/>
                </a:lnTo>
                <a:lnTo>
                  <a:pt x="96977" y="716915"/>
                </a:lnTo>
                <a:lnTo>
                  <a:pt x="96977" y="721677"/>
                </a:lnTo>
                <a:close/>
              </a:path>
              <a:path w="97155" h="72199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97155" h="721995">
                <a:moveTo>
                  <a:pt x="8745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7452" y="4762"/>
                </a:lnTo>
                <a:lnTo>
                  <a:pt x="87452" y="9525"/>
                </a:lnTo>
                <a:close/>
              </a:path>
              <a:path w="97155" h="721995">
                <a:moveTo>
                  <a:pt x="87452" y="716915"/>
                </a:moveTo>
                <a:lnTo>
                  <a:pt x="87452" y="4762"/>
                </a:lnTo>
                <a:lnTo>
                  <a:pt x="92214" y="9525"/>
                </a:lnTo>
                <a:lnTo>
                  <a:pt x="96977" y="9525"/>
                </a:lnTo>
                <a:lnTo>
                  <a:pt x="96977" y="712152"/>
                </a:lnTo>
                <a:lnTo>
                  <a:pt x="92214" y="712152"/>
                </a:lnTo>
                <a:lnTo>
                  <a:pt x="87452" y="716915"/>
                </a:lnTo>
                <a:close/>
              </a:path>
              <a:path w="97155" h="721995">
                <a:moveTo>
                  <a:pt x="96977" y="9525"/>
                </a:moveTo>
                <a:lnTo>
                  <a:pt x="92214" y="9525"/>
                </a:lnTo>
                <a:lnTo>
                  <a:pt x="87452" y="4762"/>
                </a:lnTo>
                <a:lnTo>
                  <a:pt x="96977" y="4762"/>
                </a:lnTo>
                <a:lnTo>
                  <a:pt x="96977" y="9525"/>
                </a:lnTo>
                <a:close/>
              </a:path>
              <a:path w="97155" h="721995">
                <a:moveTo>
                  <a:pt x="9525" y="716915"/>
                </a:moveTo>
                <a:lnTo>
                  <a:pt x="4762" y="712152"/>
                </a:lnTo>
                <a:lnTo>
                  <a:pt x="9525" y="712152"/>
                </a:lnTo>
                <a:lnTo>
                  <a:pt x="9525" y="716915"/>
                </a:lnTo>
                <a:close/>
              </a:path>
              <a:path w="97155" h="721995">
                <a:moveTo>
                  <a:pt x="87452" y="716915"/>
                </a:moveTo>
                <a:lnTo>
                  <a:pt x="9525" y="716915"/>
                </a:lnTo>
                <a:lnTo>
                  <a:pt x="9525" y="712152"/>
                </a:lnTo>
                <a:lnTo>
                  <a:pt x="87452" y="712152"/>
                </a:lnTo>
                <a:lnTo>
                  <a:pt x="87452" y="716915"/>
                </a:lnTo>
                <a:close/>
              </a:path>
              <a:path w="97155" h="721995">
                <a:moveTo>
                  <a:pt x="96977" y="716915"/>
                </a:moveTo>
                <a:lnTo>
                  <a:pt x="87452" y="716915"/>
                </a:lnTo>
                <a:lnTo>
                  <a:pt x="92214" y="712152"/>
                </a:lnTo>
                <a:lnTo>
                  <a:pt x="96977" y="712152"/>
                </a:lnTo>
                <a:lnTo>
                  <a:pt x="96977" y="716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31948" y="4388268"/>
            <a:ext cx="365760" cy="335280"/>
          </a:xfrm>
          <a:custGeom>
            <a:avLst/>
            <a:gdLst/>
            <a:ahLst/>
            <a:cxnLst/>
            <a:rect l="l" t="t" r="r" b="b"/>
            <a:pathLst>
              <a:path w="365760" h="335279">
                <a:moveTo>
                  <a:pt x="182499" y="334962"/>
                </a:moveTo>
                <a:lnTo>
                  <a:pt x="133822" y="328977"/>
                </a:lnTo>
                <a:lnTo>
                  <a:pt x="90099" y="312078"/>
                </a:lnTo>
                <a:lnTo>
                  <a:pt x="53092" y="285845"/>
                </a:lnTo>
                <a:lnTo>
                  <a:pt x="24564" y="251861"/>
                </a:lnTo>
                <a:lnTo>
                  <a:pt x="6279" y="211707"/>
                </a:lnTo>
                <a:lnTo>
                  <a:pt x="0" y="166966"/>
                </a:lnTo>
                <a:lnTo>
                  <a:pt x="6279" y="122659"/>
                </a:lnTo>
                <a:lnTo>
                  <a:pt x="24564" y="82796"/>
                </a:lnTo>
                <a:lnTo>
                  <a:pt x="53092" y="48988"/>
                </a:lnTo>
                <a:lnTo>
                  <a:pt x="90099" y="22846"/>
                </a:lnTo>
                <a:lnTo>
                  <a:pt x="133822" y="5979"/>
                </a:lnTo>
                <a:lnTo>
                  <a:pt x="182499" y="0"/>
                </a:lnTo>
                <a:lnTo>
                  <a:pt x="231177" y="5982"/>
                </a:lnTo>
                <a:lnTo>
                  <a:pt x="274918" y="22865"/>
                </a:lnTo>
                <a:lnTo>
                  <a:pt x="311977" y="49052"/>
                </a:lnTo>
                <a:lnTo>
                  <a:pt x="340608" y="82946"/>
                </a:lnTo>
                <a:lnTo>
                  <a:pt x="359066" y="122953"/>
                </a:lnTo>
                <a:lnTo>
                  <a:pt x="365607" y="167474"/>
                </a:lnTo>
                <a:lnTo>
                  <a:pt x="359066" y="212001"/>
                </a:lnTo>
                <a:lnTo>
                  <a:pt x="340608" y="252011"/>
                </a:lnTo>
                <a:lnTo>
                  <a:pt x="311977" y="285908"/>
                </a:lnTo>
                <a:lnTo>
                  <a:pt x="274918" y="312096"/>
                </a:lnTo>
                <a:lnTo>
                  <a:pt x="231177" y="328980"/>
                </a:lnTo>
                <a:lnTo>
                  <a:pt x="182499" y="334962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26575" y="4383506"/>
            <a:ext cx="375920" cy="344170"/>
          </a:xfrm>
          <a:custGeom>
            <a:avLst/>
            <a:gdLst/>
            <a:ahLst/>
            <a:cxnLst/>
            <a:rect l="l" t="t" r="r" b="b"/>
            <a:pathLst>
              <a:path w="375919" h="344170">
                <a:moveTo>
                  <a:pt x="197396" y="344170"/>
                </a:moveTo>
                <a:lnTo>
                  <a:pt x="178117" y="344170"/>
                </a:lnTo>
                <a:lnTo>
                  <a:pt x="149974" y="340360"/>
                </a:lnTo>
                <a:lnTo>
                  <a:pt x="140906" y="337820"/>
                </a:lnTo>
                <a:lnTo>
                  <a:pt x="132003" y="336550"/>
                </a:lnTo>
                <a:lnTo>
                  <a:pt x="123291" y="334010"/>
                </a:lnTo>
                <a:lnTo>
                  <a:pt x="114973" y="330200"/>
                </a:lnTo>
                <a:lnTo>
                  <a:pt x="106464" y="326389"/>
                </a:lnTo>
                <a:lnTo>
                  <a:pt x="68427" y="304800"/>
                </a:lnTo>
                <a:lnTo>
                  <a:pt x="37376" y="274320"/>
                </a:lnTo>
                <a:lnTo>
                  <a:pt x="27228" y="260350"/>
                </a:lnTo>
                <a:lnTo>
                  <a:pt x="22694" y="254000"/>
                </a:lnTo>
                <a:lnTo>
                  <a:pt x="5905" y="214629"/>
                </a:lnTo>
                <a:lnTo>
                  <a:pt x="0" y="171450"/>
                </a:lnTo>
                <a:lnTo>
                  <a:pt x="228" y="162560"/>
                </a:lnTo>
                <a:lnTo>
                  <a:pt x="11493" y="111760"/>
                </a:lnTo>
                <a:lnTo>
                  <a:pt x="27368" y="82550"/>
                </a:lnTo>
                <a:lnTo>
                  <a:pt x="32270" y="74929"/>
                </a:lnTo>
                <a:lnTo>
                  <a:pt x="61785" y="44450"/>
                </a:lnTo>
                <a:lnTo>
                  <a:pt x="68605" y="38100"/>
                </a:lnTo>
                <a:lnTo>
                  <a:pt x="75717" y="33020"/>
                </a:lnTo>
                <a:lnTo>
                  <a:pt x="83083" y="29210"/>
                </a:lnTo>
                <a:lnTo>
                  <a:pt x="90703" y="24129"/>
                </a:lnTo>
                <a:lnTo>
                  <a:pt x="132003" y="7620"/>
                </a:lnTo>
                <a:lnTo>
                  <a:pt x="168808" y="0"/>
                </a:lnTo>
                <a:lnTo>
                  <a:pt x="207137" y="0"/>
                </a:lnTo>
                <a:lnTo>
                  <a:pt x="225755" y="2539"/>
                </a:lnTo>
                <a:lnTo>
                  <a:pt x="248081" y="8889"/>
                </a:lnTo>
                <a:lnTo>
                  <a:pt x="178777" y="8889"/>
                </a:lnTo>
                <a:lnTo>
                  <a:pt x="169468" y="10160"/>
                </a:lnTo>
                <a:lnTo>
                  <a:pt x="160743" y="10160"/>
                </a:lnTo>
                <a:lnTo>
                  <a:pt x="151726" y="12700"/>
                </a:lnTo>
                <a:lnTo>
                  <a:pt x="151942" y="12700"/>
                </a:lnTo>
                <a:lnTo>
                  <a:pt x="143090" y="13970"/>
                </a:lnTo>
                <a:lnTo>
                  <a:pt x="143306" y="13970"/>
                </a:lnTo>
                <a:lnTo>
                  <a:pt x="134607" y="16510"/>
                </a:lnTo>
                <a:lnTo>
                  <a:pt x="134823" y="16510"/>
                </a:lnTo>
                <a:lnTo>
                  <a:pt x="126314" y="19050"/>
                </a:lnTo>
                <a:lnTo>
                  <a:pt x="126517" y="19050"/>
                </a:lnTo>
                <a:lnTo>
                  <a:pt x="118211" y="21589"/>
                </a:lnTo>
                <a:lnTo>
                  <a:pt x="118414" y="21589"/>
                </a:lnTo>
                <a:lnTo>
                  <a:pt x="110299" y="25400"/>
                </a:lnTo>
                <a:lnTo>
                  <a:pt x="110502" y="25400"/>
                </a:lnTo>
                <a:lnTo>
                  <a:pt x="105236" y="27939"/>
                </a:lnTo>
                <a:lnTo>
                  <a:pt x="102806" y="27939"/>
                </a:lnTo>
                <a:lnTo>
                  <a:pt x="95135" y="33020"/>
                </a:lnTo>
                <a:lnTo>
                  <a:pt x="95326" y="33020"/>
                </a:lnTo>
                <a:lnTo>
                  <a:pt x="87896" y="36829"/>
                </a:lnTo>
                <a:lnTo>
                  <a:pt x="88087" y="36829"/>
                </a:lnTo>
                <a:lnTo>
                  <a:pt x="82696" y="40639"/>
                </a:lnTo>
                <a:lnTo>
                  <a:pt x="81089" y="40639"/>
                </a:lnTo>
                <a:lnTo>
                  <a:pt x="74168" y="45720"/>
                </a:lnTo>
                <a:lnTo>
                  <a:pt x="74345" y="45720"/>
                </a:lnTo>
                <a:lnTo>
                  <a:pt x="67703" y="50800"/>
                </a:lnTo>
                <a:lnTo>
                  <a:pt x="67881" y="50800"/>
                </a:lnTo>
                <a:lnTo>
                  <a:pt x="61518" y="57150"/>
                </a:lnTo>
                <a:lnTo>
                  <a:pt x="61683" y="57150"/>
                </a:lnTo>
                <a:lnTo>
                  <a:pt x="55625" y="62229"/>
                </a:lnTo>
                <a:lnTo>
                  <a:pt x="55778" y="62229"/>
                </a:lnTo>
                <a:lnTo>
                  <a:pt x="50025" y="68579"/>
                </a:lnTo>
                <a:lnTo>
                  <a:pt x="50177" y="68579"/>
                </a:lnTo>
                <a:lnTo>
                  <a:pt x="44742" y="74929"/>
                </a:lnTo>
                <a:lnTo>
                  <a:pt x="44894" y="74929"/>
                </a:lnTo>
                <a:lnTo>
                  <a:pt x="39789" y="81279"/>
                </a:lnTo>
                <a:lnTo>
                  <a:pt x="39928" y="81279"/>
                </a:lnTo>
                <a:lnTo>
                  <a:pt x="35166" y="87629"/>
                </a:lnTo>
                <a:lnTo>
                  <a:pt x="30886" y="93979"/>
                </a:lnTo>
                <a:lnTo>
                  <a:pt x="26962" y="101600"/>
                </a:lnTo>
                <a:lnTo>
                  <a:pt x="23418" y="107950"/>
                </a:lnTo>
                <a:lnTo>
                  <a:pt x="20243" y="115570"/>
                </a:lnTo>
                <a:lnTo>
                  <a:pt x="17449" y="123189"/>
                </a:lnTo>
                <a:lnTo>
                  <a:pt x="15062" y="130810"/>
                </a:lnTo>
                <a:lnTo>
                  <a:pt x="13093" y="138429"/>
                </a:lnTo>
                <a:lnTo>
                  <a:pt x="11544" y="147320"/>
                </a:lnTo>
                <a:lnTo>
                  <a:pt x="10413" y="154939"/>
                </a:lnTo>
                <a:lnTo>
                  <a:pt x="9842" y="162560"/>
                </a:lnTo>
                <a:lnTo>
                  <a:pt x="9512" y="171450"/>
                </a:lnTo>
                <a:lnTo>
                  <a:pt x="9753" y="180339"/>
                </a:lnTo>
                <a:lnTo>
                  <a:pt x="10452" y="187960"/>
                </a:lnTo>
                <a:lnTo>
                  <a:pt x="11582" y="196850"/>
                </a:lnTo>
                <a:lnTo>
                  <a:pt x="11772" y="196850"/>
                </a:lnTo>
                <a:lnTo>
                  <a:pt x="13144" y="204470"/>
                </a:lnTo>
                <a:lnTo>
                  <a:pt x="15138" y="212089"/>
                </a:lnTo>
                <a:lnTo>
                  <a:pt x="17538" y="219710"/>
                </a:lnTo>
                <a:lnTo>
                  <a:pt x="20332" y="227329"/>
                </a:lnTo>
                <a:lnTo>
                  <a:pt x="23520" y="234950"/>
                </a:lnTo>
                <a:lnTo>
                  <a:pt x="27076" y="242570"/>
                </a:lnTo>
                <a:lnTo>
                  <a:pt x="27637" y="242570"/>
                </a:lnTo>
                <a:lnTo>
                  <a:pt x="31013" y="248920"/>
                </a:lnTo>
                <a:lnTo>
                  <a:pt x="35293" y="256539"/>
                </a:lnTo>
                <a:lnTo>
                  <a:pt x="35960" y="256539"/>
                </a:lnTo>
                <a:lnTo>
                  <a:pt x="39928" y="262889"/>
                </a:lnTo>
                <a:lnTo>
                  <a:pt x="39789" y="262889"/>
                </a:lnTo>
                <a:lnTo>
                  <a:pt x="44894" y="269239"/>
                </a:lnTo>
                <a:lnTo>
                  <a:pt x="44742" y="269239"/>
                </a:lnTo>
                <a:lnTo>
                  <a:pt x="50177" y="275589"/>
                </a:lnTo>
                <a:lnTo>
                  <a:pt x="51175" y="275589"/>
                </a:lnTo>
                <a:lnTo>
                  <a:pt x="55778" y="280670"/>
                </a:lnTo>
                <a:lnTo>
                  <a:pt x="55625" y="280670"/>
                </a:lnTo>
                <a:lnTo>
                  <a:pt x="61683" y="287020"/>
                </a:lnTo>
                <a:lnTo>
                  <a:pt x="61518" y="287020"/>
                </a:lnTo>
                <a:lnTo>
                  <a:pt x="67881" y="292100"/>
                </a:lnTo>
                <a:lnTo>
                  <a:pt x="67703" y="292100"/>
                </a:lnTo>
                <a:lnTo>
                  <a:pt x="74345" y="297179"/>
                </a:lnTo>
                <a:lnTo>
                  <a:pt x="74168" y="297179"/>
                </a:lnTo>
                <a:lnTo>
                  <a:pt x="81089" y="302260"/>
                </a:lnTo>
                <a:lnTo>
                  <a:pt x="80899" y="302260"/>
                </a:lnTo>
                <a:lnTo>
                  <a:pt x="88087" y="306070"/>
                </a:lnTo>
                <a:lnTo>
                  <a:pt x="87896" y="306070"/>
                </a:lnTo>
                <a:lnTo>
                  <a:pt x="95326" y="311150"/>
                </a:lnTo>
                <a:lnTo>
                  <a:pt x="95135" y="311150"/>
                </a:lnTo>
                <a:lnTo>
                  <a:pt x="102806" y="314960"/>
                </a:lnTo>
                <a:lnTo>
                  <a:pt x="102603" y="314960"/>
                </a:lnTo>
                <a:lnTo>
                  <a:pt x="110502" y="318770"/>
                </a:lnTo>
                <a:lnTo>
                  <a:pt x="110299" y="318770"/>
                </a:lnTo>
                <a:lnTo>
                  <a:pt x="118414" y="321310"/>
                </a:lnTo>
                <a:lnTo>
                  <a:pt x="118211" y="321310"/>
                </a:lnTo>
                <a:lnTo>
                  <a:pt x="126517" y="323850"/>
                </a:lnTo>
                <a:lnTo>
                  <a:pt x="126314" y="323850"/>
                </a:lnTo>
                <a:lnTo>
                  <a:pt x="134823" y="326389"/>
                </a:lnTo>
                <a:lnTo>
                  <a:pt x="134607" y="326389"/>
                </a:lnTo>
                <a:lnTo>
                  <a:pt x="143306" y="328929"/>
                </a:lnTo>
                <a:lnTo>
                  <a:pt x="143090" y="328929"/>
                </a:lnTo>
                <a:lnTo>
                  <a:pt x="151942" y="331470"/>
                </a:lnTo>
                <a:lnTo>
                  <a:pt x="151726" y="331470"/>
                </a:lnTo>
                <a:lnTo>
                  <a:pt x="160743" y="332739"/>
                </a:lnTo>
                <a:lnTo>
                  <a:pt x="160527" y="332739"/>
                </a:lnTo>
                <a:lnTo>
                  <a:pt x="169697" y="334010"/>
                </a:lnTo>
                <a:lnTo>
                  <a:pt x="252234" y="334010"/>
                </a:lnTo>
                <a:lnTo>
                  <a:pt x="234607" y="339089"/>
                </a:lnTo>
                <a:lnTo>
                  <a:pt x="197396" y="344170"/>
                </a:lnTo>
                <a:close/>
              </a:path>
              <a:path w="375919" h="344170">
                <a:moveTo>
                  <a:pt x="273126" y="29210"/>
                </a:moveTo>
                <a:lnTo>
                  <a:pt x="265226" y="25400"/>
                </a:lnTo>
                <a:lnTo>
                  <a:pt x="265430" y="25400"/>
                </a:lnTo>
                <a:lnTo>
                  <a:pt x="257327" y="21589"/>
                </a:lnTo>
                <a:lnTo>
                  <a:pt x="257530" y="21589"/>
                </a:lnTo>
                <a:lnTo>
                  <a:pt x="249212" y="19050"/>
                </a:lnTo>
                <a:lnTo>
                  <a:pt x="249415" y="19050"/>
                </a:lnTo>
                <a:lnTo>
                  <a:pt x="240906" y="16510"/>
                </a:lnTo>
                <a:lnTo>
                  <a:pt x="241122" y="16510"/>
                </a:lnTo>
                <a:lnTo>
                  <a:pt x="232435" y="13970"/>
                </a:lnTo>
                <a:lnTo>
                  <a:pt x="232638" y="13970"/>
                </a:lnTo>
                <a:lnTo>
                  <a:pt x="223786" y="12700"/>
                </a:lnTo>
                <a:lnTo>
                  <a:pt x="224002" y="12700"/>
                </a:lnTo>
                <a:lnTo>
                  <a:pt x="214985" y="10160"/>
                </a:lnTo>
                <a:lnTo>
                  <a:pt x="206260" y="10160"/>
                </a:lnTo>
                <a:lnTo>
                  <a:pt x="196964" y="8889"/>
                </a:lnTo>
                <a:lnTo>
                  <a:pt x="248081" y="8889"/>
                </a:lnTo>
                <a:lnTo>
                  <a:pt x="252437" y="10160"/>
                </a:lnTo>
                <a:lnTo>
                  <a:pt x="290934" y="27939"/>
                </a:lnTo>
                <a:lnTo>
                  <a:pt x="272935" y="27939"/>
                </a:lnTo>
                <a:lnTo>
                  <a:pt x="273126" y="29210"/>
                </a:lnTo>
                <a:close/>
              </a:path>
              <a:path w="375919" h="344170">
                <a:moveTo>
                  <a:pt x="102603" y="29210"/>
                </a:moveTo>
                <a:lnTo>
                  <a:pt x="102806" y="27939"/>
                </a:lnTo>
                <a:lnTo>
                  <a:pt x="105236" y="27939"/>
                </a:lnTo>
                <a:lnTo>
                  <a:pt x="102603" y="29210"/>
                </a:lnTo>
                <a:close/>
              </a:path>
              <a:path w="375919" h="344170">
                <a:moveTo>
                  <a:pt x="294830" y="41910"/>
                </a:moveTo>
                <a:lnTo>
                  <a:pt x="287642" y="36829"/>
                </a:lnTo>
                <a:lnTo>
                  <a:pt x="287832" y="36829"/>
                </a:lnTo>
                <a:lnTo>
                  <a:pt x="280403" y="33020"/>
                </a:lnTo>
                <a:lnTo>
                  <a:pt x="280593" y="33020"/>
                </a:lnTo>
                <a:lnTo>
                  <a:pt x="272935" y="27939"/>
                </a:lnTo>
                <a:lnTo>
                  <a:pt x="290934" y="27939"/>
                </a:lnTo>
                <a:lnTo>
                  <a:pt x="292836" y="29210"/>
                </a:lnTo>
                <a:lnTo>
                  <a:pt x="300202" y="33020"/>
                </a:lnTo>
                <a:lnTo>
                  <a:pt x="307301" y="38100"/>
                </a:lnTo>
                <a:lnTo>
                  <a:pt x="310029" y="40639"/>
                </a:lnTo>
                <a:lnTo>
                  <a:pt x="294639" y="40639"/>
                </a:lnTo>
                <a:lnTo>
                  <a:pt x="294830" y="41910"/>
                </a:lnTo>
                <a:close/>
              </a:path>
              <a:path w="375919" h="344170">
                <a:moveTo>
                  <a:pt x="80899" y="41910"/>
                </a:moveTo>
                <a:lnTo>
                  <a:pt x="81089" y="40639"/>
                </a:lnTo>
                <a:lnTo>
                  <a:pt x="82696" y="40639"/>
                </a:lnTo>
                <a:lnTo>
                  <a:pt x="80899" y="41910"/>
                </a:lnTo>
                <a:close/>
              </a:path>
              <a:path w="375919" h="344170">
                <a:moveTo>
                  <a:pt x="373717" y="196850"/>
                </a:moveTo>
                <a:lnTo>
                  <a:pt x="364147" y="196850"/>
                </a:lnTo>
                <a:lnTo>
                  <a:pt x="365315" y="187960"/>
                </a:lnTo>
                <a:lnTo>
                  <a:pt x="365988" y="180339"/>
                </a:lnTo>
                <a:lnTo>
                  <a:pt x="366217" y="171450"/>
                </a:lnTo>
                <a:lnTo>
                  <a:pt x="365975" y="162560"/>
                </a:lnTo>
                <a:lnTo>
                  <a:pt x="365290" y="154939"/>
                </a:lnTo>
                <a:lnTo>
                  <a:pt x="364147" y="147320"/>
                </a:lnTo>
                <a:lnTo>
                  <a:pt x="362584" y="138429"/>
                </a:lnTo>
                <a:lnTo>
                  <a:pt x="360591" y="130810"/>
                </a:lnTo>
                <a:lnTo>
                  <a:pt x="358190" y="123189"/>
                </a:lnTo>
                <a:lnTo>
                  <a:pt x="355396" y="115570"/>
                </a:lnTo>
                <a:lnTo>
                  <a:pt x="352209" y="107950"/>
                </a:lnTo>
                <a:lnTo>
                  <a:pt x="348653" y="101600"/>
                </a:lnTo>
                <a:lnTo>
                  <a:pt x="344716" y="93979"/>
                </a:lnTo>
                <a:lnTo>
                  <a:pt x="340436" y="87629"/>
                </a:lnTo>
                <a:lnTo>
                  <a:pt x="340563" y="87629"/>
                </a:lnTo>
                <a:lnTo>
                  <a:pt x="335800" y="81279"/>
                </a:lnTo>
                <a:lnTo>
                  <a:pt x="335940" y="81279"/>
                </a:lnTo>
                <a:lnTo>
                  <a:pt x="330834" y="74929"/>
                </a:lnTo>
                <a:lnTo>
                  <a:pt x="330987" y="74929"/>
                </a:lnTo>
                <a:lnTo>
                  <a:pt x="325551" y="68579"/>
                </a:lnTo>
                <a:lnTo>
                  <a:pt x="325704" y="68579"/>
                </a:lnTo>
                <a:lnTo>
                  <a:pt x="319951" y="62229"/>
                </a:lnTo>
                <a:lnTo>
                  <a:pt x="320116" y="62229"/>
                </a:lnTo>
                <a:lnTo>
                  <a:pt x="314045" y="57150"/>
                </a:lnTo>
                <a:lnTo>
                  <a:pt x="314210" y="57150"/>
                </a:lnTo>
                <a:lnTo>
                  <a:pt x="307860" y="50800"/>
                </a:lnTo>
                <a:lnTo>
                  <a:pt x="308025" y="50800"/>
                </a:lnTo>
                <a:lnTo>
                  <a:pt x="301383" y="45720"/>
                </a:lnTo>
                <a:lnTo>
                  <a:pt x="301561" y="45720"/>
                </a:lnTo>
                <a:lnTo>
                  <a:pt x="294639" y="40639"/>
                </a:lnTo>
                <a:lnTo>
                  <a:pt x="310029" y="40639"/>
                </a:lnTo>
                <a:lnTo>
                  <a:pt x="314121" y="44450"/>
                </a:lnTo>
                <a:lnTo>
                  <a:pt x="320636" y="49529"/>
                </a:lnTo>
                <a:lnTo>
                  <a:pt x="332778" y="62229"/>
                </a:lnTo>
                <a:lnTo>
                  <a:pt x="338353" y="68579"/>
                </a:lnTo>
                <a:lnTo>
                  <a:pt x="343598" y="74929"/>
                </a:lnTo>
                <a:lnTo>
                  <a:pt x="348500" y="82550"/>
                </a:lnTo>
                <a:lnTo>
                  <a:pt x="353034" y="88900"/>
                </a:lnTo>
                <a:lnTo>
                  <a:pt x="369824" y="128270"/>
                </a:lnTo>
                <a:lnTo>
                  <a:pt x="375742" y="171450"/>
                </a:lnTo>
                <a:lnTo>
                  <a:pt x="375488" y="180339"/>
                </a:lnTo>
                <a:lnTo>
                  <a:pt x="374751" y="189229"/>
                </a:lnTo>
                <a:lnTo>
                  <a:pt x="373717" y="196850"/>
                </a:lnTo>
                <a:close/>
              </a:path>
              <a:path w="375919" h="344170">
                <a:moveTo>
                  <a:pt x="9740" y="163829"/>
                </a:moveTo>
                <a:lnTo>
                  <a:pt x="9753" y="162560"/>
                </a:lnTo>
                <a:lnTo>
                  <a:pt x="9740" y="163829"/>
                </a:lnTo>
                <a:close/>
              </a:path>
              <a:path w="375919" h="344170">
                <a:moveTo>
                  <a:pt x="365988" y="163829"/>
                </a:moveTo>
                <a:lnTo>
                  <a:pt x="365888" y="162560"/>
                </a:lnTo>
                <a:lnTo>
                  <a:pt x="365988" y="163829"/>
                </a:lnTo>
                <a:close/>
              </a:path>
              <a:path w="375919" h="344170">
                <a:moveTo>
                  <a:pt x="11772" y="196850"/>
                </a:moveTo>
                <a:lnTo>
                  <a:pt x="11582" y="196850"/>
                </a:lnTo>
                <a:lnTo>
                  <a:pt x="11544" y="195579"/>
                </a:lnTo>
                <a:lnTo>
                  <a:pt x="11772" y="196850"/>
                </a:lnTo>
                <a:close/>
              </a:path>
              <a:path w="375919" h="344170">
                <a:moveTo>
                  <a:pt x="358965" y="242570"/>
                </a:moveTo>
                <a:lnTo>
                  <a:pt x="348653" y="242570"/>
                </a:lnTo>
                <a:lnTo>
                  <a:pt x="352323" y="234950"/>
                </a:lnTo>
                <a:lnTo>
                  <a:pt x="355498" y="227329"/>
                </a:lnTo>
                <a:lnTo>
                  <a:pt x="358279" y="219710"/>
                </a:lnTo>
                <a:lnTo>
                  <a:pt x="360667" y="212089"/>
                </a:lnTo>
                <a:lnTo>
                  <a:pt x="362635" y="204470"/>
                </a:lnTo>
                <a:lnTo>
                  <a:pt x="364197" y="195579"/>
                </a:lnTo>
                <a:lnTo>
                  <a:pt x="364147" y="196850"/>
                </a:lnTo>
                <a:lnTo>
                  <a:pt x="373717" y="196850"/>
                </a:lnTo>
                <a:lnTo>
                  <a:pt x="373545" y="198120"/>
                </a:lnTo>
                <a:lnTo>
                  <a:pt x="360857" y="238760"/>
                </a:lnTo>
                <a:lnTo>
                  <a:pt x="358965" y="242570"/>
                </a:lnTo>
                <a:close/>
              </a:path>
              <a:path w="375919" h="344170">
                <a:moveTo>
                  <a:pt x="27637" y="242570"/>
                </a:moveTo>
                <a:lnTo>
                  <a:pt x="27076" y="242570"/>
                </a:lnTo>
                <a:lnTo>
                  <a:pt x="26962" y="241300"/>
                </a:lnTo>
                <a:lnTo>
                  <a:pt x="27637" y="242570"/>
                </a:lnTo>
                <a:close/>
              </a:path>
              <a:path w="375919" h="344170">
                <a:moveTo>
                  <a:pt x="351392" y="256539"/>
                </a:moveTo>
                <a:lnTo>
                  <a:pt x="340436" y="256539"/>
                </a:lnTo>
                <a:lnTo>
                  <a:pt x="344843" y="248920"/>
                </a:lnTo>
                <a:lnTo>
                  <a:pt x="348767" y="241300"/>
                </a:lnTo>
                <a:lnTo>
                  <a:pt x="348653" y="242570"/>
                </a:lnTo>
                <a:lnTo>
                  <a:pt x="358965" y="242570"/>
                </a:lnTo>
                <a:lnTo>
                  <a:pt x="357073" y="246379"/>
                </a:lnTo>
                <a:lnTo>
                  <a:pt x="352907" y="254000"/>
                </a:lnTo>
                <a:lnTo>
                  <a:pt x="351392" y="256539"/>
                </a:lnTo>
                <a:close/>
              </a:path>
              <a:path w="375919" h="344170">
                <a:moveTo>
                  <a:pt x="35960" y="256539"/>
                </a:moveTo>
                <a:lnTo>
                  <a:pt x="35293" y="256539"/>
                </a:lnTo>
                <a:lnTo>
                  <a:pt x="35166" y="255270"/>
                </a:lnTo>
                <a:lnTo>
                  <a:pt x="35960" y="256539"/>
                </a:lnTo>
                <a:close/>
              </a:path>
              <a:path w="375919" h="344170">
                <a:moveTo>
                  <a:pt x="337282" y="275589"/>
                </a:moveTo>
                <a:lnTo>
                  <a:pt x="325551" y="275589"/>
                </a:lnTo>
                <a:lnTo>
                  <a:pt x="330987" y="269239"/>
                </a:lnTo>
                <a:lnTo>
                  <a:pt x="330834" y="269239"/>
                </a:lnTo>
                <a:lnTo>
                  <a:pt x="335940" y="262889"/>
                </a:lnTo>
                <a:lnTo>
                  <a:pt x="335800" y="262889"/>
                </a:lnTo>
                <a:lnTo>
                  <a:pt x="340563" y="255270"/>
                </a:lnTo>
                <a:lnTo>
                  <a:pt x="340436" y="256539"/>
                </a:lnTo>
                <a:lnTo>
                  <a:pt x="351392" y="256539"/>
                </a:lnTo>
                <a:lnTo>
                  <a:pt x="348361" y="261620"/>
                </a:lnTo>
                <a:lnTo>
                  <a:pt x="343458" y="267970"/>
                </a:lnTo>
                <a:lnTo>
                  <a:pt x="338213" y="274320"/>
                </a:lnTo>
                <a:lnTo>
                  <a:pt x="337282" y="275589"/>
                </a:lnTo>
                <a:close/>
              </a:path>
              <a:path w="375919" h="344170">
                <a:moveTo>
                  <a:pt x="51175" y="275589"/>
                </a:moveTo>
                <a:lnTo>
                  <a:pt x="50177" y="275589"/>
                </a:lnTo>
                <a:lnTo>
                  <a:pt x="50025" y="274320"/>
                </a:lnTo>
                <a:lnTo>
                  <a:pt x="51175" y="275589"/>
                </a:lnTo>
                <a:close/>
              </a:path>
              <a:path w="375919" h="344170">
                <a:moveTo>
                  <a:pt x="252234" y="334010"/>
                </a:moveTo>
                <a:lnTo>
                  <a:pt x="206032" y="334010"/>
                </a:lnTo>
                <a:lnTo>
                  <a:pt x="215201" y="332739"/>
                </a:lnTo>
                <a:lnTo>
                  <a:pt x="214985" y="332739"/>
                </a:lnTo>
                <a:lnTo>
                  <a:pt x="224002" y="331470"/>
                </a:lnTo>
                <a:lnTo>
                  <a:pt x="223786" y="331470"/>
                </a:lnTo>
                <a:lnTo>
                  <a:pt x="232638" y="328929"/>
                </a:lnTo>
                <a:lnTo>
                  <a:pt x="232435" y="328929"/>
                </a:lnTo>
                <a:lnTo>
                  <a:pt x="241122" y="326389"/>
                </a:lnTo>
                <a:lnTo>
                  <a:pt x="240906" y="326389"/>
                </a:lnTo>
                <a:lnTo>
                  <a:pt x="249415" y="323850"/>
                </a:lnTo>
                <a:lnTo>
                  <a:pt x="249212" y="323850"/>
                </a:lnTo>
                <a:lnTo>
                  <a:pt x="257530" y="321310"/>
                </a:lnTo>
                <a:lnTo>
                  <a:pt x="257327" y="321310"/>
                </a:lnTo>
                <a:lnTo>
                  <a:pt x="265430" y="318770"/>
                </a:lnTo>
                <a:lnTo>
                  <a:pt x="265226" y="318770"/>
                </a:lnTo>
                <a:lnTo>
                  <a:pt x="273126" y="314960"/>
                </a:lnTo>
                <a:lnTo>
                  <a:pt x="272935" y="314960"/>
                </a:lnTo>
                <a:lnTo>
                  <a:pt x="280593" y="311150"/>
                </a:lnTo>
                <a:lnTo>
                  <a:pt x="280403" y="311150"/>
                </a:lnTo>
                <a:lnTo>
                  <a:pt x="287832" y="306070"/>
                </a:lnTo>
                <a:lnTo>
                  <a:pt x="287642" y="306070"/>
                </a:lnTo>
                <a:lnTo>
                  <a:pt x="294830" y="302260"/>
                </a:lnTo>
                <a:lnTo>
                  <a:pt x="294639" y="302260"/>
                </a:lnTo>
                <a:lnTo>
                  <a:pt x="301561" y="297179"/>
                </a:lnTo>
                <a:lnTo>
                  <a:pt x="301383" y="297179"/>
                </a:lnTo>
                <a:lnTo>
                  <a:pt x="308025" y="292100"/>
                </a:lnTo>
                <a:lnTo>
                  <a:pt x="307860" y="292100"/>
                </a:lnTo>
                <a:lnTo>
                  <a:pt x="314210" y="287020"/>
                </a:lnTo>
                <a:lnTo>
                  <a:pt x="314045" y="287020"/>
                </a:lnTo>
                <a:lnTo>
                  <a:pt x="320116" y="280670"/>
                </a:lnTo>
                <a:lnTo>
                  <a:pt x="319951" y="280670"/>
                </a:lnTo>
                <a:lnTo>
                  <a:pt x="325704" y="274320"/>
                </a:lnTo>
                <a:lnTo>
                  <a:pt x="325551" y="275589"/>
                </a:lnTo>
                <a:lnTo>
                  <a:pt x="337282" y="275589"/>
                </a:lnTo>
                <a:lnTo>
                  <a:pt x="332625" y="281939"/>
                </a:lnTo>
                <a:lnTo>
                  <a:pt x="326707" y="287020"/>
                </a:lnTo>
                <a:lnTo>
                  <a:pt x="320471" y="293370"/>
                </a:lnTo>
                <a:lnTo>
                  <a:pt x="285026" y="318770"/>
                </a:lnTo>
                <a:lnTo>
                  <a:pt x="260756" y="330200"/>
                </a:lnTo>
                <a:lnTo>
                  <a:pt x="252234" y="3340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68079" y="5522505"/>
            <a:ext cx="487045" cy="152400"/>
          </a:xfrm>
          <a:custGeom>
            <a:avLst/>
            <a:gdLst/>
            <a:ahLst/>
            <a:cxnLst/>
            <a:rect l="l" t="t" r="r" b="b"/>
            <a:pathLst>
              <a:path w="487044" h="152400">
                <a:moveTo>
                  <a:pt x="486486" y="151777"/>
                </a:moveTo>
                <a:lnTo>
                  <a:pt x="0" y="151777"/>
                </a:lnTo>
                <a:lnTo>
                  <a:pt x="121627" y="0"/>
                </a:lnTo>
                <a:lnTo>
                  <a:pt x="364870" y="0"/>
                </a:lnTo>
                <a:lnTo>
                  <a:pt x="486486" y="15177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58160" y="5517743"/>
            <a:ext cx="506730" cy="161925"/>
          </a:xfrm>
          <a:custGeom>
            <a:avLst/>
            <a:gdLst/>
            <a:ahLst/>
            <a:cxnLst/>
            <a:rect l="l" t="t" r="r" b="b"/>
            <a:pathLst>
              <a:path w="506730" h="161925">
                <a:moveTo>
                  <a:pt x="506323" y="161302"/>
                </a:moveTo>
                <a:lnTo>
                  <a:pt x="0" y="161302"/>
                </a:lnTo>
                <a:lnTo>
                  <a:pt x="129260" y="0"/>
                </a:lnTo>
                <a:lnTo>
                  <a:pt x="377075" y="0"/>
                </a:lnTo>
                <a:lnTo>
                  <a:pt x="383283" y="7746"/>
                </a:lnTo>
                <a:lnTo>
                  <a:pt x="135255" y="7746"/>
                </a:lnTo>
                <a:lnTo>
                  <a:pt x="131546" y="9525"/>
                </a:lnTo>
                <a:lnTo>
                  <a:pt x="133830" y="9525"/>
                </a:lnTo>
                <a:lnTo>
                  <a:pt x="19847" y="151777"/>
                </a:lnTo>
                <a:lnTo>
                  <a:pt x="9918" y="151777"/>
                </a:lnTo>
                <a:lnTo>
                  <a:pt x="13639" y="159524"/>
                </a:lnTo>
                <a:lnTo>
                  <a:pt x="504898" y="159524"/>
                </a:lnTo>
                <a:lnTo>
                  <a:pt x="506323" y="161302"/>
                </a:lnTo>
                <a:close/>
              </a:path>
              <a:path w="506730" h="161925">
                <a:moveTo>
                  <a:pt x="133830" y="9525"/>
                </a:moveTo>
                <a:lnTo>
                  <a:pt x="131546" y="9525"/>
                </a:lnTo>
                <a:lnTo>
                  <a:pt x="135255" y="7746"/>
                </a:lnTo>
                <a:lnTo>
                  <a:pt x="133830" y="9525"/>
                </a:lnTo>
                <a:close/>
              </a:path>
              <a:path w="506730" h="161925">
                <a:moveTo>
                  <a:pt x="372493" y="9525"/>
                </a:moveTo>
                <a:lnTo>
                  <a:pt x="133830" y="9525"/>
                </a:lnTo>
                <a:lnTo>
                  <a:pt x="135255" y="7746"/>
                </a:lnTo>
                <a:lnTo>
                  <a:pt x="371068" y="7746"/>
                </a:lnTo>
                <a:lnTo>
                  <a:pt x="372493" y="9525"/>
                </a:lnTo>
                <a:close/>
              </a:path>
              <a:path w="506730" h="161925">
                <a:moveTo>
                  <a:pt x="492683" y="159524"/>
                </a:moveTo>
                <a:lnTo>
                  <a:pt x="371068" y="7746"/>
                </a:lnTo>
                <a:lnTo>
                  <a:pt x="374789" y="9525"/>
                </a:lnTo>
                <a:lnTo>
                  <a:pt x="384707" y="9525"/>
                </a:lnTo>
                <a:lnTo>
                  <a:pt x="498691" y="151777"/>
                </a:lnTo>
                <a:lnTo>
                  <a:pt x="496404" y="151777"/>
                </a:lnTo>
                <a:lnTo>
                  <a:pt x="492683" y="159524"/>
                </a:lnTo>
                <a:close/>
              </a:path>
              <a:path w="506730" h="161925">
                <a:moveTo>
                  <a:pt x="384707" y="9525"/>
                </a:moveTo>
                <a:lnTo>
                  <a:pt x="374789" y="9525"/>
                </a:lnTo>
                <a:lnTo>
                  <a:pt x="371068" y="7746"/>
                </a:lnTo>
                <a:lnTo>
                  <a:pt x="383283" y="7746"/>
                </a:lnTo>
                <a:lnTo>
                  <a:pt x="384707" y="9525"/>
                </a:lnTo>
                <a:close/>
              </a:path>
              <a:path w="506730" h="161925">
                <a:moveTo>
                  <a:pt x="13639" y="159524"/>
                </a:moveTo>
                <a:lnTo>
                  <a:pt x="9918" y="151777"/>
                </a:lnTo>
                <a:lnTo>
                  <a:pt x="19847" y="151777"/>
                </a:lnTo>
                <a:lnTo>
                  <a:pt x="13639" y="159524"/>
                </a:lnTo>
                <a:close/>
              </a:path>
              <a:path w="506730" h="161925">
                <a:moveTo>
                  <a:pt x="492683" y="159524"/>
                </a:moveTo>
                <a:lnTo>
                  <a:pt x="13639" y="159524"/>
                </a:lnTo>
                <a:lnTo>
                  <a:pt x="19847" y="151777"/>
                </a:lnTo>
                <a:lnTo>
                  <a:pt x="486476" y="151777"/>
                </a:lnTo>
                <a:lnTo>
                  <a:pt x="492683" y="159524"/>
                </a:lnTo>
                <a:close/>
              </a:path>
              <a:path w="506730" h="161925">
                <a:moveTo>
                  <a:pt x="504898" y="159524"/>
                </a:moveTo>
                <a:lnTo>
                  <a:pt x="492683" y="159524"/>
                </a:lnTo>
                <a:lnTo>
                  <a:pt x="496404" y="151777"/>
                </a:lnTo>
                <a:lnTo>
                  <a:pt x="498691" y="151777"/>
                </a:lnTo>
                <a:lnTo>
                  <a:pt x="504898" y="15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73367" y="3566159"/>
            <a:ext cx="218440" cy="0"/>
          </a:xfrm>
          <a:custGeom>
            <a:avLst/>
            <a:gdLst/>
            <a:ahLst/>
            <a:cxnLst/>
            <a:rect l="l" t="t" r="r" b="b"/>
            <a:pathLst>
              <a:path w="218440" h="0">
                <a:moveTo>
                  <a:pt x="0" y="0"/>
                </a:moveTo>
                <a:lnTo>
                  <a:pt x="217932" y="0"/>
                </a:lnTo>
              </a:path>
            </a:pathLst>
          </a:custGeom>
          <a:ln w="42672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03448" y="3566159"/>
            <a:ext cx="3078480" cy="0"/>
          </a:xfrm>
          <a:custGeom>
            <a:avLst/>
            <a:gdLst/>
            <a:ahLst/>
            <a:cxnLst/>
            <a:rect l="l" t="t" r="r" b="b"/>
            <a:pathLst>
              <a:path w="3078479" h="0">
                <a:moveTo>
                  <a:pt x="0" y="0"/>
                </a:moveTo>
                <a:lnTo>
                  <a:pt x="3078479" y="0"/>
                </a:lnTo>
              </a:path>
            </a:pathLst>
          </a:custGeom>
          <a:ln w="42672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98787" y="3539350"/>
            <a:ext cx="3397250" cy="53340"/>
          </a:xfrm>
          <a:custGeom>
            <a:avLst/>
            <a:gdLst/>
            <a:ahLst/>
            <a:cxnLst/>
            <a:rect l="l" t="t" r="r" b="b"/>
            <a:pathLst>
              <a:path w="3397250" h="53339">
                <a:moveTo>
                  <a:pt x="3397072" y="53136"/>
                </a:moveTo>
                <a:lnTo>
                  <a:pt x="0" y="53136"/>
                </a:lnTo>
                <a:lnTo>
                  <a:pt x="0" y="0"/>
                </a:lnTo>
                <a:lnTo>
                  <a:pt x="3397072" y="0"/>
                </a:lnTo>
                <a:lnTo>
                  <a:pt x="339707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611"/>
                </a:lnTo>
                <a:lnTo>
                  <a:pt x="4762" y="43611"/>
                </a:lnTo>
                <a:lnTo>
                  <a:pt x="9525" y="48374"/>
                </a:lnTo>
                <a:lnTo>
                  <a:pt x="3397072" y="48374"/>
                </a:lnTo>
                <a:lnTo>
                  <a:pt x="3397072" y="53136"/>
                </a:lnTo>
                <a:close/>
              </a:path>
              <a:path w="3397250" h="5333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397250" h="53339">
                <a:moveTo>
                  <a:pt x="338754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387547" y="4762"/>
                </a:lnTo>
                <a:lnTo>
                  <a:pt x="3387547" y="9525"/>
                </a:lnTo>
                <a:close/>
              </a:path>
              <a:path w="3397250" h="53339">
                <a:moveTo>
                  <a:pt x="3387547" y="48374"/>
                </a:moveTo>
                <a:lnTo>
                  <a:pt x="3387547" y="4762"/>
                </a:lnTo>
                <a:lnTo>
                  <a:pt x="3392309" y="9525"/>
                </a:lnTo>
                <a:lnTo>
                  <a:pt x="3397072" y="9525"/>
                </a:lnTo>
                <a:lnTo>
                  <a:pt x="3397072" y="43611"/>
                </a:lnTo>
                <a:lnTo>
                  <a:pt x="3392309" y="43611"/>
                </a:lnTo>
                <a:lnTo>
                  <a:pt x="3387547" y="48374"/>
                </a:lnTo>
                <a:close/>
              </a:path>
              <a:path w="3397250" h="53339">
                <a:moveTo>
                  <a:pt x="3397072" y="9525"/>
                </a:moveTo>
                <a:lnTo>
                  <a:pt x="3392309" y="9525"/>
                </a:lnTo>
                <a:lnTo>
                  <a:pt x="3387547" y="4762"/>
                </a:lnTo>
                <a:lnTo>
                  <a:pt x="3397072" y="4762"/>
                </a:lnTo>
                <a:lnTo>
                  <a:pt x="3397072" y="9525"/>
                </a:lnTo>
                <a:close/>
              </a:path>
              <a:path w="3397250" h="53339">
                <a:moveTo>
                  <a:pt x="9525" y="48374"/>
                </a:moveTo>
                <a:lnTo>
                  <a:pt x="4762" y="43611"/>
                </a:lnTo>
                <a:lnTo>
                  <a:pt x="9525" y="43611"/>
                </a:lnTo>
                <a:lnTo>
                  <a:pt x="9525" y="48374"/>
                </a:lnTo>
                <a:close/>
              </a:path>
              <a:path w="3397250" h="53339">
                <a:moveTo>
                  <a:pt x="3387547" y="48374"/>
                </a:moveTo>
                <a:lnTo>
                  <a:pt x="9525" y="48374"/>
                </a:lnTo>
                <a:lnTo>
                  <a:pt x="9525" y="43611"/>
                </a:lnTo>
                <a:lnTo>
                  <a:pt x="3387547" y="43611"/>
                </a:lnTo>
                <a:lnTo>
                  <a:pt x="3387547" y="48374"/>
                </a:lnTo>
                <a:close/>
              </a:path>
              <a:path w="3397250" h="53339">
                <a:moveTo>
                  <a:pt x="3397072" y="48374"/>
                </a:moveTo>
                <a:lnTo>
                  <a:pt x="3387547" y="48374"/>
                </a:lnTo>
                <a:lnTo>
                  <a:pt x="3392309" y="43611"/>
                </a:lnTo>
                <a:lnTo>
                  <a:pt x="3397072" y="43611"/>
                </a:lnTo>
                <a:lnTo>
                  <a:pt x="3397072" y="48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81928" y="3078479"/>
            <a:ext cx="91440" cy="2512060"/>
          </a:xfrm>
          <a:custGeom>
            <a:avLst/>
            <a:gdLst/>
            <a:ahLst/>
            <a:cxnLst/>
            <a:rect l="l" t="t" r="r" b="b"/>
            <a:pathLst>
              <a:path w="91439" h="2512060">
                <a:moveTo>
                  <a:pt x="0" y="0"/>
                </a:moveTo>
                <a:lnTo>
                  <a:pt x="91439" y="0"/>
                </a:lnTo>
                <a:lnTo>
                  <a:pt x="91439" y="2511552"/>
                </a:lnTo>
                <a:lnTo>
                  <a:pt x="0" y="2511552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77343" y="3073539"/>
            <a:ext cx="101600" cy="2522220"/>
          </a:xfrm>
          <a:custGeom>
            <a:avLst/>
            <a:gdLst/>
            <a:ahLst/>
            <a:cxnLst/>
            <a:rect l="l" t="t" r="r" b="b"/>
            <a:pathLst>
              <a:path w="101600" h="2522220">
                <a:moveTo>
                  <a:pt x="101079" y="2521775"/>
                </a:moveTo>
                <a:lnTo>
                  <a:pt x="0" y="2521775"/>
                </a:lnTo>
                <a:lnTo>
                  <a:pt x="0" y="0"/>
                </a:lnTo>
                <a:lnTo>
                  <a:pt x="101079" y="0"/>
                </a:lnTo>
                <a:lnTo>
                  <a:pt x="10107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2512250"/>
                </a:lnTo>
                <a:lnTo>
                  <a:pt x="4762" y="2512250"/>
                </a:lnTo>
                <a:lnTo>
                  <a:pt x="9525" y="2517013"/>
                </a:lnTo>
                <a:lnTo>
                  <a:pt x="101079" y="2517013"/>
                </a:lnTo>
                <a:lnTo>
                  <a:pt x="101079" y="2521775"/>
                </a:lnTo>
                <a:close/>
              </a:path>
              <a:path w="101600" h="252222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1600" h="2522220">
                <a:moveTo>
                  <a:pt x="9155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91554" y="4762"/>
                </a:lnTo>
                <a:lnTo>
                  <a:pt x="91554" y="9525"/>
                </a:lnTo>
                <a:close/>
              </a:path>
              <a:path w="101600" h="2522220">
                <a:moveTo>
                  <a:pt x="91554" y="2517013"/>
                </a:moveTo>
                <a:lnTo>
                  <a:pt x="91554" y="4762"/>
                </a:lnTo>
                <a:lnTo>
                  <a:pt x="96316" y="9525"/>
                </a:lnTo>
                <a:lnTo>
                  <a:pt x="101079" y="9525"/>
                </a:lnTo>
                <a:lnTo>
                  <a:pt x="101079" y="2512250"/>
                </a:lnTo>
                <a:lnTo>
                  <a:pt x="96316" y="2512250"/>
                </a:lnTo>
                <a:lnTo>
                  <a:pt x="91554" y="2517013"/>
                </a:lnTo>
                <a:close/>
              </a:path>
              <a:path w="101600" h="2522220">
                <a:moveTo>
                  <a:pt x="101079" y="9525"/>
                </a:moveTo>
                <a:lnTo>
                  <a:pt x="96316" y="9525"/>
                </a:lnTo>
                <a:lnTo>
                  <a:pt x="91554" y="4762"/>
                </a:lnTo>
                <a:lnTo>
                  <a:pt x="101079" y="4762"/>
                </a:lnTo>
                <a:lnTo>
                  <a:pt x="101079" y="9525"/>
                </a:lnTo>
                <a:close/>
              </a:path>
              <a:path w="101600" h="2522220">
                <a:moveTo>
                  <a:pt x="9525" y="2517013"/>
                </a:moveTo>
                <a:lnTo>
                  <a:pt x="4762" y="2512250"/>
                </a:lnTo>
                <a:lnTo>
                  <a:pt x="9525" y="2512250"/>
                </a:lnTo>
                <a:lnTo>
                  <a:pt x="9525" y="2517013"/>
                </a:lnTo>
                <a:close/>
              </a:path>
              <a:path w="101600" h="2522220">
                <a:moveTo>
                  <a:pt x="91554" y="2517013"/>
                </a:moveTo>
                <a:lnTo>
                  <a:pt x="9525" y="2517013"/>
                </a:lnTo>
                <a:lnTo>
                  <a:pt x="9525" y="2512250"/>
                </a:lnTo>
                <a:lnTo>
                  <a:pt x="91554" y="2512250"/>
                </a:lnTo>
                <a:lnTo>
                  <a:pt x="91554" y="2517013"/>
                </a:lnTo>
                <a:close/>
              </a:path>
              <a:path w="101600" h="2522220">
                <a:moveTo>
                  <a:pt x="101079" y="2517013"/>
                </a:moveTo>
                <a:lnTo>
                  <a:pt x="91554" y="2517013"/>
                </a:lnTo>
                <a:lnTo>
                  <a:pt x="96316" y="2512250"/>
                </a:lnTo>
                <a:lnTo>
                  <a:pt x="101079" y="2512250"/>
                </a:lnTo>
                <a:lnTo>
                  <a:pt x="101079" y="2517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13793" y="5522505"/>
            <a:ext cx="1461770" cy="152400"/>
          </a:xfrm>
          <a:custGeom>
            <a:avLst/>
            <a:gdLst/>
            <a:ahLst/>
            <a:cxnLst/>
            <a:rect l="l" t="t" r="r" b="b"/>
            <a:pathLst>
              <a:path w="1461770" h="152400">
                <a:moveTo>
                  <a:pt x="1461223" y="151777"/>
                </a:moveTo>
                <a:lnTo>
                  <a:pt x="0" y="151777"/>
                </a:lnTo>
                <a:lnTo>
                  <a:pt x="365302" y="0"/>
                </a:lnTo>
                <a:lnTo>
                  <a:pt x="1095921" y="0"/>
                </a:lnTo>
                <a:lnTo>
                  <a:pt x="1461223" y="15177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89917" y="5517743"/>
            <a:ext cx="1509395" cy="161925"/>
          </a:xfrm>
          <a:custGeom>
            <a:avLst/>
            <a:gdLst/>
            <a:ahLst/>
            <a:cxnLst/>
            <a:rect l="l" t="t" r="r" b="b"/>
            <a:pathLst>
              <a:path w="1509395" h="161925">
                <a:moveTo>
                  <a:pt x="1508975" y="161302"/>
                </a:moveTo>
                <a:lnTo>
                  <a:pt x="0" y="161302"/>
                </a:lnTo>
                <a:lnTo>
                  <a:pt x="388226" y="0"/>
                </a:lnTo>
                <a:lnTo>
                  <a:pt x="1120736" y="0"/>
                </a:lnTo>
                <a:lnTo>
                  <a:pt x="1142776" y="9156"/>
                </a:lnTo>
                <a:lnTo>
                  <a:pt x="391007" y="9156"/>
                </a:lnTo>
                <a:lnTo>
                  <a:pt x="389178" y="9525"/>
                </a:lnTo>
                <a:lnTo>
                  <a:pt x="390121" y="9525"/>
                </a:lnTo>
                <a:lnTo>
                  <a:pt x="47772" y="151777"/>
                </a:lnTo>
                <a:lnTo>
                  <a:pt x="23875" y="151777"/>
                </a:lnTo>
                <a:lnTo>
                  <a:pt x="25704" y="160947"/>
                </a:lnTo>
                <a:lnTo>
                  <a:pt x="1508120" y="160947"/>
                </a:lnTo>
                <a:lnTo>
                  <a:pt x="1508975" y="161302"/>
                </a:lnTo>
                <a:close/>
              </a:path>
              <a:path w="1509395" h="161925">
                <a:moveTo>
                  <a:pt x="390121" y="9525"/>
                </a:moveTo>
                <a:lnTo>
                  <a:pt x="389178" y="9525"/>
                </a:lnTo>
                <a:lnTo>
                  <a:pt x="391007" y="9156"/>
                </a:lnTo>
                <a:lnTo>
                  <a:pt x="390121" y="9525"/>
                </a:lnTo>
                <a:close/>
              </a:path>
              <a:path w="1509395" h="161925">
                <a:moveTo>
                  <a:pt x="1118854" y="9525"/>
                </a:moveTo>
                <a:lnTo>
                  <a:pt x="390121" y="9525"/>
                </a:lnTo>
                <a:lnTo>
                  <a:pt x="391007" y="9156"/>
                </a:lnTo>
                <a:lnTo>
                  <a:pt x="1117968" y="9156"/>
                </a:lnTo>
                <a:lnTo>
                  <a:pt x="1118854" y="9525"/>
                </a:lnTo>
                <a:close/>
              </a:path>
              <a:path w="1509395" h="161925">
                <a:moveTo>
                  <a:pt x="1483271" y="160947"/>
                </a:moveTo>
                <a:lnTo>
                  <a:pt x="1117968" y="9156"/>
                </a:lnTo>
                <a:lnTo>
                  <a:pt x="1119797" y="9525"/>
                </a:lnTo>
                <a:lnTo>
                  <a:pt x="1143662" y="9525"/>
                </a:lnTo>
                <a:lnTo>
                  <a:pt x="1486050" y="151777"/>
                </a:lnTo>
                <a:lnTo>
                  <a:pt x="1485099" y="151777"/>
                </a:lnTo>
                <a:lnTo>
                  <a:pt x="1483271" y="160947"/>
                </a:lnTo>
                <a:close/>
              </a:path>
              <a:path w="1509395" h="161925">
                <a:moveTo>
                  <a:pt x="1143662" y="9525"/>
                </a:moveTo>
                <a:lnTo>
                  <a:pt x="1119797" y="9525"/>
                </a:lnTo>
                <a:lnTo>
                  <a:pt x="1117968" y="9156"/>
                </a:lnTo>
                <a:lnTo>
                  <a:pt x="1142776" y="9156"/>
                </a:lnTo>
                <a:lnTo>
                  <a:pt x="1143662" y="9525"/>
                </a:lnTo>
                <a:close/>
              </a:path>
              <a:path w="1509395" h="161925">
                <a:moveTo>
                  <a:pt x="25704" y="160947"/>
                </a:moveTo>
                <a:lnTo>
                  <a:pt x="23875" y="151777"/>
                </a:lnTo>
                <a:lnTo>
                  <a:pt x="47772" y="151777"/>
                </a:lnTo>
                <a:lnTo>
                  <a:pt x="25704" y="160947"/>
                </a:lnTo>
                <a:close/>
              </a:path>
              <a:path w="1509395" h="161925">
                <a:moveTo>
                  <a:pt x="1483271" y="160947"/>
                </a:moveTo>
                <a:lnTo>
                  <a:pt x="25704" y="160947"/>
                </a:lnTo>
                <a:lnTo>
                  <a:pt x="47772" y="151777"/>
                </a:lnTo>
                <a:lnTo>
                  <a:pt x="1461203" y="151777"/>
                </a:lnTo>
                <a:lnTo>
                  <a:pt x="1483271" y="160947"/>
                </a:lnTo>
                <a:close/>
              </a:path>
              <a:path w="1509395" h="161925">
                <a:moveTo>
                  <a:pt x="1508120" y="160947"/>
                </a:moveTo>
                <a:lnTo>
                  <a:pt x="1483271" y="160947"/>
                </a:lnTo>
                <a:lnTo>
                  <a:pt x="1485099" y="151777"/>
                </a:lnTo>
                <a:lnTo>
                  <a:pt x="1486050" y="151777"/>
                </a:lnTo>
                <a:lnTo>
                  <a:pt x="1508120" y="1609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33845" y="3476548"/>
            <a:ext cx="192392" cy="176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62133" y="3583406"/>
            <a:ext cx="491490" cy="938530"/>
          </a:xfrm>
          <a:custGeom>
            <a:avLst/>
            <a:gdLst/>
            <a:ahLst/>
            <a:cxnLst/>
            <a:rect l="l" t="t" r="r" b="b"/>
            <a:pathLst>
              <a:path w="491489" h="938529">
                <a:moveTo>
                  <a:pt x="474370" y="938529"/>
                </a:moveTo>
                <a:lnTo>
                  <a:pt x="0" y="8648"/>
                </a:lnTo>
                <a:lnTo>
                  <a:pt x="16979" y="0"/>
                </a:lnTo>
                <a:lnTo>
                  <a:pt x="491350" y="929868"/>
                </a:lnTo>
                <a:lnTo>
                  <a:pt x="474370" y="93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74934" y="4473054"/>
            <a:ext cx="192392" cy="176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43362" y="356505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43362" y="369840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43362" y="383175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43362" y="396510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43362" y="409845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43362" y="423180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743362" y="436515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43362" y="449850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43362" y="463185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070567" y="4592599"/>
            <a:ext cx="276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q</a:t>
            </a:r>
            <a:r>
              <a:rPr dirty="0" baseline="-17921" sz="2325" spc="7" b="1"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87269" y="4643094"/>
            <a:ext cx="442899" cy="16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229569" y="4574502"/>
            <a:ext cx="276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q</a:t>
            </a:r>
            <a:r>
              <a:rPr dirty="0" baseline="-17921" sz="2325" spc="7" b="1"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84691" y="5674283"/>
            <a:ext cx="4818380" cy="0"/>
          </a:xfrm>
          <a:custGeom>
            <a:avLst/>
            <a:gdLst/>
            <a:ahLst/>
            <a:cxnLst/>
            <a:rect l="l" t="t" r="r" b="b"/>
            <a:pathLst>
              <a:path w="4818380" h="0">
                <a:moveTo>
                  <a:pt x="0" y="0"/>
                </a:moveTo>
                <a:lnTo>
                  <a:pt x="481797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668966" y="3100984"/>
            <a:ext cx="310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P</a:t>
            </a:r>
            <a:r>
              <a:rPr dirty="0" baseline="-17921" sz="2325" spc="7" b="1"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93501" y="4336440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23981" y="4181919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93048" y="3935133"/>
            <a:ext cx="8820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860" algn="l"/>
              </a:tabLst>
            </a:pPr>
            <a:r>
              <a:rPr dirty="0" baseline="-19675" sz="3600" b="1" i="1">
                <a:latin typeface="Times New Roman"/>
                <a:cs typeface="Times New Roman"/>
              </a:rPr>
              <a:t>F	</a:t>
            </a:r>
            <a:r>
              <a:rPr dirty="0" baseline="-33950" sz="5400" spc="195">
                <a:latin typeface="Calibri"/>
                <a:cs typeface="Calibri"/>
              </a:rPr>
              <a:t>+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176877" y="4511763"/>
            <a:ext cx="735965" cy="127000"/>
          </a:xfrm>
          <a:custGeom>
            <a:avLst/>
            <a:gdLst/>
            <a:ahLst/>
            <a:cxnLst/>
            <a:rect l="l" t="t" r="r" b="b"/>
            <a:pathLst>
              <a:path w="735964" h="127000">
                <a:moveTo>
                  <a:pt x="717586" y="73418"/>
                </a:moveTo>
                <a:lnTo>
                  <a:pt x="656259" y="73418"/>
                </a:lnTo>
                <a:lnTo>
                  <a:pt x="656412" y="54368"/>
                </a:lnTo>
                <a:lnTo>
                  <a:pt x="608789" y="53981"/>
                </a:lnTo>
                <a:lnTo>
                  <a:pt x="609231" y="0"/>
                </a:lnTo>
                <a:lnTo>
                  <a:pt x="735711" y="64541"/>
                </a:lnTo>
                <a:lnTo>
                  <a:pt x="717586" y="73418"/>
                </a:lnTo>
                <a:close/>
              </a:path>
              <a:path w="735964" h="127000">
                <a:moveTo>
                  <a:pt x="608632" y="73030"/>
                </a:moveTo>
                <a:lnTo>
                  <a:pt x="0" y="68072"/>
                </a:lnTo>
                <a:lnTo>
                  <a:pt x="152" y="49034"/>
                </a:lnTo>
                <a:lnTo>
                  <a:pt x="608789" y="53981"/>
                </a:lnTo>
                <a:lnTo>
                  <a:pt x="608632" y="73030"/>
                </a:lnTo>
                <a:close/>
              </a:path>
              <a:path w="735964" h="127000">
                <a:moveTo>
                  <a:pt x="656259" y="73418"/>
                </a:moveTo>
                <a:lnTo>
                  <a:pt x="608632" y="73030"/>
                </a:lnTo>
                <a:lnTo>
                  <a:pt x="608789" y="53981"/>
                </a:lnTo>
                <a:lnTo>
                  <a:pt x="656412" y="54368"/>
                </a:lnTo>
                <a:lnTo>
                  <a:pt x="656259" y="73418"/>
                </a:lnTo>
                <a:close/>
              </a:path>
              <a:path w="735964" h="127000">
                <a:moveTo>
                  <a:pt x="608190" y="127000"/>
                </a:moveTo>
                <a:lnTo>
                  <a:pt x="608632" y="73030"/>
                </a:lnTo>
                <a:lnTo>
                  <a:pt x="717586" y="73418"/>
                </a:lnTo>
                <a:lnTo>
                  <a:pt x="608190" y="12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014499" y="4487329"/>
            <a:ext cx="744855" cy="127000"/>
          </a:xfrm>
          <a:custGeom>
            <a:avLst/>
            <a:gdLst/>
            <a:ahLst/>
            <a:cxnLst/>
            <a:rect l="l" t="t" r="r" b="b"/>
            <a:pathLst>
              <a:path w="744855" h="127000">
                <a:moveTo>
                  <a:pt x="126072" y="126987"/>
                </a:moveTo>
                <a:lnTo>
                  <a:pt x="0" y="61671"/>
                </a:lnTo>
                <a:lnTo>
                  <a:pt x="127888" y="0"/>
                </a:lnTo>
                <a:lnTo>
                  <a:pt x="127126" y="53289"/>
                </a:lnTo>
                <a:lnTo>
                  <a:pt x="79501" y="53289"/>
                </a:lnTo>
                <a:lnTo>
                  <a:pt x="79222" y="72339"/>
                </a:lnTo>
                <a:lnTo>
                  <a:pt x="126844" y="73019"/>
                </a:lnTo>
                <a:lnTo>
                  <a:pt x="126072" y="126987"/>
                </a:lnTo>
                <a:close/>
              </a:path>
              <a:path w="744855" h="127000">
                <a:moveTo>
                  <a:pt x="126844" y="73019"/>
                </a:moveTo>
                <a:lnTo>
                  <a:pt x="79222" y="72339"/>
                </a:lnTo>
                <a:lnTo>
                  <a:pt x="79501" y="53289"/>
                </a:lnTo>
                <a:lnTo>
                  <a:pt x="127117" y="53970"/>
                </a:lnTo>
                <a:lnTo>
                  <a:pt x="126844" y="73019"/>
                </a:lnTo>
                <a:close/>
              </a:path>
              <a:path w="744855" h="127000">
                <a:moveTo>
                  <a:pt x="127117" y="53970"/>
                </a:moveTo>
                <a:lnTo>
                  <a:pt x="79501" y="53289"/>
                </a:lnTo>
                <a:lnTo>
                  <a:pt x="127126" y="53289"/>
                </a:lnTo>
                <a:lnTo>
                  <a:pt x="127117" y="53970"/>
                </a:lnTo>
                <a:close/>
              </a:path>
              <a:path w="744855" h="127000">
                <a:moveTo>
                  <a:pt x="744524" y="81838"/>
                </a:moveTo>
                <a:lnTo>
                  <a:pt x="126844" y="73019"/>
                </a:lnTo>
                <a:lnTo>
                  <a:pt x="127117" y="53970"/>
                </a:lnTo>
                <a:lnTo>
                  <a:pt x="744791" y="62801"/>
                </a:lnTo>
                <a:lnTo>
                  <a:pt x="744524" y="81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8108" y="1620011"/>
            <a:ext cx="3636645" cy="2426335"/>
          </a:xfrm>
          <a:custGeom>
            <a:avLst/>
            <a:gdLst/>
            <a:ahLst/>
            <a:cxnLst/>
            <a:rect l="l" t="t" r="r" b="b"/>
            <a:pathLst>
              <a:path w="3636645" h="2426335">
                <a:moveTo>
                  <a:pt x="3232403" y="2426208"/>
                </a:moveTo>
                <a:lnTo>
                  <a:pt x="403860" y="2426208"/>
                </a:lnTo>
                <a:lnTo>
                  <a:pt x="356818" y="2423435"/>
                </a:lnTo>
                <a:lnTo>
                  <a:pt x="311360" y="2415435"/>
                </a:lnTo>
                <a:lnTo>
                  <a:pt x="267789" y="2402511"/>
                </a:lnTo>
                <a:lnTo>
                  <a:pt x="226408" y="2384967"/>
                </a:lnTo>
                <a:lnTo>
                  <a:pt x="187522" y="2363108"/>
                </a:lnTo>
                <a:lnTo>
                  <a:pt x="151436" y="2337237"/>
                </a:lnTo>
                <a:lnTo>
                  <a:pt x="118452" y="2307659"/>
                </a:lnTo>
                <a:lnTo>
                  <a:pt x="88876" y="2274678"/>
                </a:lnTo>
                <a:lnTo>
                  <a:pt x="63011" y="2238597"/>
                </a:lnTo>
                <a:lnTo>
                  <a:pt x="41162" y="2199721"/>
                </a:lnTo>
                <a:lnTo>
                  <a:pt x="23632" y="2158354"/>
                </a:lnTo>
                <a:lnTo>
                  <a:pt x="10725" y="2114800"/>
                </a:lnTo>
                <a:lnTo>
                  <a:pt x="2747" y="2069363"/>
                </a:lnTo>
                <a:lnTo>
                  <a:pt x="0" y="2022348"/>
                </a:lnTo>
                <a:lnTo>
                  <a:pt x="0" y="405383"/>
                </a:lnTo>
                <a:lnTo>
                  <a:pt x="2747" y="358139"/>
                </a:lnTo>
                <a:lnTo>
                  <a:pt x="10725" y="312506"/>
                </a:lnTo>
                <a:lnTo>
                  <a:pt x="23632" y="268783"/>
                </a:lnTo>
                <a:lnTo>
                  <a:pt x="41162" y="227272"/>
                </a:lnTo>
                <a:lnTo>
                  <a:pt x="63011" y="188274"/>
                </a:lnTo>
                <a:lnTo>
                  <a:pt x="88876" y="152089"/>
                </a:lnTo>
                <a:lnTo>
                  <a:pt x="118452" y="119019"/>
                </a:lnTo>
                <a:lnTo>
                  <a:pt x="151436" y="89364"/>
                </a:lnTo>
                <a:lnTo>
                  <a:pt x="187522" y="63425"/>
                </a:lnTo>
                <a:lnTo>
                  <a:pt x="226408" y="41503"/>
                </a:lnTo>
                <a:lnTo>
                  <a:pt x="267789" y="23898"/>
                </a:lnTo>
                <a:lnTo>
                  <a:pt x="311360" y="10913"/>
                </a:lnTo>
                <a:lnTo>
                  <a:pt x="356818" y="2846"/>
                </a:lnTo>
                <a:lnTo>
                  <a:pt x="403860" y="0"/>
                </a:lnTo>
                <a:lnTo>
                  <a:pt x="3232403" y="0"/>
                </a:lnTo>
                <a:lnTo>
                  <a:pt x="3279543" y="2846"/>
                </a:lnTo>
                <a:lnTo>
                  <a:pt x="3325085" y="10913"/>
                </a:lnTo>
                <a:lnTo>
                  <a:pt x="3368725" y="23898"/>
                </a:lnTo>
                <a:lnTo>
                  <a:pt x="3410158" y="41503"/>
                </a:lnTo>
                <a:lnTo>
                  <a:pt x="3449082" y="63425"/>
                </a:lnTo>
                <a:lnTo>
                  <a:pt x="3485191" y="89364"/>
                </a:lnTo>
                <a:lnTo>
                  <a:pt x="3518182" y="119019"/>
                </a:lnTo>
                <a:lnTo>
                  <a:pt x="3547751" y="152089"/>
                </a:lnTo>
                <a:lnTo>
                  <a:pt x="3573593" y="188274"/>
                </a:lnTo>
                <a:lnTo>
                  <a:pt x="3595404" y="227272"/>
                </a:lnTo>
                <a:lnTo>
                  <a:pt x="3612881" y="268783"/>
                </a:lnTo>
                <a:lnTo>
                  <a:pt x="3625719" y="312506"/>
                </a:lnTo>
                <a:lnTo>
                  <a:pt x="3633615" y="358139"/>
                </a:lnTo>
                <a:lnTo>
                  <a:pt x="3636264" y="405383"/>
                </a:lnTo>
                <a:lnTo>
                  <a:pt x="3636264" y="2022348"/>
                </a:lnTo>
                <a:lnTo>
                  <a:pt x="3633615" y="2069363"/>
                </a:lnTo>
                <a:lnTo>
                  <a:pt x="3625719" y="2114800"/>
                </a:lnTo>
                <a:lnTo>
                  <a:pt x="3612881" y="2158354"/>
                </a:lnTo>
                <a:lnTo>
                  <a:pt x="3595404" y="2199721"/>
                </a:lnTo>
                <a:lnTo>
                  <a:pt x="3573593" y="2238597"/>
                </a:lnTo>
                <a:lnTo>
                  <a:pt x="3547751" y="2274678"/>
                </a:lnTo>
                <a:lnTo>
                  <a:pt x="3518182" y="2307659"/>
                </a:lnTo>
                <a:lnTo>
                  <a:pt x="3485191" y="2337237"/>
                </a:lnTo>
                <a:lnTo>
                  <a:pt x="3449082" y="2363108"/>
                </a:lnTo>
                <a:lnTo>
                  <a:pt x="3410158" y="2384967"/>
                </a:lnTo>
                <a:lnTo>
                  <a:pt x="3368725" y="2402511"/>
                </a:lnTo>
                <a:lnTo>
                  <a:pt x="3325085" y="2415435"/>
                </a:lnTo>
                <a:lnTo>
                  <a:pt x="3279543" y="2423435"/>
                </a:lnTo>
                <a:lnTo>
                  <a:pt x="3232403" y="2426208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88722" y="1611122"/>
            <a:ext cx="3655695" cy="2438400"/>
          </a:xfrm>
          <a:custGeom>
            <a:avLst/>
            <a:gdLst/>
            <a:ahLst/>
            <a:cxnLst/>
            <a:rect l="l" t="t" r="r" b="b"/>
            <a:pathLst>
              <a:path w="3655695" h="2438400">
                <a:moveTo>
                  <a:pt x="3345167" y="12699"/>
                </a:moveTo>
                <a:lnTo>
                  <a:pt x="310349" y="12699"/>
                </a:lnTo>
                <a:lnTo>
                  <a:pt x="320319" y="0"/>
                </a:lnTo>
                <a:lnTo>
                  <a:pt x="3335210" y="0"/>
                </a:lnTo>
                <a:lnTo>
                  <a:pt x="3345167" y="12699"/>
                </a:lnTo>
                <a:close/>
              </a:path>
              <a:path w="3655695" h="2438400">
                <a:moveTo>
                  <a:pt x="334073" y="25400"/>
                </a:moveTo>
                <a:lnTo>
                  <a:pt x="262039" y="25400"/>
                </a:lnTo>
                <a:lnTo>
                  <a:pt x="271487" y="12699"/>
                </a:lnTo>
                <a:lnTo>
                  <a:pt x="343992" y="12699"/>
                </a:lnTo>
                <a:lnTo>
                  <a:pt x="334073" y="25400"/>
                </a:lnTo>
                <a:close/>
              </a:path>
              <a:path w="3655695" h="2438400">
                <a:moveTo>
                  <a:pt x="3393490" y="25400"/>
                </a:moveTo>
                <a:lnTo>
                  <a:pt x="3321456" y="25400"/>
                </a:lnTo>
                <a:lnTo>
                  <a:pt x="3311537" y="12699"/>
                </a:lnTo>
                <a:lnTo>
                  <a:pt x="3384041" y="12699"/>
                </a:lnTo>
                <a:lnTo>
                  <a:pt x="3393490" y="25400"/>
                </a:lnTo>
                <a:close/>
              </a:path>
              <a:path w="3655695" h="2438400">
                <a:moveTo>
                  <a:pt x="287045" y="38100"/>
                </a:moveTo>
                <a:lnTo>
                  <a:pt x="234365" y="38100"/>
                </a:lnTo>
                <a:lnTo>
                  <a:pt x="243471" y="25400"/>
                </a:lnTo>
                <a:lnTo>
                  <a:pt x="296481" y="25400"/>
                </a:lnTo>
                <a:lnTo>
                  <a:pt x="287045" y="38100"/>
                </a:lnTo>
                <a:close/>
              </a:path>
              <a:path w="3655695" h="2438400">
                <a:moveTo>
                  <a:pt x="3421164" y="38100"/>
                </a:moveTo>
                <a:lnTo>
                  <a:pt x="3368484" y="38100"/>
                </a:lnTo>
                <a:lnTo>
                  <a:pt x="3359035" y="25400"/>
                </a:lnTo>
                <a:lnTo>
                  <a:pt x="3412058" y="25400"/>
                </a:lnTo>
                <a:lnTo>
                  <a:pt x="3421164" y="38100"/>
                </a:lnTo>
                <a:close/>
              </a:path>
              <a:path w="3655695" h="2438400">
                <a:moveTo>
                  <a:pt x="251218" y="50800"/>
                </a:moveTo>
                <a:lnTo>
                  <a:pt x="207797" y="50800"/>
                </a:lnTo>
                <a:lnTo>
                  <a:pt x="216522" y="38100"/>
                </a:lnTo>
                <a:lnTo>
                  <a:pt x="260223" y="38100"/>
                </a:lnTo>
                <a:lnTo>
                  <a:pt x="251218" y="50800"/>
                </a:lnTo>
                <a:close/>
              </a:path>
              <a:path w="3655695" h="2438400">
                <a:moveTo>
                  <a:pt x="3447732" y="50800"/>
                </a:moveTo>
                <a:lnTo>
                  <a:pt x="3404311" y="50800"/>
                </a:lnTo>
                <a:lnTo>
                  <a:pt x="3395306" y="38100"/>
                </a:lnTo>
                <a:lnTo>
                  <a:pt x="3439007" y="38100"/>
                </a:lnTo>
                <a:lnTo>
                  <a:pt x="3447732" y="50800"/>
                </a:lnTo>
                <a:close/>
              </a:path>
              <a:path w="3655695" h="2438400">
                <a:moveTo>
                  <a:pt x="225513" y="63500"/>
                </a:moveTo>
                <a:lnTo>
                  <a:pt x="190741" y="63500"/>
                </a:lnTo>
                <a:lnTo>
                  <a:pt x="199199" y="50800"/>
                </a:lnTo>
                <a:lnTo>
                  <a:pt x="234175" y="50800"/>
                </a:lnTo>
                <a:lnTo>
                  <a:pt x="225513" y="63500"/>
                </a:lnTo>
                <a:close/>
              </a:path>
              <a:path w="3655695" h="2438400">
                <a:moveTo>
                  <a:pt x="3464788" y="63500"/>
                </a:moveTo>
                <a:lnTo>
                  <a:pt x="3430016" y="63500"/>
                </a:lnTo>
                <a:lnTo>
                  <a:pt x="3421354" y="50800"/>
                </a:lnTo>
                <a:lnTo>
                  <a:pt x="3456330" y="50800"/>
                </a:lnTo>
                <a:lnTo>
                  <a:pt x="3464788" y="63500"/>
                </a:lnTo>
                <a:close/>
              </a:path>
              <a:path w="3655695" h="2438400">
                <a:moveTo>
                  <a:pt x="200913" y="76200"/>
                </a:moveTo>
                <a:lnTo>
                  <a:pt x="174231" y="76200"/>
                </a:lnTo>
                <a:lnTo>
                  <a:pt x="182410" y="63500"/>
                </a:lnTo>
                <a:lnTo>
                  <a:pt x="209181" y="63500"/>
                </a:lnTo>
                <a:lnTo>
                  <a:pt x="200913" y="76200"/>
                </a:lnTo>
                <a:close/>
              </a:path>
              <a:path w="3655695" h="2438400">
                <a:moveTo>
                  <a:pt x="208991" y="76200"/>
                </a:moveTo>
                <a:lnTo>
                  <a:pt x="209181" y="63500"/>
                </a:lnTo>
                <a:lnTo>
                  <a:pt x="217385" y="63500"/>
                </a:lnTo>
                <a:lnTo>
                  <a:pt x="208991" y="76200"/>
                </a:lnTo>
                <a:close/>
              </a:path>
              <a:path w="3655695" h="2438400">
                <a:moveTo>
                  <a:pt x="3446538" y="76200"/>
                </a:moveTo>
                <a:lnTo>
                  <a:pt x="3438131" y="63500"/>
                </a:lnTo>
                <a:lnTo>
                  <a:pt x="3446335" y="63500"/>
                </a:lnTo>
                <a:lnTo>
                  <a:pt x="3446538" y="76200"/>
                </a:lnTo>
                <a:close/>
              </a:path>
              <a:path w="3655695" h="2438400">
                <a:moveTo>
                  <a:pt x="3481298" y="76200"/>
                </a:moveTo>
                <a:lnTo>
                  <a:pt x="3454603" y="76200"/>
                </a:lnTo>
                <a:lnTo>
                  <a:pt x="3446335" y="63500"/>
                </a:lnTo>
                <a:lnTo>
                  <a:pt x="3473119" y="63500"/>
                </a:lnTo>
                <a:lnTo>
                  <a:pt x="3481298" y="76200"/>
                </a:lnTo>
                <a:close/>
              </a:path>
              <a:path w="3655695" h="2438400">
                <a:moveTo>
                  <a:pt x="185178" y="88900"/>
                </a:moveTo>
                <a:lnTo>
                  <a:pt x="150558" y="88900"/>
                </a:lnTo>
                <a:lnTo>
                  <a:pt x="158305" y="76200"/>
                </a:lnTo>
                <a:lnTo>
                  <a:pt x="193167" y="76200"/>
                </a:lnTo>
                <a:lnTo>
                  <a:pt x="185178" y="88900"/>
                </a:lnTo>
                <a:close/>
              </a:path>
              <a:path w="3655695" h="2438400">
                <a:moveTo>
                  <a:pt x="3504971" y="88900"/>
                </a:moveTo>
                <a:lnTo>
                  <a:pt x="3470351" y="88900"/>
                </a:lnTo>
                <a:lnTo>
                  <a:pt x="3462362" y="76200"/>
                </a:lnTo>
                <a:lnTo>
                  <a:pt x="3497224" y="76200"/>
                </a:lnTo>
                <a:lnTo>
                  <a:pt x="3504971" y="88900"/>
                </a:lnTo>
                <a:close/>
              </a:path>
              <a:path w="3655695" h="2438400">
                <a:moveTo>
                  <a:pt x="169976" y="101600"/>
                </a:moveTo>
                <a:lnTo>
                  <a:pt x="135547" y="101600"/>
                </a:lnTo>
                <a:lnTo>
                  <a:pt x="142976" y="88900"/>
                </a:lnTo>
                <a:lnTo>
                  <a:pt x="177685" y="88900"/>
                </a:lnTo>
                <a:lnTo>
                  <a:pt x="169976" y="101600"/>
                </a:lnTo>
                <a:close/>
              </a:path>
              <a:path w="3655695" h="2438400">
                <a:moveTo>
                  <a:pt x="3519982" y="101600"/>
                </a:moveTo>
                <a:lnTo>
                  <a:pt x="3485540" y="101600"/>
                </a:lnTo>
                <a:lnTo>
                  <a:pt x="3477831" y="88900"/>
                </a:lnTo>
                <a:lnTo>
                  <a:pt x="3512553" y="88900"/>
                </a:lnTo>
                <a:lnTo>
                  <a:pt x="3519982" y="101600"/>
                </a:lnTo>
                <a:close/>
              </a:path>
              <a:path w="3655695" h="2438400">
                <a:moveTo>
                  <a:pt x="141350" y="127000"/>
                </a:moveTo>
                <a:lnTo>
                  <a:pt x="114249" y="127000"/>
                </a:lnTo>
                <a:lnTo>
                  <a:pt x="121183" y="114300"/>
                </a:lnTo>
                <a:lnTo>
                  <a:pt x="128282" y="101600"/>
                </a:lnTo>
                <a:lnTo>
                  <a:pt x="162775" y="101600"/>
                </a:lnTo>
                <a:lnTo>
                  <a:pt x="155359" y="114300"/>
                </a:lnTo>
                <a:lnTo>
                  <a:pt x="148450" y="114300"/>
                </a:lnTo>
                <a:lnTo>
                  <a:pt x="141350" y="127000"/>
                </a:lnTo>
                <a:close/>
              </a:path>
              <a:path w="3655695" h="2438400">
                <a:moveTo>
                  <a:pt x="3541280" y="127000"/>
                </a:moveTo>
                <a:lnTo>
                  <a:pt x="3514178" y="127000"/>
                </a:lnTo>
                <a:lnTo>
                  <a:pt x="3507079" y="114300"/>
                </a:lnTo>
                <a:lnTo>
                  <a:pt x="3500158" y="114300"/>
                </a:lnTo>
                <a:lnTo>
                  <a:pt x="3492754" y="101600"/>
                </a:lnTo>
                <a:lnTo>
                  <a:pt x="3527247" y="101600"/>
                </a:lnTo>
                <a:lnTo>
                  <a:pt x="3534346" y="114300"/>
                </a:lnTo>
                <a:lnTo>
                  <a:pt x="3541280" y="127000"/>
                </a:lnTo>
                <a:close/>
              </a:path>
              <a:path w="3655695" h="2438400">
                <a:moveTo>
                  <a:pt x="127952" y="139700"/>
                </a:moveTo>
                <a:lnTo>
                  <a:pt x="100901" y="139700"/>
                </a:lnTo>
                <a:lnTo>
                  <a:pt x="107480" y="127000"/>
                </a:lnTo>
                <a:lnTo>
                  <a:pt x="134734" y="127000"/>
                </a:lnTo>
                <a:lnTo>
                  <a:pt x="127952" y="139700"/>
                </a:lnTo>
                <a:close/>
              </a:path>
              <a:path w="3655695" h="2438400">
                <a:moveTo>
                  <a:pt x="3554628" y="139700"/>
                </a:moveTo>
                <a:lnTo>
                  <a:pt x="3527564" y="139700"/>
                </a:lnTo>
                <a:lnTo>
                  <a:pt x="3520795" y="127000"/>
                </a:lnTo>
                <a:lnTo>
                  <a:pt x="3548037" y="127000"/>
                </a:lnTo>
                <a:lnTo>
                  <a:pt x="3554628" y="139700"/>
                </a:lnTo>
                <a:close/>
              </a:path>
              <a:path w="3655695" h="2438400">
                <a:moveTo>
                  <a:pt x="103162" y="165100"/>
                </a:moveTo>
                <a:lnTo>
                  <a:pt x="82207" y="165100"/>
                </a:lnTo>
                <a:lnTo>
                  <a:pt x="88252" y="152400"/>
                </a:lnTo>
                <a:lnTo>
                  <a:pt x="94487" y="139700"/>
                </a:lnTo>
                <a:lnTo>
                  <a:pt x="121653" y="139700"/>
                </a:lnTo>
                <a:lnTo>
                  <a:pt x="115214" y="152400"/>
                </a:lnTo>
                <a:lnTo>
                  <a:pt x="109245" y="152400"/>
                </a:lnTo>
                <a:lnTo>
                  <a:pt x="103162" y="165100"/>
                </a:lnTo>
                <a:close/>
              </a:path>
              <a:path w="3655695" h="2438400">
                <a:moveTo>
                  <a:pt x="3573322" y="165100"/>
                </a:moveTo>
                <a:lnTo>
                  <a:pt x="3552367" y="165100"/>
                </a:lnTo>
                <a:lnTo>
                  <a:pt x="3546284" y="152400"/>
                </a:lnTo>
                <a:lnTo>
                  <a:pt x="3540302" y="152400"/>
                </a:lnTo>
                <a:lnTo>
                  <a:pt x="3533863" y="139700"/>
                </a:lnTo>
                <a:lnTo>
                  <a:pt x="3561041" y="139700"/>
                </a:lnTo>
                <a:lnTo>
                  <a:pt x="3567277" y="152400"/>
                </a:lnTo>
                <a:lnTo>
                  <a:pt x="3573322" y="165100"/>
                </a:lnTo>
                <a:close/>
              </a:path>
              <a:path w="3655695" h="2438400">
                <a:moveTo>
                  <a:pt x="86385" y="190500"/>
                </a:moveTo>
                <a:lnTo>
                  <a:pt x="65189" y="190500"/>
                </a:lnTo>
                <a:lnTo>
                  <a:pt x="70662" y="177800"/>
                </a:lnTo>
                <a:lnTo>
                  <a:pt x="76339" y="165100"/>
                </a:lnTo>
                <a:lnTo>
                  <a:pt x="97523" y="165100"/>
                </a:lnTo>
                <a:lnTo>
                  <a:pt x="91795" y="177800"/>
                </a:lnTo>
                <a:lnTo>
                  <a:pt x="91935" y="177800"/>
                </a:lnTo>
                <a:lnTo>
                  <a:pt x="86385" y="190500"/>
                </a:lnTo>
                <a:close/>
              </a:path>
              <a:path w="3655695" h="2438400">
                <a:moveTo>
                  <a:pt x="3590340" y="190500"/>
                </a:moveTo>
                <a:lnTo>
                  <a:pt x="3569144" y="190500"/>
                </a:lnTo>
                <a:lnTo>
                  <a:pt x="3563594" y="177800"/>
                </a:lnTo>
                <a:lnTo>
                  <a:pt x="3563734" y="177800"/>
                </a:lnTo>
                <a:lnTo>
                  <a:pt x="3558006" y="165100"/>
                </a:lnTo>
                <a:lnTo>
                  <a:pt x="3579190" y="165100"/>
                </a:lnTo>
                <a:lnTo>
                  <a:pt x="3584867" y="177800"/>
                </a:lnTo>
                <a:lnTo>
                  <a:pt x="3590340" y="190500"/>
                </a:lnTo>
                <a:close/>
              </a:path>
              <a:path w="3655695" h="2438400">
                <a:moveTo>
                  <a:pt x="71285" y="215900"/>
                </a:moveTo>
                <a:lnTo>
                  <a:pt x="49936" y="215900"/>
                </a:lnTo>
                <a:lnTo>
                  <a:pt x="54825" y="203200"/>
                </a:lnTo>
                <a:lnTo>
                  <a:pt x="59905" y="190500"/>
                </a:lnTo>
                <a:lnTo>
                  <a:pt x="81292" y="190500"/>
                </a:lnTo>
                <a:lnTo>
                  <a:pt x="76123" y="203200"/>
                </a:lnTo>
                <a:lnTo>
                  <a:pt x="71285" y="215900"/>
                </a:lnTo>
                <a:close/>
              </a:path>
              <a:path w="3655695" h="2438400">
                <a:moveTo>
                  <a:pt x="3605580" y="215900"/>
                </a:moveTo>
                <a:lnTo>
                  <a:pt x="3584244" y="215900"/>
                </a:lnTo>
                <a:lnTo>
                  <a:pt x="3579279" y="203200"/>
                </a:lnTo>
                <a:lnTo>
                  <a:pt x="3574237" y="190500"/>
                </a:lnTo>
                <a:lnTo>
                  <a:pt x="3595624" y="190500"/>
                </a:lnTo>
                <a:lnTo>
                  <a:pt x="3600704" y="203200"/>
                </a:lnTo>
                <a:lnTo>
                  <a:pt x="3605580" y="215900"/>
                </a:lnTo>
                <a:close/>
              </a:path>
              <a:path w="3655695" h="2438400">
                <a:moveTo>
                  <a:pt x="57912" y="241300"/>
                </a:moveTo>
                <a:lnTo>
                  <a:pt x="36550" y="241300"/>
                </a:lnTo>
                <a:lnTo>
                  <a:pt x="40805" y="228600"/>
                </a:lnTo>
                <a:lnTo>
                  <a:pt x="45262" y="215900"/>
                </a:lnTo>
                <a:lnTo>
                  <a:pt x="66738" y="215900"/>
                </a:lnTo>
                <a:lnTo>
                  <a:pt x="62166" y="228600"/>
                </a:lnTo>
                <a:lnTo>
                  <a:pt x="57912" y="241300"/>
                </a:lnTo>
                <a:close/>
              </a:path>
              <a:path w="3655695" h="2438400">
                <a:moveTo>
                  <a:pt x="3618979" y="241300"/>
                </a:moveTo>
                <a:lnTo>
                  <a:pt x="3597617" y="241300"/>
                </a:lnTo>
                <a:lnTo>
                  <a:pt x="3593249" y="228600"/>
                </a:lnTo>
                <a:lnTo>
                  <a:pt x="3588791" y="215900"/>
                </a:lnTo>
                <a:lnTo>
                  <a:pt x="3610254" y="215900"/>
                </a:lnTo>
                <a:lnTo>
                  <a:pt x="3614724" y="228600"/>
                </a:lnTo>
                <a:lnTo>
                  <a:pt x="3618979" y="241300"/>
                </a:lnTo>
                <a:close/>
              </a:path>
              <a:path w="3655695" h="2438400">
                <a:moveTo>
                  <a:pt x="39750" y="279400"/>
                </a:moveTo>
                <a:lnTo>
                  <a:pt x="21742" y="279400"/>
                </a:lnTo>
                <a:lnTo>
                  <a:pt x="25107" y="266700"/>
                </a:lnTo>
                <a:lnTo>
                  <a:pt x="28701" y="254000"/>
                </a:lnTo>
                <a:lnTo>
                  <a:pt x="32512" y="241300"/>
                </a:lnTo>
                <a:lnTo>
                  <a:pt x="53962" y="241300"/>
                </a:lnTo>
                <a:lnTo>
                  <a:pt x="50012" y="254000"/>
                </a:lnTo>
                <a:lnTo>
                  <a:pt x="46380" y="266700"/>
                </a:lnTo>
                <a:lnTo>
                  <a:pt x="43040" y="266700"/>
                </a:lnTo>
                <a:lnTo>
                  <a:pt x="39750" y="279400"/>
                </a:lnTo>
                <a:close/>
              </a:path>
              <a:path w="3655695" h="2438400">
                <a:moveTo>
                  <a:pt x="3633787" y="279400"/>
                </a:moveTo>
                <a:lnTo>
                  <a:pt x="3615778" y="279400"/>
                </a:lnTo>
                <a:lnTo>
                  <a:pt x="3612489" y="266700"/>
                </a:lnTo>
                <a:lnTo>
                  <a:pt x="3609149" y="266700"/>
                </a:lnTo>
                <a:lnTo>
                  <a:pt x="3605415" y="254000"/>
                </a:lnTo>
                <a:lnTo>
                  <a:pt x="3601567" y="241300"/>
                </a:lnTo>
                <a:lnTo>
                  <a:pt x="3623005" y="241300"/>
                </a:lnTo>
                <a:lnTo>
                  <a:pt x="3626827" y="254000"/>
                </a:lnTo>
                <a:lnTo>
                  <a:pt x="3630421" y="266700"/>
                </a:lnTo>
                <a:lnTo>
                  <a:pt x="3633787" y="279400"/>
                </a:lnTo>
                <a:close/>
              </a:path>
              <a:path w="3655695" h="2438400">
                <a:moveTo>
                  <a:pt x="27038" y="330200"/>
                </a:moveTo>
                <a:lnTo>
                  <a:pt x="8407" y="330200"/>
                </a:lnTo>
                <a:lnTo>
                  <a:pt x="10591" y="317500"/>
                </a:lnTo>
                <a:lnTo>
                  <a:pt x="13030" y="304800"/>
                </a:lnTo>
                <a:lnTo>
                  <a:pt x="15697" y="292100"/>
                </a:lnTo>
                <a:lnTo>
                  <a:pt x="18605" y="279400"/>
                </a:lnTo>
                <a:lnTo>
                  <a:pt x="39827" y="279400"/>
                </a:lnTo>
                <a:lnTo>
                  <a:pt x="36753" y="292100"/>
                </a:lnTo>
                <a:lnTo>
                  <a:pt x="33985" y="304800"/>
                </a:lnTo>
                <a:lnTo>
                  <a:pt x="31508" y="304800"/>
                </a:lnTo>
                <a:lnTo>
                  <a:pt x="29133" y="317500"/>
                </a:lnTo>
                <a:lnTo>
                  <a:pt x="27038" y="330200"/>
                </a:lnTo>
                <a:close/>
              </a:path>
              <a:path w="3655695" h="2438400">
                <a:moveTo>
                  <a:pt x="3647122" y="330200"/>
                </a:moveTo>
                <a:lnTo>
                  <a:pt x="3628478" y="330200"/>
                </a:lnTo>
                <a:lnTo>
                  <a:pt x="3626345" y="317500"/>
                </a:lnTo>
                <a:lnTo>
                  <a:pt x="3624021" y="304800"/>
                </a:lnTo>
                <a:lnTo>
                  <a:pt x="3621544" y="304800"/>
                </a:lnTo>
                <a:lnTo>
                  <a:pt x="3618699" y="292100"/>
                </a:lnTo>
                <a:lnTo>
                  <a:pt x="3615702" y="279400"/>
                </a:lnTo>
                <a:lnTo>
                  <a:pt x="3636924" y="279400"/>
                </a:lnTo>
                <a:lnTo>
                  <a:pt x="3639832" y="292100"/>
                </a:lnTo>
                <a:lnTo>
                  <a:pt x="3642499" y="304800"/>
                </a:lnTo>
                <a:lnTo>
                  <a:pt x="3644938" y="317500"/>
                </a:lnTo>
                <a:lnTo>
                  <a:pt x="3647122" y="330200"/>
                </a:lnTo>
                <a:close/>
              </a:path>
              <a:path w="3655695" h="2438400">
                <a:moveTo>
                  <a:pt x="20193" y="381000"/>
                </a:moveTo>
                <a:lnTo>
                  <a:pt x="1206" y="381000"/>
                </a:lnTo>
                <a:lnTo>
                  <a:pt x="2133" y="368300"/>
                </a:lnTo>
                <a:lnTo>
                  <a:pt x="3327" y="355600"/>
                </a:lnTo>
                <a:lnTo>
                  <a:pt x="4762" y="342900"/>
                </a:lnTo>
                <a:lnTo>
                  <a:pt x="6464" y="330200"/>
                </a:lnTo>
                <a:lnTo>
                  <a:pt x="27089" y="330200"/>
                </a:lnTo>
                <a:lnTo>
                  <a:pt x="25196" y="342900"/>
                </a:lnTo>
                <a:lnTo>
                  <a:pt x="23609" y="342900"/>
                </a:lnTo>
                <a:lnTo>
                  <a:pt x="22199" y="355600"/>
                </a:lnTo>
                <a:lnTo>
                  <a:pt x="21069" y="368300"/>
                </a:lnTo>
                <a:lnTo>
                  <a:pt x="20193" y="381000"/>
                </a:lnTo>
                <a:close/>
              </a:path>
              <a:path w="3655695" h="2438400">
                <a:moveTo>
                  <a:pt x="3654323" y="381000"/>
                </a:moveTo>
                <a:lnTo>
                  <a:pt x="3635336" y="381000"/>
                </a:lnTo>
                <a:lnTo>
                  <a:pt x="3634435" y="368300"/>
                </a:lnTo>
                <a:lnTo>
                  <a:pt x="3633292" y="355600"/>
                </a:lnTo>
                <a:lnTo>
                  <a:pt x="3631907" y="342900"/>
                </a:lnTo>
                <a:lnTo>
                  <a:pt x="3630333" y="342900"/>
                </a:lnTo>
                <a:lnTo>
                  <a:pt x="3628440" y="330200"/>
                </a:lnTo>
                <a:lnTo>
                  <a:pt x="3649065" y="330200"/>
                </a:lnTo>
                <a:lnTo>
                  <a:pt x="3650767" y="342900"/>
                </a:lnTo>
                <a:lnTo>
                  <a:pt x="3652202" y="355600"/>
                </a:lnTo>
                <a:lnTo>
                  <a:pt x="3653396" y="368300"/>
                </a:lnTo>
                <a:lnTo>
                  <a:pt x="3654323" y="381000"/>
                </a:lnTo>
                <a:close/>
              </a:path>
              <a:path w="3655695" h="2438400">
                <a:moveTo>
                  <a:pt x="23609" y="2082800"/>
                </a:moveTo>
                <a:lnTo>
                  <a:pt x="3327" y="2082800"/>
                </a:lnTo>
                <a:lnTo>
                  <a:pt x="2133" y="2070100"/>
                </a:lnTo>
                <a:lnTo>
                  <a:pt x="1206" y="2057400"/>
                </a:lnTo>
                <a:lnTo>
                  <a:pt x="533" y="2044700"/>
                </a:lnTo>
                <a:lnTo>
                  <a:pt x="139" y="2032000"/>
                </a:lnTo>
                <a:lnTo>
                  <a:pt x="0" y="2019300"/>
                </a:lnTo>
                <a:lnTo>
                  <a:pt x="0" y="406400"/>
                </a:lnTo>
                <a:lnTo>
                  <a:pt x="139" y="393700"/>
                </a:lnTo>
                <a:lnTo>
                  <a:pt x="533" y="381000"/>
                </a:lnTo>
                <a:lnTo>
                  <a:pt x="19570" y="381000"/>
                </a:lnTo>
                <a:lnTo>
                  <a:pt x="19176" y="393700"/>
                </a:lnTo>
                <a:lnTo>
                  <a:pt x="19176" y="2032000"/>
                </a:lnTo>
                <a:lnTo>
                  <a:pt x="19570" y="2044700"/>
                </a:lnTo>
                <a:lnTo>
                  <a:pt x="20205" y="2057400"/>
                </a:lnTo>
                <a:lnTo>
                  <a:pt x="21094" y="2070100"/>
                </a:lnTo>
                <a:lnTo>
                  <a:pt x="22199" y="2070100"/>
                </a:lnTo>
                <a:lnTo>
                  <a:pt x="23609" y="2082800"/>
                </a:lnTo>
                <a:close/>
              </a:path>
              <a:path w="3655695" h="2438400">
                <a:moveTo>
                  <a:pt x="3652202" y="2082800"/>
                </a:moveTo>
                <a:lnTo>
                  <a:pt x="3631907" y="2082800"/>
                </a:lnTo>
                <a:lnTo>
                  <a:pt x="3633317" y="2070100"/>
                </a:lnTo>
                <a:lnTo>
                  <a:pt x="3634435" y="2070100"/>
                </a:lnTo>
                <a:lnTo>
                  <a:pt x="3635336" y="2057400"/>
                </a:lnTo>
                <a:lnTo>
                  <a:pt x="3635971" y="2044700"/>
                </a:lnTo>
                <a:lnTo>
                  <a:pt x="3636352" y="2032000"/>
                </a:lnTo>
                <a:lnTo>
                  <a:pt x="3636352" y="393700"/>
                </a:lnTo>
                <a:lnTo>
                  <a:pt x="3635959" y="381000"/>
                </a:lnTo>
                <a:lnTo>
                  <a:pt x="3654996" y="381000"/>
                </a:lnTo>
                <a:lnTo>
                  <a:pt x="3655390" y="393700"/>
                </a:lnTo>
                <a:lnTo>
                  <a:pt x="3655529" y="406400"/>
                </a:lnTo>
                <a:lnTo>
                  <a:pt x="3655529" y="2019300"/>
                </a:lnTo>
                <a:lnTo>
                  <a:pt x="3655390" y="2032000"/>
                </a:lnTo>
                <a:lnTo>
                  <a:pt x="3654996" y="2044700"/>
                </a:lnTo>
                <a:lnTo>
                  <a:pt x="3654323" y="2057400"/>
                </a:lnTo>
                <a:lnTo>
                  <a:pt x="3653396" y="2070100"/>
                </a:lnTo>
                <a:lnTo>
                  <a:pt x="3652202" y="2082800"/>
                </a:lnTo>
                <a:close/>
              </a:path>
              <a:path w="3655695" h="2438400">
                <a:moveTo>
                  <a:pt x="34048" y="2133600"/>
                </a:moveTo>
                <a:lnTo>
                  <a:pt x="13030" y="2133600"/>
                </a:lnTo>
                <a:lnTo>
                  <a:pt x="10591" y="2120900"/>
                </a:lnTo>
                <a:lnTo>
                  <a:pt x="8407" y="2108200"/>
                </a:lnTo>
                <a:lnTo>
                  <a:pt x="6464" y="2095500"/>
                </a:lnTo>
                <a:lnTo>
                  <a:pt x="4762" y="2082800"/>
                </a:lnTo>
                <a:lnTo>
                  <a:pt x="23583" y="2082800"/>
                </a:lnTo>
                <a:lnTo>
                  <a:pt x="25234" y="2095500"/>
                </a:lnTo>
                <a:lnTo>
                  <a:pt x="27089" y="2108200"/>
                </a:lnTo>
                <a:lnTo>
                  <a:pt x="29133" y="2108200"/>
                </a:lnTo>
                <a:lnTo>
                  <a:pt x="31508" y="2120900"/>
                </a:lnTo>
                <a:lnTo>
                  <a:pt x="34048" y="2133600"/>
                </a:lnTo>
                <a:close/>
              </a:path>
              <a:path w="3655695" h="2438400">
                <a:moveTo>
                  <a:pt x="3642499" y="2133600"/>
                </a:moveTo>
                <a:lnTo>
                  <a:pt x="3621468" y="2133600"/>
                </a:lnTo>
                <a:lnTo>
                  <a:pt x="3624084" y="2120900"/>
                </a:lnTo>
                <a:lnTo>
                  <a:pt x="3626396" y="2108200"/>
                </a:lnTo>
                <a:lnTo>
                  <a:pt x="3628440" y="2108200"/>
                </a:lnTo>
                <a:lnTo>
                  <a:pt x="3630333" y="2095500"/>
                </a:lnTo>
                <a:lnTo>
                  <a:pt x="3631945" y="2082800"/>
                </a:lnTo>
                <a:lnTo>
                  <a:pt x="3650767" y="2082800"/>
                </a:lnTo>
                <a:lnTo>
                  <a:pt x="3649065" y="2095500"/>
                </a:lnTo>
                <a:lnTo>
                  <a:pt x="3647122" y="2108200"/>
                </a:lnTo>
                <a:lnTo>
                  <a:pt x="3644938" y="2120900"/>
                </a:lnTo>
                <a:lnTo>
                  <a:pt x="3642499" y="2133600"/>
                </a:lnTo>
                <a:close/>
              </a:path>
              <a:path w="3655695" h="2438400">
                <a:moveTo>
                  <a:pt x="46469" y="2171700"/>
                </a:moveTo>
                <a:lnTo>
                  <a:pt x="25107" y="2171700"/>
                </a:lnTo>
                <a:lnTo>
                  <a:pt x="21742" y="2159000"/>
                </a:lnTo>
                <a:lnTo>
                  <a:pt x="18605" y="2146300"/>
                </a:lnTo>
                <a:lnTo>
                  <a:pt x="15697" y="2133600"/>
                </a:lnTo>
                <a:lnTo>
                  <a:pt x="33985" y="2133600"/>
                </a:lnTo>
                <a:lnTo>
                  <a:pt x="36830" y="2146300"/>
                </a:lnTo>
                <a:lnTo>
                  <a:pt x="39750" y="2146300"/>
                </a:lnTo>
                <a:lnTo>
                  <a:pt x="43040" y="2159000"/>
                </a:lnTo>
                <a:lnTo>
                  <a:pt x="46469" y="2171700"/>
                </a:lnTo>
                <a:close/>
              </a:path>
              <a:path w="3655695" h="2438400">
                <a:moveTo>
                  <a:pt x="3630421" y="2171700"/>
                </a:moveTo>
                <a:lnTo>
                  <a:pt x="3609060" y="2171700"/>
                </a:lnTo>
                <a:lnTo>
                  <a:pt x="3612565" y="2159000"/>
                </a:lnTo>
                <a:lnTo>
                  <a:pt x="3615778" y="2146300"/>
                </a:lnTo>
                <a:lnTo>
                  <a:pt x="3618699" y="2146300"/>
                </a:lnTo>
                <a:lnTo>
                  <a:pt x="3621544" y="2133600"/>
                </a:lnTo>
                <a:lnTo>
                  <a:pt x="3639832" y="2133600"/>
                </a:lnTo>
                <a:lnTo>
                  <a:pt x="3636924" y="2146300"/>
                </a:lnTo>
                <a:lnTo>
                  <a:pt x="3633787" y="2159000"/>
                </a:lnTo>
                <a:lnTo>
                  <a:pt x="3630421" y="2171700"/>
                </a:lnTo>
                <a:close/>
              </a:path>
              <a:path w="3655695" h="2438400">
                <a:moveTo>
                  <a:pt x="62280" y="2209800"/>
                </a:moveTo>
                <a:lnTo>
                  <a:pt x="40805" y="2209800"/>
                </a:lnTo>
                <a:lnTo>
                  <a:pt x="36550" y="2197100"/>
                </a:lnTo>
                <a:lnTo>
                  <a:pt x="32512" y="2184400"/>
                </a:lnTo>
                <a:lnTo>
                  <a:pt x="28701" y="2171700"/>
                </a:lnTo>
                <a:lnTo>
                  <a:pt x="50012" y="2171700"/>
                </a:lnTo>
                <a:lnTo>
                  <a:pt x="53962" y="2184400"/>
                </a:lnTo>
                <a:lnTo>
                  <a:pt x="58013" y="2197100"/>
                </a:lnTo>
                <a:lnTo>
                  <a:pt x="62280" y="2209800"/>
                </a:lnTo>
                <a:close/>
              </a:path>
              <a:path w="3655695" h="2438400">
                <a:moveTo>
                  <a:pt x="3614724" y="2209800"/>
                </a:moveTo>
                <a:lnTo>
                  <a:pt x="3593249" y="2209800"/>
                </a:lnTo>
                <a:lnTo>
                  <a:pt x="3597617" y="2197100"/>
                </a:lnTo>
                <a:lnTo>
                  <a:pt x="3601669" y="2184400"/>
                </a:lnTo>
                <a:lnTo>
                  <a:pt x="3605504" y="2171700"/>
                </a:lnTo>
                <a:lnTo>
                  <a:pt x="3626827" y="2171700"/>
                </a:lnTo>
                <a:lnTo>
                  <a:pt x="3623005" y="2184400"/>
                </a:lnTo>
                <a:lnTo>
                  <a:pt x="3618979" y="2197100"/>
                </a:lnTo>
                <a:lnTo>
                  <a:pt x="3614724" y="2209800"/>
                </a:lnTo>
                <a:close/>
              </a:path>
              <a:path w="3655695" h="2438400">
                <a:moveTo>
                  <a:pt x="76250" y="2235200"/>
                </a:moveTo>
                <a:lnTo>
                  <a:pt x="54825" y="2235200"/>
                </a:lnTo>
                <a:lnTo>
                  <a:pt x="49936" y="2222500"/>
                </a:lnTo>
                <a:lnTo>
                  <a:pt x="45262" y="2209800"/>
                </a:lnTo>
                <a:lnTo>
                  <a:pt x="66624" y="2209800"/>
                </a:lnTo>
                <a:lnTo>
                  <a:pt x="71399" y="2222500"/>
                </a:lnTo>
                <a:lnTo>
                  <a:pt x="76250" y="2235200"/>
                </a:lnTo>
                <a:close/>
              </a:path>
              <a:path w="3655695" h="2438400">
                <a:moveTo>
                  <a:pt x="3600704" y="2235200"/>
                </a:moveTo>
                <a:lnTo>
                  <a:pt x="3579279" y="2235200"/>
                </a:lnTo>
                <a:lnTo>
                  <a:pt x="3584244" y="2222500"/>
                </a:lnTo>
                <a:lnTo>
                  <a:pt x="3588905" y="2209800"/>
                </a:lnTo>
                <a:lnTo>
                  <a:pt x="3610254" y="2209800"/>
                </a:lnTo>
                <a:lnTo>
                  <a:pt x="3605580" y="2222500"/>
                </a:lnTo>
                <a:lnTo>
                  <a:pt x="3600704" y="2235200"/>
                </a:lnTo>
                <a:close/>
              </a:path>
              <a:path w="3655695" h="2438400">
                <a:moveTo>
                  <a:pt x="81292" y="2235200"/>
                </a:moveTo>
                <a:lnTo>
                  <a:pt x="76250" y="2235200"/>
                </a:lnTo>
                <a:lnTo>
                  <a:pt x="76123" y="2222500"/>
                </a:lnTo>
                <a:lnTo>
                  <a:pt x="81292" y="2235200"/>
                </a:lnTo>
                <a:close/>
              </a:path>
              <a:path w="3655695" h="2438400">
                <a:moveTo>
                  <a:pt x="3579279" y="2235200"/>
                </a:moveTo>
                <a:lnTo>
                  <a:pt x="3574237" y="2235200"/>
                </a:lnTo>
                <a:lnTo>
                  <a:pt x="3579406" y="2222500"/>
                </a:lnTo>
                <a:lnTo>
                  <a:pt x="3579279" y="2235200"/>
                </a:lnTo>
                <a:close/>
              </a:path>
              <a:path w="3655695" h="2438400">
                <a:moveTo>
                  <a:pt x="97523" y="2260600"/>
                </a:moveTo>
                <a:lnTo>
                  <a:pt x="70662" y="2260600"/>
                </a:lnTo>
                <a:lnTo>
                  <a:pt x="65189" y="2247900"/>
                </a:lnTo>
                <a:lnTo>
                  <a:pt x="59905" y="2235200"/>
                </a:lnTo>
                <a:lnTo>
                  <a:pt x="81165" y="2235200"/>
                </a:lnTo>
                <a:lnTo>
                  <a:pt x="86512" y="2247900"/>
                </a:lnTo>
                <a:lnTo>
                  <a:pt x="91795" y="2247900"/>
                </a:lnTo>
                <a:lnTo>
                  <a:pt x="97523" y="2260600"/>
                </a:lnTo>
                <a:close/>
              </a:path>
              <a:path w="3655695" h="2438400">
                <a:moveTo>
                  <a:pt x="3584867" y="2260600"/>
                </a:moveTo>
                <a:lnTo>
                  <a:pt x="3558006" y="2260600"/>
                </a:lnTo>
                <a:lnTo>
                  <a:pt x="3563734" y="2247900"/>
                </a:lnTo>
                <a:lnTo>
                  <a:pt x="3569017" y="2247900"/>
                </a:lnTo>
                <a:lnTo>
                  <a:pt x="3574364" y="2235200"/>
                </a:lnTo>
                <a:lnTo>
                  <a:pt x="3595624" y="2235200"/>
                </a:lnTo>
                <a:lnTo>
                  <a:pt x="3590340" y="2247900"/>
                </a:lnTo>
                <a:lnTo>
                  <a:pt x="3584867" y="2260600"/>
                </a:lnTo>
                <a:close/>
              </a:path>
              <a:path w="3655695" h="2438400">
                <a:moveTo>
                  <a:pt x="115366" y="2286000"/>
                </a:moveTo>
                <a:lnTo>
                  <a:pt x="88252" y="2286000"/>
                </a:lnTo>
                <a:lnTo>
                  <a:pt x="82207" y="2273300"/>
                </a:lnTo>
                <a:lnTo>
                  <a:pt x="76339" y="2260600"/>
                </a:lnTo>
                <a:lnTo>
                  <a:pt x="97383" y="2260600"/>
                </a:lnTo>
                <a:lnTo>
                  <a:pt x="103301" y="2273300"/>
                </a:lnTo>
                <a:lnTo>
                  <a:pt x="109105" y="2273300"/>
                </a:lnTo>
                <a:lnTo>
                  <a:pt x="115366" y="2286000"/>
                </a:lnTo>
                <a:close/>
              </a:path>
              <a:path w="3655695" h="2438400">
                <a:moveTo>
                  <a:pt x="3567277" y="2286000"/>
                </a:moveTo>
                <a:lnTo>
                  <a:pt x="3540163" y="2286000"/>
                </a:lnTo>
                <a:lnTo>
                  <a:pt x="3546424" y="2273300"/>
                </a:lnTo>
                <a:lnTo>
                  <a:pt x="3552228" y="2273300"/>
                </a:lnTo>
                <a:lnTo>
                  <a:pt x="3558133" y="2260600"/>
                </a:lnTo>
                <a:lnTo>
                  <a:pt x="3579190" y="2260600"/>
                </a:lnTo>
                <a:lnTo>
                  <a:pt x="3573322" y="2273300"/>
                </a:lnTo>
                <a:lnTo>
                  <a:pt x="3567277" y="2286000"/>
                </a:lnTo>
                <a:close/>
              </a:path>
              <a:path w="3655695" h="2438400">
                <a:moveTo>
                  <a:pt x="128117" y="2298700"/>
                </a:moveTo>
                <a:lnTo>
                  <a:pt x="100901" y="2298700"/>
                </a:lnTo>
                <a:lnTo>
                  <a:pt x="94487" y="2286000"/>
                </a:lnTo>
                <a:lnTo>
                  <a:pt x="121500" y="2286000"/>
                </a:lnTo>
                <a:lnTo>
                  <a:pt x="128117" y="2298700"/>
                </a:lnTo>
                <a:close/>
              </a:path>
              <a:path w="3655695" h="2438400">
                <a:moveTo>
                  <a:pt x="3554628" y="2298700"/>
                </a:moveTo>
                <a:lnTo>
                  <a:pt x="3527412" y="2298700"/>
                </a:lnTo>
                <a:lnTo>
                  <a:pt x="3534016" y="2286000"/>
                </a:lnTo>
                <a:lnTo>
                  <a:pt x="3561041" y="2286000"/>
                </a:lnTo>
                <a:lnTo>
                  <a:pt x="3554628" y="2298700"/>
                </a:lnTo>
                <a:close/>
              </a:path>
              <a:path w="3655695" h="2438400">
                <a:moveTo>
                  <a:pt x="141516" y="2311400"/>
                </a:moveTo>
                <a:lnTo>
                  <a:pt x="114249" y="2311400"/>
                </a:lnTo>
                <a:lnTo>
                  <a:pt x="107480" y="2298700"/>
                </a:lnTo>
                <a:lnTo>
                  <a:pt x="134569" y="2298700"/>
                </a:lnTo>
                <a:lnTo>
                  <a:pt x="141516" y="2311400"/>
                </a:lnTo>
                <a:close/>
              </a:path>
              <a:path w="3655695" h="2438400">
                <a:moveTo>
                  <a:pt x="3541280" y="2311400"/>
                </a:moveTo>
                <a:lnTo>
                  <a:pt x="3514013" y="2311400"/>
                </a:lnTo>
                <a:lnTo>
                  <a:pt x="3520960" y="2298700"/>
                </a:lnTo>
                <a:lnTo>
                  <a:pt x="3548037" y="2298700"/>
                </a:lnTo>
                <a:lnTo>
                  <a:pt x="3541280" y="2311400"/>
                </a:lnTo>
                <a:close/>
              </a:path>
              <a:path w="3655695" h="2438400">
                <a:moveTo>
                  <a:pt x="170154" y="2336800"/>
                </a:moveTo>
                <a:lnTo>
                  <a:pt x="135547" y="2336800"/>
                </a:lnTo>
                <a:lnTo>
                  <a:pt x="128282" y="2324100"/>
                </a:lnTo>
                <a:lnTo>
                  <a:pt x="121183" y="2311400"/>
                </a:lnTo>
                <a:lnTo>
                  <a:pt x="148285" y="2311400"/>
                </a:lnTo>
                <a:lnTo>
                  <a:pt x="155536" y="2324100"/>
                </a:lnTo>
                <a:lnTo>
                  <a:pt x="162598" y="2324100"/>
                </a:lnTo>
                <a:lnTo>
                  <a:pt x="170154" y="2336800"/>
                </a:lnTo>
                <a:close/>
              </a:path>
              <a:path w="3655695" h="2438400">
                <a:moveTo>
                  <a:pt x="3519982" y="2336800"/>
                </a:moveTo>
                <a:lnTo>
                  <a:pt x="3485362" y="2336800"/>
                </a:lnTo>
                <a:lnTo>
                  <a:pt x="3492931" y="2324100"/>
                </a:lnTo>
                <a:lnTo>
                  <a:pt x="3499992" y="2324100"/>
                </a:lnTo>
                <a:lnTo>
                  <a:pt x="3507244" y="2311400"/>
                </a:lnTo>
                <a:lnTo>
                  <a:pt x="3534346" y="2311400"/>
                </a:lnTo>
                <a:lnTo>
                  <a:pt x="3527247" y="2324100"/>
                </a:lnTo>
                <a:lnTo>
                  <a:pt x="3519982" y="2336800"/>
                </a:lnTo>
                <a:close/>
              </a:path>
              <a:path w="3655695" h="2438400">
                <a:moveTo>
                  <a:pt x="185356" y="2349500"/>
                </a:moveTo>
                <a:lnTo>
                  <a:pt x="150558" y="2349500"/>
                </a:lnTo>
                <a:lnTo>
                  <a:pt x="142976" y="2336800"/>
                </a:lnTo>
                <a:lnTo>
                  <a:pt x="177507" y="2336800"/>
                </a:lnTo>
                <a:lnTo>
                  <a:pt x="185356" y="2349500"/>
                </a:lnTo>
                <a:close/>
              </a:path>
              <a:path w="3655695" h="2438400">
                <a:moveTo>
                  <a:pt x="3504971" y="2349500"/>
                </a:moveTo>
                <a:lnTo>
                  <a:pt x="3470160" y="2349500"/>
                </a:lnTo>
                <a:lnTo>
                  <a:pt x="3478021" y="2336800"/>
                </a:lnTo>
                <a:lnTo>
                  <a:pt x="3512553" y="2336800"/>
                </a:lnTo>
                <a:lnTo>
                  <a:pt x="3504971" y="2349500"/>
                </a:lnTo>
                <a:close/>
              </a:path>
              <a:path w="3655695" h="2438400">
                <a:moveTo>
                  <a:pt x="201117" y="2362200"/>
                </a:moveTo>
                <a:lnTo>
                  <a:pt x="174231" y="2362200"/>
                </a:lnTo>
                <a:lnTo>
                  <a:pt x="166192" y="2349500"/>
                </a:lnTo>
                <a:lnTo>
                  <a:pt x="192976" y="2349500"/>
                </a:lnTo>
                <a:lnTo>
                  <a:pt x="201117" y="2362200"/>
                </a:lnTo>
                <a:close/>
              </a:path>
              <a:path w="3655695" h="2438400">
                <a:moveTo>
                  <a:pt x="3481298" y="2362200"/>
                </a:moveTo>
                <a:lnTo>
                  <a:pt x="3454412" y="2362200"/>
                </a:lnTo>
                <a:lnTo>
                  <a:pt x="3462553" y="2349500"/>
                </a:lnTo>
                <a:lnTo>
                  <a:pt x="3489337" y="2349500"/>
                </a:lnTo>
                <a:lnTo>
                  <a:pt x="3481298" y="2362200"/>
                </a:lnTo>
                <a:close/>
              </a:path>
              <a:path w="3655695" h="2438400">
                <a:moveTo>
                  <a:pt x="225717" y="2374900"/>
                </a:moveTo>
                <a:lnTo>
                  <a:pt x="190741" y="2374900"/>
                </a:lnTo>
                <a:lnTo>
                  <a:pt x="182410" y="2362200"/>
                </a:lnTo>
                <a:lnTo>
                  <a:pt x="217195" y="2362200"/>
                </a:lnTo>
                <a:lnTo>
                  <a:pt x="225717" y="2374900"/>
                </a:lnTo>
                <a:close/>
              </a:path>
              <a:path w="3655695" h="2438400">
                <a:moveTo>
                  <a:pt x="3464788" y="2374900"/>
                </a:moveTo>
                <a:lnTo>
                  <a:pt x="3429812" y="2374900"/>
                </a:lnTo>
                <a:lnTo>
                  <a:pt x="3438334" y="2362200"/>
                </a:lnTo>
                <a:lnTo>
                  <a:pt x="3473119" y="2362200"/>
                </a:lnTo>
                <a:lnTo>
                  <a:pt x="3464788" y="2374900"/>
                </a:lnTo>
                <a:close/>
              </a:path>
              <a:path w="3655695" h="2438400">
                <a:moveTo>
                  <a:pt x="251421" y="2387600"/>
                </a:moveTo>
                <a:lnTo>
                  <a:pt x="207797" y="2387600"/>
                </a:lnTo>
                <a:lnTo>
                  <a:pt x="199199" y="2374900"/>
                </a:lnTo>
                <a:lnTo>
                  <a:pt x="242531" y="2374900"/>
                </a:lnTo>
                <a:lnTo>
                  <a:pt x="251421" y="2387600"/>
                </a:lnTo>
                <a:close/>
              </a:path>
              <a:path w="3655695" h="2438400">
                <a:moveTo>
                  <a:pt x="3447732" y="2387600"/>
                </a:moveTo>
                <a:lnTo>
                  <a:pt x="3404108" y="2387600"/>
                </a:lnTo>
                <a:lnTo>
                  <a:pt x="3412998" y="2374900"/>
                </a:lnTo>
                <a:lnTo>
                  <a:pt x="3456330" y="2374900"/>
                </a:lnTo>
                <a:lnTo>
                  <a:pt x="3447732" y="2387600"/>
                </a:lnTo>
                <a:close/>
              </a:path>
              <a:path w="3655695" h="2438400">
                <a:moveTo>
                  <a:pt x="278142" y="2400300"/>
                </a:moveTo>
                <a:lnTo>
                  <a:pt x="234365" y="2400300"/>
                </a:lnTo>
                <a:lnTo>
                  <a:pt x="225386" y="2387600"/>
                </a:lnTo>
                <a:lnTo>
                  <a:pt x="268909" y="2387600"/>
                </a:lnTo>
                <a:lnTo>
                  <a:pt x="278142" y="2400300"/>
                </a:lnTo>
                <a:close/>
              </a:path>
              <a:path w="3655695" h="2438400">
                <a:moveTo>
                  <a:pt x="3421164" y="2400300"/>
                </a:moveTo>
                <a:lnTo>
                  <a:pt x="3377374" y="2400300"/>
                </a:lnTo>
                <a:lnTo>
                  <a:pt x="3386607" y="2387600"/>
                </a:lnTo>
                <a:lnTo>
                  <a:pt x="3430142" y="2387600"/>
                </a:lnTo>
                <a:lnTo>
                  <a:pt x="3421164" y="2400300"/>
                </a:lnTo>
                <a:close/>
              </a:path>
              <a:path w="3655695" h="2438400">
                <a:moveTo>
                  <a:pt x="324713" y="2413000"/>
                </a:moveTo>
                <a:lnTo>
                  <a:pt x="262039" y="2413000"/>
                </a:lnTo>
                <a:lnTo>
                  <a:pt x="252691" y="2400300"/>
                </a:lnTo>
                <a:lnTo>
                  <a:pt x="314985" y="2400300"/>
                </a:lnTo>
                <a:lnTo>
                  <a:pt x="324713" y="2413000"/>
                </a:lnTo>
                <a:close/>
              </a:path>
              <a:path w="3655695" h="2438400">
                <a:moveTo>
                  <a:pt x="3393490" y="2413000"/>
                </a:moveTo>
                <a:lnTo>
                  <a:pt x="3330803" y="2413000"/>
                </a:lnTo>
                <a:lnTo>
                  <a:pt x="3340544" y="2400300"/>
                </a:lnTo>
                <a:lnTo>
                  <a:pt x="3402825" y="2400300"/>
                </a:lnTo>
                <a:lnTo>
                  <a:pt x="3393490" y="2413000"/>
                </a:lnTo>
                <a:close/>
              </a:path>
              <a:path w="3655695" h="2438400">
                <a:moveTo>
                  <a:pt x="3364814" y="2425700"/>
                </a:moveTo>
                <a:lnTo>
                  <a:pt x="290715" y="2425700"/>
                </a:lnTo>
                <a:lnTo>
                  <a:pt x="281050" y="2413000"/>
                </a:lnTo>
                <a:lnTo>
                  <a:pt x="3374478" y="2413000"/>
                </a:lnTo>
                <a:lnTo>
                  <a:pt x="3364814" y="2425700"/>
                </a:lnTo>
                <a:close/>
              </a:path>
              <a:path w="3655695" h="2438400">
                <a:moveTo>
                  <a:pt x="3304781" y="2438400"/>
                </a:moveTo>
                <a:lnTo>
                  <a:pt x="350748" y="2438400"/>
                </a:lnTo>
                <a:lnTo>
                  <a:pt x="340525" y="2425700"/>
                </a:lnTo>
                <a:lnTo>
                  <a:pt x="3315004" y="2425700"/>
                </a:lnTo>
                <a:lnTo>
                  <a:pt x="3304781" y="24384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99119" y="1941817"/>
            <a:ext cx="791210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61670" algn="l"/>
              </a:tabLst>
            </a:pPr>
            <a:r>
              <a:rPr dirty="0" sz="1800" spc="10" b="1">
                <a:latin typeface="Times New Roman"/>
                <a:cs typeface="Times New Roman"/>
              </a:rPr>
              <a:t>1</a:t>
            </a:r>
            <a:r>
              <a:rPr dirty="0" sz="1800" spc="10" b="1">
                <a:latin typeface="Times New Roman"/>
                <a:cs typeface="Times New Roman"/>
              </a:rPr>
              <a:t>	</a:t>
            </a:r>
            <a:r>
              <a:rPr dirty="0" sz="1800" spc="10" b="1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9192" y="1748142"/>
            <a:ext cx="3294379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Wingdings"/>
              <a:buChar char=""/>
              <a:tabLst>
                <a:tab pos="469900" algn="l"/>
                <a:tab pos="2926080" algn="l"/>
              </a:tabLst>
            </a:pPr>
            <a:r>
              <a:rPr dirty="0" sz="2800" b="1">
                <a:latin typeface="华文楷体"/>
                <a:cs typeface="华文楷体"/>
              </a:rPr>
              <a:t>电荷量？</a:t>
            </a:r>
            <a:r>
              <a:rPr dirty="0" sz="2800" spc="-5" b="1" i="1">
                <a:latin typeface="Times New Roman"/>
                <a:cs typeface="Times New Roman"/>
              </a:rPr>
              <a:t>q</a:t>
            </a:r>
            <a:r>
              <a:rPr dirty="0" sz="2800" spc="210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？</a:t>
            </a:r>
            <a:r>
              <a:rPr dirty="0" sz="2800" spc="-5" b="1" i="1">
                <a:latin typeface="Times New Roman"/>
                <a:cs typeface="Times New Roman"/>
              </a:rPr>
              <a:t>q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37403" y="2699004"/>
            <a:ext cx="951230" cy="340360"/>
          </a:xfrm>
          <a:custGeom>
            <a:avLst/>
            <a:gdLst/>
            <a:ahLst/>
            <a:cxnLst/>
            <a:rect l="l" t="t" r="r" b="b"/>
            <a:pathLst>
              <a:path w="951229" h="340360">
                <a:moveTo>
                  <a:pt x="780288" y="339852"/>
                </a:moveTo>
                <a:lnTo>
                  <a:pt x="780288" y="254508"/>
                </a:lnTo>
                <a:lnTo>
                  <a:pt x="0" y="254508"/>
                </a:lnTo>
                <a:lnTo>
                  <a:pt x="0" y="85344"/>
                </a:lnTo>
                <a:lnTo>
                  <a:pt x="780288" y="85344"/>
                </a:lnTo>
                <a:lnTo>
                  <a:pt x="780288" y="0"/>
                </a:lnTo>
                <a:lnTo>
                  <a:pt x="950976" y="169164"/>
                </a:lnTo>
                <a:lnTo>
                  <a:pt x="780288" y="33985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31193" y="2683967"/>
            <a:ext cx="965835" cy="370205"/>
          </a:xfrm>
          <a:custGeom>
            <a:avLst/>
            <a:gdLst/>
            <a:ahLst/>
            <a:cxnLst/>
            <a:rect l="l" t="t" r="r" b="b"/>
            <a:pathLst>
              <a:path w="965835" h="370205">
                <a:moveTo>
                  <a:pt x="780605" y="100075"/>
                </a:moveTo>
                <a:lnTo>
                  <a:pt x="780605" y="0"/>
                </a:lnTo>
                <a:lnTo>
                  <a:pt x="795935" y="15328"/>
                </a:lnTo>
                <a:lnTo>
                  <a:pt x="793305" y="15328"/>
                </a:lnTo>
                <a:lnTo>
                  <a:pt x="782472" y="19824"/>
                </a:lnTo>
                <a:lnTo>
                  <a:pt x="793305" y="30657"/>
                </a:lnTo>
                <a:lnTo>
                  <a:pt x="793305" y="93725"/>
                </a:lnTo>
                <a:lnTo>
                  <a:pt x="786955" y="93725"/>
                </a:lnTo>
                <a:lnTo>
                  <a:pt x="780605" y="100075"/>
                </a:lnTo>
                <a:close/>
              </a:path>
              <a:path w="965835" h="370205">
                <a:moveTo>
                  <a:pt x="793305" y="30657"/>
                </a:moveTo>
                <a:lnTo>
                  <a:pt x="782472" y="19824"/>
                </a:lnTo>
                <a:lnTo>
                  <a:pt x="793305" y="15328"/>
                </a:lnTo>
                <a:lnTo>
                  <a:pt x="793305" y="30657"/>
                </a:lnTo>
                <a:close/>
              </a:path>
              <a:path w="965835" h="370205">
                <a:moveTo>
                  <a:pt x="947477" y="184829"/>
                </a:moveTo>
                <a:lnTo>
                  <a:pt x="793305" y="30657"/>
                </a:lnTo>
                <a:lnTo>
                  <a:pt x="793305" y="15328"/>
                </a:lnTo>
                <a:lnTo>
                  <a:pt x="795935" y="15328"/>
                </a:lnTo>
                <a:lnTo>
                  <a:pt x="960957" y="180339"/>
                </a:lnTo>
                <a:lnTo>
                  <a:pt x="951966" y="180339"/>
                </a:lnTo>
                <a:lnTo>
                  <a:pt x="947477" y="184829"/>
                </a:lnTo>
                <a:close/>
              </a:path>
              <a:path w="965835" h="370205">
                <a:moveTo>
                  <a:pt x="780605" y="275920"/>
                </a:moveTo>
                <a:lnTo>
                  <a:pt x="0" y="275920"/>
                </a:lnTo>
                <a:lnTo>
                  <a:pt x="0" y="93725"/>
                </a:lnTo>
                <a:lnTo>
                  <a:pt x="780605" y="93725"/>
                </a:lnTo>
                <a:lnTo>
                  <a:pt x="780605" y="100075"/>
                </a:lnTo>
                <a:lnTo>
                  <a:pt x="12700" y="100075"/>
                </a:lnTo>
                <a:lnTo>
                  <a:pt x="6350" y="106425"/>
                </a:lnTo>
                <a:lnTo>
                  <a:pt x="12700" y="106425"/>
                </a:lnTo>
                <a:lnTo>
                  <a:pt x="12700" y="263220"/>
                </a:lnTo>
                <a:lnTo>
                  <a:pt x="6350" y="263220"/>
                </a:lnTo>
                <a:lnTo>
                  <a:pt x="12700" y="269570"/>
                </a:lnTo>
                <a:lnTo>
                  <a:pt x="780605" y="269570"/>
                </a:lnTo>
                <a:lnTo>
                  <a:pt x="780605" y="275920"/>
                </a:lnTo>
                <a:close/>
              </a:path>
              <a:path w="965835" h="370205">
                <a:moveTo>
                  <a:pt x="793305" y="106425"/>
                </a:moveTo>
                <a:lnTo>
                  <a:pt x="12700" y="106425"/>
                </a:lnTo>
                <a:lnTo>
                  <a:pt x="12700" y="100075"/>
                </a:lnTo>
                <a:lnTo>
                  <a:pt x="780605" y="100075"/>
                </a:lnTo>
                <a:lnTo>
                  <a:pt x="786955" y="93725"/>
                </a:lnTo>
                <a:lnTo>
                  <a:pt x="793305" y="93725"/>
                </a:lnTo>
                <a:lnTo>
                  <a:pt x="793305" y="106425"/>
                </a:lnTo>
                <a:close/>
              </a:path>
              <a:path w="965835" h="370205">
                <a:moveTo>
                  <a:pt x="12700" y="106425"/>
                </a:moveTo>
                <a:lnTo>
                  <a:pt x="6350" y="106425"/>
                </a:lnTo>
                <a:lnTo>
                  <a:pt x="12700" y="100075"/>
                </a:lnTo>
                <a:lnTo>
                  <a:pt x="12700" y="106425"/>
                </a:lnTo>
                <a:close/>
              </a:path>
              <a:path w="965835" h="370205">
                <a:moveTo>
                  <a:pt x="951966" y="189318"/>
                </a:moveTo>
                <a:lnTo>
                  <a:pt x="947483" y="184823"/>
                </a:lnTo>
                <a:lnTo>
                  <a:pt x="951966" y="180339"/>
                </a:lnTo>
                <a:lnTo>
                  <a:pt x="951966" y="189318"/>
                </a:lnTo>
                <a:close/>
              </a:path>
              <a:path w="965835" h="370205">
                <a:moveTo>
                  <a:pt x="960945" y="189318"/>
                </a:moveTo>
                <a:lnTo>
                  <a:pt x="951966" y="189318"/>
                </a:lnTo>
                <a:lnTo>
                  <a:pt x="951966" y="180339"/>
                </a:lnTo>
                <a:lnTo>
                  <a:pt x="960957" y="180339"/>
                </a:lnTo>
                <a:lnTo>
                  <a:pt x="965434" y="184829"/>
                </a:lnTo>
                <a:lnTo>
                  <a:pt x="960945" y="189318"/>
                </a:lnTo>
                <a:close/>
              </a:path>
              <a:path w="965835" h="370205">
                <a:moveTo>
                  <a:pt x="795934" y="354329"/>
                </a:moveTo>
                <a:lnTo>
                  <a:pt x="793305" y="354329"/>
                </a:lnTo>
                <a:lnTo>
                  <a:pt x="793305" y="339001"/>
                </a:lnTo>
                <a:lnTo>
                  <a:pt x="947477" y="184829"/>
                </a:lnTo>
                <a:lnTo>
                  <a:pt x="951966" y="189318"/>
                </a:lnTo>
                <a:lnTo>
                  <a:pt x="960945" y="189318"/>
                </a:lnTo>
                <a:lnTo>
                  <a:pt x="795934" y="354329"/>
                </a:lnTo>
                <a:close/>
              </a:path>
              <a:path w="965835" h="370205">
                <a:moveTo>
                  <a:pt x="12700" y="269570"/>
                </a:moveTo>
                <a:lnTo>
                  <a:pt x="6350" y="263220"/>
                </a:lnTo>
                <a:lnTo>
                  <a:pt x="12700" y="263220"/>
                </a:lnTo>
                <a:lnTo>
                  <a:pt x="12700" y="269570"/>
                </a:lnTo>
                <a:close/>
              </a:path>
              <a:path w="965835" h="370205">
                <a:moveTo>
                  <a:pt x="793305" y="275920"/>
                </a:moveTo>
                <a:lnTo>
                  <a:pt x="786955" y="275920"/>
                </a:lnTo>
                <a:lnTo>
                  <a:pt x="780605" y="269570"/>
                </a:lnTo>
                <a:lnTo>
                  <a:pt x="12700" y="269570"/>
                </a:lnTo>
                <a:lnTo>
                  <a:pt x="12700" y="263220"/>
                </a:lnTo>
                <a:lnTo>
                  <a:pt x="793305" y="263220"/>
                </a:lnTo>
                <a:lnTo>
                  <a:pt x="793305" y="275920"/>
                </a:lnTo>
                <a:close/>
              </a:path>
              <a:path w="965835" h="370205">
                <a:moveTo>
                  <a:pt x="780605" y="369658"/>
                </a:moveTo>
                <a:lnTo>
                  <a:pt x="780605" y="269570"/>
                </a:lnTo>
                <a:lnTo>
                  <a:pt x="786955" y="275920"/>
                </a:lnTo>
                <a:lnTo>
                  <a:pt x="793305" y="275920"/>
                </a:lnTo>
                <a:lnTo>
                  <a:pt x="793305" y="339001"/>
                </a:lnTo>
                <a:lnTo>
                  <a:pt x="782472" y="349834"/>
                </a:lnTo>
                <a:lnTo>
                  <a:pt x="793305" y="354329"/>
                </a:lnTo>
                <a:lnTo>
                  <a:pt x="795934" y="354329"/>
                </a:lnTo>
                <a:lnTo>
                  <a:pt x="780605" y="369658"/>
                </a:lnTo>
                <a:close/>
              </a:path>
              <a:path w="965835" h="370205">
                <a:moveTo>
                  <a:pt x="793305" y="354329"/>
                </a:moveTo>
                <a:lnTo>
                  <a:pt x="782472" y="349834"/>
                </a:lnTo>
                <a:lnTo>
                  <a:pt x="793305" y="339001"/>
                </a:lnTo>
                <a:lnTo>
                  <a:pt x="793305" y="3543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89988" y="4131564"/>
            <a:ext cx="2821305" cy="1237615"/>
          </a:xfrm>
          <a:custGeom>
            <a:avLst/>
            <a:gdLst/>
            <a:ahLst/>
            <a:cxnLst/>
            <a:rect l="l" t="t" r="r" b="b"/>
            <a:pathLst>
              <a:path w="2821304" h="1237614">
                <a:moveTo>
                  <a:pt x="2613660" y="1237488"/>
                </a:moveTo>
                <a:lnTo>
                  <a:pt x="205739" y="1237488"/>
                </a:lnTo>
                <a:lnTo>
                  <a:pt x="158515" y="1232054"/>
                </a:lnTo>
                <a:lnTo>
                  <a:pt x="115154" y="1216555"/>
                </a:lnTo>
                <a:lnTo>
                  <a:pt x="76905" y="1192237"/>
                </a:lnTo>
                <a:lnTo>
                  <a:pt x="45017" y="1160349"/>
                </a:lnTo>
                <a:lnTo>
                  <a:pt x="20738" y="1122139"/>
                </a:lnTo>
                <a:lnTo>
                  <a:pt x="5316" y="1078856"/>
                </a:lnTo>
                <a:lnTo>
                  <a:pt x="0" y="1031748"/>
                </a:lnTo>
                <a:lnTo>
                  <a:pt x="0" y="205739"/>
                </a:lnTo>
                <a:lnTo>
                  <a:pt x="5316" y="158543"/>
                </a:lnTo>
                <a:lnTo>
                  <a:pt x="20738" y="115200"/>
                </a:lnTo>
                <a:lnTo>
                  <a:pt x="45017" y="76961"/>
                </a:lnTo>
                <a:lnTo>
                  <a:pt x="76905" y="45073"/>
                </a:lnTo>
                <a:lnTo>
                  <a:pt x="115154" y="20785"/>
                </a:lnTo>
                <a:lnTo>
                  <a:pt x="158515" y="5344"/>
                </a:lnTo>
                <a:lnTo>
                  <a:pt x="205739" y="0"/>
                </a:lnTo>
                <a:lnTo>
                  <a:pt x="2613660" y="0"/>
                </a:lnTo>
                <a:lnTo>
                  <a:pt x="2661173" y="5344"/>
                </a:lnTo>
                <a:lnTo>
                  <a:pt x="2704755" y="20785"/>
                </a:lnTo>
                <a:lnTo>
                  <a:pt x="2743183" y="45073"/>
                </a:lnTo>
                <a:lnTo>
                  <a:pt x="2775235" y="76961"/>
                </a:lnTo>
                <a:lnTo>
                  <a:pt x="2799691" y="115200"/>
                </a:lnTo>
                <a:lnTo>
                  <a:pt x="2815327" y="158543"/>
                </a:lnTo>
                <a:lnTo>
                  <a:pt x="2820924" y="205739"/>
                </a:lnTo>
                <a:lnTo>
                  <a:pt x="2820924" y="1031748"/>
                </a:lnTo>
                <a:lnTo>
                  <a:pt x="2815327" y="1078856"/>
                </a:lnTo>
                <a:lnTo>
                  <a:pt x="2799691" y="1122139"/>
                </a:lnTo>
                <a:lnTo>
                  <a:pt x="2775235" y="1160349"/>
                </a:lnTo>
                <a:lnTo>
                  <a:pt x="2743183" y="1192237"/>
                </a:lnTo>
                <a:lnTo>
                  <a:pt x="2704755" y="1216555"/>
                </a:lnTo>
                <a:lnTo>
                  <a:pt x="2661173" y="1232054"/>
                </a:lnTo>
                <a:lnTo>
                  <a:pt x="2613660" y="1237488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75421" y="4116997"/>
            <a:ext cx="2849880" cy="1266190"/>
          </a:xfrm>
          <a:custGeom>
            <a:avLst/>
            <a:gdLst/>
            <a:ahLst/>
            <a:cxnLst/>
            <a:rect l="l" t="t" r="r" b="b"/>
            <a:pathLst>
              <a:path w="2849879" h="1266189">
                <a:moveTo>
                  <a:pt x="2651417" y="1264920"/>
                </a:moveTo>
                <a:lnTo>
                  <a:pt x="197891" y="1264920"/>
                </a:lnTo>
                <a:lnTo>
                  <a:pt x="186944" y="1263650"/>
                </a:lnTo>
                <a:lnTo>
                  <a:pt x="144665" y="1252220"/>
                </a:lnTo>
                <a:lnTo>
                  <a:pt x="106121" y="1233170"/>
                </a:lnTo>
                <a:lnTo>
                  <a:pt x="97167" y="1228089"/>
                </a:lnTo>
                <a:lnTo>
                  <a:pt x="64528" y="1201420"/>
                </a:lnTo>
                <a:lnTo>
                  <a:pt x="50291" y="1184910"/>
                </a:lnTo>
                <a:lnTo>
                  <a:pt x="43751" y="1177289"/>
                </a:lnTo>
                <a:lnTo>
                  <a:pt x="37604" y="1168400"/>
                </a:lnTo>
                <a:lnTo>
                  <a:pt x="31864" y="1159510"/>
                </a:lnTo>
                <a:lnTo>
                  <a:pt x="26555" y="1150620"/>
                </a:lnTo>
                <a:lnTo>
                  <a:pt x="21678" y="1140460"/>
                </a:lnTo>
                <a:lnTo>
                  <a:pt x="17259" y="1131570"/>
                </a:lnTo>
                <a:lnTo>
                  <a:pt x="4394" y="1089660"/>
                </a:lnTo>
                <a:lnTo>
                  <a:pt x="0" y="1050289"/>
                </a:lnTo>
                <a:lnTo>
                  <a:pt x="0" y="214629"/>
                </a:lnTo>
                <a:lnTo>
                  <a:pt x="4394" y="175260"/>
                </a:lnTo>
                <a:lnTo>
                  <a:pt x="17259" y="134620"/>
                </a:lnTo>
                <a:lnTo>
                  <a:pt x="21678" y="124460"/>
                </a:lnTo>
                <a:lnTo>
                  <a:pt x="43751" y="87629"/>
                </a:lnTo>
                <a:lnTo>
                  <a:pt x="50291" y="80010"/>
                </a:lnTo>
                <a:lnTo>
                  <a:pt x="57226" y="71120"/>
                </a:lnTo>
                <a:lnTo>
                  <a:pt x="64528" y="63500"/>
                </a:lnTo>
                <a:lnTo>
                  <a:pt x="72186" y="57150"/>
                </a:lnTo>
                <a:lnTo>
                  <a:pt x="80187" y="49529"/>
                </a:lnTo>
                <a:lnTo>
                  <a:pt x="88518" y="43179"/>
                </a:lnTo>
                <a:lnTo>
                  <a:pt x="97167" y="36829"/>
                </a:lnTo>
                <a:lnTo>
                  <a:pt x="106121" y="31750"/>
                </a:lnTo>
                <a:lnTo>
                  <a:pt x="115354" y="25400"/>
                </a:lnTo>
                <a:lnTo>
                  <a:pt x="124866" y="21589"/>
                </a:lnTo>
                <a:lnTo>
                  <a:pt x="134645" y="16510"/>
                </a:lnTo>
                <a:lnTo>
                  <a:pt x="154927" y="8889"/>
                </a:lnTo>
                <a:lnTo>
                  <a:pt x="186944" y="1270"/>
                </a:lnTo>
                <a:lnTo>
                  <a:pt x="197891" y="0"/>
                </a:lnTo>
                <a:lnTo>
                  <a:pt x="2651417" y="0"/>
                </a:lnTo>
                <a:lnTo>
                  <a:pt x="2662364" y="1270"/>
                </a:lnTo>
                <a:lnTo>
                  <a:pt x="2694381" y="8889"/>
                </a:lnTo>
                <a:lnTo>
                  <a:pt x="2714663" y="16510"/>
                </a:lnTo>
                <a:lnTo>
                  <a:pt x="2724442" y="21589"/>
                </a:lnTo>
                <a:lnTo>
                  <a:pt x="2733954" y="25400"/>
                </a:lnTo>
                <a:lnTo>
                  <a:pt x="2737647" y="27939"/>
                </a:lnTo>
                <a:lnTo>
                  <a:pt x="205905" y="27939"/>
                </a:lnTo>
                <a:lnTo>
                  <a:pt x="200685" y="29210"/>
                </a:lnTo>
                <a:lnTo>
                  <a:pt x="201218" y="29210"/>
                </a:lnTo>
                <a:lnTo>
                  <a:pt x="190893" y="30479"/>
                </a:lnTo>
                <a:lnTo>
                  <a:pt x="191604" y="30479"/>
                </a:lnTo>
                <a:lnTo>
                  <a:pt x="181444" y="31750"/>
                </a:lnTo>
                <a:lnTo>
                  <a:pt x="182156" y="31750"/>
                </a:lnTo>
                <a:lnTo>
                  <a:pt x="172173" y="34289"/>
                </a:lnTo>
                <a:lnTo>
                  <a:pt x="172859" y="34289"/>
                </a:lnTo>
                <a:lnTo>
                  <a:pt x="163068" y="36829"/>
                </a:lnTo>
                <a:lnTo>
                  <a:pt x="163741" y="36829"/>
                </a:lnTo>
                <a:lnTo>
                  <a:pt x="154165" y="39370"/>
                </a:lnTo>
                <a:lnTo>
                  <a:pt x="154825" y="39370"/>
                </a:lnTo>
                <a:lnTo>
                  <a:pt x="145453" y="43179"/>
                </a:lnTo>
                <a:lnTo>
                  <a:pt x="146100" y="43179"/>
                </a:lnTo>
                <a:lnTo>
                  <a:pt x="136956" y="46989"/>
                </a:lnTo>
                <a:lnTo>
                  <a:pt x="137591" y="46989"/>
                </a:lnTo>
                <a:lnTo>
                  <a:pt x="128689" y="50800"/>
                </a:lnTo>
                <a:lnTo>
                  <a:pt x="129298" y="50800"/>
                </a:lnTo>
                <a:lnTo>
                  <a:pt x="120662" y="55879"/>
                </a:lnTo>
                <a:lnTo>
                  <a:pt x="121246" y="55879"/>
                </a:lnTo>
                <a:lnTo>
                  <a:pt x="112877" y="60960"/>
                </a:lnTo>
                <a:lnTo>
                  <a:pt x="113449" y="60960"/>
                </a:lnTo>
                <a:lnTo>
                  <a:pt x="105359" y="66039"/>
                </a:lnTo>
                <a:lnTo>
                  <a:pt x="105905" y="66039"/>
                </a:lnTo>
                <a:lnTo>
                  <a:pt x="99677" y="71120"/>
                </a:lnTo>
                <a:lnTo>
                  <a:pt x="98640" y="71120"/>
                </a:lnTo>
                <a:lnTo>
                  <a:pt x="91160" y="77470"/>
                </a:lnTo>
                <a:lnTo>
                  <a:pt x="91655" y="77470"/>
                </a:lnTo>
                <a:lnTo>
                  <a:pt x="84493" y="83820"/>
                </a:lnTo>
                <a:lnTo>
                  <a:pt x="84975" y="83820"/>
                </a:lnTo>
                <a:lnTo>
                  <a:pt x="79281" y="90170"/>
                </a:lnTo>
                <a:lnTo>
                  <a:pt x="78600" y="90170"/>
                </a:lnTo>
                <a:lnTo>
                  <a:pt x="72123" y="97789"/>
                </a:lnTo>
                <a:lnTo>
                  <a:pt x="72555" y="97789"/>
                </a:lnTo>
                <a:lnTo>
                  <a:pt x="66433" y="105410"/>
                </a:lnTo>
                <a:lnTo>
                  <a:pt x="66840" y="105410"/>
                </a:lnTo>
                <a:lnTo>
                  <a:pt x="62045" y="111760"/>
                </a:lnTo>
                <a:lnTo>
                  <a:pt x="61468" y="111760"/>
                </a:lnTo>
                <a:lnTo>
                  <a:pt x="56108" y="120650"/>
                </a:lnTo>
                <a:lnTo>
                  <a:pt x="56464" y="120650"/>
                </a:lnTo>
                <a:lnTo>
                  <a:pt x="51498" y="128270"/>
                </a:lnTo>
                <a:lnTo>
                  <a:pt x="51828" y="128270"/>
                </a:lnTo>
                <a:lnTo>
                  <a:pt x="47920" y="135889"/>
                </a:lnTo>
                <a:lnTo>
                  <a:pt x="47574" y="135889"/>
                </a:lnTo>
                <a:lnTo>
                  <a:pt x="43962" y="144779"/>
                </a:lnTo>
                <a:lnTo>
                  <a:pt x="43713" y="144779"/>
                </a:lnTo>
                <a:lnTo>
                  <a:pt x="40017" y="153670"/>
                </a:lnTo>
                <a:lnTo>
                  <a:pt x="40258" y="153670"/>
                </a:lnTo>
                <a:lnTo>
                  <a:pt x="37020" y="162560"/>
                </a:lnTo>
                <a:lnTo>
                  <a:pt x="37223" y="162560"/>
                </a:lnTo>
                <a:lnTo>
                  <a:pt x="34801" y="171450"/>
                </a:lnTo>
                <a:lnTo>
                  <a:pt x="34632" y="171450"/>
                </a:lnTo>
                <a:lnTo>
                  <a:pt x="32610" y="180339"/>
                </a:lnTo>
                <a:lnTo>
                  <a:pt x="32461" y="180339"/>
                </a:lnTo>
                <a:lnTo>
                  <a:pt x="30657" y="190500"/>
                </a:lnTo>
                <a:lnTo>
                  <a:pt x="29451" y="200660"/>
                </a:lnTo>
                <a:lnTo>
                  <a:pt x="29159" y="204470"/>
                </a:lnTo>
                <a:lnTo>
                  <a:pt x="28872" y="208279"/>
                </a:lnTo>
                <a:lnTo>
                  <a:pt x="28752" y="209550"/>
                </a:lnTo>
                <a:lnTo>
                  <a:pt x="28549" y="214629"/>
                </a:lnTo>
                <a:lnTo>
                  <a:pt x="28549" y="1050289"/>
                </a:lnTo>
                <a:lnTo>
                  <a:pt x="28752" y="1055370"/>
                </a:lnTo>
                <a:lnTo>
                  <a:pt x="29070" y="1060450"/>
                </a:lnTo>
                <a:lnTo>
                  <a:pt x="29502" y="1065529"/>
                </a:lnTo>
                <a:lnTo>
                  <a:pt x="30759" y="1074420"/>
                </a:lnTo>
                <a:lnTo>
                  <a:pt x="32461" y="1084579"/>
                </a:lnTo>
                <a:lnTo>
                  <a:pt x="32610" y="1084579"/>
                </a:lnTo>
                <a:lnTo>
                  <a:pt x="34632" y="1093470"/>
                </a:lnTo>
                <a:lnTo>
                  <a:pt x="34801" y="1093470"/>
                </a:lnTo>
                <a:lnTo>
                  <a:pt x="37223" y="1102360"/>
                </a:lnTo>
                <a:lnTo>
                  <a:pt x="37020" y="1102360"/>
                </a:lnTo>
                <a:lnTo>
                  <a:pt x="40258" y="1111250"/>
                </a:lnTo>
                <a:lnTo>
                  <a:pt x="40017" y="1111250"/>
                </a:lnTo>
                <a:lnTo>
                  <a:pt x="43713" y="1120139"/>
                </a:lnTo>
                <a:lnTo>
                  <a:pt x="43446" y="1120139"/>
                </a:lnTo>
                <a:lnTo>
                  <a:pt x="47574" y="1129029"/>
                </a:lnTo>
                <a:lnTo>
                  <a:pt x="47920" y="1129029"/>
                </a:lnTo>
                <a:lnTo>
                  <a:pt x="51828" y="1136650"/>
                </a:lnTo>
                <a:lnTo>
                  <a:pt x="51498" y="1136650"/>
                </a:lnTo>
                <a:lnTo>
                  <a:pt x="56464" y="1145539"/>
                </a:lnTo>
                <a:lnTo>
                  <a:pt x="56874" y="1145539"/>
                </a:lnTo>
                <a:lnTo>
                  <a:pt x="61468" y="1153160"/>
                </a:lnTo>
                <a:lnTo>
                  <a:pt x="61908" y="1153160"/>
                </a:lnTo>
                <a:lnTo>
                  <a:pt x="66840" y="1160779"/>
                </a:lnTo>
                <a:lnTo>
                  <a:pt x="67453" y="1160779"/>
                </a:lnTo>
                <a:lnTo>
                  <a:pt x="72555" y="1167129"/>
                </a:lnTo>
                <a:lnTo>
                  <a:pt x="72123" y="1167129"/>
                </a:lnTo>
                <a:lnTo>
                  <a:pt x="78600" y="1174750"/>
                </a:lnTo>
                <a:lnTo>
                  <a:pt x="79281" y="1174750"/>
                </a:lnTo>
                <a:lnTo>
                  <a:pt x="84975" y="1181100"/>
                </a:lnTo>
                <a:lnTo>
                  <a:pt x="84493" y="1181100"/>
                </a:lnTo>
                <a:lnTo>
                  <a:pt x="91655" y="1187450"/>
                </a:lnTo>
                <a:lnTo>
                  <a:pt x="91160" y="1187450"/>
                </a:lnTo>
                <a:lnTo>
                  <a:pt x="98640" y="1193800"/>
                </a:lnTo>
                <a:lnTo>
                  <a:pt x="99677" y="1193800"/>
                </a:lnTo>
                <a:lnTo>
                  <a:pt x="105905" y="1198879"/>
                </a:lnTo>
                <a:lnTo>
                  <a:pt x="105359" y="1198879"/>
                </a:lnTo>
                <a:lnTo>
                  <a:pt x="113449" y="1203960"/>
                </a:lnTo>
                <a:lnTo>
                  <a:pt x="112877" y="1203960"/>
                </a:lnTo>
                <a:lnTo>
                  <a:pt x="121246" y="1209039"/>
                </a:lnTo>
                <a:lnTo>
                  <a:pt x="120662" y="1209039"/>
                </a:lnTo>
                <a:lnTo>
                  <a:pt x="129298" y="1214120"/>
                </a:lnTo>
                <a:lnTo>
                  <a:pt x="128689" y="1214120"/>
                </a:lnTo>
                <a:lnTo>
                  <a:pt x="137591" y="1217929"/>
                </a:lnTo>
                <a:lnTo>
                  <a:pt x="136956" y="1217929"/>
                </a:lnTo>
                <a:lnTo>
                  <a:pt x="146100" y="1221739"/>
                </a:lnTo>
                <a:lnTo>
                  <a:pt x="145453" y="1221739"/>
                </a:lnTo>
                <a:lnTo>
                  <a:pt x="154825" y="1225550"/>
                </a:lnTo>
                <a:lnTo>
                  <a:pt x="154165" y="1225550"/>
                </a:lnTo>
                <a:lnTo>
                  <a:pt x="163741" y="1228089"/>
                </a:lnTo>
                <a:lnTo>
                  <a:pt x="163068" y="1228089"/>
                </a:lnTo>
                <a:lnTo>
                  <a:pt x="172859" y="1230629"/>
                </a:lnTo>
                <a:lnTo>
                  <a:pt x="172173" y="1230629"/>
                </a:lnTo>
                <a:lnTo>
                  <a:pt x="182156" y="1233170"/>
                </a:lnTo>
                <a:lnTo>
                  <a:pt x="181444" y="1233170"/>
                </a:lnTo>
                <a:lnTo>
                  <a:pt x="191604" y="1234439"/>
                </a:lnTo>
                <a:lnTo>
                  <a:pt x="190893" y="1234439"/>
                </a:lnTo>
                <a:lnTo>
                  <a:pt x="201218" y="1235710"/>
                </a:lnTo>
                <a:lnTo>
                  <a:pt x="200685" y="1235710"/>
                </a:lnTo>
                <a:lnTo>
                  <a:pt x="205905" y="1236979"/>
                </a:lnTo>
                <a:lnTo>
                  <a:pt x="2737647" y="1236979"/>
                </a:lnTo>
                <a:lnTo>
                  <a:pt x="2733954" y="1239520"/>
                </a:lnTo>
                <a:lnTo>
                  <a:pt x="2724442" y="1244600"/>
                </a:lnTo>
                <a:lnTo>
                  <a:pt x="2704642" y="1252220"/>
                </a:lnTo>
                <a:lnTo>
                  <a:pt x="2694381" y="1256029"/>
                </a:lnTo>
                <a:lnTo>
                  <a:pt x="2662364" y="1263650"/>
                </a:lnTo>
                <a:lnTo>
                  <a:pt x="2651417" y="1264920"/>
                </a:lnTo>
                <a:close/>
              </a:path>
              <a:path w="2849879" h="1266189">
                <a:moveTo>
                  <a:pt x="2751188" y="72389"/>
                </a:moveTo>
                <a:lnTo>
                  <a:pt x="2743403" y="66039"/>
                </a:lnTo>
                <a:lnTo>
                  <a:pt x="2743949" y="66039"/>
                </a:lnTo>
                <a:lnTo>
                  <a:pt x="2735859" y="60960"/>
                </a:lnTo>
                <a:lnTo>
                  <a:pt x="2736430" y="60960"/>
                </a:lnTo>
                <a:lnTo>
                  <a:pt x="2728061" y="55879"/>
                </a:lnTo>
                <a:lnTo>
                  <a:pt x="2728645" y="55879"/>
                </a:lnTo>
                <a:lnTo>
                  <a:pt x="2720009" y="50800"/>
                </a:lnTo>
                <a:lnTo>
                  <a:pt x="2720619" y="50800"/>
                </a:lnTo>
                <a:lnTo>
                  <a:pt x="2711716" y="46989"/>
                </a:lnTo>
                <a:lnTo>
                  <a:pt x="2712351" y="46989"/>
                </a:lnTo>
                <a:lnTo>
                  <a:pt x="2703207" y="43179"/>
                </a:lnTo>
                <a:lnTo>
                  <a:pt x="2703855" y="43179"/>
                </a:lnTo>
                <a:lnTo>
                  <a:pt x="2694482" y="39370"/>
                </a:lnTo>
                <a:lnTo>
                  <a:pt x="2695143" y="39370"/>
                </a:lnTo>
                <a:lnTo>
                  <a:pt x="2685567" y="36829"/>
                </a:lnTo>
                <a:lnTo>
                  <a:pt x="2686240" y="36829"/>
                </a:lnTo>
                <a:lnTo>
                  <a:pt x="2676448" y="34289"/>
                </a:lnTo>
                <a:lnTo>
                  <a:pt x="2677134" y="34289"/>
                </a:lnTo>
                <a:lnTo>
                  <a:pt x="2667152" y="31750"/>
                </a:lnTo>
                <a:lnTo>
                  <a:pt x="2667863" y="31750"/>
                </a:lnTo>
                <a:lnTo>
                  <a:pt x="2657703" y="30479"/>
                </a:lnTo>
                <a:lnTo>
                  <a:pt x="2658414" y="30479"/>
                </a:lnTo>
                <a:lnTo>
                  <a:pt x="2648089" y="29210"/>
                </a:lnTo>
                <a:lnTo>
                  <a:pt x="2648623" y="29210"/>
                </a:lnTo>
                <a:lnTo>
                  <a:pt x="2643403" y="27939"/>
                </a:lnTo>
                <a:lnTo>
                  <a:pt x="2737647" y="27939"/>
                </a:lnTo>
                <a:lnTo>
                  <a:pt x="2743187" y="31750"/>
                </a:lnTo>
                <a:lnTo>
                  <a:pt x="2752140" y="36829"/>
                </a:lnTo>
                <a:lnTo>
                  <a:pt x="2760789" y="43179"/>
                </a:lnTo>
                <a:lnTo>
                  <a:pt x="2769120" y="49529"/>
                </a:lnTo>
                <a:lnTo>
                  <a:pt x="2777121" y="57150"/>
                </a:lnTo>
                <a:lnTo>
                  <a:pt x="2784779" y="63500"/>
                </a:lnTo>
                <a:lnTo>
                  <a:pt x="2792082" y="71120"/>
                </a:lnTo>
                <a:lnTo>
                  <a:pt x="2750667" y="71120"/>
                </a:lnTo>
                <a:lnTo>
                  <a:pt x="2751188" y="72389"/>
                </a:lnTo>
                <a:close/>
              </a:path>
              <a:path w="2849879" h="1266189">
                <a:moveTo>
                  <a:pt x="98120" y="72389"/>
                </a:moveTo>
                <a:lnTo>
                  <a:pt x="98640" y="71120"/>
                </a:lnTo>
                <a:lnTo>
                  <a:pt x="99677" y="71120"/>
                </a:lnTo>
                <a:lnTo>
                  <a:pt x="98120" y="72389"/>
                </a:lnTo>
                <a:close/>
              </a:path>
              <a:path w="2849879" h="1266189">
                <a:moveTo>
                  <a:pt x="2771165" y="91439"/>
                </a:moveTo>
                <a:lnTo>
                  <a:pt x="2764332" y="83820"/>
                </a:lnTo>
                <a:lnTo>
                  <a:pt x="2764815" y="83820"/>
                </a:lnTo>
                <a:lnTo>
                  <a:pt x="2757652" y="77470"/>
                </a:lnTo>
                <a:lnTo>
                  <a:pt x="2758147" y="77470"/>
                </a:lnTo>
                <a:lnTo>
                  <a:pt x="2750667" y="71120"/>
                </a:lnTo>
                <a:lnTo>
                  <a:pt x="2792082" y="71120"/>
                </a:lnTo>
                <a:lnTo>
                  <a:pt x="2799003" y="80010"/>
                </a:lnTo>
                <a:lnTo>
                  <a:pt x="2805556" y="87629"/>
                </a:lnTo>
                <a:lnTo>
                  <a:pt x="2807313" y="90170"/>
                </a:lnTo>
                <a:lnTo>
                  <a:pt x="2770708" y="90170"/>
                </a:lnTo>
                <a:lnTo>
                  <a:pt x="2771165" y="91439"/>
                </a:lnTo>
                <a:close/>
              </a:path>
              <a:path w="2849879" h="1266189">
                <a:moveTo>
                  <a:pt x="78143" y="91439"/>
                </a:moveTo>
                <a:lnTo>
                  <a:pt x="78600" y="90170"/>
                </a:lnTo>
                <a:lnTo>
                  <a:pt x="79281" y="90170"/>
                </a:lnTo>
                <a:lnTo>
                  <a:pt x="78143" y="91439"/>
                </a:lnTo>
                <a:close/>
              </a:path>
              <a:path w="2849879" h="1266189">
                <a:moveTo>
                  <a:pt x="2788221" y="113029"/>
                </a:moveTo>
                <a:lnTo>
                  <a:pt x="2782468" y="105410"/>
                </a:lnTo>
                <a:lnTo>
                  <a:pt x="2782874" y="105410"/>
                </a:lnTo>
                <a:lnTo>
                  <a:pt x="2776753" y="97789"/>
                </a:lnTo>
                <a:lnTo>
                  <a:pt x="2777185" y="97789"/>
                </a:lnTo>
                <a:lnTo>
                  <a:pt x="2770708" y="90170"/>
                </a:lnTo>
                <a:lnTo>
                  <a:pt x="2807313" y="90170"/>
                </a:lnTo>
                <a:lnTo>
                  <a:pt x="2811703" y="96520"/>
                </a:lnTo>
                <a:lnTo>
                  <a:pt x="2817444" y="105410"/>
                </a:lnTo>
                <a:lnTo>
                  <a:pt x="2821236" y="111760"/>
                </a:lnTo>
                <a:lnTo>
                  <a:pt x="2787840" y="111760"/>
                </a:lnTo>
                <a:lnTo>
                  <a:pt x="2788221" y="113029"/>
                </a:lnTo>
                <a:close/>
              </a:path>
              <a:path w="2849879" h="1266189">
                <a:moveTo>
                  <a:pt x="61087" y="113029"/>
                </a:moveTo>
                <a:lnTo>
                  <a:pt x="61468" y="111760"/>
                </a:lnTo>
                <a:lnTo>
                  <a:pt x="62045" y="111760"/>
                </a:lnTo>
                <a:lnTo>
                  <a:pt x="61087" y="113029"/>
                </a:lnTo>
                <a:close/>
              </a:path>
              <a:path w="2849879" h="1266189">
                <a:moveTo>
                  <a:pt x="2802039" y="137160"/>
                </a:moveTo>
                <a:lnTo>
                  <a:pt x="2797479" y="128270"/>
                </a:lnTo>
                <a:lnTo>
                  <a:pt x="2797810" y="128270"/>
                </a:lnTo>
                <a:lnTo>
                  <a:pt x="2792844" y="120650"/>
                </a:lnTo>
                <a:lnTo>
                  <a:pt x="2793199" y="120650"/>
                </a:lnTo>
                <a:lnTo>
                  <a:pt x="2787840" y="111760"/>
                </a:lnTo>
                <a:lnTo>
                  <a:pt x="2821236" y="111760"/>
                </a:lnTo>
                <a:lnTo>
                  <a:pt x="2822752" y="114300"/>
                </a:lnTo>
                <a:lnTo>
                  <a:pt x="2827629" y="124460"/>
                </a:lnTo>
                <a:lnTo>
                  <a:pt x="2832613" y="135889"/>
                </a:lnTo>
                <a:lnTo>
                  <a:pt x="2801734" y="135889"/>
                </a:lnTo>
                <a:lnTo>
                  <a:pt x="2802039" y="137160"/>
                </a:lnTo>
                <a:close/>
              </a:path>
              <a:path w="2849879" h="1266189">
                <a:moveTo>
                  <a:pt x="47269" y="137160"/>
                </a:moveTo>
                <a:lnTo>
                  <a:pt x="47574" y="135889"/>
                </a:lnTo>
                <a:lnTo>
                  <a:pt x="47920" y="135889"/>
                </a:lnTo>
                <a:lnTo>
                  <a:pt x="47269" y="137160"/>
                </a:lnTo>
                <a:close/>
              </a:path>
              <a:path w="2849879" h="1266189">
                <a:moveTo>
                  <a:pt x="2805861" y="146050"/>
                </a:moveTo>
                <a:lnTo>
                  <a:pt x="2801734" y="135889"/>
                </a:lnTo>
                <a:lnTo>
                  <a:pt x="2832613" y="135889"/>
                </a:lnTo>
                <a:lnTo>
                  <a:pt x="2835998" y="143510"/>
                </a:lnTo>
                <a:lnTo>
                  <a:pt x="2836384" y="144779"/>
                </a:lnTo>
                <a:lnTo>
                  <a:pt x="2805595" y="144779"/>
                </a:lnTo>
                <a:lnTo>
                  <a:pt x="2805861" y="146050"/>
                </a:lnTo>
                <a:close/>
              </a:path>
              <a:path w="2849879" h="1266189">
                <a:moveTo>
                  <a:pt x="43446" y="146050"/>
                </a:moveTo>
                <a:lnTo>
                  <a:pt x="43713" y="144779"/>
                </a:lnTo>
                <a:lnTo>
                  <a:pt x="43962" y="144779"/>
                </a:lnTo>
                <a:lnTo>
                  <a:pt x="43446" y="146050"/>
                </a:lnTo>
                <a:close/>
              </a:path>
              <a:path w="2849879" h="1266189">
                <a:moveTo>
                  <a:pt x="2814853" y="172720"/>
                </a:moveTo>
                <a:lnTo>
                  <a:pt x="2812072" y="162560"/>
                </a:lnTo>
                <a:lnTo>
                  <a:pt x="2812288" y="162560"/>
                </a:lnTo>
                <a:lnTo>
                  <a:pt x="2809049" y="153670"/>
                </a:lnTo>
                <a:lnTo>
                  <a:pt x="2809290" y="153670"/>
                </a:lnTo>
                <a:lnTo>
                  <a:pt x="2805595" y="144779"/>
                </a:lnTo>
                <a:lnTo>
                  <a:pt x="2836384" y="144779"/>
                </a:lnTo>
                <a:lnTo>
                  <a:pt x="2839466" y="154939"/>
                </a:lnTo>
                <a:lnTo>
                  <a:pt x="2842437" y="165100"/>
                </a:lnTo>
                <a:lnTo>
                  <a:pt x="2843977" y="171450"/>
                </a:lnTo>
                <a:lnTo>
                  <a:pt x="2814675" y="171450"/>
                </a:lnTo>
                <a:lnTo>
                  <a:pt x="2814853" y="172720"/>
                </a:lnTo>
                <a:close/>
              </a:path>
              <a:path w="2849879" h="1266189">
                <a:moveTo>
                  <a:pt x="34455" y="172720"/>
                </a:moveTo>
                <a:lnTo>
                  <a:pt x="34632" y="171450"/>
                </a:lnTo>
                <a:lnTo>
                  <a:pt x="34801" y="171450"/>
                </a:lnTo>
                <a:lnTo>
                  <a:pt x="34455" y="172720"/>
                </a:lnTo>
                <a:close/>
              </a:path>
              <a:path w="2849879" h="1266189">
                <a:moveTo>
                  <a:pt x="2816987" y="181610"/>
                </a:moveTo>
                <a:lnTo>
                  <a:pt x="2814675" y="171450"/>
                </a:lnTo>
                <a:lnTo>
                  <a:pt x="2843977" y="171450"/>
                </a:lnTo>
                <a:lnTo>
                  <a:pt x="2844901" y="175260"/>
                </a:lnTo>
                <a:lnTo>
                  <a:pt x="2845765" y="180339"/>
                </a:lnTo>
                <a:lnTo>
                  <a:pt x="2816834" y="180339"/>
                </a:lnTo>
                <a:lnTo>
                  <a:pt x="2816987" y="181610"/>
                </a:lnTo>
                <a:close/>
              </a:path>
              <a:path w="2849879" h="1266189">
                <a:moveTo>
                  <a:pt x="32321" y="181610"/>
                </a:moveTo>
                <a:lnTo>
                  <a:pt x="32461" y="180339"/>
                </a:lnTo>
                <a:lnTo>
                  <a:pt x="32610" y="180339"/>
                </a:lnTo>
                <a:lnTo>
                  <a:pt x="32321" y="181610"/>
                </a:lnTo>
                <a:close/>
              </a:path>
              <a:path w="2849879" h="1266189">
                <a:moveTo>
                  <a:pt x="2848825" y="1060450"/>
                </a:moveTo>
                <a:lnTo>
                  <a:pt x="2820238" y="1060450"/>
                </a:lnTo>
                <a:lnTo>
                  <a:pt x="2820568" y="1055370"/>
                </a:lnTo>
                <a:lnTo>
                  <a:pt x="2820746" y="1050289"/>
                </a:lnTo>
                <a:lnTo>
                  <a:pt x="2820746" y="214629"/>
                </a:lnTo>
                <a:lnTo>
                  <a:pt x="2820555" y="209550"/>
                </a:lnTo>
                <a:lnTo>
                  <a:pt x="2820436" y="208279"/>
                </a:lnTo>
                <a:lnTo>
                  <a:pt x="2820238" y="204470"/>
                </a:lnTo>
                <a:lnTo>
                  <a:pt x="2819793" y="200660"/>
                </a:lnTo>
                <a:lnTo>
                  <a:pt x="2818549" y="190500"/>
                </a:lnTo>
                <a:lnTo>
                  <a:pt x="2816834" y="180339"/>
                </a:lnTo>
                <a:lnTo>
                  <a:pt x="2845765" y="180339"/>
                </a:lnTo>
                <a:lnTo>
                  <a:pt x="2846844" y="186689"/>
                </a:lnTo>
                <a:lnTo>
                  <a:pt x="2848241" y="196850"/>
                </a:lnTo>
                <a:lnTo>
                  <a:pt x="2849092" y="208279"/>
                </a:lnTo>
                <a:lnTo>
                  <a:pt x="2849308" y="214629"/>
                </a:lnTo>
                <a:lnTo>
                  <a:pt x="2849308" y="1050289"/>
                </a:lnTo>
                <a:lnTo>
                  <a:pt x="2849092" y="1056639"/>
                </a:lnTo>
                <a:lnTo>
                  <a:pt x="2848825" y="1060450"/>
                </a:lnTo>
                <a:close/>
              </a:path>
              <a:path w="2849879" h="1266189">
                <a:moveTo>
                  <a:pt x="29044" y="205739"/>
                </a:moveTo>
                <a:lnTo>
                  <a:pt x="29070" y="204470"/>
                </a:lnTo>
                <a:lnTo>
                  <a:pt x="29044" y="205739"/>
                </a:lnTo>
                <a:close/>
              </a:path>
              <a:path w="2849879" h="1266189">
                <a:moveTo>
                  <a:pt x="2820263" y="205739"/>
                </a:moveTo>
                <a:lnTo>
                  <a:pt x="2820146" y="204470"/>
                </a:lnTo>
                <a:lnTo>
                  <a:pt x="2820263" y="205739"/>
                </a:lnTo>
                <a:close/>
              </a:path>
              <a:path w="2849879" h="1266189">
                <a:moveTo>
                  <a:pt x="28740" y="210820"/>
                </a:moveTo>
                <a:lnTo>
                  <a:pt x="28752" y="209550"/>
                </a:lnTo>
                <a:lnTo>
                  <a:pt x="28740" y="210820"/>
                </a:lnTo>
                <a:close/>
              </a:path>
              <a:path w="2849879" h="1266189">
                <a:moveTo>
                  <a:pt x="2820568" y="210820"/>
                </a:moveTo>
                <a:lnTo>
                  <a:pt x="2820502" y="209550"/>
                </a:lnTo>
                <a:lnTo>
                  <a:pt x="2820568" y="210820"/>
                </a:lnTo>
                <a:close/>
              </a:path>
              <a:path w="2849879" h="1266189">
                <a:moveTo>
                  <a:pt x="29136" y="1060450"/>
                </a:moveTo>
                <a:lnTo>
                  <a:pt x="29044" y="1059179"/>
                </a:lnTo>
                <a:lnTo>
                  <a:pt x="29136" y="1060450"/>
                </a:lnTo>
                <a:close/>
              </a:path>
              <a:path w="2849879" h="1266189">
                <a:moveTo>
                  <a:pt x="2848439" y="1065529"/>
                </a:moveTo>
                <a:lnTo>
                  <a:pt x="2819793" y="1065529"/>
                </a:lnTo>
                <a:lnTo>
                  <a:pt x="2820263" y="1059179"/>
                </a:lnTo>
                <a:lnTo>
                  <a:pt x="2820238" y="1060450"/>
                </a:lnTo>
                <a:lnTo>
                  <a:pt x="2848825" y="1060450"/>
                </a:lnTo>
                <a:lnTo>
                  <a:pt x="2848439" y="1065529"/>
                </a:lnTo>
                <a:close/>
              </a:path>
              <a:path w="2849879" h="1266189">
                <a:moveTo>
                  <a:pt x="29614" y="1065529"/>
                </a:moveTo>
                <a:lnTo>
                  <a:pt x="29451" y="1064260"/>
                </a:lnTo>
                <a:lnTo>
                  <a:pt x="29614" y="1065529"/>
                </a:lnTo>
                <a:close/>
              </a:path>
              <a:path w="2849879" h="1266189">
                <a:moveTo>
                  <a:pt x="2845765" y="1084579"/>
                </a:moveTo>
                <a:lnTo>
                  <a:pt x="2816834" y="1084579"/>
                </a:lnTo>
                <a:lnTo>
                  <a:pt x="2818650" y="1074420"/>
                </a:lnTo>
                <a:lnTo>
                  <a:pt x="2819857" y="1064260"/>
                </a:lnTo>
                <a:lnTo>
                  <a:pt x="2819793" y="1065529"/>
                </a:lnTo>
                <a:lnTo>
                  <a:pt x="2848439" y="1065529"/>
                </a:lnTo>
                <a:lnTo>
                  <a:pt x="2848241" y="1068070"/>
                </a:lnTo>
                <a:lnTo>
                  <a:pt x="2846844" y="1078229"/>
                </a:lnTo>
                <a:lnTo>
                  <a:pt x="2845765" y="1084579"/>
                </a:lnTo>
                <a:close/>
              </a:path>
              <a:path w="2849879" h="1266189">
                <a:moveTo>
                  <a:pt x="32610" y="1084579"/>
                </a:moveTo>
                <a:lnTo>
                  <a:pt x="32461" y="1084579"/>
                </a:lnTo>
                <a:lnTo>
                  <a:pt x="32321" y="1083310"/>
                </a:lnTo>
                <a:lnTo>
                  <a:pt x="32610" y="1084579"/>
                </a:lnTo>
                <a:close/>
              </a:path>
              <a:path w="2849879" h="1266189">
                <a:moveTo>
                  <a:pt x="2843977" y="1093470"/>
                </a:moveTo>
                <a:lnTo>
                  <a:pt x="2814675" y="1093470"/>
                </a:lnTo>
                <a:lnTo>
                  <a:pt x="2816987" y="1083310"/>
                </a:lnTo>
                <a:lnTo>
                  <a:pt x="2816834" y="1084579"/>
                </a:lnTo>
                <a:lnTo>
                  <a:pt x="2845765" y="1084579"/>
                </a:lnTo>
                <a:lnTo>
                  <a:pt x="2844901" y="1089660"/>
                </a:lnTo>
                <a:lnTo>
                  <a:pt x="2843977" y="1093470"/>
                </a:lnTo>
                <a:close/>
              </a:path>
              <a:path w="2849879" h="1266189">
                <a:moveTo>
                  <a:pt x="34801" y="1093470"/>
                </a:moveTo>
                <a:lnTo>
                  <a:pt x="34632" y="1093470"/>
                </a:lnTo>
                <a:lnTo>
                  <a:pt x="34455" y="1092200"/>
                </a:lnTo>
                <a:lnTo>
                  <a:pt x="34801" y="1093470"/>
                </a:lnTo>
                <a:close/>
              </a:path>
              <a:path w="2849879" h="1266189">
                <a:moveTo>
                  <a:pt x="2833036" y="1129029"/>
                </a:moveTo>
                <a:lnTo>
                  <a:pt x="2801734" y="1129029"/>
                </a:lnTo>
                <a:lnTo>
                  <a:pt x="2805861" y="1120139"/>
                </a:lnTo>
                <a:lnTo>
                  <a:pt x="2805595" y="1120139"/>
                </a:lnTo>
                <a:lnTo>
                  <a:pt x="2809290" y="1111250"/>
                </a:lnTo>
                <a:lnTo>
                  <a:pt x="2809049" y="1111250"/>
                </a:lnTo>
                <a:lnTo>
                  <a:pt x="2812288" y="1102360"/>
                </a:lnTo>
                <a:lnTo>
                  <a:pt x="2812072" y="1102360"/>
                </a:lnTo>
                <a:lnTo>
                  <a:pt x="2814853" y="1092200"/>
                </a:lnTo>
                <a:lnTo>
                  <a:pt x="2814675" y="1093470"/>
                </a:lnTo>
                <a:lnTo>
                  <a:pt x="2843977" y="1093470"/>
                </a:lnTo>
                <a:lnTo>
                  <a:pt x="2842437" y="1099820"/>
                </a:lnTo>
                <a:lnTo>
                  <a:pt x="2839466" y="1111250"/>
                </a:lnTo>
                <a:lnTo>
                  <a:pt x="2835998" y="1121410"/>
                </a:lnTo>
                <a:lnTo>
                  <a:pt x="2833036" y="1129029"/>
                </a:lnTo>
                <a:close/>
              </a:path>
              <a:path w="2849879" h="1266189">
                <a:moveTo>
                  <a:pt x="47920" y="1129029"/>
                </a:moveTo>
                <a:lnTo>
                  <a:pt x="47574" y="1129029"/>
                </a:lnTo>
                <a:lnTo>
                  <a:pt x="47269" y="1127760"/>
                </a:lnTo>
                <a:lnTo>
                  <a:pt x="47920" y="1129029"/>
                </a:lnTo>
                <a:close/>
              </a:path>
              <a:path w="2849879" h="1266189">
                <a:moveTo>
                  <a:pt x="2825191" y="1145539"/>
                </a:moveTo>
                <a:lnTo>
                  <a:pt x="2792844" y="1145539"/>
                </a:lnTo>
                <a:lnTo>
                  <a:pt x="2797810" y="1136650"/>
                </a:lnTo>
                <a:lnTo>
                  <a:pt x="2797479" y="1136650"/>
                </a:lnTo>
                <a:lnTo>
                  <a:pt x="2802039" y="1127760"/>
                </a:lnTo>
                <a:lnTo>
                  <a:pt x="2801734" y="1129029"/>
                </a:lnTo>
                <a:lnTo>
                  <a:pt x="2833036" y="1129029"/>
                </a:lnTo>
                <a:lnTo>
                  <a:pt x="2832049" y="1131570"/>
                </a:lnTo>
                <a:lnTo>
                  <a:pt x="2827629" y="1140460"/>
                </a:lnTo>
                <a:lnTo>
                  <a:pt x="2825191" y="1145539"/>
                </a:lnTo>
                <a:close/>
              </a:path>
              <a:path w="2849879" h="1266189">
                <a:moveTo>
                  <a:pt x="56874" y="1145539"/>
                </a:moveTo>
                <a:lnTo>
                  <a:pt x="56464" y="1145539"/>
                </a:lnTo>
                <a:lnTo>
                  <a:pt x="56108" y="1144270"/>
                </a:lnTo>
                <a:lnTo>
                  <a:pt x="56874" y="1145539"/>
                </a:lnTo>
                <a:close/>
              </a:path>
              <a:path w="2849879" h="1266189">
                <a:moveTo>
                  <a:pt x="2821236" y="1153160"/>
                </a:moveTo>
                <a:lnTo>
                  <a:pt x="2787840" y="1153160"/>
                </a:lnTo>
                <a:lnTo>
                  <a:pt x="2793199" y="1144270"/>
                </a:lnTo>
                <a:lnTo>
                  <a:pt x="2792844" y="1145539"/>
                </a:lnTo>
                <a:lnTo>
                  <a:pt x="2825191" y="1145539"/>
                </a:lnTo>
                <a:lnTo>
                  <a:pt x="2822752" y="1150620"/>
                </a:lnTo>
                <a:lnTo>
                  <a:pt x="2821236" y="1153160"/>
                </a:lnTo>
                <a:close/>
              </a:path>
              <a:path w="2849879" h="1266189">
                <a:moveTo>
                  <a:pt x="61908" y="1153160"/>
                </a:moveTo>
                <a:lnTo>
                  <a:pt x="61468" y="1153160"/>
                </a:lnTo>
                <a:lnTo>
                  <a:pt x="61087" y="1151889"/>
                </a:lnTo>
                <a:lnTo>
                  <a:pt x="61908" y="1153160"/>
                </a:lnTo>
                <a:close/>
              </a:path>
              <a:path w="2849879" h="1266189">
                <a:moveTo>
                  <a:pt x="2816624" y="1160779"/>
                </a:moveTo>
                <a:lnTo>
                  <a:pt x="2782468" y="1160779"/>
                </a:lnTo>
                <a:lnTo>
                  <a:pt x="2788221" y="1151889"/>
                </a:lnTo>
                <a:lnTo>
                  <a:pt x="2787840" y="1153160"/>
                </a:lnTo>
                <a:lnTo>
                  <a:pt x="2821236" y="1153160"/>
                </a:lnTo>
                <a:lnTo>
                  <a:pt x="2817444" y="1159510"/>
                </a:lnTo>
                <a:lnTo>
                  <a:pt x="2816624" y="1160779"/>
                </a:lnTo>
                <a:close/>
              </a:path>
              <a:path w="2849879" h="1266189">
                <a:moveTo>
                  <a:pt x="67453" y="1160779"/>
                </a:moveTo>
                <a:lnTo>
                  <a:pt x="66840" y="1160779"/>
                </a:lnTo>
                <a:lnTo>
                  <a:pt x="66433" y="1159510"/>
                </a:lnTo>
                <a:lnTo>
                  <a:pt x="67453" y="1160779"/>
                </a:lnTo>
                <a:close/>
              </a:path>
              <a:path w="2849879" h="1266189">
                <a:moveTo>
                  <a:pt x="2807313" y="1174750"/>
                </a:moveTo>
                <a:lnTo>
                  <a:pt x="2770708" y="1174750"/>
                </a:lnTo>
                <a:lnTo>
                  <a:pt x="2777185" y="1167129"/>
                </a:lnTo>
                <a:lnTo>
                  <a:pt x="2776753" y="1167129"/>
                </a:lnTo>
                <a:lnTo>
                  <a:pt x="2782874" y="1159510"/>
                </a:lnTo>
                <a:lnTo>
                  <a:pt x="2782468" y="1160779"/>
                </a:lnTo>
                <a:lnTo>
                  <a:pt x="2816624" y="1160779"/>
                </a:lnTo>
                <a:lnTo>
                  <a:pt x="2811703" y="1168400"/>
                </a:lnTo>
                <a:lnTo>
                  <a:pt x="2807313" y="1174750"/>
                </a:lnTo>
                <a:close/>
              </a:path>
              <a:path w="2849879" h="1266189">
                <a:moveTo>
                  <a:pt x="79281" y="1174750"/>
                </a:moveTo>
                <a:lnTo>
                  <a:pt x="78600" y="1174750"/>
                </a:lnTo>
                <a:lnTo>
                  <a:pt x="78143" y="1173479"/>
                </a:lnTo>
                <a:lnTo>
                  <a:pt x="79281" y="1174750"/>
                </a:lnTo>
                <a:close/>
              </a:path>
              <a:path w="2849879" h="1266189">
                <a:moveTo>
                  <a:pt x="2792082" y="1193800"/>
                </a:moveTo>
                <a:lnTo>
                  <a:pt x="2750667" y="1193800"/>
                </a:lnTo>
                <a:lnTo>
                  <a:pt x="2758147" y="1187450"/>
                </a:lnTo>
                <a:lnTo>
                  <a:pt x="2757652" y="1187450"/>
                </a:lnTo>
                <a:lnTo>
                  <a:pt x="2764815" y="1181100"/>
                </a:lnTo>
                <a:lnTo>
                  <a:pt x="2764332" y="1181100"/>
                </a:lnTo>
                <a:lnTo>
                  <a:pt x="2771165" y="1173479"/>
                </a:lnTo>
                <a:lnTo>
                  <a:pt x="2770708" y="1174750"/>
                </a:lnTo>
                <a:lnTo>
                  <a:pt x="2807313" y="1174750"/>
                </a:lnTo>
                <a:lnTo>
                  <a:pt x="2805556" y="1177289"/>
                </a:lnTo>
                <a:lnTo>
                  <a:pt x="2799003" y="1184910"/>
                </a:lnTo>
                <a:lnTo>
                  <a:pt x="2792082" y="1193800"/>
                </a:lnTo>
                <a:close/>
              </a:path>
              <a:path w="2849879" h="1266189">
                <a:moveTo>
                  <a:pt x="99677" y="1193800"/>
                </a:moveTo>
                <a:lnTo>
                  <a:pt x="98640" y="1193800"/>
                </a:lnTo>
                <a:lnTo>
                  <a:pt x="98120" y="1192529"/>
                </a:lnTo>
                <a:lnTo>
                  <a:pt x="99677" y="1193800"/>
                </a:lnTo>
                <a:close/>
              </a:path>
              <a:path w="2849879" h="1266189">
                <a:moveTo>
                  <a:pt x="2737647" y="1236979"/>
                </a:moveTo>
                <a:lnTo>
                  <a:pt x="2643403" y="1236979"/>
                </a:lnTo>
                <a:lnTo>
                  <a:pt x="2648623" y="1235710"/>
                </a:lnTo>
                <a:lnTo>
                  <a:pt x="2648089" y="1235710"/>
                </a:lnTo>
                <a:lnTo>
                  <a:pt x="2658414" y="1234439"/>
                </a:lnTo>
                <a:lnTo>
                  <a:pt x="2657703" y="1234439"/>
                </a:lnTo>
                <a:lnTo>
                  <a:pt x="2667863" y="1233170"/>
                </a:lnTo>
                <a:lnTo>
                  <a:pt x="2667152" y="1233170"/>
                </a:lnTo>
                <a:lnTo>
                  <a:pt x="2677134" y="1230629"/>
                </a:lnTo>
                <a:lnTo>
                  <a:pt x="2676448" y="1230629"/>
                </a:lnTo>
                <a:lnTo>
                  <a:pt x="2686240" y="1228089"/>
                </a:lnTo>
                <a:lnTo>
                  <a:pt x="2685567" y="1228089"/>
                </a:lnTo>
                <a:lnTo>
                  <a:pt x="2695143" y="1225550"/>
                </a:lnTo>
                <a:lnTo>
                  <a:pt x="2694482" y="1225550"/>
                </a:lnTo>
                <a:lnTo>
                  <a:pt x="2703855" y="1221739"/>
                </a:lnTo>
                <a:lnTo>
                  <a:pt x="2703207" y="1221739"/>
                </a:lnTo>
                <a:lnTo>
                  <a:pt x="2712351" y="1217929"/>
                </a:lnTo>
                <a:lnTo>
                  <a:pt x="2711716" y="1217929"/>
                </a:lnTo>
                <a:lnTo>
                  <a:pt x="2720619" y="1214120"/>
                </a:lnTo>
                <a:lnTo>
                  <a:pt x="2720009" y="1214120"/>
                </a:lnTo>
                <a:lnTo>
                  <a:pt x="2728645" y="1209039"/>
                </a:lnTo>
                <a:lnTo>
                  <a:pt x="2728061" y="1209039"/>
                </a:lnTo>
                <a:lnTo>
                  <a:pt x="2736430" y="1203960"/>
                </a:lnTo>
                <a:lnTo>
                  <a:pt x="2735859" y="1203960"/>
                </a:lnTo>
                <a:lnTo>
                  <a:pt x="2743949" y="1198879"/>
                </a:lnTo>
                <a:lnTo>
                  <a:pt x="2743403" y="1198879"/>
                </a:lnTo>
                <a:lnTo>
                  <a:pt x="2751188" y="1192529"/>
                </a:lnTo>
                <a:lnTo>
                  <a:pt x="2750667" y="1193800"/>
                </a:lnTo>
                <a:lnTo>
                  <a:pt x="2792082" y="1193800"/>
                </a:lnTo>
                <a:lnTo>
                  <a:pt x="2760789" y="1221739"/>
                </a:lnTo>
                <a:lnTo>
                  <a:pt x="2743187" y="1233170"/>
                </a:lnTo>
                <a:lnTo>
                  <a:pt x="2737647" y="1236979"/>
                </a:lnTo>
                <a:close/>
              </a:path>
              <a:path w="2849879" h="1266189">
                <a:moveTo>
                  <a:pt x="2634475" y="1266189"/>
                </a:moveTo>
                <a:lnTo>
                  <a:pt x="214833" y="1266189"/>
                </a:lnTo>
                <a:lnTo>
                  <a:pt x="209181" y="1264920"/>
                </a:lnTo>
                <a:lnTo>
                  <a:pt x="2640126" y="1264920"/>
                </a:lnTo>
                <a:lnTo>
                  <a:pt x="2634475" y="12661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68372" y="4120921"/>
            <a:ext cx="2517775" cy="121856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just" marL="12700" marR="5080">
              <a:lnSpc>
                <a:spcPts val="3020"/>
              </a:lnSpc>
              <a:spcBef>
                <a:spcPts val="475"/>
              </a:spcBef>
            </a:pPr>
            <a:r>
              <a:rPr dirty="0" sz="2800" spc="-5" b="1">
                <a:latin typeface="华文楷体"/>
                <a:cs typeface="华文楷体"/>
              </a:rPr>
              <a:t>2.</a:t>
            </a:r>
            <a:r>
              <a:rPr dirty="0" sz="2800" spc="-55" b="1">
                <a:latin typeface="华文楷体"/>
                <a:cs typeface="华文楷体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怎样简化这</a:t>
            </a:r>
            <a:r>
              <a:rPr dirty="0" sz="2800" spc="-10" b="1">
                <a:latin typeface="华文楷体"/>
                <a:cs typeface="华文楷体"/>
              </a:rPr>
              <a:t>些 </a:t>
            </a:r>
            <a:r>
              <a:rPr dirty="0" sz="2800" b="1">
                <a:latin typeface="华文楷体"/>
                <a:cs typeface="华文楷体"/>
              </a:rPr>
              <a:t>因素，方便进</a:t>
            </a:r>
            <a:r>
              <a:rPr dirty="0" sz="2800" spc="-5" b="1">
                <a:latin typeface="华文楷体"/>
                <a:cs typeface="华文楷体"/>
              </a:rPr>
              <a:t>行 </a:t>
            </a:r>
            <a:r>
              <a:rPr dirty="0" sz="2800" b="1">
                <a:latin typeface="华文楷体"/>
                <a:cs typeface="华文楷体"/>
              </a:rPr>
              <a:t>实验探究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6283" y="4466920"/>
            <a:ext cx="7893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C00000"/>
                </a:solidFill>
                <a:latin typeface="黑体"/>
                <a:cs typeface="黑体"/>
              </a:rPr>
              <a:t>思</a:t>
            </a:r>
            <a:r>
              <a:rPr dirty="0" sz="3000" spc="-15" b="1">
                <a:solidFill>
                  <a:srgbClr val="C00000"/>
                </a:solidFill>
                <a:latin typeface="黑体"/>
                <a:cs typeface="黑体"/>
              </a:rPr>
              <a:t>考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51676" y="4315967"/>
            <a:ext cx="1194816" cy="1670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39192" y="2197722"/>
            <a:ext cx="15113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Wingdings"/>
              <a:buChar char=""/>
              <a:tabLst>
                <a:tab pos="469900" algn="l"/>
              </a:tabLst>
            </a:pPr>
            <a:r>
              <a:rPr dirty="0" sz="2800" b="1">
                <a:latin typeface="华文楷体"/>
                <a:cs typeface="华文楷体"/>
              </a:rPr>
              <a:t>距离</a:t>
            </a:r>
            <a:r>
              <a:rPr dirty="0" sz="2800" spc="-5" b="1" i="1">
                <a:latin typeface="Times New Roman"/>
                <a:cs typeface="Times New Roman"/>
              </a:rPr>
              <a:t>r</a:t>
            </a:r>
            <a:r>
              <a:rPr dirty="0" sz="2800" spc="-5" b="1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1719" y="2639263"/>
            <a:ext cx="2298700" cy="1302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ts val="3350"/>
              </a:lnSpc>
              <a:spcBef>
                <a:spcPts val="95"/>
              </a:spcBef>
              <a:buFont typeface="Wingdings"/>
              <a:buChar char=""/>
              <a:tabLst>
                <a:tab pos="469900" algn="l"/>
              </a:tabLst>
            </a:pPr>
            <a:r>
              <a:rPr dirty="0" sz="2800" b="1">
                <a:latin typeface="华文楷体"/>
                <a:cs typeface="华文楷体"/>
              </a:rPr>
              <a:t>介质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marL="505459" indent="-457200">
              <a:lnSpc>
                <a:spcPts val="3350"/>
              </a:lnSpc>
              <a:buFont typeface="Wingdings"/>
              <a:buChar char=""/>
              <a:tabLst>
                <a:tab pos="506095" algn="l"/>
              </a:tabLst>
            </a:pPr>
            <a:r>
              <a:rPr dirty="0" sz="2800" b="1">
                <a:latin typeface="华文楷体"/>
                <a:cs typeface="华文楷体"/>
              </a:rPr>
              <a:t>大小形状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marL="505459" indent="-457200">
              <a:lnSpc>
                <a:spcPct val="100000"/>
              </a:lnSpc>
              <a:buFont typeface="Wingdings"/>
              <a:buChar char=""/>
              <a:tabLst>
                <a:tab pos="506095" algn="l"/>
              </a:tabLst>
            </a:pPr>
            <a:r>
              <a:rPr dirty="0" sz="2800" b="1">
                <a:latin typeface="华文楷体"/>
                <a:cs typeface="华文楷体"/>
              </a:rPr>
              <a:t>电荷分布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268372" y="1489811"/>
            <a:ext cx="2692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一、问题的提出</a:t>
            </a:r>
          </a:p>
        </p:txBody>
      </p:sp>
      <p:sp>
        <p:nvSpPr>
          <p:cNvPr id="16" name="object 16"/>
          <p:cNvSpPr/>
          <p:nvPr/>
        </p:nvSpPr>
        <p:spPr>
          <a:xfrm>
            <a:off x="2189988" y="2217420"/>
            <a:ext cx="2848610" cy="1275715"/>
          </a:xfrm>
          <a:custGeom>
            <a:avLst/>
            <a:gdLst/>
            <a:ahLst/>
            <a:cxnLst/>
            <a:rect l="l" t="t" r="r" b="b"/>
            <a:pathLst>
              <a:path w="2848610" h="1275714">
                <a:moveTo>
                  <a:pt x="2636520" y="1275588"/>
                </a:moveTo>
                <a:lnTo>
                  <a:pt x="211836" y="1275588"/>
                </a:lnTo>
                <a:lnTo>
                  <a:pt x="163249" y="1270216"/>
                </a:lnTo>
                <a:lnTo>
                  <a:pt x="118619" y="1254396"/>
                </a:lnTo>
                <a:lnTo>
                  <a:pt x="79237" y="1229418"/>
                </a:lnTo>
                <a:lnTo>
                  <a:pt x="46393" y="1196574"/>
                </a:lnTo>
                <a:lnTo>
                  <a:pt x="21378" y="1157154"/>
                </a:lnTo>
                <a:lnTo>
                  <a:pt x="5483" y="1112450"/>
                </a:lnTo>
                <a:lnTo>
                  <a:pt x="0" y="1063752"/>
                </a:lnTo>
                <a:lnTo>
                  <a:pt x="0" y="213359"/>
                </a:lnTo>
                <a:lnTo>
                  <a:pt x="5483" y="164461"/>
                </a:lnTo>
                <a:lnTo>
                  <a:pt x="21378" y="119595"/>
                </a:lnTo>
                <a:lnTo>
                  <a:pt x="46393" y="80025"/>
                </a:lnTo>
                <a:lnTo>
                  <a:pt x="79237" y="47016"/>
                </a:lnTo>
                <a:lnTo>
                  <a:pt x="118619" y="21833"/>
                </a:lnTo>
                <a:lnTo>
                  <a:pt x="163249" y="5739"/>
                </a:lnTo>
                <a:lnTo>
                  <a:pt x="211836" y="0"/>
                </a:lnTo>
                <a:lnTo>
                  <a:pt x="2636520" y="0"/>
                </a:lnTo>
                <a:lnTo>
                  <a:pt x="2685176" y="5739"/>
                </a:lnTo>
                <a:lnTo>
                  <a:pt x="2729852" y="21833"/>
                </a:lnTo>
                <a:lnTo>
                  <a:pt x="2769258" y="47016"/>
                </a:lnTo>
                <a:lnTo>
                  <a:pt x="2802102" y="80025"/>
                </a:lnTo>
                <a:lnTo>
                  <a:pt x="2827094" y="119595"/>
                </a:lnTo>
                <a:lnTo>
                  <a:pt x="2842942" y="164461"/>
                </a:lnTo>
                <a:lnTo>
                  <a:pt x="2848356" y="213359"/>
                </a:lnTo>
                <a:lnTo>
                  <a:pt x="2848356" y="1063752"/>
                </a:lnTo>
                <a:lnTo>
                  <a:pt x="2842942" y="1112450"/>
                </a:lnTo>
                <a:lnTo>
                  <a:pt x="2827094" y="1157154"/>
                </a:lnTo>
                <a:lnTo>
                  <a:pt x="2802102" y="1196574"/>
                </a:lnTo>
                <a:lnTo>
                  <a:pt x="2769258" y="1229418"/>
                </a:lnTo>
                <a:lnTo>
                  <a:pt x="2729852" y="1254396"/>
                </a:lnTo>
                <a:lnTo>
                  <a:pt x="2685176" y="1270216"/>
                </a:lnTo>
                <a:lnTo>
                  <a:pt x="2636520" y="1275588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75344" y="2203462"/>
            <a:ext cx="2878455" cy="1295400"/>
          </a:xfrm>
          <a:custGeom>
            <a:avLst/>
            <a:gdLst/>
            <a:ahLst/>
            <a:cxnLst/>
            <a:rect l="l" t="t" r="r" b="b"/>
            <a:pathLst>
              <a:path w="2878454" h="1295400">
                <a:moveTo>
                  <a:pt x="2728912" y="12700"/>
                </a:moveTo>
                <a:lnTo>
                  <a:pt x="148907" y="12700"/>
                </a:lnTo>
                <a:lnTo>
                  <a:pt x="159461" y="0"/>
                </a:lnTo>
                <a:lnTo>
                  <a:pt x="2718358" y="0"/>
                </a:lnTo>
                <a:lnTo>
                  <a:pt x="2728912" y="12700"/>
                </a:lnTo>
                <a:close/>
              </a:path>
              <a:path w="2878454" h="1295400">
                <a:moveTo>
                  <a:pt x="2759074" y="25400"/>
                </a:moveTo>
                <a:lnTo>
                  <a:pt x="118757" y="25400"/>
                </a:lnTo>
                <a:lnTo>
                  <a:pt x="128549" y="12700"/>
                </a:lnTo>
                <a:lnTo>
                  <a:pt x="2749283" y="12700"/>
                </a:lnTo>
                <a:lnTo>
                  <a:pt x="2759074" y="25400"/>
                </a:lnTo>
                <a:close/>
              </a:path>
              <a:path w="2878454" h="1295400">
                <a:moveTo>
                  <a:pt x="158407" y="38100"/>
                </a:moveTo>
                <a:lnTo>
                  <a:pt x="100050" y="38100"/>
                </a:lnTo>
                <a:lnTo>
                  <a:pt x="109258" y="25400"/>
                </a:lnTo>
                <a:lnTo>
                  <a:pt x="168287" y="25400"/>
                </a:lnTo>
                <a:lnTo>
                  <a:pt x="158407" y="38100"/>
                </a:lnTo>
                <a:close/>
              </a:path>
              <a:path w="2878454" h="1295400">
                <a:moveTo>
                  <a:pt x="2777782" y="38100"/>
                </a:moveTo>
                <a:lnTo>
                  <a:pt x="2719425" y="38100"/>
                </a:lnTo>
                <a:lnTo>
                  <a:pt x="2709545" y="25400"/>
                </a:lnTo>
                <a:lnTo>
                  <a:pt x="2768574" y="25400"/>
                </a:lnTo>
                <a:lnTo>
                  <a:pt x="2777782" y="38100"/>
                </a:lnTo>
                <a:close/>
              </a:path>
              <a:path w="2878454" h="1295400">
                <a:moveTo>
                  <a:pt x="132092" y="50800"/>
                </a:moveTo>
                <a:lnTo>
                  <a:pt x="82575" y="50800"/>
                </a:lnTo>
                <a:lnTo>
                  <a:pt x="91147" y="38100"/>
                </a:lnTo>
                <a:lnTo>
                  <a:pt x="141262" y="38100"/>
                </a:lnTo>
                <a:lnTo>
                  <a:pt x="132092" y="50800"/>
                </a:lnTo>
                <a:close/>
              </a:path>
              <a:path w="2878454" h="1295400">
                <a:moveTo>
                  <a:pt x="2795244" y="50800"/>
                </a:moveTo>
                <a:lnTo>
                  <a:pt x="2745740" y="50800"/>
                </a:lnTo>
                <a:lnTo>
                  <a:pt x="2736570" y="38100"/>
                </a:lnTo>
                <a:lnTo>
                  <a:pt x="2786684" y="38100"/>
                </a:lnTo>
                <a:lnTo>
                  <a:pt x="2795244" y="50800"/>
                </a:lnTo>
                <a:close/>
              </a:path>
              <a:path w="2878454" h="1295400">
                <a:moveTo>
                  <a:pt x="107988" y="63500"/>
                </a:moveTo>
                <a:lnTo>
                  <a:pt x="66471" y="63500"/>
                </a:lnTo>
                <a:lnTo>
                  <a:pt x="74345" y="50800"/>
                </a:lnTo>
                <a:lnTo>
                  <a:pt x="116319" y="50800"/>
                </a:lnTo>
                <a:lnTo>
                  <a:pt x="107988" y="63500"/>
                </a:lnTo>
                <a:close/>
              </a:path>
              <a:path w="2878454" h="1295400">
                <a:moveTo>
                  <a:pt x="2811360" y="63500"/>
                </a:moveTo>
                <a:lnTo>
                  <a:pt x="2769844" y="63500"/>
                </a:lnTo>
                <a:lnTo>
                  <a:pt x="2761500" y="50800"/>
                </a:lnTo>
                <a:lnTo>
                  <a:pt x="2803486" y="50800"/>
                </a:lnTo>
                <a:lnTo>
                  <a:pt x="2811360" y="63500"/>
                </a:lnTo>
                <a:close/>
              </a:path>
              <a:path w="2878454" h="1295400">
                <a:moveTo>
                  <a:pt x="79870" y="88900"/>
                </a:moveTo>
                <a:lnTo>
                  <a:pt x="45084" y="88900"/>
                </a:lnTo>
                <a:lnTo>
                  <a:pt x="51828" y="76200"/>
                </a:lnTo>
                <a:lnTo>
                  <a:pt x="58953" y="63500"/>
                </a:lnTo>
                <a:lnTo>
                  <a:pt x="101028" y="63500"/>
                </a:lnTo>
                <a:lnTo>
                  <a:pt x="93306" y="76200"/>
                </a:lnTo>
                <a:lnTo>
                  <a:pt x="86918" y="76200"/>
                </a:lnTo>
                <a:lnTo>
                  <a:pt x="79870" y="88900"/>
                </a:lnTo>
                <a:close/>
              </a:path>
              <a:path w="2878454" h="1295400">
                <a:moveTo>
                  <a:pt x="2832735" y="88900"/>
                </a:moveTo>
                <a:lnTo>
                  <a:pt x="2797949" y="88900"/>
                </a:lnTo>
                <a:lnTo>
                  <a:pt x="2790913" y="76200"/>
                </a:lnTo>
                <a:lnTo>
                  <a:pt x="2784513" y="76200"/>
                </a:lnTo>
                <a:lnTo>
                  <a:pt x="2776804" y="63500"/>
                </a:lnTo>
                <a:lnTo>
                  <a:pt x="2818866" y="63500"/>
                </a:lnTo>
                <a:lnTo>
                  <a:pt x="2826004" y="76200"/>
                </a:lnTo>
                <a:lnTo>
                  <a:pt x="2832735" y="88900"/>
                </a:lnTo>
                <a:close/>
              </a:path>
              <a:path w="2878454" h="1295400">
                <a:moveTo>
                  <a:pt x="52336" y="127000"/>
                </a:moveTo>
                <a:lnTo>
                  <a:pt x="22377" y="127000"/>
                </a:lnTo>
                <a:lnTo>
                  <a:pt x="27393" y="114300"/>
                </a:lnTo>
                <a:lnTo>
                  <a:pt x="32854" y="101600"/>
                </a:lnTo>
                <a:lnTo>
                  <a:pt x="38760" y="88900"/>
                </a:lnTo>
                <a:lnTo>
                  <a:pt x="74079" y="88900"/>
                </a:lnTo>
                <a:lnTo>
                  <a:pt x="67767" y="101600"/>
                </a:lnTo>
                <a:lnTo>
                  <a:pt x="68173" y="101600"/>
                </a:lnTo>
                <a:lnTo>
                  <a:pt x="62255" y="114300"/>
                </a:lnTo>
                <a:lnTo>
                  <a:pt x="57454" y="114300"/>
                </a:lnTo>
                <a:lnTo>
                  <a:pt x="52336" y="127000"/>
                </a:lnTo>
                <a:close/>
              </a:path>
              <a:path w="2878454" h="1295400">
                <a:moveTo>
                  <a:pt x="2855442" y="127000"/>
                </a:moveTo>
                <a:lnTo>
                  <a:pt x="2825483" y="127000"/>
                </a:lnTo>
                <a:lnTo>
                  <a:pt x="2820365" y="114300"/>
                </a:lnTo>
                <a:lnTo>
                  <a:pt x="2815577" y="114300"/>
                </a:lnTo>
                <a:lnTo>
                  <a:pt x="2809646" y="101600"/>
                </a:lnTo>
                <a:lnTo>
                  <a:pt x="2810065" y="101600"/>
                </a:lnTo>
                <a:lnTo>
                  <a:pt x="2803740" y="88900"/>
                </a:lnTo>
                <a:lnTo>
                  <a:pt x="2839059" y="88900"/>
                </a:lnTo>
                <a:lnTo>
                  <a:pt x="2844965" y="101600"/>
                </a:lnTo>
                <a:lnTo>
                  <a:pt x="2850438" y="114300"/>
                </a:lnTo>
                <a:lnTo>
                  <a:pt x="2855442" y="127000"/>
                </a:lnTo>
                <a:close/>
              </a:path>
              <a:path w="2878454" h="1295400">
                <a:moveTo>
                  <a:pt x="30797" y="190500"/>
                </a:moveTo>
                <a:lnTo>
                  <a:pt x="2628" y="190500"/>
                </a:lnTo>
                <a:lnTo>
                  <a:pt x="4610" y="177800"/>
                </a:lnTo>
                <a:lnTo>
                  <a:pt x="7137" y="165100"/>
                </a:lnTo>
                <a:lnTo>
                  <a:pt x="10198" y="152400"/>
                </a:lnTo>
                <a:lnTo>
                  <a:pt x="13766" y="139700"/>
                </a:lnTo>
                <a:lnTo>
                  <a:pt x="17830" y="127000"/>
                </a:lnTo>
                <a:lnTo>
                  <a:pt x="52666" y="127000"/>
                </a:lnTo>
                <a:lnTo>
                  <a:pt x="47967" y="139700"/>
                </a:lnTo>
                <a:lnTo>
                  <a:pt x="44284" y="139700"/>
                </a:lnTo>
                <a:lnTo>
                  <a:pt x="40487" y="152400"/>
                </a:lnTo>
                <a:lnTo>
                  <a:pt x="40728" y="152400"/>
                </a:lnTo>
                <a:lnTo>
                  <a:pt x="37376" y="165100"/>
                </a:lnTo>
                <a:lnTo>
                  <a:pt x="34899" y="165100"/>
                </a:lnTo>
                <a:lnTo>
                  <a:pt x="32524" y="177800"/>
                </a:lnTo>
                <a:lnTo>
                  <a:pt x="32677" y="177800"/>
                </a:lnTo>
                <a:lnTo>
                  <a:pt x="30797" y="190500"/>
                </a:lnTo>
                <a:close/>
              </a:path>
              <a:path w="2878454" h="1295400">
                <a:moveTo>
                  <a:pt x="2875203" y="190500"/>
                </a:moveTo>
                <a:lnTo>
                  <a:pt x="2847022" y="190500"/>
                </a:lnTo>
                <a:lnTo>
                  <a:pt x="2845155" y="177800"/>
                </a:lnTo>
                <a:lnTo>
                  <a:pt x="2845295" y="177800"/>
                </a:lnTo>
                <a:lnTo>
                  <a:pt x="2842920" y="165100"/>
                </a:lnTo>
                <a:lnTo>
                  <a:pt x="2840443" y="165100"/>
                </a:lnTo>
                <a:lnTo>
                  <a:pt x="2837103" y="152400"/>
                </a:lnTo>
                <a:lnTo>
                  <a:pt x="2837345" y="152400"/>
                </a:lnTo>
                <a:lnTo>
                  <a:pt x="2833535" y="139700"/>
                </a:lnTo>
                <a:lnTo>
                  <a:pt x="2829852" y="139700"/>
                </a:lnTo>
                <a:lnTo>
                  <a:pt x="2825153" y="127000"/>
                </a:lnTo>
                <a:lnTo>
                  <a:pt x="2859989" y="127000"/>
                </a:lnTo>
                <a:lnTo>
                  <a:pt x="2864053" y="139700"/>
                </a:lnTo>
                <a:lnTo>
                  <a:pt x="2867621" y="152400"/>
                </a:lnTo>
                <a:lnTo>
                  <a:pt x="2870682" y="165100"/>
                </a:lnTo>
                <a:lnTo>
                  <a:pt x="2873222" y="177800"/>
                </a:lnTo>
                <a:lnTo>
                  <a:pt x="2875203" y="190500"/>
                </a:lnTo>
                <a:close/>
              </a:path>
              <a:path w="2878454" h="1295400">
                <a:moveTo>
                  <a:pt x="29578" y="203200"/>
                </a:moveTo>
                <a:lnTo>
                  <a:pt x="1168" y="203200"/>
                </a:lnTo>
                <a:lnTo>
                  <a:pt x="1816" y="190500"/>
                </a:lnTo>
                <a:lnTo>
                  <a:pt x="30187" y="190500"/>
                </a:lnTo>
                <a:lnTo>
                  <a:pt x="29578" y="203200"/>
                </a:lnTo>
                <a:close/>
              </a:path>
              <a:path w="2878454" h="1295400">
                <a:moveTo>
                  <a:pt x="2876664" y="203200"/>
                </a:moveTo>
                <a:lnTo>
                  <a:pt x="2848241" y="203200"/>
                </a:lnTo>
                <a:lnTo>
                  <a:pt x="2847632" y="190500"/>
                </a:lnTo>
                <a:lnTo>
                  <a:pt x="2876003" y="190500"/>
                </a:lnTo>
                <a:lnTo>
                  <a:pt x="2876664" y="203200"/>
                </a:lnTo>
                <a:close/>
              </a:path>
              <a:path w="2878454" h="1295400">
                <a:moveTo>
                  <a:pt x="28816" y="215900"/>
                </a:moveTo>
                <a:lnTo>
                  <a:pt x="76" y="215900"/>
                </a:lnTo>
                <a:lnTo>
                  <a:pt x="292" y="203200"/>
                </a:lnTo>
                <a:lnTo>
                  <a:pt x="29171" y="203200"/>
                </a:lnTo>
                <a:lnTo>
                  <a:pt x="28816" y="215900"/>
                </a:lnTo>
                <a:close/>
              </a:path>
              <a:path w="2878454" h="1295400">
                <a:moveTo>
                  <a:pt x="2877756" y="215900"/>
                </a:moveTo>
                <a:lnTo>
                  <a:pt x="2849003" y="215900"/>
                </a:lnTo>
                <a:lnTo>
                  <a:pt x="2848660" y="203200"/>
                </a:lnTo>
                <a:lnTo>
                  <a:pt x="2877540" y="203200"/>
                </a:lnTo>
                <a:lnTo>
                  <a:pt x="2877756" y="215900"/>
                </a:lnTo>
                <a:close/>
              </a:path>
              <a:path w="2878454" h="1295400">
                <a:moveTo>
                  <a:pt x="28638" y="1079500"/>
                </a:moveTo>
                <a:lnTo>
                  <a:pt x="76" y="1079500"/>
                </a:lnTo>
                <a:lnTo>
                  <a:pt x="0" y="215900"/>
                </a:lnTo>
                <a:lnTo>
                  <a:pt x="28575" y="215900"/>
                </a:lnTo>
                <a:lnTo>
                  <a:pt x="28638" y="1079500"/>
                </a:lnTo>
                <a:close/>
              </a:path>
              <a:path w="2878454" h="1295400">
                <a:moveTo>
                  <a:pt x="2877756" y="1079500"/>
                </a:moveTo>
                <a:lnTo>
                  <a:pt x="2849181" y="1079500"/>
                </a:lnTo>
                <a:lnTo>
                  <a:pt x="2849257" y="215900"/>
                </a:lnTo>
                <a:lnTo>
                  <a:pt x="2877832" y="215900"/>
                </a:lnTo>
                <a:lnTo>
                  <a:pt x="2877756" y="1079500"/>
                </a:lnTo>
                <a:close/>
              </a:path>
              <a:path w="2878454" h="1295400">
                <a:moveTo>
                  <a:pt x="29171" y="1092200"/>
                </a:moveTo>
                <a:lnTo>
                  <a:pt x="660" y="1092200"/>
                </a:lnTo>
                <a:lnTo>
                  <a:pt x="292" y="1079500"/>
                </a:lnTo>
                <a:lnTo>
                  <a:pt x="28816" y="1079500"/>
                </a:lnTo>
                <a:lnTo>
                  <a:pt x="29171" y="1092200"/>
                </a:lnTo>
                <a:close/>
              </a:path>
              <a:path w="2878454" h="1295400">
                <a:moveTo>
                  <a:pt x="2877172" y="1092200"/>
                </a:moveTo>
                <a:lnTo>
                  <a:pt x="2848660" y="1092200"/>
                </a:lnTo>
                <a:lnTo>
                  <a:pt x="2849003" y="1079500"/>
                </a:lnTo>
                <a:lnTo>
                  <a:pt x="2877540" y="1079500"/>
                </a:lnTo>
                <a:lnTo>
                  <a:pt x="2877172" y="1092200"/>
                </a:lnTo>
                <a:close/>
              </a:path>
              <a:path w="2878454" h="1295400">
                <a:moveTo>
                  <a:pt x="30886" y="1104900"/>
                </a:moveTo>
                <a:lnTo>
                  <a:pt x="1816" y="1104900"/>
                </a:lnTo>
                <a:lnTo>
                  <a:pt x="1168" y="1092200"/>
                </a:lnTo>
                <a:lnTo>
                  <a:pt x="30149" y="1092200"/>
                </a:lnTo>
                <a:lnTo>
                  <a:pt x="30886" y="1104900"/>
                </a:lnTo>
                <a:close/>
              </a:path>
              <a:path w="2878454" h="1295400">
                <a:moveTo>
                  <a:pt x="2876003" y="1104900"/>
                </a:moveTo>
                <a:lnTo>
                  <a:pt x="2846946" y="1104900"/>
                </a:lnTo>
                <a:lnTo>
                  <a:pt x="2847682" y="1092200"/>
                </a:lnTo>
                <a:lnTo>
                  <a:pt x="2876664" y="1092200"/>
                </a:lnTo>
                <a:lnTo>
                  <a:pt x="2876003" y="1104900"/>
                </a:lnTo>
                <a:close/>
              </a:path>
              <a:path w="2878454" h="1295400">
                <a:moveTo>
                  <a:pt x="40728" y="1143000"/>
                </a:moveTo>
                <a:lnTo>
                  <a:pt x="10198" y="1143000"/>
                </a:lnTo>
                <a:lnTo>
                  <a:pt x="7137" y="1130300"/>
                </a:lnTo>
                <a:lnTo>
                  <a:pt x="4610" y="1117600"/>
                </a:lnTo>
                <a:lnTo>
                  <a:pt x="2628" y="1104900"/>
                </a:lnTo>
                <a:lnTo>
                  <a:pt x="30797" y="1104900"/>
                </a:lnTo>
                <a:lnTo>
                  <a:pt x="32677" y="1117600"/>
                </a:lnTo>
                <a:lnTo>
                  <a:pt x="34721" y="1117600"/>
                </a:lnTo>
                <a:lnTo>
                  <a:pt x="37592" y="1130300"/>
                </a:lnTo>
                <a:lnTo>
                  <a:pt x="37376" y="1130300"/>
                </a:lnTo>
                <a:lnTo>
                  <a:pt x="40728" y="1143000"/>
                </a:lnTo>
                <a:close/>
              </a:path>
              <a:path w="2878454" h="1295400">
                <a:moveTo>
                  <a:pt x="34899" y="1117600"/>
                </a:moveTo>
                <a:lnTo>
                  <a:pt x="32677" y="1117600"/>
                </a:lnTo>
                <a:lnTo>
                  <a:pt x="32524" y="1104900"/>
                </a:lnTo>
                <a:lnTo>
                  <a:pt x="34899" y="1117600"/>
                </a:lnTo>
                <a:close/>
              </a:path>
              <a:path w="2878454" h="1295400">
                <a:moveTo>
                  <a:pt x="2845155" y="1117600"/>
                </a:moveTo>
                <a:lnTo>
                  <a:pt x="2842920" y="1117600"/>
                </a:lnTo>
                <a:lnTo>
                  <a:pt x="2845295" y="1104900"/>
                </a:lnTo>
                <a:lnTo>
                  <a:pt x="2845155" y="1117600"/>
                </a:lnTo>
                <a:close/>
              </a:path>
              <a:path w="2878454" h="1295400">
                <a:moveTo>
                  <a:pt x="2867621" y="1143000"/>
                </a:moveTo>
                <a:lnTo>
                  <a:pt x="2837103" y="1143000"/>
                </a:lnTo>
                <a:lnTo>
                  <a:pt x="2840443" y="1130300"/>
                </a:lnTo>
                <a:lnTo>
                  <a:pt x="2840240" y="1130300"/>
                </a:lnTo>
                <a:lnTo>
                  <a:pt x="2843098" y="1117600"/>
                </a:lnTo>
                <a:lnTo>
                  <a:pt x="2845155" y="1117600"/>
                </a:lnTo>
                <a:lnTo>
                  <a:pt x="2847022" y="1104900"/>
                </a:lnTo>
                <a:lnTo>
                  <a:pt x="2875203" y="1104900"/>
                </a:lnTo>
                <a:lnTo>
                  <a:pt x="2873222" y="1117600"/>
                </a:lnTo>
                <a:lnTo>
                  <a:pt x="2870682" y="1130300"/>
                </a:lnTo>
                <a:lnTo>
                  <a:pt x="2867621" y="1143000"/>
                </a:lnTo>
                <a:close/>
              </a:path>
              <a:path w="2878454" h="1295400">
                <a:moveTo>
                  <a:pt x="68173" y="1193800"/>
                </a:moveTo>
                <a:lnTo>
                  <a:pt x="32854" y="1193800"/>
                </a:lnTo>
                <a:lnTo>
                  <a:pt x="27393" y="1181100"/>
                </a:lnTo>
                <a:lnTo>
                  <a:pt x="22377" y="1168400"/>
                </a:lnTo>
                <a:lnTo>
                  <a:pt x="17830" y="1155700"/>
                </a:lnTo>
                <a:lnTo>
                  <a:pt x="13766" y="1143000"/>
                </a:lnTo>
                <a:lnTo>
                  <a:pt x="44018" y="1143000"/>
                </a:lnTo>
                <a:lnTo>
                  <a:pt x="48272" y="1155700"/>
                </a:lnTo>
                <a:lnTo>
                  <a:pt x="47967" y="1155700"/>
                </a:lnTo>
                <a:lnTo>
                  <a:pt x="52666" y="1168400"/>
                </a:lnTo>
                <a:lnTo>
                  <a:pt x="57099" y="1168400"/>
                </a:lnTo>
                <a:lnTo>
                  <a:pt x="62636" y="1181100"/>
                </a:lnTo>
                <a:lnTo>
                  <a:pt x="62255" y="1181100"/>
                </a:lnTo>
                <a:lnTo>
                  <a:pt x="68173" y="1193800"/>
                </a:lnTo>
                <a:close/>
              </a:path>
              <a:path w="2878454" h="1295400">
                <a:moveTo>
                  <a:pt x="2844965" y="1193800"/>
                </a:moveTo>
                <a:lnTo>
                  <a:pt x="2809646" y="1193800"/>
                </a:lnTo>
                <a:lnTo>
                  <a:pt x="2815577" y="1181100"/>
                </a:lnTo>
                <a:lnTo>
                  <a:pt x="2815196" y="1181100"/>
                </a:lnTo>
                <a:lnTo>
                  <a:pt x="2820720" y="1168400"/>
                </a:lnTo>
                <a:lnTo>
                  <a:pt x="2825153" y="1168400"/>
                </a:lnTo>
                <a:lnTo>
                  <a:pt x="2829852" y="1155700"/>
                </a:lnTo>
                <a:lnTo>
                  <a:pt x="2829547" y="1155700"/>
                </a:lnTo>
                <a:lnTo>
                  <a:pt x="2833814" y="1143000"/>
                </a:lnTo>
                <a:lnTo>
                  <a:pt x="2864053" y="1143000"/>
                </a:lnTo>
                <a:lnTo>
                  <a:pt x="2859989" y="1155700"/>
                </a:lnTo>
                <a:lnTo>
                  <a:pt x="2855442" y="1168400"/>
                </a:lnTo>
                <a:lnTo>
                  <a:pt x="2850438" y="1181100"/>
                </a:lnTo>
                <a:lnTo>
                  <a:pt x="2844965" y="1193800"/>
                </a:lnTo>
                <a:close/>
              </a:path>
              <a:path w="2878454" h="1295400">
                <a:moveTo>
                  <a:pt x="93814" y="1219200"/>
                </a:moveTo>
                <a:lnTo>
                  <a:pt x="51828" y="1219200"/>
                </a:lnTo>
                <a:lnTo>
                  <a:pt x="45084" y="1206500"/>
                </a:lnTo>
                <a:lnTo>
                  <a:pt x="38760" y="1193800"/>
                </a:lnTo>
                <a:lnTo>
                  <a:pt x="73647" y="1193800"/>
                </a:lnTo>
                <a:lnTo>
                  <a:pt x="80327" y="1206500"/>
                </a:lnTo>
                <a:lnTo>
                  <a:pt x="86436" y="1206500"/>
                </a:lnTo>
                <a:lnTo>
                  <a:pt x="93814" y="1219200"/>
                </a:lnTo>
                <a:close/>
              </a:path>
              <a:path w="2878454" h="1295400">
                <a:moveTo>
                  <a:pt x="2826004" y="1219200"/>
                </a:moveTo>
                <a:lnTo>
                  <a:pt x="2784005" y="1219200"/>
                </a:lnTo>
                <a:lnTo>
                  <a:pt x="2791396" y="1206500"/>
                </a:lnTo>
                <a:lnTo>
                  <a:pt x="2797492" y="1206500"/>
                </a:lnTo>
                <a:lnTo>
                  <a:pt x="2804185" y="1193800"/>
                </a:lnTo>
                <a:lnTo>
                  <a:pt x="2839059" y="1193800"/>
                </a:lnTo>
                <a:lnTo>
                  <a:pt x="2832735" y="1206500"/>
                </a:lnTo>
                <a:lnTo>
                  <a:pt x="2826004" y="1219200"/>
                </a:lnTo>
                <a:close/>
              </a:path>
              <a:path w="2878454" h="1295400">
                <a:moveTo>
                  <a:pt x="124383" y="1244600"/>
                </a:moveTo>
                <a:lnTo>
                  <a:pt x="74345" y="1244600"/>
                </a:lnTo>
                <a:lnTo>
                  <a:pt x="66471" y="1231900"/>
                </a:lnTo>
                <a:lnTo>
                  <a:pt x="58953" y="1219200"/>
                </a:lnTo>
                <a:lnTo>
                  <a:pt x="100507" y="1219200"/>
                </a:lnTo>
                <a:lnTo>
                  <a:pt x="108534" y="1231900"/>
                </a:lnTo>
                <a:lnTo>
                  <a:pt x="115760" y="1231900"/>
                </a:lnTo>
                <a:lnTo>
                  <a:pt x="124383" y="1244600"/>
                </a:lnTo>
                <a:close/>
              </a:path>
              <a:path w="2878454" h="1295400">
                <a:moveTo>
                  <a:pt x="2803486" y="1244600"/>
                </a:moveTo>
                <a:lnTo>
                  <a:pt x="2753448" y="1244600"/>
                </a:lnTo>
                <a:lnTo>
                  <a:pt x="2762072" y="1231900"/>
                </a:lnTo>
                <a:lnTo>
                  <a:pt x="2769285" y="1231900"/>
                </a:lnTo>
                <a:lnTo>
                  <a:pt x="2777324" y="1219200"/>
                </a:lnTo>
                <a:lnTo>
                  <a:pt x="2818866" y="1219200"/>
                </a:lnTo>
                <a:lnTo>
                  <a:pt x="2811360" y="1231900"/>
                </a:lnTo>
                <a:lnTo>
                  <a:pt x="2803486" y="1244600"/>
                </a:lnTo>
                <a:close/>
              </a:path>
              <a:path w="2878454" h="1295400">
                <a:moveTo>
                  <a:pt x="150050" y="1257300"/>
                </a:moveTo>
                <a:lnTo>
                  <a:pt x="91147" y="1257300"/>
                </a:lnTo>
                <a:lnTo>
                  <a:pt x="82575" y="1244600"/>
                </a:lnTo>
                <a:lnTo>
                  <a:pt x="140639" y="1244600"/>
                </a:lnTo>
                <a:lnTo>
                  <a:pt x="150050" y="1257300"/>
                </a:lnTo>
                <a:close/>
              </a:path>
              <a:path w="2878454" h="1295400">
                <a:moveTo>
                  <a:pt x="2786684" y="1257300"/>
                </a:moveTo>
                <a:lnTo>
                  <a:pt x="2727769" y="1257300"/>
                </a:lnTo>
                <a:lnTo>
                  <a:pt x="2737192" y="1244600"/>
                </a:lnTo>
                <a:lnTo>
                  <a:pt x="2795244" y="1244600"/>
                </a:lnTo>
                <a:lnTo>
                  <a:pt x="2786684" y="1257300"/>
                </a:lnTo>
                <a:close/>
              </a:path>
              <a:path w="2878454" h="1295400">
                <a:moveTo>
                  <a:pt x="187299" y="1270000"/>
                </a:moveTo>
                <a:lnTo>
                  <a:pt x="109258" y="1270000"/>
                </a:lnTo>
                <a:lnTo>
                  <a:pt x="100050" y="1257300"/>
                </a:lnTo>
                <a:lnTo>
                  <a:pt x="177012" y="1257300"/>
                </a:lnTo>
                <a:lnTo>
                  <a:pt x="187299" y="1270000"/>
                </a:lnTo>
                <a:close/>
              </a:path>
              <a:path w="2878454" h="1295400">
                <a:moveTo>
                  <a:pt x="2768574" y="1270000"/>
                </a:moveTo>
                <a:lnTo>
                  <a:pt x="2690533" y="1270000"/>
                </a:lnTo>
                <a:lnTo>
                  <a:pt x="2700820" y="1257300"/>
                </a:lnTo>
                <a:lnTo>
                  <a:pt x="2777782" y="1257300"/>
                </a:lnTo>
                <a:lnTo>
                  <a:pt x="2768574" y="1270000"/>
                </a:lnTo>
                <a:close/>
              </a:path>
              <a:path w="2878454" h="1295400">
                <a:moveTo>
                  <a:pt x="2739224" y="1282700"/>
                </a:moveTo>
                <a:lnTo>
                  <a:pt x="138607" y="1282700"/>
                </a:lnTo>
                <a:lnTo>
                  <a:pt x="128549" y="1270000"/>
                </a:lnTo>
                <a:lnTo>
                  <a:pt x="2749283" y="1270000"/>
                </a:lnTo>
                <a:lnTo>
                  <a:pt x="2739224" y="1282700"/>
                </a:lnTo>
                <a:close/>
              </a:path>
              <a:path w="2878454" h="1295400">
                <a:moveTo>
                  <a:pt x="2707589" y="1295400"/>
                </a:moveTo>
                <a:lnTo>
                  <a:pt x="170243" y="1295400"/>
                </a:lnTo>
                <a:lnTo>
                  <a:pt x="159461" y="1282700"/>
                </a:lnTo>
                <a:lnTo>
                  <a:pt x="2718358" y="1282700"/>
                </a:lnTo>
                <a:lnTo>
                  <a:pt x="2707589" y="12954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329433" y="2173935"/>
            <a:ext cx="2517775" cy="121856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just" marL="12700" marR="5080">
              <a:lnSpc>
                <a:spcPts val="3020"/>
              </a:lnSpc>
              <a:spcBef>
                <a:spcPts val="475"/>
              </a:spcBef>
            </a:pPr>
            <a:r>
              <a:rPr dirty="0" sz="2800" spc="-5" b="1">
                <a:latin typeface="华文楷体"/>
                <a:cs typeface="华文楷体"/>
              </a:rPr>
              <a:t>1.</a:t>
            </a:r>
            <a:r>
              <a:rPr dirty="0" sz="2800" spc="-55" b="1">
                <a:latin typeface="华文楷体"/>
                <a:cs typeface="华文楷体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影响带电体</a:t>
            </a:r>
            <a:r>
              <a:rPr dirty="0" sz="2800" spc="-10" b="1">
                <a:latin typeface="华文楷体"/>
                <a:cs typeface="华文楷体"/>
              </a:rPr>
              <a:t>间 </a:t>
            </a:r>
            <a:r>
              <a:rPr dirty="0" sz="2800" b="1">
                <a:latin typeface="华文楷体"/>
                <a:cs typeface="华文楷体"/>
              </a:rPr>
              <a:t>相互作用力的</a:t>
            </a:r>
            <a:r>
              <a:rPr dirty="0" sz="2800" spc="-5" b="1">
                <a:latin typeface="华文楷体"/>
                <a:cs typeface="华文楷体"/>
              </a:rPr>
              <a:t>因 </a:t>
            </a:r>
            <a:r>
              <a:rPr dirty="0" sz="2800" b="1">
                <a:latin typeface="华文楷体"/>
                <a:cs typeface="华文楷体"/>
              </a:rPr>
              <a:t>素有哪些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48400" y="1696211"/>
            <a:ext cx="3636645" cy="2425065"/>
          </a:xfrm>
          <a:custGeom>
            <a:avLst/>
            <a:gdLst/>
            <a:ahLst/>
            <a:cxnLst/>
            <a:rect l="l" t="t" r="r" b="b"/>
            <a:pathLst>
              <a:path w="3636645" h="2425065">
                <a:moveTo>
                  <a:pt x="3232404" y="2424684"/>
                </a:moveTo>
                <a:lnTo>
                  <a:pt x="403859" y="2424684"/>
                </a:lnTo>
                <a:lnTo>
                  <a:pt x="356783" y="2422007"/>
                </a:lnTo>
                <a:lnTo>
                  <a:pt x="311294" y="2414088"/>
                </a:lnTo>
                <a:lnTo>
                  <a:pt x="267697" y="2401231"/>
                </a:lnTo>
                <a:lnTo>
                  <a:pt x="226297" y="2383739"/>
                </a:lnTo>
                <a:lnTo>
                  <a:pt x="187397" y="2361917"/>
                </a:lnTo>
                <a:lnTo>
                  <a:pt x="151301" y="2336068"/>
                </a:lnTo>
                <a:lnTo>
                  <a:pt x="118314" y="2306497"/>
                </a:lnTo>
                <a:lnTo>
                  <a:pt x="88740" y="2273508"/>
                </a:lnTo>
                <a:lnTo>
                  <a:pt x="62883" y="2237406"/>
                </a:lnTo>
                <a:lnTo>
                  <a:pt x="41048" y="2198493"/>
                </a:lnTo>
                <a:lnTo>
                  <a:pt x="23537" y="2157074"/>
                </a:lnTo>
                <a:lnTo>
                  <a:pt x="10656" y="2113454"/>
                </a:lnTo>
                <a:lnTo>
                  <a:pt x="2709" y="2067935"/>
                </a:lnTo>
                <a:lnTo>
                  <a:pt x="0" y="2020824"/>
                </a:lnTo>
                <a:lnTo>
                  <a:pt x="0" y="403860"/>
                </a:lnTo>
                <a:lnTo>
                  <a:pt x="2709" y="356710"/>
                </a:lnTo>
                <a:lnTo>
                  <a:pt x="10656" y="311159"/>
                </a:lnTo>
                <a:lnTo>
                  <a:pt x="23537" y="267513"/>
                </a:lnTo>
                <a:lnTo>
                  <a:pt x="41048" y="226074"/>
                </a:lnTo>
                <a:lnTo>
                  <a:pt x="62883" y="187146"/>
                </a:lnTo>
                <a:lnTo>
                  <a:pt x="88740" y="151035"/>
                </a:lnTo>
                <a:lnTo>
                  <a:pt x="118314" y="118043"/>
                </a:lnTo>
                <a:lnTo>
                  <a:pt x="151301" y="88475"/>
                </a:lnTo>
                <a:lnTo>
                  <a:pt x="187397" y="62635"/>
                </a:lnTo>
                <a:lnTo>
                  <a:pt x="226297" y="40828"/>
                </a:lnTo>
                <a:lnTo>
                  <a:pt x="267697" y="23356"/>
                </a:lnTo>
                <a:lnTo>
                  <a:pt x="311294" y="10525"/>
                </a:lnTo>
                <a:lnTo>
                  <a:pt x="356783" y="2638"/>
                </a:lnTo>
                <a:lnTo>
                  <a:pt x="403859" y="0"/>
                </a:lnTo>
                <a:lnTo>
                  <a:pt x="3232404" y="0"/>
                </a:lnTo>
                <a:lnTo>
                  <a:pt x="3279505" y="2638"/>
                </a:lnTo>
                <a:lnTo>
                  <a:pt x="3325015" y="10525"/>
                </a:lnTo>
                <a:lnTo>
                  <a:pt x="3368628" y="23356"/>
                </a:lnTo>
                <a:lnTo>
                  <a:pt x="3410042" y="40828"/>
                </a:lnTo>
                <a:lnTo>
                  <a:pt x="3448951" y="62635"/>
                </a:lnTo>
                <a:lnTo>
                  <a:pt x="3485051" y="88475"/>
                </a:lnTo>
                <a:lnTo>
                  <a:pt x="3518039" y="118043"/>
                </a:lnTo>
                <a:lnTo>
                  <a:pt x="3547611" y="151035"/>
                </a:lnTo>
                <a:lnTo>
                  <a:pt x="3573462" y="187146"/>
                </a:lnTo>
                <a:lnTo>
                  <a:pt x="3595288" y="226074"/>
                </a:lnTo>
                <a:lnTo>
                  <a:pt x="3612785" y="267513"/>
                </a:lnTo>
                <a:lnTo>
                  <a:pt x="3625649" y="311159"/>
                </a:lnTo>
                <a:lnTo>
                  <a:pt x="3633577" y="356710"/>
                </a:lnTo>
                <a:lnTo>
                  <a:pt x="3636264" y="403860"/>
                </a:lnTo>
                <a:lnTo>
                  <a:pt x="3636264" y="2020824"/>
                </a:lnTo>
                <a:lnTo>
                  <a:pt x="3633577" y="2067935"/>
                </a:lnTo>
                <a:lnTo>
                  <a:pt x="3625649" y="2113454"/>
                </a:lnTo>
                <a:lnTo>
                  <a:pt x="3612785" y="2157074"/>
                </a:lnTo>
                <a:lnTo>
                  <a:pt x="3595288" y="2198493"/>
                </a:lnTo>
                <a:lnTo>
                  <a:pt x="3573462" y="2237406"/>
                </a:lnTo>
                <a:lnTo>
                  <a:pt x="3547611" y="2273508"/>
                </a:lnTo>
                <a:lnTo>
                  <a:pt x="3518039" y="2306497"/>
                </a:lnTo>
                <a:lnTo>
                  <a:pt x="3485051" y="2336068"/>
                </a:lnTo>
                <a:lnTo>
                  <a:pt x="3448951" y="2361917"/>
                </a:lnTo>
                <a:lnTo>
                  <a:pt x="3410042" y="2383739"/>
                </a:lnTo>
                <a:lnTo>
                  <a:pt x="3368628" y="2401231"/>
                </a:lnTo>
                <a:lnTo>
                  <a:pt x="3325015" y="2414088"/>
                </a:lnTo>
                <a:lnTo>
                  <a:pt x="3279505" y="2422007"/>
                </a:lnTo>
                <a:lnTo>
                  <a:pt x="3232404" y="2424684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38824" y="1686280"/>
            <a:ext cx="3655695" cy="2438400"/>
          </a:xfrm>
          <a:custGeom>
            <a:avLst/>
            <a:gdLst/>
            <a:ahLst/>
            <a:cxnLst/>
            <a:rect l="l" t="t" r="r" b="b"/>
            <a:pathLst>
              <a:path w="3655695" h="2438400">
                <a:moveTo>
                  <a:pt x="3345179" y="12699"/>
                </a:moveTo>
                <a:lnTo>
                  <a:pt x="310362" y="12699"/>
                </a:lnTo>
                <a:lnTo>
                  <a:pt x="320319" y="0"/>
                </a:lnTo>
                <a:lnTo>
                  <a:pt x="3335210" y="0"/>
                </a:lnTo>
                <a:lnTo>
                  <a:pt x="3345179" y="12699"/>
                </a:lnTo>
                <a:close/>
              </a:path>
              <a:path w="3655695" h="2438400">
                <a:moveTo>
                  <a:pt x="334086" y="25399"/>
                </a:moveTo>
                <a:lnTo>
                  <a:pt x="262039" y="25399"/>
                </a:lnTo>
                <a:lnTo>
                  <a:pt x="271487" y="12699"/>
                </a:lnTo>
                <a:lnTo>
                  <a:pt x="343992" y="12699"/>
                </a:lnTo>
                <a:lnTo>
                  <a:pt x="334086" y="25399"/>
                </a:lnTo>
                <a:close/>
              </a:path>
              <a:path w="3655695" h="2438400">
                <a:moveTo>
                  <a:pt x="3393490" y="25399"/>
                </a:moveTo>
                <a:lnTo>
                  <a:pt x="3321456" y="25399"/>
                </a:lnTo>
                <a:lnTo>
                  <a:pt x="3311550" y="12699"/>
                </a:lnTo>
                <a:lnTo>
                  <a:pt x="3384042" y="12699"/>
                </a:lnTo>
                <a:lnTo>
                  <a:pt x="3393490" y="25399"/>
                </a:lnTo>
                <a:close/>
              </a:path>
              <a:path w="3655695" h="2438400">
                <a:moveTo>
                  <a:pt x="287045" y="38099"/>
                </a:moveTo>
                <a:lnTo>
                  <a:pt x="234365" y="38099"/>
                </a:lnTo>
                <a:lnTo>
                  <a:pt x="243471" y="25399"/>
                </a:lnTo>
                <a:lnTo>
                  <a:pt x="296494" y="25399"/>
                </a:lnTo>
                <a:lnTo>
                  <a:pt x="287045" y="38099"/>
                </a:lnTo>
                <a:close/>
              </a:path>
              <a:path w="3655695" h="2438400">
                <a:moveTo>
                  <a:pt x="3421164" y="38099"/>
                </a:moveTo>
                <a:lnTo>
                  <a:pt x="3368484" y="38099"/>
                </a:lnTo>
                <a:lnTo>
                  <a:pt x="3359048" y="25399"/>
                </a:lnTo>
                <a:lnTo>
                  <a:pt x="3412058" y="25399"/>
                </a:lnTo>
                <a:lnTo>
                  <a:pt x="3421164" y="38099"/>
                </a:lnTo>
                <a:close/>
              </a:path>
              <a:path w="3655695" h="2438400">
                <a:moveTo>
                  <a:pt x="251218" y="50799"/>
                </a:moveTo>
                <a:lnTo>
                  <a:pt x="207797" y="50799"/>
                </a:lnTo>
                <a:lnTo>
                  <a:pt x="216535" y="38099"/>
                </a:lnTo>
                <a:lnTo>
                  <a:pt x="260235" y="38099"/>
                </a:lnTo>
                <a:lnTo>
                  <a:pt x="251218" y="50799"/>
                </a:lnTo>
                <a:close/>
              </a:path>
              <a:path w="3655695" h="2438400">
                <a:moveTo>
                  <a:pt x="3447732" y="50799"/>
                </a:moveTo>
                <a:lnTo>
                  <a:pt x="3404323" y="50799"/>
                </a:lnTo>
                <a:lnTo>
                  <a:pt x="3395306" y="38099"/>
                </a:lnTo>
                <a:lnTo>
                  <a:pt x="3439007" y="38099"/>
                </a:lnTo>
                <a:lnTo>
                  <a:pt x="3447732" y="50799"/>
                </a:lnTo>
                <a:close/>
              </a:path>
              <a:path w="3655695" h="2438400">
                <a:moveTo>
                  <a:pt x="225526" y="63499"/>
                </a:moveTo>
                <a:lnTo>
                  <a:pt x="190741" y="63499"/>
                </a:lnTo>
                <a:lnTo>
                  <a:pt x="199199" y="50799"/>
                </a:lnTo>
                <a:lnTo>
                  <a:pt x="234175" y="50799"/>
                </a:lnTo>
                <a:lnTo>
                  <a:pt x="225526" y="63499"/>
                </a:lnTo>
                <a:close/>
              </a:path>
              <a:path w="3655695" h="2438400">
                <a:moveTo>
                  <a:pt x="3464801" y="63499"/>
                </a:moveTo>
                <a:lnTo>
                  <a:pt x="3430016" y="63499"/>
                </a:lnTo>
                <a:lnTo>
                  <a:pt x="3421367" y="50799"/>
                </a:lnTo>
                <a:lnTo>
                  <a:pt x="3456330" y="50799"/>
                </a:lnTo>
                <a:lnTo>
                  <a:pt x="3464801" y="63499"/>
                </a:lnTo>
                <a:close/>
              </a:path>
              <a:path w="3655695" h="2438400">
                <a:moveTo>
                  <a:pt x="200926" y="76199"/>
                </a:moveTo>
                <a:lnTo>
                  <a:pt x="174231" y="76199"/>
                </a:lnTo>
                <a:lnTo>
                  <a:pt x="182410" y="63499"/>
                </a:lnTo>
                <a:lnTo>
                  <a:pt x="209194" y="63499"/>
                </a:lnTo>
                <a:lnTo>
                  <a:pt x="200926" y="76199"/>
                </a:lnTo>
                <a:close/>
              </a:path>
              <a:path w="3655695" h="2438400">
                <a:moveTo>
                  <a:pt x="208991" y="76199"/>
                </a:moveTo>
                <a:lnTo>
                  <a:pt x="209194" y="63499"/>
                </a:lnTo>
                <a:lnTo>
                  <a:pt x="217398" y="63499"/>
                </a:lnTo>
                <a:lnTo>
                  <a:pt x="208991" y="76199"/>
                </a:lnTo>
                <a:close/>
              </a:path>
              <a:path w="3655695" h="2438400">
                <a:moveTo>
                  <a:pt x="3446538" y="76199"/>
                </a:moveTo>
                <a:lnTo>
                  <a:pt x="3438144" y="63499"/>
                </a:lnTo>
                <a:lnTo>
                  <a:pt x="3446348" y="63499"/>
                </a:lnTo>
                <a:lnTo>
                  <a:pt x="3446538" y="76199"/>
                </a:lnTo>
                <a:close/>
              </a:path>
              <a:path w="3655695" h="2438400">
                <a:moveTo>
                  <a:pt x="3481311" y="76199"/>
                </a:moveTo>
                <a:lnTo>
                  <a:pt x="3454615" y="76199"/>
                </a:lnTo>
                <a:lnTo>
                  <a:pt x="3446348" y="63499"/>
                </a:lnTo>
                <a:lnTo>
                  <a:pt x="3473119" y="63499"/>
                </a:lnTo>
                <a:lnTo>
                  <a:pt x="3481311" y="76199"/>
                </a:lnTo>
                <a:close/>
              </a:path>
              <a:path w="3655695" h="2438400">
                <a:moveTo>
                  <a:pt x="185178" y="88899"/>
                </a:moveTo>
                <a:lnTo>
                  <a:pt x="150571" y="88899"/>
                </a:lnTo>
                <a:lnTo>
                  <a:pt x="158305" y="76199"/>
                </a:lnTo>
                <a:lnTo>
                  <a:pt x="193179" y="76199"/>
                </a:lnTo>
                <a:lnTo>
                  <a:pt x="185178" y="88899"/>
                </a:lnTo>
                <a:close/>
              </a:path>
              <a:path w="3655695" h="2438400">
                <a:moveTo>
                  <a:pt x="3504971" y="88899"/>
                </a:moveTo>
                <a:lnTo>
                  <a:pt x="3470363" y="88899"/>
                </a:lnTo>
                <a:lnTo>
                  <a:pt x="3462362" y="76199"/>
                </a:lnTo>
                <a:lnTo>
                  <a:pt x="3497237" y="76199"/>
                </a:lnTo>
                <a:lnTo>
                  <a:pt x="3504971" y="88899"/>
                </a:lnTo>
                <a:close/>
              </a:path>
              <a:path w="3655695" h="2438400">
                <a:moveTo>
                  <a:pt x="169989" y="101599"/>
                </a:moveTo>
                <a:lnTo>
                  <a:pt x="135559" y="101599"/>
                </a:lnTo>
                <a:lnTo>
                  <a:pt x="142976" y="88899"/>
                </a:lnTo>
                <a:lnTo>
                  <a:pt x="177698" y="88899"/>
                </a:lnTo>
                <a:lnTo>
                  <a:pt x="169989" y="101599"/>
                </a:lnTo>
                <a:close/>
              </a:path>
              <a:path w="3655695" h="2438400">
                <a:moveTo>
                  <a:pt x="3519982" y="101599"/>
                </a:moveTo>
                <a:lnTo>
                  <a:pt x="3485553" y="101599"/>
                </a:lnTo>
                <a:lnTo>
                  <a:pt x="3477844" y="88899"/>
                </a:lnTo>
                <a:lnTo>
                  <a:pt x="3512553" y="88899"/>
                </a:lnTo>
                <a:lnTo>
                  <a:pt x="3519982" y="101599"/>
                </a:lnTo>
                <a:close/>
              </a:path>
              <a:path w="3655695" h="2438400">
                <a:moveTo>
                  <a:pt x="141350" y="126999"/>
                </a:moveTo>
                <a:lnTo>
                  <a:pt x="114249" y="126999"/>
                </a:lnTo>
                <a:lnTo>
                  <a:pt x="121183" y="114299"/>
                </a:lnTo>
                <a:lnTo>
                  <a:pt x="128295" y="101599"/>
                </a:lnTo>
                <a:lnTo>
                  <a:pt x="162775" y="101599"/>
                </a:lnTo>
                <a:lnTo>
                  <a:pt x="155371" y="114299"/>
                </a:lnTo>
                <a:lnTo>
                  <a:pt x="148450" y="114299"/>
                </a:lnTo>
                <a:lnTo>
                  <a:pt x="141350" y="126999"/>
                </a:lnTo>
                <a:close/>
              </a:path>
              <a:path w="3655695" h="2438400">
                <a:moveTo>
                  <a:pt x="3541280" y="126999"/>
                </a:moveTo>
                <a:lnTo>
                  <a:pt x="3514178" y="126999"/>
                </a:lnTo>
                <a:lnTo>
                  <a:pt x="3507079" y="114299"/>
                </a:lnTo>
                <a:lnTo>
                  <a:pt x="3500170" y="114299"/>
                </a:lnTo>
                <a:lnTo>
                  <a:pt x="3492754" y="101599"/>
                </a:lnTo>
                <a:lnTo>
                  <a:pt x="3527247" y="101599"/>
                </a:lnTo>
                <a:lnTo>
                  <a:pt x="3534346" y="114299"/>
                </a:lnTo>
                <a:lnTo>
                  <a:pt x="3541280" y="126999"/>
                </a:lnTo>
                <a:close/>
              </a:path>
              <a:path w="3655695" h="2438400">
                <a:moveTo>
                  <a:pt x="127965" y="139699"/>
                </a:moveTo>
                <a:lnTo>
                  <a:pt x="100901" y="139699"/>
                </a:lnTo>
                <a:lnTo>
                  <a:pt x="107492" y="126999"/>
                </a:lnTo>
                <a:lnTo>
                  <a:pt x="134734" y="126999"/>
                </a:lnTo>
                <a:lnTo>
                  <a:pt x="127965" y="139699"/>
                </a:lnTo>
                <a:close/>
              </a:path>
              <a:path w="3655695" h="2438400">
                <a:moveTo>
                  <a:pt x="3554641" y="139699"/>
                </a:moveTo>
                <a:lnTo>
                  <a:pt x="3527577" y="139699"/>
                </a:lnTo>
                <a:lnTo>
                  <a:pt x="3520795" y="126999"/>
                </a:lnTo>
                <a:lnTo>
                  <a:pt x="3548049" y="126999"/>
                </a:lnTo>
                <a:lnTo>
                  <a:pt x="3554641" y="139699"/>
                </a:lnTo>
                <a:close/>
              </a:path>
              <a:path w="3655695" h="2438400">
                <a:moveTo>
                  <a:pt x="103162" y="165099"/>
                </a:moveTo>
                <a:lnTo>
                  <a:pt x="82207" y="165099"/>
                </a:lnTo>
                <a:lnTo>
                  <a:pt x="88252" y="152399"/>
                </a:lnTo>
                <a:lnTo>
                  <a:pt x="94487" y="139699"/>
                </a:lnTo>
                <a:lnTo>
                  <a:pt x="121666" y="139699"/>
                </a:lnTo>
                <a:lnTo>
                  <a:pt x="115227" y="152399"/>
                </a:lnTo>
                <a:lnTo>
                  <a:pt x="109258" y="152399"/>
                </a:lnTo>
                <a:lnTo>
                  <a:pt x="103162" y="165099"/>
                </a:lnTo>
                <a:close/>
              </a:path>
              <a:path w="3655695" h="2438400">
                <a:moveTo>
                  <a:pt x="3573335" y="165099"/>
                </a:moveTo>
                <a:lnTo>
                  <a:pt x="3552380" y="165099"/>
                </a:lnTo>
                <a:lnTo>
                  <a:pt x="3546284" y="152399"/>
                </a:lnTo>
                <a:lnTo>
                  <a:pt x="3540315" y="152399"/>
                </a:lnTo>
                <a:lnTo>
                  <a:pt x="3533876" y="139699"/>
                </a:lnTo>
                <a:lnTo>
                  <a:pt x="3561054" y="139699"/>
                </a:lnTo>
                <a:lnTo>
                  <a:pt x="3567277" y="152399"/>
                </a:lnTo>
                <a:lnTo>
                  <a:pt x="3573335" y="165099"/>
                </a:lnTo>
                <a:close/>
              </a:path>
              <a:path w="3655695" h="2438400">
                <a:moveTo>
                  <a:pt x="86398" y="190499"/>
                </a:moveTo>
                <a:lnTo>
                  <a:pt x="65189" y="190499"/>
                </a:lnTo>
                <a:lnTo>
                  <a:pt x="70675" y="177799"/>
                </a:lnTo>
                <a:lnTo>
                  <a:pt x="76339" y="165099"/>
                </a:lnTo>
                <a:lnTo>
                  <a:pt x="97536" y="165099"/>
                </a:lnTo>
                <a:lnTo>
                  <a:pt x="91808" y="177799"/>
                </a:lnTo>
                <a:lnTo>
                  <a:pt x="86398" y="190499"/>
                </a:lnTo>
                <a:close/>
              </a:path>
              <a:path w="3655695" h="2438400">
                <a:moveTo>
                  <a:pt x="3590340" y="190499"/>
                </a:moveTo>
                <a:lnTo>
                  <a:pt x="3569144" y="190499"/>
                </a:lnTo>
                <a:lnTo>
                  <a:pt x="3563607" y="177799"/>
                </a:lnTo>
                <a:lnTo>
                  <a:pt x="3558006" y="165099"/>
                </a:lnTo>
                <a:lnTo>
                  <a:pt x="3579190" y="165099"/>
                </a:lnTo>
                <a:lnTo>
                  <a:pt x="3584867" y="177799"/>
                </a:lnTo>
                <a:lnTo>
                  <a:pt x="3590340" y="190499"/>
                </a:lnTo>
                <a:close/>
              </a:path>
              <a:path w="3655695" h="2438400">
                <a:moveTo>
                  <a:pt x="71285" y="215899"/>
                </a:moveTo>
                <a:lnTo>
                  <a:pt x="49949" y="215899"/>
                </a:lnTo>
                <a:lnTo>
                  <a:pt x="54825" y="203199"/>
                </a:lnTo>
                <a:lnTo>
                  <a:pt x="59905" y="190499"/>
                </a:lnTo>
                <a:lnTo>
                  <a:pt x="81292" y="190499"/>
                </a:lnTo>
                <a:lnTo>
                  <a:pt x="76123" y="203199"/>
                </a:lnTo>
                <a:lnTo>
                  <a:pt x="71285" y="215899"/>
                </a:lnTo>
                <a:close/>
              </a:path>
              <a:path w="3655695" h="2438400">
                <a:moveTo>
                  <a:pt x="3605593" y="215899"/>
                </a:moveTo>
                <a:lnTo>
                  <a:pt x="3584257" y="215899"/>
                </a:lnTo>
                <a:lnTo>
                  <a:pt x="3579291" y="203199"/>
                </a:lnTo>
                <a:lnTo>
                  <a:pt x="3574249" y="190499"/>
                </a:lnTo>
                <a:lnTo>
                  <a:pt x="3595624" y="190499"/>
                </a:lnTo>
                <a:lnTo>
                  <a:pt x="3600716" y="203199"/>
                </a:lnTo>
                <a:lnTo>
                  <a:pt x="3605593" y="215899"/>
                </a:lnTo>
                <a:close/>
              </a:path>
              <a:path w="3655695" h="2438400">
                <a:moveTo>
                  <a:pt x="57924" y="241299"/>
                </a:moveTo>
                <a:lnTo>
                  <a:pt x="36563" y="241299"/>
                </a:lnTo>
                <a:lnTo>
                  <a:pt x="40805" y="228599"/>
                </a:lnTo>
                <a:lnTo>
                  <a:pt x="45275" y="215899"/>
                </a:lnTo>
                <a:lnTo>
                  <a:pt x="66738" y="215899"/>
                </a:lnTo>
                <a:lnTo>
                  <a:pt x="62179" y="228599"/>
                </a:lnTo>
                <a:lnTo>
                  <a:pt x="57924" y="241299"/>
                </a:lnTo>
                <a:close/>
              </a:path>
              <a:path w="3655695" h="2438400">
                <a:moveTo>
                  <a:pt x="3618979" y="241299"/>
                </a:moveTo>
                <a:lnTo>
                  <a:pt x="3597617" y="241299"/>
                </a:lnTo>
                <a:lnTo>
                  <a:pt x="3593261" y="228599"/>
                </a:lnTo>
                <a:lnTo>
                  <a:pt x="3588791" y="215899"/>
                </a:lnTo>
                <a:lnTo>
                  <a:pt x="3610267" y="215899"/>
                </a:lnTo>
                <a:lnTo>
                  <a:pt x="3614724" y="228599"/>
                </a:lnTo>
                <a:lnTo>
                  <a:pt x="3618979" y="241299"/>
                </a:lnTo>
                <a:close/>
              </a:path>
              <a:path w="3655695" h="2438400">
                <a:moveTo>
                  <a:pt x="39750" y="279399"/>
                </a:moveTo>
                <a:lnTo>
                  <a:pt x="21742" y="279399"/>
                </a:lnTo>
                <a:lnTo>
                  <a:pt x="25107" y="266699"/>
                </a:lnTo>
                <a:lnTo>
                  <a:pt x="28701" y="253999"/>
                </a:lnTo>
                <a:lnTo>
                  <a:pt x="32524" y="241299"/>
                </a:lnTo>
                <a:lnTo>
                  <a:pt x="53962" y="241299"/>
                </a:lnTo>
                <a:lnTo>
                  <a:pt x="50025" y="253999"/>
                </a:lnTo>
                <a:lnTo>
                  <a:pt x="46380" y="266699"/>
                </a:lnTo>
                <a:lnTo>
                  <a:pt x="43040" y="266699"/>
                </a:lnTo>
                <a:lnTo>
                  <a:pt x="39750" y="279399"/>
                </a:lnTo>
                <a:close/>
              </a:path>
              <a:path w="3655695" h="2438400">
                <a:moveTo>
                  <a:pt x="3633787" y="279399"/>
                </a:moveTo>
                <a:lnTo>
                  <a:pt x="3615791" y="279399"/>
                </a:lnTo>
                <a:lnTo>
                  <a:pt x="3612502" y="266699"/>
                </a:lnTo>
                <a:lnTo>
                  <a:pt x="3609149" y="266699"/>
                </a:lnTo>
                <a:lnTo>
                  <a:pt x="3605428" y="253999"/>
                </a:lnTo>
                <a:lnTo>
                  <a:pt x="3601580" y="241299"/>
                </a:lnTo>
                <a:lnTo>
                  <a:pt x="3623017" y="241299"/>
                </a:lnTo>
                <a:lnTo>
                  <a:pt x="3626827" y="253999"/>
                </a:lnTo>
                <a:lnTo>
                  <a:pt x="3630422" y="266699"/>
                </a:lnTo>
                <a:lnTo>
                  <a:pt x="3633787" y="279399"/>
                </a:lnTo>
                <a:close/>
              </a:path>
              <a:path w="3655695" h="2438400">
                <a:moveTo>
                  <a:pt x="27050" y="330199"/>
                </a:moveTo>
                <a:lnTo>
                  <a:pt x="8407" y="330199"/>
                </a:lnTo>
                <a:lnTo>
                  <a:pt x="10604" y="317499"/>
                </a:lnTo>
                <a:lnTo>
                  <a:pt x="13030" y="304799"/>
                </a:lnTo>
                <a:lnTo>
                  <a:pt x="15697" y="292099"/>
                </a:lnTo>
                <a:lnTo>
                  <a:pt x="18605" y="279399"/>
                </a:lnTo>
                <a:lnTo>
                  <a:pt x="39827" y="279399"/>
                </a:lnTo>
                <a:lnTo>
                  <a:pt x="36766" y="292099"/>
                </a:lnTo>
                <a:lnTo>
                  <a:pt x="33997" y="304799"/>
                </a:lnTo>
                <a:lnTo>
                  <a:pt x="31508" y="304799"/>
                </a:lnTo>
                <a:lnTo>
                  <a:pt x="29133" y="317499"/>
                </a:lnTo>
                <a:lnTo>
                  <a:pt x="27050" y="330199"/>
                </a:lnTo>
                <a:close/>
              </a:path>
              <a:path w="3655695" h="2438400">
                <a:moveTo>
                  <a:pt x="3647135" y="330199"/>
                </a:moveTo>
                <a:lnTo>
                  <a:pt x="3628491" y="330199"/>
                </a:lnTo>
                <a:lnTo>
                  <a:pt x="3626345" y="317499"/>
                </a:lnTo>
                <a:lnTo>
                  <a:pt x="3624033" y="304799"/>
                </a:lnTo>
                <a:lnTo>
                  <a:pt x="3621544" y="304799"/>
                </a:lnTo>
                <a:lnTo>
                  <a:pt x="3618699" y="292099"/>
                </a:lnTo>
                <a:lnTo>
                  <a:pt x="3615715" y="279399"/>
                </a:lnTo>
                <a:lnTo>
                  <a:pt x="3636937" y="279399"/>
                </a:lnTo>
                <a:lnTo>
                  <a:pt x="3639832" y="292099"/>
                </a:lnTo>
                <a:lnTo>
                  <a:pt x="3642512" y="304799"/>
                </a:lnTo>
                <a:lnTo>
                  <a:pt x="3644938" y="317499"/>
                </a:lnTo>
                <a:lnTo>
                  <a:pt x="3647135" y="330199"/>
                </a:lnTo>
                <a:close/>
              </a:path>
              <a:path w="3655695" h="2438400">
                <a:moveTo>
                  <a:pt x="20193" y="380999"/>
                </a:moveTo>
                <a:lnTo>
                  <a:pt x="1206" y="380999"/>
                </a:lnTo>
                <a:lnTo>
                  <a:pt x="2133" y="368299"/>
                </a:lnTo>
                <a:lnTo>
                  <a:pt x="3327" y="355599"/>
                </a:lnTo>
                <a:lnTo>
                  <a:pt x="4775" y="342899"/>
                </a:lnTo>
                <a:lnTo>
                  <a:pt x="6464" y="330199"/>
                </a:lnTo>
                <a:lnTo>
                  <a:pt x="27101" y="330199"/>
                </a:lnTo>
                <a:lnTo>
                  <a:pt x="25196" y="342899"/>
                </a:lnTo>
                <a:lnTo>
                  <a:pt x="23622" y="342899"/>
                </a:lnTo>
                <a:lnTo>
                  <a:pt x="22212" y="355599"/>
                </a:lnTo>
                <a:lnTo>
                  <a:pt x="21082" y="368299"/>
                </a:lnTo>
                <a:lnTo>
                  <a:pt x="20193" y="380999"/>
                </a:lnTo>
                <a:close/>
              </a:path>
              <a:path w="3655695" h="2438400">
                <a:moveTo>
                  <a:pt x="3654323" y="380999"/>
                </a:moveTo>
                <a:lnTo>
                  <a:pt x="3635336" y="380999"/>
                </a:lnTo>
                <a:lnTo>
                  <a:pt x="3634435" y="368299"/>
                </a:lnTo>
                <a:lnTo>
                  <a:pt x="3633292" y="355599"/>
                </a:lnTo>
                <a:lnTo>
                  <a:pt x="3631920" y="342899"/>
                </a:lnTo>
                <a:lnTo>
                  <a:pt x="3630345" y="342899"/>
                </a:lnTo>
                <a:lnTo>
                  <a:pt x="3628440" y="330199"/>
                </a:lnTo>
                <a:lnTo>
                  <a:pt x="3649078" y="330199"/>
                </a:lnTo>
                <a:lnTo>
                  <a:pt x="3650767" y="342899"/>
                </a:lnTo>
                <a:lnTo>
                  <a:pt x="3652215" y="355599"/>
                </a:lnTo>
                <a:lnTo>
                  <a:pt x="3653396" y="368299"/>
                </a:lnTo>
                <a:lnTo>
                  <a:pt x="3654323" y="380999"/>
                </a:lnTo>
                <a:close/>
              </a:path>
              <a:path w="3655695" h="2438400">
                <a:moveTo>
                  <a:pt x="23622" y="2082800"/>
                </a:moveTo>
                <a:lnTo>
                  <a:pt x="3327" y="2082800"/>
                </a:lnTo>
                <a:lnTo>
                  <a:pt x="2133" y="2070100"/>
                </a:lnTo>
                <a:lnTo>
                  <a:pt x="1206" y="2057400"/>
                </a:lnTo>
                <a:lnTo>
                  <a:pt x="546" y="2044700"/>
                </a:lnTo>
                <a:lnTo>
                  <a:pt x="139" y="2032000"/>
                </a:lnTo>
                <a:lnTo>
                  <a:pt x="0" y="2019300"/>
                </a:lnTo>
                <a:lnTo>
                  <a:pt x="0" y="406399"/>
                </a:lnTo>
                <a:lnTo>
                  <a:pt x="139" y="393699"/>
                </a:lnTo>
                <a:lnTo>
                  <a:pt x="546" y="380999"/>
                </a:lnTo>
                <a:lnTo>
                  <a:pt x="19570" y="380999"/>
                </a:lnTo>
                <a:lnTo>
                  <a:pt x="19176" y="393699"/>
                </a:lnTo>
                <a:lnTo>
                  <a:pt x="19050" y="406399"/>
                </a:lnTo>
                <a:lnTo>
                  <a:pt x="19050" y="2019300"/>
                </a:lnTo>
                <a:lnTo>
                  <a:pt x="19176" y="2032000"/>
                </a:lnTo>
                <a:lnTo>
                  <a:pt x="19570" y="2044700"/>
                </a:lnTo>
                <a:lnTo>
                  <a:pt x="20218" y="2057400"/>
                </a:lnTo>
                <a:lnTo>
                  <a:pt x="21107" y="2070100"/>
                </a:lnTo>
                <a:lnTo>
                  <a:pt x="22212" y="2070100"/>
                </a:lnTo>
                <a:lnTo>
                  <a:pt x="23622" y="2082800"/>
                </a:lnTo>
                <a:close/>
              </a:path>
              <a:path w="3655695" h="2438400">
                <a:moveTo>
                  <a:pt x="3652215" y="2082800"/>
                </a:moveTo>
                <a:lnTo>
                  <a:pt x="3631920" y="2082800"/>
                </a:lnTo>
                <a:lnTo>
                  <a:pt x="3633330" y="2070100"/>
                </a:lnTo>
                <a:lnTo>
                  <a:pt x="3634435" y="2070100"/>
                </a:lnTo>
                <a:lnTo>
                  <a:pt x="3635336" y="2057400"/>
                </a:lnTo>
                <a:lnTo>
                  <a:pt x="3635971" y="2044700"/>
                </a:lnTo>
                <a:lnTo>
                  <a:pt x="3636352" y="2032000"/>
                </a:lnTo>
                <a:lnTo>
                  <a:pt x="3636352" y="393699"/>
                </a:lnTo>
                <a:lnTo>
                  <a:pt x="3635959" y="380999"/>
                </a:lnTo>
                <a:lnTo>
                  <a:pt x="3654996" y="380999"/>
                </a:lnTo>
                <a:lnTo>
                  <a:pt x="3655402" y="393699"/>
                </a:lnTo>
                <a:lnTo>
                  <a:pt x="3655402" y="2032000"/>
                </a:lnTo>
                <a:lnTo>
                  <a:pt x="3654996" y="2044700"/>
                </a:lnTo>
                <a:lnTo>
                  <a:pt x="3654323" y="2057400"/>
                </a:lnTo>
                <a:lnTo>
                  <a:pt x="3653396" y="2070100"/>
                </a:lnTo>
                <a:lnTo>
                  <a:pt x="3652215" y="2082800"/>
                </a:lnTo>
                <a:close/>
              </a:path>
              <a:path w="3655695" h="2438400">
                <a:moveTo>
                  <a:pt x="34061" y="2133600"/>
                </a:moveTo>
                <a:lnTo>
                  <a:pt x="13030" y="2133600"/>
                </a:lnTo>
                <a:lnTo>
                  <a:pt x="10604" y="2120900"/>
                </a:lnTo>
                <a:lnTo>
                  <a:pt x="8407" y="2108200"/>
                </a:lnTo>
                <a:lnTo>
                  <a:pt x="6464" y="2095500"/>
                </a:lnTo>
                <a:lnTo>
                  <a:pt x="4775" y="2082800"/>
                </a:lnTo>
                <a:lnTo>
                  <a:pt x="23583" y="2082800"/>
                </a:lnTo>
                <a:lnTo>
                  <a:pt x="25234" y="2095500"/>
                </a:lnTo>
                <a:lnTo>
                  <a:pt x="27101" y="2108200"/>
                </a:lnTo>
                <a:lnTo>
                  <a:pt x="29133" y="2108200"/>
                </a:lnTo>
                <a:lnTo>
                  <a:pt x="31508" y="2120900"/>
                </a:lnTo>
                <a:lnTo>
                  <a:pt x="34061" y="2133600"/>
                </a:lnTo>
                <a:close/>
              </a:path>
              <a:path w="3655695" h="2438400">
                <a:moveTo>
                  <a:pt x="3642512" y="2133600"/>
                </a:moveTo>
                <a:lnTo>
                  <a:pt x="3621481" y="2133600"/>
                </a:lnTo>
                <a:lnTo>
                  <a:pt x="3624084" y="2120900"/>
                </a:lnTo>
                <a:lnTo>
                  <a:pt x="3626408" y="2108200"/>
                </a:lnTo>
                <a:lnTo>
                  <a:pt x="3628440" y="2108200"/>
                </a:lnTo>
                <a:lnTo>
                  <a:pt x="3630345" y="2095500"/>
                </a:lnTo>
                <a:lnTo>
                  <a:pt x="3631958" y="2082800"/>
                </a:lnTo>
                <a:lnTo>
                  <a:pt x="3650767" y="2082800"/>
                </a:lnTo>
                <a:lnTo>
                  <a:pt x="3649078" y="2095500"/>
                </a:lnTo>
                <a:lnTo>
                  <a:pt x="3647135" y="2108200"/>
                </a:lnTo>
                <a:lnTo>
                  <a:pt x="3644938" y="2120900"/>
                </a:lnTo>
                <a:lnTo>
                  <a:pt x="3642512" y="2133600"/>
                </a:lnTo>
                <a:close/>
              </a:path>
              <a:path w="3655695" h="2438400">
                <a:moveTo>
                  <a:pt x="46469" y="2171700"/>
                </a:moveTo>
                <a:lnTo>
                  <a:pt x="25107" y="2171700"/>
                </a:lnTo>
                <a:lnTo>
                  <a:pt x="21742" y="2159000"/>
                </a:lnTo>
                <a:lnTo>
                  <a:pt x="18605" y="2146300"/>
                </a:lnTo>
                <a:lnTo>
                  <a:pt x="15697" y="2133600"/>
                </a:lnTo>
                <a:lnTo>
                  <a:pt x="33997" y="2133600"/>
                </a:lnTo>
                <a:lnTo>
                  <a:pt x="36830" y="2146300"/>
                </a:lnTo>
                <a:lnTo>
                  <a:pt x="39750" y="2146300"/>
                </a:lnTo>
                <a:lnTo>
                  <a:pt x="43040" y="2159000"/>
                </a:lnTo>
                <a:lnTo>
                  <a:pt x="46469" y="2171700"/>
                </a:lnTo>
                <a:close/>
              </a:path>
              <a:path w="3655695" h="2438400">
                <a:moveTo>
                  <a:pt x="3630422" y="2171700"/>
                </a:moveTo>
                <a:lnTo>
                  <a:pt x="3609060" y="2171700"/>
                </a:lnTo>
                <a:lnTo>
                  <a:pt x="3612578" y="2159000"/>
                </a:lnTo>
                <a:lnTo>
                  <a:pt x="3615791" y="2146300"/>
                </a:lnTo>
                <a:lnTo>
                  <a:pt x="3618699" y="2146300"/>
                </a:lnTo>
                <a:lnTo>
                  <a:pt x="3621544" y="2133600"/>
                </a:lnTo>
                <a:lnTo>
                  <a:pt x="3639832" y="2133600"/>
                </a:lnTo>
                <a:lnTo>
                  <a:pt x="3636937" y="2146300"/>
                </a:lnTo>
                <a:lnTo>
                  <a:pt x="3633787" y="2159000"/>
                </a:lnTo>
                <a:lnTo>
                  <a:pt x="3630422" y="2171700"/>
                </a:lnTo>
                <a:close/>
              </a:path>
              <a:path w="3655695" h="2438400">
                <a:moveTo>
                  <a:pt x="62280" y="2209800"/>
                </a:moveTo>
                <a:lnTo>
                  <a:pt x="40805" y="2209800"/>
                </a:lnTo>
                <a:lnTo>
                  <a:pt x="36563" y="2197100"/>
                </a:lnTo>
                <a:lnTo>
                  <a:pt x="32524" y="2184400"/>
                </a:lnTo>
                <a:lnTo>
                  <a:pt x="28701" y="2171700"/>
                </a:lnTo>
                <a:lnTo>
                  <a:pt x="50025" y="2171700"/>
                </a:lnTo>
                <a:lnTo>
                  <a:pt x="53962" y="2184400"/>
                </a:lnTo>
                <a:lnTo>
                  <a:pt x="58026" y="2197100"/>
                </a:lnTo>
                <a:lnTo>
                  <a:pt x="62280" y="2209800"/>
                </a:lnTo>
                <a:close/>
              </a:path>
              <a:path w="3655695" h="2438400">
                <a:moveTo>
                  <a:pt x="3614724" y="2209800"/>
                </a:moveTo>
                <a:lnTo>
                  <a:pt x="3593261" y="2209800"/>
                </a:lnTo>
                <a:lnTo>
                  <a:pt x="3597617" y="2197100"/>
                </a:lnTo>
                <a:lnTo>
                  <a:pt x="3601669" y="2184400"/>
                </a:lnTo>
                <a:lnTo>
                  <a:pt x="3605517" y="2171700"/>
                </a:lnTo>
                <a:lnTo>
                  <a:pt x="3626827" y="2171700"/>
                </a:lnTo>
                <a:lnTo>
                  <a:pt x="3623017" y="2184400"/>
                </a:lnTo>
                <a:lnTo>
                  <a:pt x="3618979" y="2197100"/>
                </a:lnTo>
                <a:lnTo>
                  <a:pt x="3614724" y="2209800"/>
                </a:lnTo>
                <a:close/>
              </a:path>
              <a:path w="3655695" h="2438400">
                <a:moveTo>
                  <a:pt x="76250" y="2235200"/>
                </a:moveTo>
                <a:lnTo>
                  <a:pt x="54825" y="2235200"/>
                </a:lnTo>
                <a:lnTo>
                  <a:pt x="49949" y="2222500"/>
                </a:lnTo>
                <a:lnTo>
                  <a:pt x="45275" y="2209800"/>
                </a:lnTo>
                <a:lnTo>
                  <a:pt x="66636" y="2209800"/>
                </a:lnTo>
                <a:lnTo>
                  <a:pt x="71399" y="2222500"/>
                </a:lnTo>
                <a:lnTo>
                  <a:pt x="76250" y="2235200"/>
                </a:lnTo>
                <a:close/>
              </a:path>
              <a:path w="3655695" h="2438400">
                <a:moveTo>
                  <a:pt x="3600716" y="2235200"/>
                </a:moveTo>
                <a:lnTo>
                  <a:pt x="3579291" y="2235200"/>
                </a:lnTo>
                <a:lnTo>
                  <a:pt x="3584257" y="2222500"/>
                </a:lnTo>
                <a:lnTo>
                  <a:pt x="3588905" y="2209800"/>
                </a:lnTo>
                <a:lnTo>
                  <a:pt x="3610267" y="2209800"/>
                </a:lnTo>
                <a:lnTo>
                  <a:pt x="3605593" y="2222500"/>
                </a:lnTo>
                <a:lnTo>
                  <a:pt x="3600716" y="2235200"/>
                </a:lnTo>
                <a:close/>
              </a:path>
              <a:path w="3655695" h="2438400">
                <a:moveTo>
                  <a:pt x="81292" y="2235200"/>
                </a:moveTo>
                <a:lnTo>
                  <a:pt x="76250" y="2235200"/>
                </a:lnTo>
                <a:lnTo>
                  <a:pt x="76123" y="2222500"/>
                </a:lnTo>
                <a:lnTo>
                  <a:pt x="81292" y="2235200"/>
                </a:lnTo>
                <a:close/>
              </a:path>
              <a:path w="3655695" h="2438400">
                <a:moveTo>
                  <a:pt x="3579291" y="2235200"/>
                </a:moveTo>
                <a:lnTo>
                  <a:pt x="3574249" y="2235200"/>
                </a:lnTo>
                <a:lnTo>
                  <a:pt x="3579406" y="2222500"/>
                </a:lnTo>
                <a:lnTo>
                  <a:pt x="3579291" y="2235200"/>
                </a:lnTo>
                <a:close/>
              </a:path>
              <a:path w="3655695" h="2438400">
                <a:moveTo>
                  <a:pt x="97536" y="2260600"/>
                </a:moveTo>
                <a:lnTo>
                  <a:pt x="70675" y="2260600"/>
                </a:lnTo>
                <a:lnTo>
                  <a:pt x="65189" y="2247900"/>
                </a:lnTo>
                <a:lnTo>
                  <a:pt x="59905" y="2235200"/>
                </a:lnTo>
                <a:lnTo>
                  <a:pt x="81165" y="2235200"/>
                </a:lnTo>
                <a:lnTo>
                  <a:pt x="86525" y="2247900"/>
                </a:lnTo>
                <a:lnTo>
                  <a:pt x="91808" y="2247900"/>
                </a:lnTo>
                <a:lnTo>
                  <a:pt x="97536" y="2260600"/>
                </a:lnTo>
                <a:close/>
              </a:path>
              <a:path w="3655695" h="2438400">
                <a:moveTo>
                  <a:pt x="3584867" y="2260600"/>
                </a:moveTo>
                <a:lnTo>
                  <a:pt x="3558006" y="2260600"/>
                </a:lnTo>
                <a:lnTo>
                  <a:pt x="3563734" y="2247900"/>
                </a:lnTo>
                <a:lnTo>
                  <a:pt x="3569017" y="2247900"/>
                </a:lnTo>
                <a:lnTo>
                  <a:pt x="3574376" y="2235200"/>
                </a:lnTo>
                <a:lnTo>
                  <a:pt x="3595624" y="2235200"/>
                </a:lnTo>
                <a:lnTo>
                  <a:pt x="3590340" y="2247900"/>
                </a:lnTo>
                <a:lnTo>
                  <a:pt x="3584867" y="2260600"/>
                </a:lnTo>
                <a:close/>
              </a:path>
              <a:path w="3655695" h="2438400">
                <a:moveTo>
                  <a:pt x="115379" y="2286000"/>
                </a:moveTo>
                <a:lnTo>
                  <a:pt x="88252" y="2286000"/>
                </a:lnTo>
                <a:lnTo>
                  <a:pt x="82207" y="2273300"/>
                </a:lnTo>
                <a:lnTo>
                  <a:pt x="76339" y="2260600"/>
                </a:lnTo>
                <a:lnTo>
                  <a:pt x="97396" y="2260600"/>
                </a:lnTo>
                <a:lnTo>
                  <a:pt x="103301" y="2273300"/>
                </a:lnTo>
                <a:lnTo>
                  <a:pt x="109105" y="2273300"/>
                </a:lnTo>
                <a:lnTo>
                  <a:pt x="115379" y="2286000"/>
                </a:lnTo>
                <a:close/>
              </a:path>
              <a:path w="3655695" h="2438400">
                <a:moveTo>
                  <a:pt x="3567277" y="2286000"/>
                </a:moveTo>
                <a:lnTo>
                  <a:pt x="3540163" y="2286000"/>
                </a:lnTo>
                <a:lnTo>
                  <a:pt x="3546424" y="2273300"/>
                </a:lnTo>
                <a:lnTo>
                  <a:pt x="3552228" y="2273300"/>
                </a:lnTo>
                <a:lnTo>
                  <a:pt x="3558146" y="2260600"/>
                </a:lnTo>
                <a:lnTo>
                  <a:pt x="3579190" y="2260600"/>
                </a:lnTo>
                <a:lnTo>
                  <a:pt x="3573335" y="2273300"/>
                </a:lnTo>
                <a:lnTo>
                  <a:pt x="3567277" y="2286000"/>
                </a:lnTo>
                <a:close/>
              </a:path>
              <a:path w="3655695" h="2438400">
                <a:moveTo>
                  <a:pt x="128117" y="2298700"/>
                </a:moveTo>
                <a:lnTo>
                  <a:pt x="100901" y="2298700"/>
                </a:lnTo>
                <a:lnTo>
                  <a:pt x="94487" y="2286000"/>
                </a:lnTo>
                <a:lnTo>
                  <a:pt x="121513" y="2286000"/>
                </a:lnTo>
                <a:lnTo>
                  <a:pt x="128117" y="2298700"/>
                </a:lnTo>
                <a:close/>
              </a:path>
              <a:path w="3655695" h="2438400">
                <a:moveTo>
                  <a:pt x="3554641" y="2298700"/>
                </a:moveTo>
                <a:lnTo>
                  <a:pt x="3527412" y="2298700"/>
                </a:lnTo>
                <a:lnTo>
                  <a:pt x="3534029" y="2286000"/>
                </a:lnTo>
                <a:lnTo>
                  <a:pt x="3561054" y="2286000"/>
                </a:lnTo>
                <a:lnTo>
                  <a:pt x="3554641" y="2298700"/>
                </a:lnTo>
                <a:close/>
              </a:path>
              <a:path w="3655695" h="2438400">
                <a:moveTo>
                  <a:pt x="141516" y="2311400"/>
                </a:moveTo>
                <a:lnTo>
                  <a:pt x="114249" y="2311400"/>
                </a:lnTo>
                <a:lnTo>
                  <a:pt x="107492" y="2298700"/>
                </a:lnTo>
                <a:lnTo>
                  <a:pt x="134581" y="2298700"/>
                </a:lnTo>
                <a:lnTo>
                  <a:pt x="141516" y="2311400"/>
                </a:lnTo>
                <a:close/>
              </a:path>
              <a:path w="3655695" h="2438400">
                <a:moveTo>
                  <a:pt x="3541280" y="2311400"/>
                </a:moveTo>
                <a:lnTo>
                  <a:pt x="3514013" y="2311400"/>
                </a:lnTo>
                <a:lnTo>
                  <a:pt x="3520960" y="2298700"/>
                </a:lnTo>
                <a:lnTo>
                  <a:pt x="3548049" y="2298700"/>
                </a:lnTo>
                <a:lnTo>
                  <a:pt x="3541280" y="2311400"/>
                </a:lnTo>
                <a:close/>
              </a:path>
              <a:path w="3655695" h="2438400">
                <a:moveTo>
                  <a:pt x="170167" y="2336800"/>
                </a:moveTo>
                <a:lnTo>
                  <a:pt x="135559" y="2336800"/>
                </a:lnTo>
                <a:lnTo>
                  <a:pt x="128295" y="2324100"/>
                </a:lnTo>
                <a:lnTo>
                  <a:pt x="121183" y="2311400"/>
                </a:lnTo>
                <a:lnTo>
                  <a:pt x="148285" y="2311400"/>
                </a:lnTo>
                <a:lnTo>
                  <a:pt x="155536" y="2324100"/>
                </a:lnTo>
                <a:lnTo>
                  <a:pt x="162598" y="2324100"/>
                </a:lnTo>
                <a:lnTo>
                  <a:pt x="170167" y="2336800"/>
                </a:lnTo>
                <a:close/>
              </a:path>
              <a:path w="3655695" h="2438400">
                <a:moveTo>
                  <a:pt x="3519982" y="2336800"/>
                </a:moveTo>
                <a:lnTo>
                  <a:pt x="3485375" y="2336800"/>
                </a:lnTo>
                <a:lnTo>
                  <a:pt x="3492931" y="2324100"/>
                </a:lnTo>
                <a:lnTo>
                  <a:pt x="3499993" y="2324100"/>
                </a:lnTo>
                <a:lnTo>
                  <a:pt x="3507257" y="2311400"/>
                </a:lnTo>
                <a:lnTo>
                  <a:pt x="3534346" y="2311400"/>
                </a:lnTo>
                <a:lnTo>
                  <a:pt x="3527247" y="2324100"/>
                </a:lnTo>
                <a:lnTo>
                  <a:pt x="3519982" y="2336800"/>
                </a:lnTo>
                <a:close/>
              </a:path>
              <a:path w="3655695" h="2438400">
                <a:moveTo>
                  <a:pt x="185369" y="2349500"/>
                </a:moveTo>
                <a:lnTo>
                  <a:pt x="150571" y="2349500"/>
                </a:lnTo>
                <a:lnTo>
                  <a:pt x="142976" y="2336800"/>
                </a:lnTo>
                <a:lnTo>
                  <a:pt x="177507" y="2336800"/>
                </a:lnTo>
                <a:lnTo>
                  <a:pt x="185369" y="2349500"/>
                </a:lnTo>
                <a:close/>
              </a:path>
              <a:path w="3655695" h="2438400">
                <a:moveTo>
                  <a:pt x="3504971" y="2349500"/>
                </a:moveTo>
                <a:lnTo>
                  <a:pt x="3470173" y="2349500"/>
                </a:lnTo>
                <a:lnTo>
                  <a:pt x="3478022" y="2336800"/>
                </a:lnTo>
                <a:lnTo>
                  <a:pt x="3512553" y="2336800"/>
                </a:lnTo>
                <a:lnTo>
                  <a:pt x="3504971" y="2349500"/>
                </a:lnTo>
                <a:close/>
              </a:path>
              <a:path w="3655695" h="2438400">
                <a:moveTo>
                  <a:pt x="201117" y="2362200"/>
                </a:moveTo>
                <a:lnTo>
                  <a:pt x="174231" y="2362200"/>
                </a:lnTo>
                <a:lnTo>
                  <a:pt x="166192" y="2349500"/>
                </a:lnTo>
                <a:lnTo>
                  <a:pt x="192989" y="2349500"/>
                </a:lnTo>
                <a:lnTo>
                  <a:pt x="201117" y="2362200"/>
                </a:lnTo>
                <a:close/>
              </a:path>
              <a:path w="3655695" h="2438400">
                <a:moveTo>
                  <a:pt x="3481311" y="2362200"/>
                </a:moveTo>
                <a:lnTo>
                  <a:pt x="3454425" y="2362200"/>
                </a:lnTo>
                <a:lnTo>
                  <a:pt x="3462553" y="2349500"/>
                </a:lnTo>
                <a:lnTo>
                  <a:pt x="3489337" y="2349500"/>
                </a:lnTo>
                <a:lnTo>
                  <a:pt x="3481311" y="2362200"/>
                </a:lnTo>
                <a:close/>
              </a:path>
              <a:path w="3655695" h="2438400">
                <a:moveTo>
                  <a:pt x="225729" y="2374900"/>
                </a:moveTo>
                <a:lnTo>
                  <a:pt x="190741" y="2374900"/>
                </a:lnTo>
                <a:lnTo>
                  <a:pt x="182410" y="2362200"/>
                </a:lnTo>
                <a:lnTo>
                  <a:pt x="217195" y="2362200"/>
                </a:lnTo>
                <a:lnTo>
                  <a:pt x="225729" y="2374900"/>
                </a:lnTo>
                <a:close/>
              </a:path>
              <a:path w="3655695" h="2438400">
                <a:moveTo>
                  <a:pt x="3464801" y="2374900"/>
                </a:moveTo>
                <a:lnTo>
                  <a:pt x="3429812" y="2374900"/>
                </a:lnTo>
                <a:lnTo>
                  <a:pt x="3438347" y="2362200"/>
                </a:lnTo>
                <a:lnTo>
                  <a:pt x="3473119" y="2362200"/>
                </a:lnTo>
                <a:lnTo>
                  <a:pt x="3464801" y="2374900"/>
                </a:lnTo>
                <a:close/>
              </a:path>
              <a:path w="3655695" h="2438400">
                <a:moveTo>
                  <a:pt x="251434" y="2387600"/>
                </a:moveTo>
                <a:lnTo>
                  <a:pt x="207797" y="2387600"/>
                </a:lnTo>
                <a:lnTo>
                  <a:pt x="199199" y="2374900"/>
                </a:lnTo>
                <a:lnTo>
                  <a:pt x="242531" y="2374900"/>
                </a:lnTo>
                <a:lnTo>
                  <a:pt x="251434" y="2387600"/>
                </a:lnTo>
                <a:close/>
              </a:path>
              <a:path w="3655695" h="2438400">
                <a:moveTo>
                  <a:pt x="3447732" y="2387600"/>
                </a:moveTo>
                <a:lnTo>
                  <a:pt x="3404107" y="2387600"/>
                </a:lnTo>
                <a:lnTo>
                  <a:pt x="3412998" y="2374900"/>
                </a:lnTo>
                <a:lnTo>
                  <a:pt x="3456330" y="2374900"/>
                </a:lnTo>
                <a:lnTo>
                  <a:pt x="3447732" y="2387600"/>
                </a:lnTo>
                <a:close/>
              </a:path>
              <a:path w="3655695" h="2438400">
                <a:moveTo>
                  <a:pt x="278155" y="2400300"/>
                </a:moveTo>
                <a:lnTo>
                  <a:pt x="234365" y="2400300"/>
                </a:lnTo>
                <a:lnTo>
                  <a:pt x="225386" y="2387600"/>
                </a:lnTo>
                <a:lnTo>
                  <a:pt x="268922" y="2387600"/>
                </a:lnTo>
                <a:lnTo>
                  <a:pt x="278155" y="2400300"/>
                </a:lnTo>
                <a:close/>
              </a:path>
              <a:path w="3655695" h="2438400">
                <a:moveTo>
                  <a:pt x="3421164" y="2400300"/>
                </a:moveTo>
                <a:lnTo>
                  <a:pt x="3377387" y="2400300"/>
                </a:lnTo>
                <a:lnTo>
                  <a:pt x="3386620" y="2387600"/>
                </a:lnTo>
                <a:lnTo>
                  <a:pt x="3430155" y="2387600"/>
                </a:lnTo>
                <a:lnTo>
                  <a:pt x="3421164" y="2400300"/>
                </a:lnTo>
                <a:close/>
              </a:path>
              <a:path w="3655695" h="2438400">
                <a:moveTo>
                  <a:pt x="324726" y="2413000"/>
                </a:moveTo>
                <a:lnTo>
                  <a:pt x="262039" y="2413000"/>
                </a:lnTo>
                <a:lnTo>
                  <a:pt x="252704" y="2400300"/>
                </a:lnTo>
                <a:lnTo>
                  <a:pt x="314985" y="2400300"/>
                </a:lnTo>
                <a:lnTo>
                  <a:pt x="324726" y="2413000"/>
                </a:lnTo>
                <a:close/>
              </a:path>
              <a:path w="3655695" h="2438400">
                <a:moveTo>
                  <a:pt x="3393490" y="2413000"/>
                </a:moveTo>
                <a:lnTo>
                  <a:pt x="3330816" y="2413000"/>
                </a:lnTo>
                <a:lnTo>
                  <a:pt x="3340544" y="2400300"/>
                </a:lnTo>
                <a:lnTo>
                  <a:pt x="3402838" y="2400300"/>
                </a:lnTo>
                <a:lnTo>
                  <a:pt x="3393490" y="2413000"/>
                </a:lnTo>
                <a:close/>
              </a:path>
              <a:path w="3655695" h="2438400">
                <a:moveTo>
                  <a:pt x="3364814" y="2425700"/>
                </a:moveTo>
                <a:lnTo>
                  <a:pt x="290715" y="2425700"/>
                </a:lnTo>
                <a:lnTo>
                  <a:pt x="281050" y="2413000"/>
                </a:lnTo>
                <a:lnTo>
                  <a:pt x="3374478" y="2413000"/>
                </a:lnTo>
                <a:lnTo>
                  <a:pt x="3364814" y="2425700"/>
                </a:lnTo>
                <a:close/>
              </a:path>
              <a:path w="3655695" h="2438400">
                <a:moveTo>
                  <a:pt x="3304781" y="2438400"/>
                </a:moveTo>
                <a:lnTo>
                  <a:pt x="350761" y="2438400"/>
                </a:lnTo>
                <a:lnTo>
                  <a:pt x="340525" y="2425700"/>
                </a:lnTo>
                <a:lnTo>
                  <a:pt x="3315017" y="2425700"/>
                </a:lnTo>
                <a:lnTo>
                  <a:pt x="3304781" y="24384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349233" y="2016975"/>
            <a:ext cx="791210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61670" algn="l"/>
              </a:tabLst>
            </a:pPr>
            <a:r>
              <a:rPr dirty="0" sz="1800" spc="10" b="1">
                <a:latin typeface="Times New Roman"/>
                <a:cs typeface="Times New Roman"/>
              </a:rPr>
              <a:t>1</a:t>
            </a:r>
            <a:r>
              <a:rPr dirty="0" sz="1800" spc="10" b="1">
                <a:latin typeface="Times New Roman"/>
                <a:cs typeface="Times New Roman"/>
              </a:rPr>
              <a:t>	</a:t>
            </a:r>
            <a:r>
              <a:rPr dirty="0" sz="1800" spc="10" b="1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7696" y="2775204"/>
            <a:ext cx="949960" cy="338455"/>
          </a:xfrm>
          <a:custGeom>
            <a:avLst/>
            <a:gdLst/>
            <a:ahLst/>
            <a:cxnLst/>
            <a:rect l="l" t="t" r="r" b="b"/>
            <a:pathLst>
              <a:path w="949960" h="338455">
                <a:moveTo>
                  <a:pt x="780288" y="338328"/>
                </a:moveTo>
                <a:lnTo>
                  <a:pt x="780288" y="252984"/>
                </a:lnTo>
                <a:lnTo>
                  <a:pt x="0" y="252984"/>
                </a:lnTo>
                <a:lnTo>
                  <a:pt x="0" y="83820"/>
                </a:lnTo>
                <a:lnTo>
                  <a:pt x="780288" y="83820"/>
                </a:lnTo>
                <a:lnTo>
                  <a:pt x="780288" y="0"/>
                </a:lnTo>
                <a:lnTo>
                  <a:pt x="949451" y="169164"/>
                </a:lnTo>
                <a:lnTo>
                  <a:pt x="780288" y="33832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81295" y="2759125"/>
            <a:ext cx="965835" cy="370205"/>
          </a:xfrm>
          <a:custGeom>
            <a:avLst/>
            <a:gdLst/>
            <a:ahLst/>
            <a:cxnLst/>
            <a:rect l="l" t="t" r="r" b="b"/>
            <a:pathLst>
              <a:path w="965835" h="370205">
                <a:moveTo>
                  <a:pt x="780618" y="100075"/>
                </a:moveTo>
                <a:lnTo>
                  <a:pt x="780618" y="0"/>
                </a:lnTo>
                <a:lnTo>
                  <a:pt x="795947" y="15328"/>
                </a:lnTo>
                <a:lnTo>
                  <a:pt x="793318" y="15328"/>
                </a:lnTo>
                <a:lnTo>
                  <a:pt x="782472" y="19824"/>
                </a:lnTo>
                <a:lnTo>
                  <a:pt x="793318" y="30670"/>
                </a:lnTo>
                <a:lnTo>
                  <a:pt x="793318" y="93725"/>
                </a:lnTo>
                <a:lnTo>
                  <a:pt x="786968" y="93725"/>
                </a:lnTo>
                <a:lnTo>
                  <a:pt x="780618" y="100075"/>
                </a:lnTo>
                <a:close/>
              </a:path>
              <a:path w="965835" h="370205">
                <a:moveTo>
                  <a:pt x="793318" y="30670"/>
                </a:moveTo>
                <a:lnTo>
                  <a:pt x="782472" y="19824"/>
                </a:lnTo>
                <a:lnTo>
                  <a:pt x="793318" y="15328"/>
                </a:lnTo>
                <a:lnTo>
                  <a:pt x="793318" y="30670"/>
                </a:lnTo>
                <a:close/>
              </a:path>
              <a:path w="965835" h="370205">
                <a:moveTo>
                  <a:pt x="947477" y="184829"/>
                </a:moveTo>
                <a:lnTo>
                  <a:pt x="793318" y="30670"/>
                </a:lnTo>
                <a:lnTo>
                  <a:pt x="793318" y="15328"/>
                </a:lnTo>
                <a:lnTo>
                  <a:pt x="795947" y="15328"/>
                </a:lnTo>
                <a:lnTo>
                  <a:pt x="960958" y="180339"/>
                </a:lnTo>
                <a:lnTo>
                  <a:pt x="951966" y="180339"/>
                </a:lnTo>
                <a:lnTo>
                  <a:pt x="947477" y="184829"/>
                </a:lnTo>
                <a:close/>
              </a:path>
              <a:path w="965835" h="370205">
                <a:moveTo>
                  <a:pt x="780618" y="275920"/>
                </a:moveTo>
                <a:lnTo>
                  <a:pt x="0" y="275920"/>
                </a:lnTo>
                <a:lnTo>
                  <a:pt x="0" y="93725"/>
                </a:lnTo>
                <a:lnTo>
                  <a:pt x="780618" y="93725"/>
                </a:lnTo>
                <a:lnTo>
                  <a:pt x="780618" y="100075"/>
                </a:lnTo>
                <a:lnTo>
                  <a:pt x="12700" y="100075"/>
                </a:lnTo>
                <a:lnTo>
                  <a:pt x="6350" y="106425"/>
                </a:lnTo>
                <a:lnTo>
                  <a:pt x="12700" y="106425"/>
                </a:lnTo>
                <a:lnTo>
                  <a:pt x="12700" y="263220"/>
                </a:lnTo>
                <a:lnTo>
                  <a:pt x="6350" y="263220"/>
                </a:lnTo>
                <a:lnTo>
                  <a:pt x="12700" y="269570"/>
                </a:lnTo>
                <a:lnTo>
                  <a:pt x="780618" y="269570"/>
                </a:lnTo>
                <a:lnTo>
                  <a:pt x="780618" y="275920"/>
                </a:lnTo>
                <a:close/>
              </a:path>
              <a:path w="965835" h="370205">
                <a:moveTo>
                  <a:pt x="793318" y="106425"/>
                </a:moveTo>
                <a:lnTo>
                  <a:pt x="12700" y="106425"/>
                </a:lnTo>
                <a:lnTo>
                  <a:pt x="12700" y="100075"/>
                </a:lnTo>
                <a:lnTo>
                  <a:pt x="780618" y="100075"/>
                </a:lnTo>
                <a:lnTo>
                  <a:pt x="786968" y="93725"/>
                </a:lnTo>
                <a:lnTo>
                  <a:pt x="793318" y="93725"/>
                </a:lnTo>
                <a:lnTo>
                  <a:pt x="793318" y="106425"/>
                </a:lnTo>
                <a:close/>
              </a:path>
              <a:path w="965835" h="370205">
                <a:moveTo>
                  <a:pt x="12700" y="106425"/>
                </a:moveTo>
                <a:lnTo>
                  <a:pt x="6350" y="106425"/>
                </a:lnTo>
                <a:lnTo>
                  <a:pt x="12700" y="100075"/>
                </a:lnTo>
                <a:lnTo>
                  <a:pt x="12700" y="106425"/>
                </a:lnTo>
                <a:close/>
              </a:path>
              <a:path w="965835" h="370205">
                <a:moveTo>
                  <a:pt x="951966" y="189318"/>
                </a:moveTo>
                <a:lnTo>
                  <a:pt x="947483" y="184823"/>
                </a:lnTo>
                <a:lnTo>
                  <a:pt x="951966" y="180339"/>
                </a:lnTo>
                <a:lnTo>
                  <a:pt x="951966" y="189318"/>
                </a:lnTo>
                <a:close/>
              </a:path>
              <a:path w="965835" h="370205">
                <a:moveTo>
                  <a:pt x="960945" y="189318"/>
                </a:moveTo>
                <a:lnTo>
                  <a:pt x="951966" y="189318"/>
                </a:lnTo>
                <a:lnTo>
                  <a:pt x="951966" y="180339"/>
                </a:lnTo>
                <a:lnTo>
                  <a:pt x="960958" y="180339"/>
                </a:lnTo>
                <a:lnTo>
                  <a:pt x="965434" y="184829"/>
                </a:lnTo>
                <a:lnTo>
                  <a:pt x="960945" y="189318"/>
                </a:lnTo>
                <a:close/>
              </a:path>
              <a:path w="965835" h="370205">
                <a:moveTo>
                  <a:pt x="795947" y="354317"/>
                </a:moveTo>
                <a:lnTo>
                  <a:pt x="793318" y="354317"/>
                </a:lnTo>
                <a:lnTo>
                  <a:pt x="793318" y="338988"/>
                </a:lnTo>
                <a:lnTo>
                  <a:pt x="947477" y="184829"/>
                </a:lnTo>
                <a:lnTo>
                  <a:pt x="951966" y="189318"/>
                </a:lnTo>
                <a:lnTo>
                  <a:pt x="960945" y="189318"/>
                </a:lnTo>
                <a:lnTo>
                  <a:pt x="795947" y="354317"/>
                </a:lnTo>
                <a:close/>
              </a:path>
              <a:path w="965835" h="370205">
                <a:moveTo>
                  <a:pt x="12700" y="269570"/>
                </a:moveTo>
                <a:lnTo>
                  <a:pt x="6350" y="263220"/>
                </a:lnTo>
                <a:lnTo>
                  <a:pt x="12700" y="263220"/>
                </a:lnTo>
                <a:lnTo>
                  <a:pt x="12700" y="269570"/>
                </a:lnTo>
                <a:close/>
              </a:path>
              <a:path w="965835" h="370205">
                <a:moveTo>
                  <a:pt x="793318" y="275920"/>
                </a:moveTo>
                <a:lnTo>
                  <a:pt x="786968" y="275920"/>
                </a:lnTo>
                <a:lnTo>
                  <a:pt x="780618" y="269570"/>
                </a:lnTo>
                <a:lnTo>
                  <a:pt x="12700" y="269570"/>
                </a:lnTo>
                <a:lnTo>
                  <a:pt x="12700" y="263220"/>
                </a:lnTo>
                <a:lnTo>
                  <a:pt x="793318" y="263220"/>
                </a:lnTo>
                <a:lnTo>
                  <a:pt x="793318" y="275920"/>
                </a:lnTo>
                <a:close/>
              </a:path>
              <a:path w="965835" h="370205">
                <a:moveTo>
                  <a:pt x="780618" y="369646"/>
                </a:moveTo>
                <a:lnTo>
                  <a:pt x="780618" y="269570"/>
                </a:lnTo>
                <a:lnTo>
                  <a:pt x="786968" y="275920"/>
                </a:lnTo>
                <a:lnTo>
                  <a:pt x="793318" y="275920"/>
                </a:lnTo>
                <a:lnTo>
                  <a:pt x="793318" y="338988"/>
                </a:lnTo>
                <a:lnTo>
                  <a:pt x="782472" y="349834"/>
                </a:lnTo>
                <a:lnTo>
                  <a:pt x="793318" y="354317"/>
                </a:lnTo>
                <a:lnTo>
                  <a:pt x="795947" y="354317"/>
                </a:lnTo>
                <a:lnTo>
                  <a:pt x="780618" y="369646"/>
                </a:lnTo>
                <a:close/>
              </a:path>
              <a:path w="965835" h="370205">
                <a:moveTo>
                  <a:pt x="793318" y="354317"/>
                </a:moveTo>
                <a:lnTo>
                  <a:pt x="782472" y="349834"/>
                </a:lnTo>
                <a:lnTo>
                  <a:pt x="793318" y="338988"/>
                </a:lnTo>
                <a:lnTo>
                  <a:pt x="793318" y="354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40279" y="4206240"/>
            <a:ext cx="2821305" cy="1237615"/>
          </a:xfrm>
          <a:custGeom>
            <a:avLst/>
            <a:gdLst/>
            <a:ahLst/>
            <a:cxnLst/>
            <a:rect l="l" t="t" r="r" b="b"/>
            <a:pathLst>
              <a:path w="2821304" h="1237614">
                <a:moveTo>
                  <a:pt x="2613660" y="1237488"/>
                </a:moveTo>
                <a:lnTo>
                  <a:pt x="205739" y="1237488"/>
                </a:lnTo>
                <a:lnTo>
                  <a:pt x="158445" y="1232232"/>
                </a:lnTo>
                <a:lnTo>
                  <a:pt x="115037" y="1216850"/>
                </a:lnTo>
                <a:lnTo>
                  <a:pt x="76765" y="1192591"/>
                </a:lnTo>
                <a:lnTo>
                  <a:pt x="44877" y="1160703"/>
                </a:lnTo>
                <a:lnTo>
                  <a:pt x="20621" y="1122434"/>
                </a:lnTo>
                <a:lnTo>
                  <a:pt x="5246" y="1079033"/>
                </a:lnTo>
                <a:lnTo>
                  <a:pt x="0" y="1031748"/>
                </a:lnTo>
                <a:lnTo>
                  <a:pt x="0" y="207263"/>
                </a:lnTo>
                <a:lnTo>
                  <a:pt x="5246" y="159680"/>
                </a:lnTo>
                <a:lnTo>
                  <a:pt x="20621" y="116051"/>
                </a:lnTo>
                <a:lnTo>
                  <a:pt x="44877" y="77600"/>
                </a:lnTo>
                <a:lnTo>
                  <a:pt x="76765" y="45548"/>
                </a:lnTo>
                <a:lnTo>
                  <a:pt x="115037" y="21116"/>
                </a:lnTo>
                <a:lnTo>
                  <a:pt x="158445" y="5526"/>
                </a:lnTo>
                <a:lnTo>
                  <a:pt x="205739" y="0"/>
                </a:lnTo>
                <a:lnTo>
                  <a:pt x="2613660" y="0"/>
                </a:lnTo>
                <a:lnTo>
                  <a:pt x="2661103" y="5526"/>
                </a:lnTo>
                <a:lnTo>
                  <a:pt x="2704639" y="21116"/>
                </a:lnTo>
                <a:lnTo>
                  <a:pt x="2743043" y="45548"/>
                </a:lnTo>
                <a:lnTo>
                  <a:pt x="2775096" y="77600"/>
                </a:lnTo>
                <a:lnTo>
                  <a:pt x="2799574" y="116051"/>
                </a:lnTo>
                <a:lnTo>
                  <a:pt x="2815257" y="159680"/>
                </a:lnTo>
                <a:lnTo>
                  <a:pt x="2820923" y="207263"/>
                </a:lnTo>
                <a:lnTo>
                  <a:pt x="2820923" y="1031748"/>
                </a:lnTo>
                <a:lnTo>
                  <a:pt x="2815257" y="1079033"/>
                </a:lnTo>
                <a:lnTo>
                  <a:pt x="2799574" y="1122434"/>
                </a:lnTo>
                <a:lnTo>
                  <a:pt x="2775096" y="1160703"/>
                </a:lnTo>
                <a:lnTo>
                  <a:pt x="2743043" y="1192591"/>
                </a:lnTo>
                <a:lnTo>
                  <a:pt x="2704639" y="1216850"/>
                </a:lnTo>
                <a:lnTo>
                  <a:pt x="2661103" y="1232232"/>
                </a:lnTo>
                <a:lnTo>
                  <a:pt x="2613660" y="1237488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25522" y="4192155"/>
            <a:ext cx="2849880" cy="1266190"/>
          </a:xfrm>
          <a:custGeom>
            <a:avLst/>
            <a:gdLst/>
            <a:ahLst/>
            <a:cxnLst/>
            <a:rect l="l" t="t" r="r" b="b"/>
            <a:pathLst>
              <a:path w="2849879" h="1266189">
                <a:moveTo>
                  <a:pt x="2651417" y="1264920"/>
                </a:moveTo>
                <a:lnTo>
                  <a:pt x="197891" y="1264920"/>
                </a:lnTo>
                <a:lnTo>
                  <a:pt x="186944" y="1263650"/>
                </a:lnTo>
                <a:lnTo>
                  <a:pt x="144665" y="1252220"/>
                </a:lnTo>
                <a:lnTo>
                  <a:pt x="106121" y="1233170"/>
                </a:lnTo>
                <a:lnTo>
                  <a:pt x="97167" y="1228089"/>
                </a:lnTo>
                <a:lnTo>
                  <a:pt x="64528" y="1201420"/>
                </a:lnTo>
                <a:lnTo>
                  <a:pt x="50304" y="1184910"/>
                </a:lnTo>
                <a:lnTo>
                  <a:pt x="43751" y="1177289"/>
                </a:lnTo>
                <a:lnTo>
                  <a:pt x="37604" y="1168400"/>
                </a:lnTo>
                <a:lnTo>
                  <a:pt x="31864" y="1159510"/>
                </a:lnTo>
                <a:lnTo>
                  <a:pt x="26555" y="1150620"/>
                </a:lnTo>
                <a:lnTo>
                  <a:pt x="21678" y="1140460"/>
                </a:lnTo>
                <a:lnTo>
                  <a:pt x="17259" y="1131570"/>
                </a:lnTo>
                <a:lnTo>
                  <a:pt x="4406" y="1089660"/>
                </a:lnTo>
                <a:lnTo>
                  <a:pt x="0" y="1050289"/>
                </a:lnTo>
                <a:lnTo>
                  <a:pt x="0" y="214629"/>
                </a:lnTo>
                <a:lnTo>
                  <a:pt x="4406" y="175260"/>
                </a:lnTo>
                <a:lnTo>
                  <a:pt x="17259" y="134620"/>
                </a:lnTo>
                <a:lnTo>
                  <a:pt x="21678" y="124460"/>
                </a:lnTo>
                <a:lnTo>
                  <a:pt x="43751" y="87629"/>
                </a:lnTo>
                <a:lnTo>
                  <a:pt x="50304" y="80010"/>
                </a:lnTo>
                <a:lnTo>
                  <a:pt x="57226" y="71120"/>
                </a:lnTo>
                <a:lnTo>
                  <a:pt x="64528" y="63500"/>
                </a:lnTo>
                <a:lnTo>
                  <a:pt x="72186" y="57150"/>
                </a:lnTo>
                <a:lnTo>
                  <a:pt x="80187" y="49529"/>
                </a:lnTo>
                <a:lnTo>
                  <a:pt x="88518" y="43179"/>
                </a:lnTo>
                <a:lnTo>
                  <a:pt x="97167" y="36829"/>
                </a:lnTo>
                <a:lnTo>
                  <a:pt x="106121" y="31750"/>
                </a:lnTo>
                <a:lnTo>
                  <a:pt x="115366" y="25400"/>
                </a:lnTo>
                <a:lnTo>
                  <a:pt x="124879" y="21589"/>
                </a:lnTo>
                <a:lnTo>
                  <a:pt x="134645" y="16510"/>
                </a:lnTo>
                <a:lnTo>
                  <a:pt x="154927" y="8889"/>
                </a:lnTo>
                <a:lnTo>
                  <a:pt x="186944" y="1270"/>
                </a:lnTo>
                <a:lnTo>
                  <a:pt x="197891" y="0"/>
                </a:lnTo>
                <a:lnTo>
                  <a:pt x="2651417" y="0"/>
                </a:lnTo>
                <a:lnTo>
                  <a:pt x="2662377" y="1270"/>
                </a:lnTo>
                <a:lnTo>
                  <a:pt x="2694393" y="8889"/>
                </a:lnTo>
                <a:lnTo>
                  <a:pt x="2714663" y="16510"/>
                </a:lnTo>
                <a:lnTo>
                  <a:pt x="2724442" y="21589"/>
                </a:lnTo>
                <a:lnTo>
                  <a:pt x="2733954" y="25400"/>
                </a:lnTo>
                <a:lnTo>
                  <a:pt x="2737647" y="27939"/>
                </a:lnTo>
                <a:lnTo>
                  <a:pt x="205905" y="27939"/>
                </a:lnTo>
                <a:lnTo>
                  <a:pt x="200685" y="29210"/>
                </a:lnTo>
                <a:lnTo>
                  <a:pt x="201231" y="29210"/>
                </a:lnTo>
                <a:lnTo>
                  <a:pt x="190906" y="30479"/>
                </a:lnTo>
                <a:lnTo>
                  <a:pt x="191617" y="30479"/>
                </a:lnTo>
                <a:lnTo>
                  <a:pt x="181457" y="31750"/>
                </a:lnTo>
                <a:lnTo>
                  <a:pt x="182156" y="31750"/>
                </a:lnTo>
                <a:lnTo>
                  <a:pt x="172173" y="34289"/>
                </a:lnTo>
                <a:lnTo>
                  <a:pt x="172859" y="34289"/>
                </a:lnTo>
                <a:lnTo>
                  <a:pt x="163068" y="36829"/>
                </a:lnTo>
                <a:lnTo>
                  <a:pt x="163753" y="36829"/>
                </a:lnTo>
                <a:lnTo>
                  <a:pt x="154165" y="39370"/>
                </a:lnTo>
                <a:lnTo>
                  <a:pt x="154825" y="39370"/>
                </a:lnTo>
                <a:lnTo>
                  <a:pt x="145453" y="43179"/>
                </a:lnTo>
                <a:lnTo>
                  <a:pt x="146100" y="43179"/>
                </a:lnTo>
                <a:lnTo>
                  <a:pt x="136969" y="46989"/>
                </a:lnTo>
                <a:lnTo>
                  <a:pt x="137591" y="46989"/>
                </a:lnTo>
                <a:lnTo>
                  <a:pt x="128689" y="50800"/>
                </a:lnTo>
                <a:lnTo>
                  <a:pt x="129298" y="50800"/>
                </a:lnTo>
                <a:lnTo>
                  <a:pt x="120662" y="55879"/>
                </a:lnTo>
                <a:lnTo>
                  <a:pt x="121259" y="55879"/>
                </a:lnTo>
                <a:lnTo>
                  <a:pt x="112877" y="60960"/>
                </a:lnTo>
                <a:lnTo>
                  <a:pt x="113449" y="60960"/>
                </a:lnTo>
                <a:lnTo>
                  <a:pt x="105359" y="66039"/>
                </a:lnTo>
                <a:lnTo>
                  <a:pt x="105905" y="66039"/>
                </a:lnTo>
                <a:lnTo>
                  <a:pt x="99677" y="71120"/>
                </a:lnTo>
                <a:lnTo>
                  <a:pt x="98640" y="71120"/>
                </a:lnTo>
                <a:lnTo>
                  <a:pt x="91160" y="77470"/>
                </a:lnTo>
                <a:lnTo>
                  <a:pt x="91668" y="77470"/>
                </a:lnTo>
                <a:lnTo>
                  <a:pt x="84493" y="83820"/>
                </a:lnTo>
                <a:lnTo>
                  <a:pt x="84975" y="83820"/>
                </a:lnTo>
                <a:lnTo>
                  <a:pt x="79281" y="90170"/>
                </a:lnTo>
                <a:lnTo>
                  <a:pt x="78612" y="90170"/>
                </a:lnTo>
                <a:lnTo>
                  <a:pt x="72123" y="97789"/>
                </a:lnTo>
                <a:lnTo>
                  <a:pt x="72555" y="97789"/>
                </a:lnTo>
                <a:lnTo>
                  <a:pt x="66433" y="105410"/>
                </a:lnTo>
                <a:lnTo>
                  <a:pt x="66840" y="105410"/>
                </a:lnTo>
                <a:lnTo>
                  <a:pt x="62045" y="111760"/>
                </a:lnTo>
                <a:lnTo>
                  <a:pt x="61480" y="111760"/>
                </a:lnTo>
                <a:lnTo>
                  <a:pt x="56108" y="120650"/>
                </a:lnTo>
                <a:lnTo>
                  <a:pt x="56464" y="120650"/>
                </a:lnTo>
                <a:lnTo>
                  <a:pt x="51498" y="128270"/>
                </a:lnTo>
                <a:lnTo>
                  <a:pt x="51828" y="128270"/>
                </a:lnTo>
                <a:lnTo>
                  <a:pt x="47920" y="135889"/>
                </a:lnTo>
                <a:lnTo>
                  <a:pt x="47574" y="135889"/>
                </a:lnTo>
                <a:lnTo>
                  <a:pt x="43962" y="144779"/>
                </a:lnTo>
                <a:lnTo>
                  <a:pt x="43713" y="144779"/>
                </a:lnTo>
                <a:lnTo>
                  <a:pt x="40030" y="153670"/>
                </a:lnTo>
                <a:lnTo>
                  <a:pt x="40271" y="153670"/>
                </a:lnTo>
                <a:lnTo>
                  <a:pt x="37020" y="162560"/>
                </a:lnTo>
                <a:lnTo>
                  <a:pt x="37236" y="162560"/>
                </a:lnTo>
                <a:lnTo>
                  <a:pt x="34802" y="171450"/>
                </a:lnTo>
                <a:lnTo>
                  <a:pt x="34632" y="171450"/>
                </a:lnTo>
                <a:lnTo>
                  <a:pt x="32610" y="180339"/>
                </a:lnTo>
                <a:lnTo>
                  <a:pt x="32473" y="180339"/>
                </a:lnTo>
                <a:lnTo>
                  <a:pt x="30657" y="190500"/>
                </a:lnTo>
                <a:lnTo>
                  <a:pt x="29451" y="200660"/>
                </a:lnTo>
                <a:lnTo>
                  <a:pt x="29162" y="204470"/>
                </a:lnTo>
                <a:lnTo>
                  <a:pt x="28872" y="208279"/>
                </a:lnTo>
                <a:lnTo>
                  <a:pt x="28765" y="209550"/>
                </a:lnTo>
                <a:lnTo>
                  <a:pt x="28562" y="214629"/>
                </a:lnTo>
                <a:lnTo>
                  <a:pt x="28562" y="1050289"/>
                </a:lnTo>
                <a:lnTo>
                  <a:pt x="28765" y="1055370"/>
                </a:lnTo>
                <a:lnTo>
                  <a:pt x="29070" y="1060450"/>
                </a:lnTo>
                <a:lnTo>
                  <a:pt x="29514" y="1065529"/>
                </a:lnTo>
                <a:lnTo>
                  <a:pt x="30759" y="1074420"/>
                </a:lnTo>
                <a:lnTo>
                  <a:pt x="32473" y="1084579"/>
                </a:lnTo>
                <a:lnTo>
                  <a:pt x="32610" y="1084579"/>
                </a:lnTo>
                <a:lnTo>
                  <a:pt x="34632" y="1093470"/>
                </a:lnTo>
                <a:lnTo>
                  <a:pt x="34802" y="1093470"/>
                </a:lnTo>
                <a:lnTo>
                  <a:pt x="37236" y="1102360"/>
                </a:lnTo>
                <a:lnTo>
                  <a:pt x="37020" y="1102360"/>
                </a:lnTo>
                <a:lnTo>
                  <a:pt x="40271" y="1111250"/>
                </a:lnTo>
                <a:lnTo>
                  <a:pt x="40030" y="1111250"/>
                </a:lnTo>
                <a:lnTo>
                  <a:pt x="43713" y="1120139"/>
                </a:lnTo>
                <a:lnTo>
                  <a:pt x="43446" y="1120139"/>
                </a:lnTo>
                <a:lnTo>
                  <a:pt x="47574" y="1129029"/>
                </a:lnTo>
                <a:lnTo>
                  <a:pt x="47920" y="1129029"/>
                </a:lnTo>
                <a:lnTo>
                  <a:pt x="51828" y="1136650"/>
                </a:lnTo>
                <a:lnTo>
                  <a:pt x="51498" y="1136650"/>
                </a:lnTo>
                <a:lnTo>
                  <a:pt x="56464" y="1145539"/>
                </a:lnTo>
                <a:lnTo>
                  <a:pt x="56876" y="1145539"/>
                </a:lnTo>
                <a:lnTo>
                  <a:pt x="61480" y="1153160"/>
                </a:lnTo>
                <a:lnTo>
                  <a:pt x="61908" y="1153160"/>
                </a:lnTo>
                <a:lnTo>
                  <a:pt x="66840" y="1160779"/>
                </a:lnTo>
                <a:lnTo>
                  <a:pt x="67453" y="1160779"/>
                </a:lnTo>
                <a:lnTo>
                  <a:pt x="72555" y="1167129"/>
                </a:lnTo>
                <a:lnTo>
                  <a:pt x="72123" y="1167129"/>
                </a:lnTo>
                <a:lnTo>
                  <a:pt x="78612" y="1174750"/>
                </a:lnTo>
                <a:lnTo>
                  <a:pt x="79281" y="1174750"/>
                </a:lnTo>
                <a:lnTo>
                  <a:pt x="84975" y="1181100"/>
                </a:lnTo>
                <a:lnTo>
                  <a:pt x="84493" y="1181100"/>
                </a:lnTo>
                <a:lnTo>
                  <a:pt x="91668" y="1187450"/>
                </a:lnTo>
                <a:lnTo>
                  <a:pt x="91160" y="1187450"/>
                </a:lnTo>
                <a:lnTo>
                  <a:pt x="98640" y="1193800"/>
                </a:lnTo>
                <a:lnTo>
                  <a:pt x="99677" y="1193800"/>
                </a:lnTo>
                <a:lnTo>
                  <a:pt x="105905" y="1198879"/>
                </a:lnTo>
                <a:lnTo>
                  <a:pt x="105359" y="1198879"/>
                </a:lnTo>
                <a:lnTo>
                  <a:pt x="113449" y="1203960"/>
                </a:lnTo>
                <a:lnTo>
                  <a:pt x="112877" y="1203960"/>
                </a:lnTo>
                <a:lnTo>
                  <a:pt x="121259" y="1209039"/>
                </a:lnTo>
                <a:lnTo>
                  <a:pt x="120662" y="1209039"/>
                </a:lnTo>
                <a:lnTo>
                  <a:pt x="129298" y="1214120"/>
                </a:lnTo>
                <a:lnTo>
                  <a:pt x="128689" y="1214120"/>
                </a:lnTo>
                <a:lnTo>
                  <a:pt x="137591" y="1217929"/>
                </a:lnTo>
                <a:lnTo>
                  <a:pt x="136969" y="1217929"/>
                </a:lnTo>
                <a:lnTo>
                  <a:pt x="146100" y="1221739"/>
                </a:lnTo>
                <a:lnTo>
                  <a:pt x="145453" y="1221739"/>
                </a:lnTo>
                <a:lnTo>
                  <a:pt x="154825" y="1225550"/>
                </a:lnTo>
                <a:lnTo>
                  <a:pt x="154165" y="1225550"/>
                </a:lnTo>
                <a:lnTo>
                  <a:pt x="163753" y="1228089"/>
                </a:lnTo>
                <a:lnTo>
                  <a:pt x="163068" y="1228089"/>
                </a:lnTo>
                <a:lnTo>
                  <a:pt x="172859" y="1230629"/>
                </a:lnTo>
                <a:lnTo>
                  <a:pt x="172173" y="1230629"/>
                </a:lnTo>
                <a:lnTo>
                  <a:pt x="182156" y="1233170"/>
                </a:lnTo>
                <a:lnTo>
                  <a:pt x="181457" y="1233170"/>
                </a:lnTo>
                <a:lnTo>
                  <a:pt x="191617" y="1234439"/>
                </a:lnTo>
                <a:lnTo>
                  <a:pt x="190906" y="1234439"/>
                </a:lnTo>
                <a:lnTo>
                  <a:pt x="201231" y="1235710"/>
                </a:lnTo>
                <a:lnTo>
                  <a:pt x="200685" y="1235710"/>
                </a:lnTo>
                <a:lnTo>
                  <a:pt x="205905" y="1236979"/>
                </a:lnTo>
                <a:lnTo>
                  <a:pt x="2737647" y="1236979"/>
                </a:lnTo>
                <a:lnTo>
                  <a:pt x="2733954" y="1239520"/>
                </a:lnTo>
                <a:lnTo>
                  <a:pt x="2724442" y="1244600"/>
                </a:lnTo>
                <a:lnTo>
                  <a:pt x="2704642" y="1252220"/>
                </a:lnTo>
                <a:lnTo>
                  <a:pt x="2694393" y="1256029"/>
                </a:lnTo>
                <a:lnTo>
                  <a:pt x="2662377" y="1263650"/>
                </a:lnTo>
                <a:lnTo>
                  <a:pt x="2651417" y="1264920"/>
                </a:lnTo>
                <a:close/>
              </a:path>
              <a:path w="2849879" h="1266189">
                <a:moveTo>
                  <a:pt x="2751201" y="72389"/>
                </a:moveTo>
                <a:lnTo>
                  <a:pt x="2743403" y="66039"/>
                </a:lnTo>
                <a:lnTo>
                  <a:pt x="2743949" y="66039"/>
                </a:lnTo>
                <a:lnTo>
                  <a:pt x="2735859" y="60960"/>
                </a:lnTo>
                <a:lnTo>
                  <a:pt x="2736430" y="60960"/>
                </a:lnTo>
                <a:lnTo>
                  <a:pt x="2728061" y="55879"/>
                </a:lnTo>
                <a:lnTo>
                  <a:pt x="2728645" y="55879"/>
                </a:lnTo>
                <a:lnTo>
                  <a:pt x="2720009" y="50800"/>
                </a:lnTo>
                <a:lnTo>
                  <a:pt x="2720619" y="50800"/>
                </a:lnTo>
                <a:lnTo>
                  <a:pt x="2711729" y="46989"/>
                </a:lnTo>
                <a:lnTo>
                  <a:pt x="2712351" y="46989"/>
                </a:lnTo>
                <a:lnTo>
                  <a:pt x="2703207" y="43179"/>
                </a:lnTo>
                <a:lnTo>
                  <a:pt x="2703855" y="43179"/>
                </a:lnTo>
                <a:lnTo>
                  <a:pt x="2694482" y="39370"/>
                </a:lnTo>
                <a:lnTo>
                  <a:pt x="2695155" y="39370"/>
                </a:lnTo>
                <a:lnTo>
                  <a:pt x="2685567" y="36829"/>
                </a:lnTo>
                <a:lnTo>
                  <a:pt x="2686240" y="36829"/>
                </a:lnTo>
                <a:lnTo>
                  <a:pt x="2676448" y="34289"/>
                </a:lnTo>
                <a:lnTo>
                  <a:pt x="2677147" y="34289"/>
                </a:lnTo>
                <a:lnTo>
                  <a:pt x="2667165" y="31750"/>
                </a:lnTo>
                <a:lnTo>
                  <a:pt x="2667863" y="31750"/>
                </a:lnTo>
                <a:lnTo>
                  <a:pt x="2657703" y="30479"/>
                </a:lnTo>
                <a:lnTo>
                  <a:pt x="2658414" y="30479"/>
                </a:lnTo>
                <a:lnTo>
                  <a:pt x="2648089" y="29210"/>
                </a:lnTo>
                <a:lnTo>
                  <a:pt x="2648623" y="29210"/>
                </a:lnTo>
                <a:lnTo>
                  <a:pt x="2643403" y="27939"/>
                </a:lnTo>
                <a:lnTo>
                  <a:pt x="2737647" y="27939"/>
                </a:lnTo>
                <a:lnTo>
                  <a:pt x="2743187" y="31750"/>
                </a:lnTo>
                <a:lnTo>
                  <a:pt x="2752140" y="36829"/>
                </a:lnTo>
                <a:lnTo>
                  <a:pt x="2760789" y="43179"/>
                </a:lnTo>
                <a:lnTo>
                  <a:pt x="2769120" y="49529"/>
                </a:lnTo>
                <a:lnTo>
                  <a:pt x="2777121" y="57150"/>
                </a:lnTo>
                <a:lnTo>
                  <a:pt x="2784779" y="63500"/>
                </a:lnTo>
                <a:lnTo>
                  <a:pt x="2792082" y="71120"/>
                </a:lnTo>
                <a:lnTo>
                  <a:pt x="2750667" y="71120"/>
                </a:lnTo>
                <a:lnTo>
                  <a:pt x="2751201" y="72389"/>
                </a:lnTo>
                <a:close/>
              </a:path>
              <a:path w="2849879" h="1266189">
                <a:moveTo>
                  <a:pt x="98120" y="72389"/>
                </a:moveTo>
                <a:lnTo>
                  <a:pt x="98640" y="71120"/>
                </a:lnTo>
                <a:lnTo>
                  <a:pt x="99677" y="71120"/>
                </a:lnTo>
                <a:lnTo>
                  <a:pt x="98120" y="72389"/>
                </a:lnTo>
                <a:close/>
              </a:path>
              <a:path w="2849879" h="1266189">
                <a:moveTo>
                  <a:pt x="2771165" y="91439"/>
                </a:moveTo>
                <a:lnTo>
                  <a:pt x="2764332" y="83820"/>
                </a:lnTo>
                <a:lnTo>
                  <a:pt x="2764815" y="83820"/>
                </a:lnTo>
                <a:lnTo>
                  <a:pt x="2757652" y="77470"/>
                </a:lnTo>
                <a:lnTo>
                  <a:pt x="2758160" y="77470"/>
                </a:lnTo>
                <a:lnTo>
                  <a:pt x="2750667" y="71120"/>
                </a:lnTo>
                <a:lnTo>
                  <a:pt x="2792082" y="71120"/>
                </a:lnTo>
                <a:lnTo>
                  <a:pt x="2799016" y="80010"/>
                </a:lnTo>
                <a:lnTo>
                  <a:pt x="2805557" y="87629"/>
                </a:lnTo>
                <a:lnTo>
                  <a:pt x="2807313" y="90170"/>
                </a:lnTo>
                <a:lnTo>
                  <a:pt x="2770708" y="90170"/>
                </a:lnTo>
                <a:lnTo>
                  <a:pt x="2771165" y="91439"/>
                </a:lnTo>
                <a:close/>
              </a:path>
              <a:path w="2849879" h="1266189">
                <a:moveTo>
                  <a:pt x="78143" y="91439"/>
                </a:moveTo>
                <a:lnTo>
                  <a:pt x="78612" y="90170"/>
                </a:lnTo>
                <a:lnTo>
                  <a:pt x="79281" y="90170"/>
                </a:lnTo>
                <a:lnTo>
                  <a:pt x="78143" y="91439"/>
                </a:lnTo>
                <a:close/>
              </a:path>
              <a:path w="2849879" h="1266189">
                <a:moveTo>
                  <a:pt x="2788221" y="113029"/>
                </a:moveTo>
                <a:lnTo>
                  <a:pt x="2782468" y="105410"/>
                </a:lnTo>
                <a:lnTo>
                  <a:pt x="2782874" y="105410"/>
                </a:lnTo>
                <a:lnTo>
                  <a:pt x="2776753" y="97789"/>
                </a:lnTo>
                <a:lnTo>
                  <a:pt x="2777185" y="97789"/>
                </a:lnTo>
                <a:lnTo>
                  <a:pt x="2770708" y="90170"/>
                </a:lnTo>
                <a:lnTo>
                  <a:pt x="2807313" y="90170"/>
                </a:lnTo>
                <a:lnTo>
                  <a:pt x="2811703" y="96520"/>
                </a:lnTo>
                <a:lnTo>
                  <a:pt x="2817444" y="105410"/>
                </a:lnTo>
                <a:lnTo>
                  <a:pt x="2821245" y="111760"/>
                </a:lnTo>
                <a:lnTo>
                  <a:pt x="2787840" y="111760"/>
                </a:lnTo>
                <a:lnTo>
                  <a:pt x="2788221" y="113029"/>
                </a:lnTo>
                <a:close/>
              </a:path>
              <a:path w="2849879" h="1266189">
                <a:moveTo>
                  <a:pt x="61087" y="113029"/>
                </a:moveTo>
                <a:lnTo>
                  <a:pt x="61480" y="111760"/>
                </a:lnTo>
                <a:lnTo>
                  <a:pt x="62045" y="111760"/>
                </a:lnTo>
                <a:lnTo>
                  <a:pt x="61087" y="113029"/>
                </a:lnTo>
                <a:close/>
              </a:path>
              <a:path w="2849879" h="1266189">
                <a:moveTo>
                  <a:pt x="2802039" y="137160"/>
                </a:moveTo>
                <a:lnTo>
                  <a:pt x="2797479" y="128270"/>
                </a:lnTo>
                <a:lnTo>
                  <a:pt x="2797810" y="128270"/>
                </a:lnTo>
                <a:lnTo>
                  <a:pt x="2792844" y="120650"/>
                </a:lnTo>
                <a:lnTo>
                  <a:pt x="2793199" y="120650"/>
                </a:lnTo>
                <a:lnTo>
                  <a:pt x="2787840" y="111760"/>
                </a:lnTo>
                <a:lnTo>
                  <a:pt x="2821245" y="111760"/>
                </a:lnTo>
                <a:lnTo>
                  <a:pt x="2822765" y="114300"/>
                </a:lnTo>
                <a:lnTo>
                  <a:pt x="2827629" y="124460"/>
                </a:lnTo>
                <a:lnTo>
                  <a:pt x="2832613" y="135889"/>
                </a:lnTo>
                <a:lnTo>
                  <a:pt x="2801734" y="135889"/>
                </a:lnTo>
                <a:lnTo>
                  <a:pt x="2802039" y="137160"/>
                </a:lnTo>
                <a:close/>
              </a:path>
              <a:path w="2849879" h="1266189">
                <a:moveTo>
                  <a:pt x="47269" y="137160"/>
                </a:moveTo>
                <a:lnTo>
                  <a:pt x="47574" y="135889"/>
                </a:lnTo>
                <a:lnTo>
                  <a:pt x="47920" y="135889"/>
                </a:lnTo>
                <a:lnTo>
                  <a:pt x="47269" y="137160"/>
                </a:lnTo>
                <a:close/>
              </a:path>
              <a:path w="2849879" h="1266189">
                <a:moveTo>
                  <a:pt x="2805874" y="146050"/>
                </a:moveTo>
                <a:lnTo>
                  <a:pt x="2801734" y="135889"/>
                </a:lnTo>
                <a:lnTo>
                  <a:pt x="2832613" y="135889"/>
                </a:lnTo>
                <a:lnTo>
                  <a:pt x="2835998" y="143510"/>
                </a:lnTo>
                <a:lnTo>
                  <a:pt x="2836385" y="144779"/>
                </a:lnTo>
                <a:lnTo>
                  <a:pt x="2805595" y="144779"/>
                </a:lnTo>
                <a:lnTo>
                  <a:pt x="2805874" y="146050"/>
                </a:lnTo>
                <a:close/>
              </a:path>
              <a:path w="2849879" h="1266189">
                <a:moveTo>
                  <a:pt x="43446" y="146050"/>
                </a:moveTo>
                <a:lnTo>
                  <a:pt x="43713" y="144779"/>
                </a:lnTo>
                <a:lnTo>
                  <a:pt x="43962" y="144779"/>
                </a:lnTo>
                <a:lnTo>
                  <a:pt x="43446" y="146050"/>
                </a:lnTo>
                <a:close/>
              </a:path>
              <a:path w="2849879" h="1266189">
                <a:moveTo>
                  <a:pt x="2814866" y="172720"/>
                </a:moveTo>
                <a:lnTo>
                  <a:pt x="2812084" y="162560"/>
                </a:lnTo>
                <a:lnTo>
                  <a:pt x="2812288" y="162560"/>
                </a:lnTo>
                <a:lnTo>
                  <a:pt x="2809049" y="153670"/>
                </a:lnTo>
                <a:lnTo>
                  <a:pt x="2809290" y="153670"/>
                </a:lnTo>
                <a:lnTo>
                  <a:pt x="2805595" y="144779"/>
                </a:lnTo>
                <a:lnTo>
                  <a:pt x="2836385" y="144779"/>
                </a:lnTo>
                <a:lnTo>
                  <a:pt x="2839478" y="154939"/>
                </a:lnTo>
                <a:lnTo>
                  <a:pt x="2842450" y="165100"/>
                </a:lnTo>
                <a:lnTo>
                  <a:pt x="2843990" y="171450"/>
                </a:lnTo>
                <a:lnTo>
                  <a:pt x="2814688" y="171450"/>
                </a:lnTo>
                <a:lnTo>
                  <a:pt x="2814866" y="172720"/>
                </a:lnTo>
                <a:close/>
              </a:path>
              <a:path w="2849879" h="1266189">
                <a:moveTo>
                  <a:pt x="34455" y="172720"/>
                </a:moveTo>
                <a:lnTo>
                  <a:pt x="34632" y="171450"/>
                </a:lnTo>
                <a:lnTo>
                  <a:pt x="34802" y="171450"/>
                </a:lnTo>
                <a:lnTo>
                  <a:pt x="34455" y="172720"/>
                </a:lnTo>
                <a:close/>
              </a:path>
              <a:path w="2849879" h="1266189">
                <a:moveTo>
                  <a:pt x="2816987" y="181610"/>
                </a:moveTo>
                <a:lnTo>
                  <a:pt x="2814688" y="171450"/>
                </a:lnTo>
                <a:lnTo>
                  <a:pt x="2843990" y="171450"/>
                </a:lnTo>
                <a:lnTo>
                  <a:pt x="2844914" y="175260"/>
                </a:lnTo>
                <a:lnTo>
                  <a:pt x="2845777" y="180339"/>
                </a:lnTo>
                <a:lnTo>
                  <a:pt x="2816847" y="180339"/>
                </a:lnTo>
                <a:lnTo>
                  <a:pt x="2816987" y="181610"/>
                </a:lnTo>
                <a:close/>
              </a:path>
              <a:path w="2849879" h="1266189">
                <a:moveTo>
                  <a:pt x="32321" y="181610"/>
                </a:moveTo>
                <a:lnTo>
                  <a:pt x="32473" y="180339"/>
                </a:lnTo>
                <a:lnTo>
                  <a:pt x="32610" y="180339"/>
                </a:lnTo>
                <a:lnTo>
                  <a:pt x="32321" y="181610"/>
                </a:lnTo>
                <a:close/>
              </a:path>
              <a:path w="2849879" h="1266189">
                <a:moveTo>
                  <a:pt x="2848838" y="1060450"/>
                </a:moveTo>
                <a:lnTo>
                  <a:pt x="2820238" y="1060450"/>
                </a:lnTo>
                <a:lnTo>
                  <a:pt x="2820568" y="1055370"/>
                </a:lnTo>
                <a:lnTo>
                  <a:pt x="2820758" y="1050289"/>
                </a:lnTo>
                <a:lnTo>
                  <a:pt x="2820746" y="214629"/>
                </a:lnTo>
                <a:lnTo>
                  <a:pt x="2820555" y="209550"/>
                </a:lnTo>
                <a:lnTo>
                  <a:pt x="2820436" y="208279"/>
                </a:lnTo>
                <a:lnTo>
                  <a:pt x="2820238" y="204470"/>
                </a:lnTo>
                <a:lnTo>
                  <a:pt x="2819806" y="200660"/>
                </a:lnTo>
                <a:lnTo>
                  <a:pt x="2818549" y="190500"/>
                </a:lnTo>
                <a:lnTo>
                  <a:pt x="2816847" y="180339"/>
                </a:lnTo>
                <a:lnTo>
                  <a:pt x="2845777" y="180339"/>
                </a:lnTo>
                <a:lnTo>
                  <a:pt x="2849321" y="214629"/>
                </a:lnTo>
                <a:lnTo>
                  <a:pt x="2849321" y="1050289"/>
                </a:lnTo>
                <a:lnTo>
                  <a:pt x="2849105" y="1056639"/>
                </a:lnTo>
                <a:lnTo>
                  <a:pt x="2848838" y="1060450"/>
                </a:lnTo>
                <a:close/>
              </a:path>
              <a:path w="2849879" h="1266189">
                <a:moveTo>
                  <a:pt x="29044" y="205739"/>
                </a:moveTo>
                <a:lnTo>
                  <a:pt x="29070" y="204470"/>
                </a:lnTo>
                <a:lnTo>
                  <a:pt x="29044" y="205739"/>
                </a:lnTo>
                <a:close/>
              </a:path>
              <a:path w="2849879" h="1266189">
                <a:moveTo>
                  <a:pt x="2820263" y="205739"/>
                </a:moveTo>
                <a:lnTo>
                  <a:pt x="2820149" y="204470"/>
                </a:lnTo>
                <a:lnTo>
                  <a:pt x="2820263" y="205739"/>
                </a:lnTo>
                <a:close/>
              </a:path>
              <a:path w="2849879" h="1266189">
                <a:moveTo>
                  <a:pt x="28740" y="210820"/>
                </a:moveTo>
                <a:lnTo>
                  <a:pt x="28765" y="209550"/>
                </a:lnTo>
                <a:lnTo>
                  <a:pt x="28740" y="210820"/>
                </a:lnTo>
                <a:close/>
              </a:path>
              <a:path w="2849879" h="1266189">
                <a:moveTo>
                  <a:pt x="2820568" y="210820"/>
                </a:moveTo>
                <a:lnTo>
                  <a:pt x="2820502" y="209550"/>
                </a:lnTo>
                <a:lnTo>
                  <a:pt x="2820568" y="210820"/>
                </a:lnTo>
                <a:close/>
              </a:path>
              <a:path w="2849879" h="1266189">
                <a:moveTo>
                  <a:pt x="29138" y="1060450"/>
                </a:moveTo>
                <a:lnTo>
                  <a:pt x="29044" y="1059179"/>
                </a:lnTo>
                <a:lnTo>
                  <a:pt x="29138" y="1060450"/>
                </a:lnTo>
                <a:close/>
              </a:path>
              <a:path w="2849879" h="1266189">
                <a:moveTo>
                  <a:pt x="2848444" y="1065529"/>
                </a:moveTo>
                <a:lnTo>
                  <a:pt x="2819806" y="1065529"/>
                </a:lnTo>
                <a:lnTo>
                  <a:pt x="2820263" y="1059179"/>
                </a:lnTo>
                <a:lnTo>
                  <a:pt x="2820238" y="1060450"/>
                </a:lnTo>
                <a:lnTo>
                  <a:pt x="2848838" y="1060450"/>
                </a:lnTo>
                <a:lnTo>
                  <a:pt x="2848444" y="1065529"/>
                </a:lnTo>
                <a:close/>
              </a:path>
              <a:path w="2849879" h="1266189">
                <a:moveTo>
                  <a:pt x="29614" y="1065529"/>
                </a:moveTo>
                <a:lnTo>
                  <a:pt x="29451" y="1064260"/>
                </a:lnTo>
                <a:lnTo>
                  <a:pt x="29614" y="1065529"/>
                </a:lnTo>
                <a:close/>
              </a:path>
              <a:path w="2849879" h="1266189">
                <a:moveTo>
                  <a:pt x="2845777" y="1084579"/>
                </a:moveTo>
                <a:lnTo>
                  <a:pt x="2816847" y="1084579"/>
                </a:lnTo>
                <a:lnTo>
                  <a:pt x="2818663" y="1074420"/>
                </a:lnTo>
                <a:lnTo>
                  <a:pt x="2819857" y="1064260"/>
                </a:lnTo>
                <a:lnTo>
                  <a:pt x="2819806" y="1065529"/>
                </a:lnTo>
                <a:lnTo>
                  <a:pt x="2848444" y="1065529"/>
                </a:lnTo>
                <a:lnTo>
                  <a:pt x="2848241" y="1068070"/>
                </a:lnTo>
                <a:lnTo>
                  <a:pt x="2846857" y="1078229"/>
                </a:lnTo>
                <a:lnTo>
                  <a:pt x="2845777" y="1084579"/>
                </a:lnTo>
                <a:close/>
              </a:path>
              <a:path w="2849879" h="1266189">
                <a:moveTo>
                  <a:pt x="32610" y="1084579"/>
                </a:moveTo>
                <a:lnTo>
                  <a:pt x="32473" y="1084579"/>
                </a:lnTo>
                <a:lnTo>
                  <a:pt x="32321" y="1083310"/>
                </a:lnTo>
                <a:lnTo>
                  <a:pt x="32610" y="1084579"/>
                </a:lnTo>
                <a:close/>
              </a:path>
              <a:path w="2849879" h="1266189">
                <a:moveTo>
                  <a:pt x="2843990" y="1093470"/>
                </a:moveTo>
                <a:lnTo>
                  <a:pt x="2814688" y="1093470"/>
                </a:lnTo>
                <a:lnTo>
                  <a:pt x="2816987" y="1083310"/>
                </a:lnTo>
                <a:lnTo>
                  <a:pt x="2816847" y="1084579"/>
                </a:lnTo>
                <a:lnTo>
                  <a:pt x="2845777" y="1084579"/>
                </a:lnTo>
                <a:lnTo>
                  <a:pt x="2844914" y="1089660"/>
                </a:lnTo>
                <a:lnTo>
                  <a:pt x="2843990" y="1093470"/>
                </a:lnTo>
                <a:close/>
              </a:path>
              <a:path w="2849879" h="1266189">
                <a:moveTo>
                  <a:pt x="34802" y="1093470"/>
                </a:moveTo>
                <a:lnTo>
                  <a:pt x="34632" y="1093470"/>
                </a:lnTo>
                <a:lnTo>
                  <a:pt x="34455" y="1092200"/>
                </a:lnTo>
                <a:lnTo>
                  <a:pt x="34802" y="1093470"/>
                </a:lnTo>
                <a:close/>
              </a:path>
              <a:path w="2849879" h="1266189">
                <a:moveTo>
                  <a:pt x="2833036" y="1129029"/>
                </a:moveTo>
                <a:lnTo>
                  <a:pt x="2801734" y="1129029"/>
                </a:lnTo>
                <a:lnTo>
                  <a:pt x="2805874" y="1120139"/>
                </a:lnTo>
                <a:lnTo>
                  <a:pt x="2805595" y="1120139"/>
                </a:lnTo>
                <a:lnTo>
                  <a:pt x="2809290" y="1111250"/>
                </a:lnTo>
                <a:lnTo>
                  <a:pt x="2809049" y="1111250"/>
                </a:lnTo>
                <a:lnTo>
                  <a:pt x="2812288" y="1102360"/>
                </a:lnTo>
                <a:lnTo>
                  <a:pt x="2812084" y="1102360"/>
                </a:lnTo>
                <a:lnTo>
                  <a:pt x="2814866" y="1092200"/>
                </a:lnTo>
                <a:lnTo>
                  <a:pt x="2814688" y="1093470"/>
                </a:lnTo>
                <a:lnTo>
                  <a:pt x="2843990" y="1093470"/>
                </a:lnTo>
                <a:lnTo>
                  <a:pt x="2842450" y="1099820"/>
                </a:lnTo>
                <a:lnTo>
                  <a:pt x="2839478" y="1111250"/>
                </a:lnTo>
                <a:lnTo>
                  <a:pt x="2835998" y="1121410"/>
                </a:lnTo>
                <a:lnTo>
                  <a:pt x="2833036" y="1129029"/>
                </a:lnTo>
                <a:close/>
              </a:path>
              <a:path w="2849879" h="1266189">
                <a:moveTo>
                  <a:pt x="47920" y="1129029"/>
                </a:moveTo>
                <a:lnTo>
                  <a:pt x="47574" y="1129029"/>
                </a:lnTo>
                <a:lnTo>
                  <a:pt x="47269" y="1127760"/>
                </a:lnTo>
                <a:lnTo>
                  <a:pt x="47920" y="1129029"/>
                </a:lnTo>
                <a:close/>
              </a:path>
              <a:path w="2849879" h="1266189">
                <a:moveTo>
                  <a:pt x="2825197" y="1145539"/>
                </a:moveTo>
                <a:lnTo>
                  <a:pt x="2792844" y="1145539"/>
                </a:lnTo>
                <a:lnTo>
                  <a:pt x="2797810" y="1136650"/>
                </a:lnTo>
                <a:lnTo>
                  <a:pt x="2797479" y="1136650"/>
                </a:lnTo>
                <a:lnTo>
                  <a:pt x="2802039" y="1127760"/>
                </a:lnTo>
                <a:lnTo>
                  <a:pt x="2801734" y="1129029"/>
                </a:lnTo>
                <a:lnTo>
                  <a:pt x="2833036" y="1129029"/>
                </a:lnTo>
                <a:lnTo>
                  <a:pt x="2832049" y="1131570"/>
                </a:lnTo>
                <a:lnTo>
                  <a:pt x="2827629" y="1140460"/>
                </a:lnTo>
                <a:lnTo>
                  <a:pt x="2825197" y="1145539"/>
                </a:lnTo>
                <a:close/>
              </a:path>
              <a:path w="2849879" h="1266189">
                <a:moveTo>
                  <a:pt x="56876" y="1145539"/>
                </a:moveTo>
                <a:lnTo>
                  <a:pt x="56464" y="1145539"/>
                </a:lnTo>
                <a:lnTo>
                  <a:pt x="56108" y="1144270"/>
                </a:lnTo>
                <a:lnTo>
                  <a:pt x="56876" y="1145539"/>
                </a:lnTo>
                <a:close/>
              </a:path>
              <a:path w="2849879" h="1266189">
                <a:moveTo>
                  <a:pt x="2821245" y="1153160"/>
                </a:moveTo>
                <a:lnTo>
                  <a:pt x="2787840" y="1153160"/>
                </a:lnTo>
                <a:lnTo>
                  <a:pt x="2793199" y="1144270"/>
                </a:lnTo>
                <a:lnTo>
                  <a:pt x="2792844" y="1145539"/>
                </a:lnTo>
                <a:lnTo>
                  <a:pt x="2825197" y="1145539"/>
                </a:lnTo>
                <a:lnTo>
                  <a:pt x="2822765" y="1150620"/>
                </a:lnTo>
                <a:lnTo>
                  <a:pt x="2821245" y="1153160"/>
                </a:lnTo>
                <a:close/>
              </a:path>
              <a:path w="2849879" h="1266189">
                <a:moveTo>
                  <a:pt x="61908" y="1153160"/>
                </a:moveTo>
                <a:lnTo>
                  <a:pt x="61480" y="1153160"/>
                </a:lnTo>
                <a:lnTo>
                  <a:pt x="61087" y="1151889"/>
                </a:lnTo>
                <a:lnTo>
                  <a:pt x="61908" y="1153160"/>
                </a:lnTo>
                <a:close/>
              </a:path>
              <a:path w="2849879" h="1266189">
                <a:moveTo>
                  <a:pt x="2816624" y="1160779"/>
                </a:moveTo>
                <a:lnTo>
                  <a:pt x="2782468" y="1160779"/>
                </a:lnTo>
                <a:lnTo>
                  <a:pt x="2788221" y="1151889"/>
                </a:lnTo>
                <a:lnTo>
                  <a:pt x="2787840" y="1153160"/>
                </a:lnTo>
                <a:lnTo>
                  <a:pt x="2821245" y="1153160"/>
                </a:lnTo>
                <a:lnTo>
                  <a:pt x="2817444" y="1159510"/>
                </a:lnTo>
                <a:lnTo>
                  <a:pt x="2816624" y="1160779"/>
                </a:lnTo>
                <a:close/>
              </a:path>
              <a:path w="2849879" h="1266189">
                <a:moveTo>
                  <a:pt x="67453" y="1160779"/>
                </a:moveTo>
                <a:lnTo>
                  <a:pt x="66840" y="1160779"/>
                </a:lnTo>
                <a:lnTo>
                  <a:pt x="66433" y="1159510"/>
                </a:lnTo>
                <a:lnTo>
                  <a:pt x="67453" y="1160779"/>
                </a:lnTo>
                <a:close/>
              </a:path>
              <a:path w="2849879" h="1266189">
                <a:moveTo>
                  <a:pt x="2807313" y="1174750"/>
                </a:moveTo>
                <a:lnTo>
                  <a:pt x="2770708" y="1174750"/>
                </a:lnTo>
                <a:lnTo>
                  <a:pt x="2777185" y="1167129"/>
                </a:lnTo>
                <a:lnTo>
                  <a:pt x="2776753" y="1167129"/>
                </a:lnTo>
                <a:lnTo>
                  <a:pt x="2782874" y="1159510"/>
                </a:lnTo>
                <a:lnTo>
                  <a:pt x="2782468" y="1160779"/>
                </a:lnTo>
                <a:lnTo>
                  <a:pt x="2816624" y="1160779"/>
                </a:lnTo>
                <a:lnTo>
                  <a:pt x="2811703" y="1168400"/>
                </a:lnTo>
                <a:lnTo>
                  <a:pt x="2807313" y="1174750"/>
                </a:lnTo>
                <a:close/>
              </a:path>
              <a:path w="2849879" h="1266189">
                <a:moveTo>
                  <a:pt x="79281" y="1174750"/>
                </a:moveTo>
                <a:lnTo>
                  <a:pt x="78612" y="1174750"/>
                </a:lnTo>
                <a:lnTo>
                  <a:pt x="78143" y="1173479"/>
                </a:lnTo>
                <a:lnTo>
                  <a:pt x="79281" y="1174750"/>
                </a:lnTo>
                <a:close/>
              </a:path>
              <a:path w="2849879" h="1266189">
                <a:moveTo>
                  <a:pt x="2792082" y="1193800"/>
                </a:moveTo>
                <a:lnTo>
                  <a:pt x="2750667" y="1193800"/>
                </a:lnTo>
                <a:lnTo>
                  <a:pt x="2758160" y="1187450"/>
                </a:lnTo>
                <a:lnTo>
                  <a:pt x="2757652" y="1187450"/>
                </a:lnTo>
                <a:lnTo>
                  <a:pt x="2764815" y="1181100"/>
                </a:lnTo>
                <a:lnTo>
                  <a:pt x="2764332" y="1181100"/>
                </a:lnTo>
                <a:lnTo>
                  <a:pt x="2771165" y="1173479"/>
                </a:lnTo>
                <a:lnTo>
                  <a:pt x="2770708" y="1174750"/>
                </a:lnTo>
                <a:lnTo>
                  <a:pt x="2807313" y="1174750"/>
                </a:lnTo>
                <a:lnTo>
                  <a:pt x="2805557" y="1177289"/>
                </a:lnTo>
                <a:lnTo>
                  <a:pt x="2799016" y="1184910"/>
                </a:lnTo>
                <a:lnTo>
                  <a:pt x="2792082" y="1193800"/>
                </a:lnTo>
                <a:close/>
              </a:path>
              <a:path w="2849879" h="1266189">
                <a:moveTo>
                  <a:pt x="99677" y="1193800"/>
                </a:moveTo>
                <a:lnTo>
                  <a:pt x="98640" y="1193800"/>
                </a:lnTo>
                <a:lnTo>
                  <a:pt x="98120" y="1192529"/>
                </a:lnTo>
                <a:lnTo>
                  <a:pt x="99677" y="1193800"/>
                </a:lnTo>
                <a:close/>
              </a:path>
              <a:path w="2849879" h="1266189">
                <a:moveTo>
                  <a:pt x="2737647" y="1236979"/>
                </a:moveTo>
                <a:lnTo>
                  <a:pt x="2643403" y="1236979"/>
                </a:lnTo>
                <a:lnTo>
                  <a:pt x="2648623" y="1235710"/>
                </a:lnTo>
                <a:lnTo>
                  <a:pt x="2648089" y="1235710"/>
                </a:lnTo>
                <a:lnTo>
                  <a:pt x="2658414" y="1234439"/>
                </a:lnTo>
                <a:lnTo>
                  <a:pt x="2657703" y="1234439"/>
                </a:lnTo>
                <a:lnTo>
                  <a:pt x="2667863" y="1233170"/>
                </a:lnTo>
                <a:lnTo>
                  <a:pt x="2667165" y="1233170"/>
                </a:lnTo>
                <a:lnTo>
                  <a:pt x="2677147" y="1230629"/>
                </a:lnTo>
                <a:lnTo>
                  <a:pt x="2676448" y="1230629"/>
                </a:lnTo>
                <a:lnTo>
                  <a:pt x="2686240" y="1228089"/>
                </a:lnTo>
                <a:lnTo>
                  <a:pt x="2685567" y="1228089"/>
                </a:lnTo>
                <a:lnTo>
                  <a:pt x="2695155" y="1225550"/>
                </a:lnTo>
                <a:lnTo>
                  <a:pt x="2694482" y="1225550"/>
                </a:lnTo>
                <a:lnTo>
                  <a:pt x="2703855" y="1221739"/>
                </a:lnTo>
                <a:lnTo>
                  <a:pt x="2703207" y="1221739"/>
                </a:lnTo>
                <a:lnTo>
                  <a:pt x="2712351" y="1217929"/>
                </a:lnTo>
                <a:lnTo>
                  <a:pt x="2711729" y="1217929"/>
                </a:lnTo>
                <a:lnTo>
                  <a:pt x="2720619" y="1214120"/>
                </a:lnTo>
                <a:lnTo>
                  <a:pt x="2720009" y="1214120"/>
                </a:lnTo>
                <a:lnTo>
                  <a:pt x="2728645" y="1209039"/>
                </a:lnTo>
                <a:lnTo>
                  <a:pt x="2728061" y="1209039"/>
                </a:lnTo>
                <a:lnTo>
                  <a:pt x="2736430" y="1203960"/>
                </a:lnTo>
                <a:lnTo>
                  <a:pt x="2735859" y="1203960"/>
                </a:lnTo>
                <a:lnTo>
                  <a:pt x="2743949" y="1198879"/>
                </a:lnTo>
                <a:lnTo>
                  <a:pt x="2743403" y="1198879"/>
                </a:lnTo>
                <a:lnTo>
                  <a:pt x="2751201" y="1192529"/>
                </a:lnTo>
                <a:lnTo>
                  <a:pt x="2750667" y="1193800"/>
                </a:lnTo>
                <a:lnTo>
                  <a:pt x="2792082" y="1193800"/>
                </a:lnTo>
                <a:lnTo>
                  <a:pt x="2760789" y="1221739"/>
                </a:lnTo>
                <a:lnTo>
                  <a:pt x="2743187" y="1233170"/>
                </a:lnTo>
                <a:lnTo>
                  <a:pt x="2737647" y="1236979"/>
                </a:lnTo>
                <a:close/>
              </a:path>
              <a:path w="2849879" h="1266189">
                <a:moveTo>
                  <a:pt x="2634488" y="1266189"/>
                </a:moveTo>
                <a:lnTo>
                  <a:pt x="214833" y="1266189"/>
                </a:lnTo>
                <a:lnTo>
                  <a:pt x="209181" y="1264920"/>
                </a:lnTo>
                <a:lnTo>
                  <a:pt x="2640139" y="1264920"/>
                </a:lnTo>
                <a:lnTo>
                  <a:pt x="2634488" y="12661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318473" y="4196079"/>
            <a:ext cx="2517775" cy="121856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just" marL="12700" marR="5080">
              <a:lnSpc>
                <a:spcPts val="3020"/>
              </a:lnSpc>
              <a:spcBef>
                <a:spcPts val="475"/>
              </a:spcBef>
            </a:pPr>
            <a:r>
              <a:rPr dirty="0" sz="2800" spc="-5" b="1">
                <a:latin typeface="华文楷体"/>
                <a:cs typeface="华文楷体"/>
              </a:rPr>
              <a:t>2.</a:t>
            </a:r>
            <a:r>
              <a:rPr dirty="0" sz="2800" spc="-55" b="1">
                <a:latin typeface="华文楷体"/>
                <a:cs typeface="华文楷体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怎样简化这</a:t>
            </a:r>
            <a:r>
              <a:rPr dirty="0" sz="2800" spc="-10" b="1">
                <a:latin typeface="华文楷体"/>
                <a:cs typeface="华文楷体"/>
              </a:rPr>
              <a:t>些 </a:t>
            </a:r>
            <a:r>
              <a:rPr dirty="0" sz="2800" b="1">
                <a:latin typeface="华文楷体"/>
                <a:cs typeface="华文楷体"/>
              </a:rPr>
              <a:t>因素，方便进</a:t>
            </a:r>
            <a:r>
              <a:rPr dirty="0" sz="2800" spc="-5" b="1">
                <a:latin typeface="华文楷体"/>
                <a:cs typeface="华文楷体"/>
              </a:rPr>
              <a:t>行 </a:t>
            </a:r>
            <a:r>
              <a:rPr dirty="0" sz="2800" b="1">
                <a:latin typeface="华文楷体"/>
                <a:cs typeface="华文楷体"/>
              </a:rPr>
              <a:t>实验探究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91834" y="2714421"/>
            <a:ext cx="155003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"/>
              <a:tabLst>
                <a:tab pos="469900" algn="l"/>
              </a:tabLst>
            </a:pPr>
            <a:r>
              <a:rPr dirty="0" sz="2800" b="1">
                <a:latin typeface="华文楷体"/>
                <a:cs typeface="华文楷体"/>
              </a:rPr>
              <a:t>介质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7673" y="3138640"/>
            <a:ext cx="2262505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"/>
              <a:tabLst>
                <a:tab pos="469900" algn="l"/>
              </a:tabLst>
            </a:pPr>
            <a:r>
              <a:rPr dirty="0" sz="2800" b="1">
                <a:latin typeface="华文楷体"/>
                <a:cs typeface="华文楷体"/>
              </a:rPr>
              <a:t>大小形状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"/>
              <a:tabLst>
                <a:tab pos="469900" algn="l"/>
              </a:tabLst>
            </a:pPr>
            <a:r>
              <a:rPr dirty="0" sz="2800" b="1">
                <a:latin typeface="华文楷体"/>
                <a:cs typeface="华文楷体"/>
              </a:rPr>
              <a:t>电荷分布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18473" y="1564957"/>
            <a:ext cx="2692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一、问题的提出</a:t>
            </a:r>
          </a:p>
        </p:txBody>
      </p:sp>
      <p:sp>
        <p:nvSpPr>
          <p:cNvPr id="13" name="object 13"/>
          <p:cNvSpPr/>
          <p:nvPr/>
        </p:nvSpPr>
        <p:spPr>
          <a:xfrm>
            <a:off x="2240279" y="2293620"/>
            <a:ext cx="2848610" cy="1275715"/>
          </a:xfrm>
          <a:custGeom>
            <a:avLst/>
            <a:gdLst/>
            <a:ahLst/>
            <a:cxnLst/>
            <a:rect l="l" t="t" r="r" b="b"/>
            <a:pathLst>
              <a:path w="2848610" h="1275714">
                <a:moveTo>
                  <a:pt x="2636520" y="1275588"/>
                </a:moveTo>
                <a:lnTo>
                  <a:pt x="211836" y="1275588"/>
                </a:lnTo>
                <a:lnTo>
                  <a:pt x="163179" y="1269829"/>
                </a:lnTo>
                <a:lnTo>
                  <a:pt x="118503" y="1253723"/>
                </a:lnTo>
                <a:lnTo>
                  <a:pt x="79097" y="1228533"/>
                </a:lnTo>
                <a:lnTo>
                  <a:pt x="46253" y="1195525"/>
                </a:lnTo>
                <a:lnTo>
                  <a:pt x="21261" y="1155961"/>
                </a:lnTo>
                <a:lnTo>
                  <a:pt x="5413" y="1111107"/>
                </a:lnTo>
                <a:lnTo>
                  <a:pt x="0" y="1062227"/>
                </a:lnTo>
                <a:lnTo>
                  <a:pt x="0" y="211835"/>
                </a:lnTo>
                <a:lnTo>
                  <a:pt x="5413" y="163119"/>
                </a:lnTo>
                <a:lnTo>
                  <a:pt x="21261" y="118402"/>
                </a:lnTo>
                <a:lnTo>
                  <a:pt x="46253" y="78976"/>
                </a:lnTo>
                <a:lnTo>
                  <a:pt x="79097" y="46131"/>
                </a:lnTo>
                <a:lnTo>
                  <a:pt x="118503" y="21160"/>
                </a:lnTo>
                <a:lnTo>
                  <a:pt x="163179" y="5352"/>
                </a:lnTo>
                <a:lnTo>
                  <a:pt x="211836" y="0"/>
                </a:lnTo>
                <a:lnTo>
                  <a:pt x="2636520" y="0"/>
                </a:lnTo>
                <a:lnTo>
                  <a:pt x="2685106" y="5352"/>
                </a:lnTo>
                <a:lnTo>
                  <a:pt x="2729736" y="21160"/>
                </a:lnTo>
                <a:lnTo>
                  <a:pt x="2769118" y="46131"/>
                </a:lnTo>
                <a:lnTo>
                  <a:pt x="2801962" y="78976"/>
                </a:lnTo>
                <a:lnTo>
                  <a:pt x="2826977" y="118402"/>
                </a:lnTo>
                <a:lnTo>
                  <a:pt x="2842872" y="163119"/>
                </a:lnTo>
                <a:lnTo>
                  <a:pt x="2848356" y="211835"/>
                </a:lnTo>
                <a:lnTo>
                  <a:pt x="2848356" y="1062227"/>
                </a:lnTo>
                <a:lnTo>
                  <a:pt x="2842872" y="1111107"/>
                </a:lnTo>
                <a:lnTo>
                  <a:pt x="2826977" y="1155961"/>
                </a:lnTo>
                <a:lnTo>
                  <a:pt x="2801962" y="1195525"/>
                </a:lnTo>
                <a:lnTo>
                  <a:pt x="2769118" y="1228533"/>
                </a:lnTo>
                <a:lnTo>
                  <a:pt x="2729736" y="1253723"/>
                </a:lnTo>
                <a:lnTo>
                  <a:pt x="2685106" y="1269829"/>
                </a:lnTo>
                <a:lnTo>
                  <a:pt x="2636520" y="1275588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25446" y="2278621"/>
            <a:ext cx="2878455" cy="1295400"/>
          </a:xfrm>
          <a:custGeom>
            <a:avLst/>
            <a:gdLst/>
            <a:ahLst/>
            <a:cxnLst/>
            <a:rect l="l" t="t" r="r" b="b"/>
            <a:pathLst>
              <a:path w="2878454" h="1295400">
                <a:moveTo>
                  <a:pt x="2728912" y="12700"/>
                </a:moveTo>
                <a:lnTo>
                  <a:pt x="148920" y="12700"/>
                </a:lnTo>
                <a:lnTo>
                  <a:pt x="159461" y="0"/>
                </a:lnTo>
                <a:lnTo>
                  <a:pt x="2718371" y="0"/>
                </a:lnTo>
                <a:lnTo>
                  <a:pt x="2728912" y="12700"/>
                </a:lnTo>
                <a:close/>
              </a:path>
              <a:path w="2878454" h="1295400">
                <a:moveTo>
                  <a:pt x="2759075" y="25400"/>
                </a:moveTo>
                <a:lnTo>
                  <a:pt x="118757" y="25400"/>
                </a:lnTo>
                <a:lnTo>
                  <a:pt x="128549" y="12700"/>
                </a:lnTo>
                <a:lnTo>
                  <a:pt x="2749283" y="12700"/>
                </a:lnTo>
                <a:lnTo>
                  <a:pt x="2759075" y="25400"/>
                </a:lnTo>
                <a:close/>
              </a:path>
              <a:path w="2878454" h="1295400">
                <a:moveTo>
                  <a:pt x="158407" y="38100"/>
                </a:moveTo>
                <a:lnTo>
                  <a:pt x="100050" y="38100"/>
                </a:lnTo>
                <a:lnTo>
                  <a:pt x="109258" y="25400"/>
                </a:lnTo>
                <a:lnTo>
                  <a:pt x="168287" y="25400"/>
                </a:lnTo>
                <a:lnTo>
                  <a:pt x="158407" y="38100"/>
                </a:lnTo>
                <a:close/>
              </a:path>
              <a:path w="2878454" h="1295400">
                <a:moveTo>
                  <a:pt x="2777782" y="38100"/>
                </a:moveTo>
                <a:lnTo>
                  <a:pt x="2719425" y="38100"/>
                </a:lnTo>
                <a:lnTo>
                  <a:pt x="2709545" y="25400"/>
                </a:lnTo>
                <a:lnTo>
                  <a:pt x="2768574" y="25400"/>
                </a:lnTo>
                <a:lnTo>
                  <a:pt x="2777782" y="38100"/>
                </a:lnTo>
                <a:close/>
              </a:path>
              <a:path w="2878454" h="1295400">
                <a:moveTo>
                  <a:pt x="132092" y="50800"/>
                </a:moveTo>
                <a:lnTo>
                  <a:pt x="82575" y="50800"/>
                </a:lnTo>
                <a:lnTo>
                  <a:pt x="91147" y="38100"/>
                </a:lnTo>
                <a:lnTo>
                  <a:pt x="141262" y="38100"/>
                </a:lnTo>
                <a:lnTo>
                  <a:pt x="132092" y="50800"/>
                </a:lnTo>
                <a:close/>
              </a:path>
              <a:path w="2878454" h="1295400">
                <a:moveTo>
                  <a:pt x="2795257" y="50800"/>
                </a:moveTo>
                <a:lnTo>
                  <a:pt x="2745740" y="50800"/>
                </a:lnTo>
                <a:lnTo>
                  <a:pt x="2736570" y="38100"/>
                </a:lnTo>
                <a:lnTo>
                  <a:pt x="2786684" y="38100"/>
                </a:lnTo>
                <a:lnTo>
                  <a:pt x="2795257" y="50800"/>
                </a:lnTo>
                <a:close/>
              </a:path>
              <a:path w="2878454" h="1295400">
                <a:moveTo>
                  <a:pt x="107988" y="63500"/>
                </a:moveTo>
                <a:lnTo>
                  <a:pt x="66471" y="63500"/>
                </a:lnTo>
                <a:lnTo>
                  <a:pt x="74345" y="50800"/>
                </a:lnTo>
                <a:lnTo>
                  <a:pt x="116331" y="50800"/>
                </a:lnTo>
                <a:lnTo>
                  <a:pt x="107988" y="63500"/>
                </a:lnTo>
                <a:close/>
              </a:path>
              <a:path w="2878454" h="1295400">
                <a:moveTo>
                  <a:pt x="2811360" y="63500"/>
                </a:moveTo>
                <a:lnTo>
                  <a:pt x="2769844" y="63500"/>
                </a:lnTo>
                <a:lnTo>
                  <a:pt x="2761500" y="50800"/>
                </a:lnTo>
                <a:lnTo>
                  <a:pt x="2803486" y="50800"/>
                </a:lnTo>
                <a:lnTo>
                  <a:pt x="2811360" y="63500"/>
                </a:lnTo>
                <a:close/>
              </a:path>
              <a:path w="2878454" h="1295400">
                <a:moveTo>
                  <a:pt x="79870" y="88900"/>
                </a:moveTo>
                <a:lnTo>
                  <a:pt x="45097" y="88900"/>
                </a:lnTo>
                <a:lnTo>
                  <a:pt x="51828" y="76200"/>
                </a:lnTo>
                <a:lnTo>
                  <a:pt x="58953" y="63500"/>
                </a:lnTo>
                <a:lnTo>
                  <a:pt x="101028" y="63500"/>
                </a:lnTo>
                <a:lnTo>
                  <a:pt x="93319" y="76200"/>
                </a:lnTo>
                <a:lnTo>
                  <a:pt x="86918" y="76200"/>
                </a:lnTo>
                <a:lnTo>
                  <a:pt x="79870" y="88900"/>
                </a:lnTo>
                <a:close/>
              </a:path>
              <a:path w="2878454" h="1295400">
                <a:moveTo>
                  <a:pt x="2832747" y="88900"/>
                </a:moveTo>
                <a:lnTo>
                  <a:pt x="2797962" y="88900"/>
                </a:lnTo>
                <a:lnTo>
                  <a:pt x="2790913" y="76200"/>
                </a:lnTo>
                <a:lnTo>
                  <a:pt x="2784513" y="76200"/>
                </a:lnTo>
                <a:lnTo>
                  <a:pt x="2776804" y="63500"/>
                </a:lnTo>
                <a:lnTo>
                  <a:pt x="2818879" y="63500"/>
                </a:lnTo>
                <a:lnTo>
                  <a:pt x="2826004" y="76200"/>
                </a:lnTo>
                <a:lnTo>
                  <a:pt x="2832747" y="88900"/>
                </a:lnTo>
                <a:close/>
              </a:path>
              <a:path w="2878454" h="1295400">
                <a:moveTo>
                  <a:pt x="52349" y="127000"/>
                </a:moveTo>
                <a:lnTo>
                  <a:pt x="22390" y="127000"/>
                </a:lnTo>
                <a:lnTo>
                  <a:pt x="27393" y="114300"/>
                </a:lnTo>
                <a:lnTo>
                  <a:pt x="32867" y="101600"/>
                </a:lnTo>
                <a:lnTo>
                  <a:pt x="38760" y="88900"/>
                </a:lnTo>
                <a:lnTo>
                  <a:pt x="74079" y="88900"/>
                </a:lnTo>
                <a:lnTo>
                  <a:pt x="67767" y="101600"/>
                </a:lnTo>
                <a:lnTo>
                  <a:pt x="68186" y="101600"/>
                </a:lnTo>
                <a:lnTo>
                  <a:pt x="62255" y="114300"/>
                </a:lnTo>
                <a:lnTo>
                  <a:pt x="57467" y="114300"/>
                </a:lnTo>
                <a:lnTo>
                  <a:pt x="52349" y="127000"/>
                </a:lnTo>
                <a:close/>
              </a:path>
              <a:path w="2878454" h="1295400">
                <a:moveTo>
                  <a:pt x="2855455" y="127000"/>
                </a:moveTo>
                <a:lnTo>
                  <a:pt x="2825496" y="127000"/>
                </a:lnTo>
                <a:lnTo>
                  <a:pt x="2820365" y="114300"/>
                </a:lnTo>
                <a:lnTo>
                  <a:pt x="2815577" y="114300"/>
                </a:lnTo>
                <a:lnTo>
                  <a:pt x="2809659" y="101600"/>
                </a:lnTo>
                <a:lnTo>
                  <a:pt x="2810065" y="101600"/>
                </a:lnTo>
                <a:lnTo>
                  <a:pt x="2803753" y="88900"/>
                </a:lnTo>
                <a:lnTo>
                  <a:pt x="2839072" y="88900"/>
                </a:lnTo>
                <a:lnTo>
                  <a:pt x="2844965" y="101600"/>
                </a:lnTo>
                <a:lnTo>
                  <a:pt x="2850438" y="114300"/>
                </a:lnTo>
                <a:lnTo>
                  <a:pt x="2855455" y="127000"/>
                </a:lnTo>
                <a:close/>
              </a:path>
              <a:path w="2878454" h="1295400">
                <a:moveTo>
                  <a:pt x="30810" y="190500"/>
                </a:moveTo>
                <a:lnTo>
                  <a:pt x="2628" y="190500"/>
                </a:lnTo>
                <a:lnTo>
                  <a:pt x="4610" y="177800"/>
                </a:lnTo>
                <a:lnTo>
                  <a:pt x="7150" y="165100"/>
                </a:lnTo>
                <a:lnTo>
                  <a:pt x="10198" y="152400"/>
                </a:lnTo>
                <a:lnTo>
                  <a:pt x="13779" y="139700"/>
                </a:lnTo>
                <a:lnTo>
                  <a:pt x="17843" y="127000"/>
                </a:lnTo>
                <a:lnTo>
                  <a:pt x="52679" y="127000"/>
                </a:lnTo>
                <a:lnTo>
                  <a:pt x="47980" y="139700"/>
                </a:lnTo>
                <a:lnTo>
                  <a:pt x="44297" y="139700"/>
                </a:lnTo>
                <a:lnTo>
                  <a:pt x="40487" y="152400"/>
                </a:lnTo>
                <a:lnTo>
                  <a:pt x="40728" y="152400"/>
                </a:lnTo>
                <a:lnTo>
                  <a:pt x="37388" y="165100"/>
                </a:lnTo>
                <a:lnTo>
                  <a:pt x="34912" y="165100"/>
                </a:lnTo>
                <a:lnTo>
                  <a:pt x="32537" y="177800"/>
                </a:lnTo>
                <a:lnTo>
                  <a:pt x="32677" y="177800"/>
                </a:lnTo>
                <a:lnTo>
                  <a:pt x="30810" y="190500"/>
                </a:lnTo>
                <a:close/>
              </a:path>
              <a:path w="2878454" h="1295400">
                <a:moveTo>
                  <a:pt x="2875203" y="190500"/>
                </a:moveTo>
                <a:lnTo>
                  <a:pt x="2847035" y="190500"/>
                </a:lnTo>
                <a:lnTo>
                  <a:pt x="2845155" y="177800"/>
                </a:lnTo>
                <a:lnTo>
                  <a:pt x="2845308" y="177800"/>
                </a:lnTo>
                <a:lnTo>
                  <a:pt x="2842933" y="165100"/>
                </a:lnTo>
                <a:lnTo>
                  <a:pt x="2840443" y="165100"/>
                </a:lnTo>
                <a:lnTo>
                  <a:pt x="2837103" y="152400"/>
                </a:lnTo>
                <a:lnTo>
                  <a:pt x="2837345" y="152400"/>
                </a:lnTo>
                <a:lnTo>
                  <a:pt x="2833535" y="139700"/>
                </a:lnTo>
                <a:lnTo>
                  <a:pt x="2829852" y="139700"/>
                </a:lnTo>
                <a:lnTo>
                  <a:pt x="2825165" y="127000"/>
                </a:lnTo>
                <a:lnTo>
                  <a:pt x="2860001" y="127000"/>
                </a:lnTo>
                <a:lnTo>
                  <a:pt x="2864065" y="139700"/>
                </a:lnTo>
                <a:lnTo>
                  <a:pt x="2867634" y="152400"/>
                </a:lnTo>
                <a:lnTo>
                  <a:pt x="2870695" y="165100"/>
                </a:lnTo>
                <a:lnTo>
                  <a:pt x="2873222" y="177800"/>
                </a:lnTo>
                <a:lnTo>
                  <a:pt x="2875203" y="190500"/>
                </a:lnTo>
                <a:close/>
              </a:path>
              <a:path w="2878454" h="1295400">
                <a:moveTo>
                  <a:pt x="29578" y="203200"/>
                </a:moveTo>
                <a:lnTo>
                  <a:pt x="1168" y="203200"/>
                </a:lnTo>
                <a:lnTo>
                  <a:pt x="1828" y="190500"/>
                </a:lnTo>
                <a:lnTo>
                  <a:pt x="30187" y="190500"/>
                </a:lnTo>
                <a:lnTo>
                  <a:pt x="29578" y="203200"/>
                </a:lnTo>
                <a:close/>
              </a:path>
              <a:path w="2878454" h="1295400">
                <a:moveTo>
                  <a:pt x="2876664" y="203200"/>
                </a:moveTo>
                <a:lnTo>
                  <a:pt x="2848254" y="203200"/>
                </a:lnTo>
                <a:lnTo>
                  <a:pt x="2847644" y="190500"/>
                </a:lnTo>
                <a:lnTo>
                  <a:pt x="2876016" y="190500"/>
                </a:lnTo>
                <a:lnTo>
                  <a:pt x="2876664" y="203200"/>
                </a:lnTo>
                <a:close/>
              </a:path>
              <a:path w="2878454" h="1295400">
                <a:moveTo>
                  <a:pt x="28829" y="215900"/>
                </a:moveTo>
                <a:lnTo>
                  <a:pt x="76" y="215900"/>
                </a:lnTo>
                <a:lnTo>
                  <a:pt x="292" y="203200"/>
                </a:lnTo>
                <a:lnTo>
                  <a:pt x="29171" y="203200"/>
                </a:lnTo>
                <a:lnTo>
                  <a:pt x="28829" y="215900"/>
                </a:lnTo>
                <a:close/>
              </a:path>
              <a:path w="2878454" h="1295400">
                <a:moveTo>
                  <a:pt x="2877756" y="215900"/>
                </a:moveTo>
                <a:lnTo>
                  <a:pt x="2849003" y="215900"/>
                </a:lnTo>
                <a:lnTo>
                  <a:pt x="2848660" y="203200"/>
                </a:lnTo>
                <a:lnTo>
                  <a:pt x="2877540" y="203200"/>
                </a:lnTo>
                <a:lnTo>
                  <a:pt x="2877756" y="215900"/>
                </a:lnTo>
                <a:close/>
              </a:path>
              <a:path w="2878454" h="1295400">
                <a:moveTo>
                  <a:pt x="28651" y="1079500"/>
                </a:moveTo>
                <a:lnTo>
                  <a:pt x="76" y="1079500"/>
                </a:lnTo>
                <a:lnTo>
                  <a:pt x="0" y="215900"/>
                </a:lnTo>
                <a:lnTo>
                  <a:pt x="28575" y="215900"/>
                </a:lnTo>
                <a:lnTo>
                  <a:pt x="28651" y="1079500"/>
                </a:lnTo>
                <a:close/>
              </a:path>
              <a:path w="2878454" h="1295400">
                <a:moveTo>
                  <a:pt x="2877756" y="1079500"/>
                </a:moveTo>
                <a:lnTo>
                  <a:pt x="2849194" y="1079500"/>
                </a:lnTo>
                <a:lnTo>
                  <a:pt x="2849257" y="215900"/>
                </a:lnTo>
                <a:lnTo>
                  <a:pt x="2877832" y="215900"/>
                </a:lnTo>
                <a:lnTo>
                  <a:pt x="2877756" y="1079500"/>
                </a:lnTo>
                <a:close/>
              </a:path>
              <a:path w="2878454" h="1295400">
                <a:moveTo>
                  <a:pt x="29171" y="1092200"/>
                </a:moveTo>
                <a:lnTo>
                  <a:pt x="660" y="1092200"/>
                </a:lnTo>
                <a:lnTo>
                  <a:pt x="292" y="1079500"/>
                </a:lnTo>
                <a:lnTo>
                  <a:pt x="28829" y="1079500"/>
                </a:lnTo>
                <a:lnTo>
                  <a:pt x="29171" y="1092200"/>
                </a:lnTo>
                <a:close/>
              </a:path>
              <a:path w="2878454" h="1295400">
                <a:moveTo>
                  <a:pt x="2877172" y="1092200"/>
                </a:moveTo>
                <a:lnTo>
                  <a:pt x="2848660" y="1092200"/>
                </a:lnTo>
                <a:lnTo>
                  <a:pt x="2849003" y="1079500"/>
                </a:lnTo>
                <a:lnTo>
                  <a:pt x="2877540" y="1079500"/>
                </a:lnTo>
                <a:lnTo>
                  <a:pt x="2877172" y="1092200"/>
                </a:lnTo>
                <a:close/>
              </a:path>
              <a:path w="2878454" h="1295400">
                <a:moveTo>
                  <a:pt x="30886" y="1104900"/>
                </a:moveTo>
                <a:lnTo>
                  <a:pt x="1828" y="1104900"/>
                </a:lnTo>
                <a:lnTo>
                  <a:pt x="1168" y="1092200"/>
                </a:lnTo>
                <a:lnTo>
                  <a:pt x="30149" y="1092200"/>
                </a:lnTo>
                <a:lnTo>
                  <a:pt x="30886" y="1104900"/>
                </a:lnTo>
                <a:close/>
              </a:path>
              <a:path w="2878454" h="1295400">
                <a:moveTo>
                  <a:pt x="2876016" y="1104900"/>
                </a:moveTo>
                <a:lnTo>
                  <a:pt x="2846946" y="1104900"/>
                </a:lnTo>
                <a:lnTo>
                  <a:pt x="2847682" y="1092200"/>
                </a:lnTo>
                <a:lnTo>
                  <a:pt x="2876664" y="1092200"/>
                </a:lnTo>
                <a:lnTo>
                  <a:pt x="2876016" y="1104900"/>
                </a:lnTo>
                <a:close/>
              </a:path>
              <a:path w="2878454" h="1295400">
                <a:moveTo>
                  <a:pt x="40728" y="1143000"/>
                </a:moveTo>
                <a:lnTo>
                  <a:pt x="10198" y="1143000"/>
                </a:lnTo>
                <a:lnTo>
                  <a:pt x="7150" y="1130300"/>
                </a:lnTo>
                <a:lnTo>
                  <a:pt x="4610" y="1117600"/>
                </a:lnTo>
                <a:lnTo>
                  <a:pt x="2628" y="1104900"/>
                </a:lnTo>
                <a:lnTo>
                  <a:pt x="30810" y="1104900"/>
                </a:lnTo>
                <a:lnTo>
                  <a:pt x="32677" y="1117600"/>
                </a:lnTo>
                <a:lnTo>
                  <a:pt x="34734" y="1117600"/>
                </a:lnTo>
                <a:lnTo>
                  <a:pt x="37592" y="1130300"/>
                </a:lnTo>
                <a:lnTo>
                  <a:pt x="37388" y="1130300"/>
                </a:lnTo>
                <a:lnTo>
                  <a:pt x="40728" y="1143000"/>
                </a:lnTo>
                <a:close/>
              </a:path>
              <a:path w="2878454" h="1295400">
                <a:moveTo>
                  <a:pt x="34912" y="1117600"/>
                </a:moveTo>
                <a:lnTo>
                  <a:pt x="32677" y="1117600"/>
                </a:lnTo>
                <a:lnTo>
                  <a:pt x="32537" y="1104900"/>
                </a:lnTo>
                <a:lnTo>
                  <a:pt x="34912" y="1117600"/>
                </a:lnTo>
                <a:close/>
              </a:path>
              <a:path w="2878454" h="1295400">
                <a:moveTo>
                  <a:pt x="2845155" y="1117600"/>
                </a:moveTo>
                <a:lnTo>
                  <a:pt x="2842933" y="1117600"/>
                </a:lnTo>
                <a:lnTo>
                  <a:pt x="2845308" y="1104900"/>
                </a:lnTo>
                <a:lnTo>
                  <a:pt x="2845155" y="1117600"/>
                </a:lnTo>
                <a:close/>
              </a:path>
              <a:path w="2878454" h="1295400">
                <a:moveTo>
                  <a:pt x="2867634" y="1143000"/>
                </a:moveTo>
                <a:lnTo>
                  <a:pt x="2837103" y="1143000"/>
                </a:lnTo>
                <a:lnTo>
                  <a:pt x="2840443" y="1130300"/>
                </a:lnTo>
                <a:lnTo>
                  <a:pt x="2840240" y="1130300"/>
                </a:lnTo>
                <a:lnTo>
                  <a:pt x="2843110" y="1117600"/>
                </a:lnTo>
                <a:lnTo>
                  <a:pt x="2845155" y="1117600"/>
                </a:lnTo>
                <a:lnTo>
                  <a:pt x="2847035" y="1104900"/>
                </a:lnTo>
                <a:lnTo>
                  <a:pt x="2875203" y="1104900"/>
                </a:lnTo>
                <a:lnTo>
                  <a:pt x="2873222" y="1117600"/>
                </a:lnTo>
                <a:lnTo>
                  <a:pt x="2870695" y="1130300"/>
                </a:lnTo>
                <a:lnTo>
                  <a:pt x="2867634" y="1143000"/>
                </a:lnTo>
                <a:close/>
              </a:path>
              <a:path w="2878454" h="1295400">
                <a:moveTo>
                  <a:pt x="68186" y="1193800"/>
                </a:moveTo>
                <a:lnTo>
                  <a:pt x="32867" y="1193800"/>
                </a:lnTo>
                <a:lnTo>
                  <a:pt x="27393" y="1181100"/>
                </a:lnTo>
                <a:lnTo>
                  <a:pt x="22390" y="1168400"/>
                </a:lnTo>
                <a:lnTo>
                  <a:pt x="17843" y="1155700"/>
                </a:lnTo>
                <a:lnTo>
                  <a:pt x="13779" y="1143000"/>
                </a:lnTo>
                <a:lnTo>
                  <a:pt x="44018" y="1143000"/>
                </a:lnTo>
                <a:lnTo>
                  <a:pt x="48285" y="1155700"/>
                </a:lnTo>
                <a:lnTo>
                  <a:pt x="47980" y="1155700"/>
                </a:lnTo>
                <a:lnTo>
                  <a:pt x="52679" y="1168400"/>
                </a:lnTo>
                <a:lnTo>
                  <a:pt x="57111" y="1168400"/>
                </a:lnTo>
                <a:lnTo>
                  <a:pt x="62636" y="1181100"/>
                </a:lnTo>
                <a:lnTo>
                  <a:pt x="62255" y="1181100"/>
                </a:lnTo>
                <a:lnTo>
                  <a:pt x="68186" y="1193800"/>
                </a:lnTo>
                <a:close/>
              </a:path>
              <a:path w="2878454" h="1295400">
                <a:moveTo>
                  <a:pt x="2844965" y="1193800"/>
                </a:moveTo>
                <a:lnTo>
                  <a:pt x="2809659" y="1193800"/>
                </a:lnTo>
                <a:lnTo>
                  <a:pt x="2815577" y="1181100"/>
                </a:lnTo>
                <a:lnTo>
                  <a:pt x="2815196" y="1181100"/>
                </a:lnTo>
                <a:lnTo>
                  <a:pt x="2820733" y="1168400"/>
                </a:lnTo>
                <a:lnTo>
                  <a:pt x="2825165" y="1168400"/>
                </a:lnTo>
                <a:lnTo>
                  <a:pt x="2829852" y="1155700"/>
                </a:lnTo>
                <a:lnTo>
                  <a:pt x="2829560" y="1155700"/>
                </a:lnTo>
                <a:lnTo>
                  <a:pt x="2833814" y="1143000"/>
                </a:lnTo>
                <a:lnTo>
                  <a:pt x="2864065" y="1143000"/>
                </a:lnTo>
                <a:lnTo>
                  <a:pt x="2860001" y="1155700"/>
                </a:lnTo>
                <a:lnTo>
                  <a:pt x="2855455" y="1168400"/>
                </a:lnTo>
                <a:lnTo>
                  <a:pt x="2850438" y="1181100"/>
                </a:lnTo>
                <a:lnTo>
                  <a:pt x="2844965" y="1193800"/>
                </a:lnTo>
                <a:close/>
              </a:path>
              <a:path w="2878454" h="1295400">
                <a:moveTo>
                  <a:pt x="93814" y="1219200"/>
                </a:moveTo>
                <a:lnTo>
                  <a:pt x="51828" y="1219200"/>
                </a:lnTo>
                <a:lnTo>
                  <a:pt x="45097" y="1206500"/>
                </a:lnTo>
                <a:lnTo>
                  <a:pt x="38760" y="1193800"/>
                </a:lnTo>
                <a:lnTo>
                  <a:pt x="73647" y="1193800"/>
                </a:lnTo>
                <a:lnTo>
                  <a:pt x="80340" y="1206500"/>
                </a:lnTo>
                <a:lnTo>
                  <a:pt x="86436" y="1206500"/>
                </a:lnTo>
                <a:lnTo>
                  <a:pt x="93814" y="1219200"/>
                </a:lnTo>
                <a:close/>
              </a:path>
              <a:path w="2878454" h="1295400">
                <a:moveTo>
                  <a:pt x="2826004" y="1219200"/>
                </a:moveTo>
                <a:lnTo>
                  <a:pt x="2784017" y="1219200"/>
                </a:lnTo>
                <a:lnTo>
                  <a:pt x="2791396" y="1206500"/>
                </a:lnTo>
                <a:lnTo>
                  <a:pt x="2797505" y="1206500"/>
                </a:lnTo>
                <a:lnTo>
                  <a:pt x="2804185" y="1193800"/>
                </a:lnTo>
                <a:lnTo>
                  <a:pt x="2839072" y="1193800"/>
                </a:lnTo>
                <a:lnTo>
                  <a:pt x="2832747" y="1206500"/>
                </a:lnTo>
                <a:lnTo>
                  <a:pt x="2826004" y="1219200"/>
                </a:lnTo>
                <a:close/>
              </a:path>
              <a:path w="2878454" h="1295400">
                <a:moveTo>
                  <a:pt x="124383" y="1244600"/>
                </a:moveTo>
                <a:lnTo>
                  <a:pt x="74345" y="1244600"/>
                </a:lnTo>
                <a:lnTo>
                  <a:pt x="66471" y="1231900"/>
                </a:lnTo>
                <a:lnTo>
                  <a:pt x="58953" y="1219200"/>
                </a:lnTo>
                <a:lnTo>
                  <a:pt x="100507" y="1219200"/>
                </a:lnTo>
                <a:lnTo>
                  <a:pt x="108534" y="1231900"/>
                </a:lnTo>
                <a:lnTo>
                  <a:pt x="115760" y="1231900"/>
                </a:lnTo>
                <a:lnTo>
                  <a:pt x="124383" y="1244600"/>
                </a:lnTo>
                <a:close/>
              </a:path>
              <a:path w="2878454" h="1295400">
                <a:moveTo>
                  <a:pt x="2803486" y="1244600"/>
                </a:moveTo>
                <a:lnTo>
                  <a:pt x="2753448" y="1244600"/>
                </a:lnTo>
                <a:lnTo>
                  <a:pt x="2762072" y="1231900"/>
                </a:lnTo>
                <a:lnTo>
                  <a:pt x="2769298" y="1231900"/>
                </a:lnTo>
                <a:lnTo>
                  <a:pt x="2777324" y="1219200"/>
                </a:lnTo>
                <a:lnTo>
                  <a:pt x="2818879" y="1219200"/>
                </a:lnTo>
                <a:lnTo>
                  <a:pt x="2811360" y="1231900"/>
                </a:lnTo>
                <a:lnTo>
                  <a:pt x="2803486" y="1244600"/>
                </a:lnTo>
                <a:close/>
              </a:path>
              <a:path w="2878454" h="1295400">
                <a:moveTo>
                  <a:pt x="150063" y="1257300"/>
                </a:moveTo>
                <a:lnTo>
                  <a:pt x="91147" y="1257300"/>
                </a:lnTo>
                <a:lnTo>
                  <a:pt x="82575" y="1244600"/>
                </a:lnTo>
                <a:lnTo>
                  <a:pt x="140639" y="1244600"/>
                </a:lnTo>
                <a:lnTo>
                  <a:pt x="150063" y="1257300"/>
                </a:lnTo>
                <a:close/>
              </a:path>
              <a:path w="2878454" h="1295400">
                <a:moveTo>
                  <a:pt x="2786684" y="1257300"/>
                </a:moveTo>
                <a:lnTo>
                  <a:pt x="2727782" y="1257300"/>
                </a:lnTo>
                <a:lnTo>
                  <a:pt x="2737192" y="1244600"/>
                </a:lnTo>
                <a:lnTo>
                  <a:pt x="2795257" y="1244600"/>
                </a:lnTo>
                <a:lnTo>
                  <a:pt x="2786684" y="1257300"/>
                </a:lnTo>
                <a:close/>
              </a:path>
              <a:path w="2878454" h="1295400">
                <a:moveTo>
                  <a:pt x="187299" y="1270000"/>
                </a:moveTo>
                <a:lnTo>
                  <a:pt x="109258" y="1270000"/>
                </a:lnTo>
                <a:lnTo>
                  <a:pt x="100050" y="1257300"/>
                </a:lnTo>
                <a:lnTo>
                  <a:pt x="177012" y="1257300"/>
                </a:lnTo>
                <a:lnTo>
                  <a:pt x="187299" y="1270000"/>
                </a:lnTo>
                <a:close/>
              </a:path>
              <a:path w="2878454" h="1295400">
                <a:moveTo>
                  <a:pt x="2768574" y="1270000"/>
                </a:moveTo>
                <a:lnTo>
                  <a:pt x="2690533" y="1270000"/>
                </a:lnTo>
                <a:lnTo>
                  <a:pt x="2700820" y="1257300"/>
                </a:lnTo>
                <a:lnTo>
                  <a:pt x="2777782" y="1257300"/>
                </a:lnTo>
                <a:lnTo>
                  <a:pt x="2768574" y="1270000"/>
                </a:lnTo>
                <a:close/>
              </a:path>
              <a:path w="2878454" h="1295400">
                <a:moveTo>
                  <a:pt x="2739224" y="1282700"/>
                </a:moveTo>
                <a:lnTo>
                  <a:pt x="138607" y="1282700"/>
                </a:lnTo>
                <a:lnTo>
                  <a:pt x="128549" y="1270000"/>
                </a:lnTo>
                <a:lnTo>
                  <a:pt x="2749283" y="1270000"/>
                </a:lnTo>
                <a:lnTo>
                  <a:pt x="2739224" y="1282700"/>
                </a:lnTo>
                <a:close/>
              </a:path>
              <a:path w="2878454" h="1295400">
                <a:moveTo>
                  <a:pt x="2707589" y="1295400"/>
                </a:moveTo>
                <a:lnTo>
                  <a:pt x="170243" y="1295400"/>
                </a:lnTo>
                <a:lnTo>
                  <a:pt x="159461" y="1282700"/>
                </a:lnTo>
                <a:lnTo>
                  <a:pt x="2718371" y="1282700"/>
                </a:lnTo>
                <a:lnTo>
                  <a:pt x="2707589" y="12954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379548" y="2249093"/>
            <a:ext cx="2517775" cy="121856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just" marL="12700" marR="5080">
              <a:lnSpc>
                <a:spcPts val="3020"/>
              </a:lnSpc>
              <a:spcBef>
                <a:spcPts val="475"/>
              </a:spcBef>
            </a:pPr>
            <a:r>
              <a:rPr dirty="0" sz="2800" spc="-5" b="1">
                <a:latin typeface="华文楷体"/>
                <a:cs typeface="华文楷体"/>
              </a:rPr>
              <a:t>1.</a:t>
            </a:r>
            <a:r>
              <a:rPr dirty="0" sz="2800" spc="-55" b="1">
                <a:latin typeface="华文楷体"/>
                <a:cs typeface="华文楷体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影响带电体</a:t>
            </a:r>
            <a:r>
              <a:rPr dirty="0" sz="2800" spc="-10" b="1">
                <a:latin typeface="华文楷体"/>
                <a:cs typeface="华文楷体"/>
              </a:rPr>
              <a:t>间 </a:t>
            </a:r>
            <a:r>
              <a:rPr dirty="0" sz="2800" b="1">
                <a:latin typeface="华文楷体"/>
                <a:cs typeface="华文楷体"/>
              </a:rPr>
              <a:t>相互作用力的</a:t>
            </a:r>
            <a:r>
              <a:rPr dirty="0" sz="2800" spc="-5" b="1">
                <a:latin typeface="华文楷体"/>
                <a:cs typeface="华文楷体"/>
              </a:rPr>
              <a:t>因 </a:t>
            </a:r>
            <a:r>
              <a:rPr dirty="0" sz="2800" b="1">
                <a:latin typeface="华文楷体"/>
                <a:cs typeface="华文楷体"/>
              </a:rPr>
              <a:t>素有哪些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51412" y="4200931"/>
            <a:ext cx="7893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C00000"/>
                </a:solidFill>
                <a:latin typeface="黑体"/>
                <a:cs typeface="黑体"/>
              </a:rPr>
              <a:t>分</a:t>
            </a:r>
            <a:r>
              <a:rPr dirty="0" sz="3000" spc="-15" b="1">
                <a:solidFill>
                  <a:srgbClr val="C00000"/>
                </a:solidFill>
                <a:latin typeface="黑体"/>
                <a:cs typeface="黑体"/>
              </a:rPr>
              <a:t>析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87696" y="4721352"/>
            <a:ext cx="949960" cy="338455"/>
          </a:xfrm>
          <a:custGeom>
            <a:avLst/>
            <a:gdLst/>
            <a:ahLst/>
            <a:cxnLst/>
            <a:rect l="l" t="t" r="r" b="b"/>
            <a:pathLst>
              <a:path w="949960" h="338454">
                <a:moveTo>
                  <a:pt x="780288" y="338327"/>
                </a:moveTo>
                <a:lnTo>
                  <a:pt x="780288" y="254508"/>
                </a:lnTo>
                <a:lnTo>
                  <a:pt x="0" y="254508"/>
                </a:lnTo>
                <a:lnTo>
                  <a:pt x="0" y="85344"/>
                </a:lnTo>
                <a:lnTo>
                  <a:pt x="780288" y="85344"/>
                </a:lnTo>
                <a:lnTo>
                  <a:pt x="780288" y="0"/>
                </a:lnTo>
                <a:lnTo>
                  <a:pt x="949451" y="169163"/>
                </a:lnTo>
                <a:lnTo>
                  <a:pt x="780288" y="338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81295" y="4706111"/>
            <a:ext cx="965835" cy="370205"/>
          </a:xfrm>
          <a:custGeom>
            <a:avLst/>
            <a:gdLst/>
            <a:ahLst/>
            <a:cxnLst/>
            <a:rect l="l" t="t" r="r" b="b"/>
            <a:pathLst>
              <a:path w="965835" h="370204">
                <a:moveTo>
                  <a:pt x="780618" y="100075"/>
                </a:moveTo>
                <a:lnTo>
                  <a:pt x="780618" y="0"/>
                </a:lnTo>
                <a:lnTo>
                  <a:pt x="795947" y="15328"/>
                </a:lnTo>
                <a:lnTo>
                  <a:pt x="793318" y="15328"/>
                </a:lnTo>
                <a:lnTo>
                  <a:pt x="782472" y="19824"/>
                </a:lnTo>
                <a:lnTo>
                  <a:pt x="793318" y="30670"/>
                </a:lnTo>
                <a:lnTo>
                  <a:pt x="793318" y="93725"/>
                </a:lnTo>
                <a:lnTo>
                  <a:pt x="786968" y="93725"/>
                </a:lnTo>
                <a:lnTo>
                  <a:pt x="780618" y="100075"/>
                </a:lnTo>
                <a:close/>
              </a:path>
              <a:path w="965835" h="370204">
                <a:moveTo>
                  <a:pt x="793318" y="30670"/>
                </a:moveTo>
                <a:lnTo>
                  <a:pt x="782472" y="19824"/>
                </a:lnTo>
                <a:lnTo>
                  <a:pt x="793318" y="15328"/>
                </a:lnTo>
                <a:lnTo>
                  <a:pt x="793318" y="30670"/>
                </a:lnTo>
                <a:close/>
              </a:path>
              <a:path w="965835" h="370204">
                <a:moveTo>
                  <a:pt x="947477" y="184829"/>
                </a:moveTo>
                <a:lnTo>
                  <a:pt x="793318" y="30670"/>
                </a:lnTo>
                <a:lnTo>
                  <a:pt x="793318" y="15328"/>
                </a:lnTo>
                <a:lnTo>
                  <a:pt x="795947" y="15328"/>
                </a:lnTo>
                <a:lnTo>
                  <a:pt x="960958" y="180339"/>
                </a:lnTo>
                <a:lnTo>
                  <a:pt x="951966" y="180339"/>
                </a:lnTo>
                <a:lnTo>
                  <a:pt x="947477" y="184829"/>
                </a:lnTo>
                <a:close/>
              </a:path>
              <a:path w="965835" h="370204">
                <a:moveTo>
                  <a:pt x="780618" y="275920"/>
                </a:moveTo>
                <a:lnTo>
                  <a:pt x="0" y="275920"/>
                </a:lnTo>
                <a:lnTo>
                  <a:pt x="0" y="93725"/>
                </a:lnTo>
                <a:lnTo>
                  <a:pt x="780618" y="93725"/>
                </a:lnTo>
                <a:lnTo>
                  <a:pt x="780618" y="100075"/>
                </a:lnTo>
                <a:lnTo>
                  <a:pt x="12700" y="100075"/>
                </a:lnTo>
                <a:lnTo>
                  <a:pt x="6350" y="106425"/>
                </a:lnTo>
                <a:lnTo>
                  <a:pt x="12700" y="106425"/>
                </a:lnTo>
                <a:lnTo>
                  <a:pt x="12700" y="263220"/>
                </a:lnTo>
                <a:lnTo>
                  <a:pt x="6350" y="263220"/>
                </a:lnTo>
                <a:lnTo>
                  <a:pt x="12700" y="269570"/>
                </a:lnTo>
                <a:lnTo>
                  <a:pt x="780618" y="269570"/>
                </a:lnTo>
                <a:lnTo>
                  <a:pt x="780618" y="275920"/>
                </a:lnTo>
                <a:close/>
              </a:path>
              <a:path w="965835" h="370204">
                <a:moveTo>
                  <a:pt x="793318" y="106425"/>
                </a:moveTo>
                <a:lnTo>
                  <a:pt x="12700" y="106425"/>
                </a:lnTo>
                <a:lnTo>
                  <a:pt x="12700" y="100075"/>
                </a:lnTo>
                <a:lnTo>
                  <a:pt x="780618" y="100075"/>
                </a:lnTo>
                <a:lnTo>
                  <a:pt x="786968" y="93725"/>
                </a:lnTo>
                <a:lnTo>
                  <a:pt x="793318" y="93725"/>
                </a:lnTo>
                <a:lnTo>
                  <a:pt x="793318" y="106425"/>
                </a:lnTo>
                <a:close/>
              </a:path>
              <a:path w="965835" h="370204">
                <a:moveTo>
                  <a:pt x="12700" y="106425"/>
                </a:moveTo>
                <a:lnTo>
                  <a:pt x="6350" y="106425"/>
                </a:lnTo>
                <a:lnTo>
                  <a:pt x="12700" y="100075"/>
                </a:lnTo>
                <a:lnTo>
                  <a:pt x="12700" y="106425"/>
                </a:lnTo>
                <a:close/>
              </a:path>
              <a:path w="965835" h="370204">
                <a:moveTo>
                  <a:pt x="951966" y="189318"/>
                </a:moveTo>
                <a:lnTo>
                  <a:pt x="947483" y="184823"/>
                </a:lnTo>
                <a:lnTo>
                  <a:pt x="951966" y="180339"/>
                </a:lnTo>
                <a:lnTo>
                  <a:pt x="951966" y="189318"/>
                </a:lnTo>
                <a:close/>
              </a:path>
              <a:path w="965835" h="370204">
                <a:moveTo>
                  <a:pt x="960945" y="189318"/>
                </a:moveTo>
                <a:lnTo>
                  <a:pt x="951966" y="189318"/>
                </a:lnTo>
                <a:lnTo>
                  <a:pt x="951966" y="180339"/>
                </a:lnTo>
                <a:lnTo>
                  <a:pt x="960958" y="180339"/>
                </a:lnTo>
                <a:lnTo>
                  <a:pt x="965434" y="184829"/>
                </a:lnTo>
                <a:lnTo>
                  <a:pt x="960945" y="189318"/>
                </a:lnTo>
                <a:close/>
              </a:path>
              <a:path w="965835" h="370204">
                <a:moveTo>
                  <a:pt x="795958" y="354317"/>
                </a:moveTo>
                <a:lnTo>
                  <a:pt x="793318" y="354317"/>
                </a:lnTo>
                <a:lnTo>
                  <a:pt x="793318" y="338988"/>
                </a:lnTo>
                <a:lnTo>
                  <a:pt x="947477" y="184829"/>
                </a:lnTo>
                <a:lnTo>
                  <a:pt x="951966" y="189318"/>
                </a:lnTo>
                <a:lnTo>
                  <a:pt x="960945" y="189318"/>
                </a:lnTo>
                <a:lnTo>
                  <a:pt x="795958" y="354317"/>
                </a:lnTo>
                <a:close/>
              </a:path>
              <a:path w="965835" h="370204">
                <a:moveTo>
                  <a:pt x="12700" y="269570"/>
                </a:moveTo>
                <a:lnTo>
                  <a:pt x="6350" y="263220"/>
                </a:lnTo>
                <a:lnTo>
                  <a:pt x="12700" y="263220"/>
                </a:lnTo>
                <a:lnTo>
                  <a:pt x="12700" y="269570"/>
                </a:lnTo>
                <a:close/>
              </a:path>
              <a:path w="965835" h="370204">
                <a:moveTo>
                  <a:pt x="793318" y="275920"/>
                </a:moveTo>
                <a:lnTo>
                  <a:pt x="786968" y="275920"/>
                </a:lnTo>
                <a:lnTo>
                  <a:pt x="780618" y="269570"/>
                </a:lnTo>
                <a:lnTo>
                  <a:pt x="12700" y="269570"/>
                </a:lnTo>
                <a:lnTo>
                  <a:pt x="12700" y="263220"/>
                </a:lnTo>
                <a:lnTo>
                  <a:pt x="793318" y="263220"/>
                </a:lnTo>
                <a:lnTo>
                  <a:pt x="793318" y="275920"/>
                </a:lnTo>
                <a:close/>
              </a:path>
              <a:path w="965835" h="370204">
                <a:moveTo>
                  <a:pt x="780618" y="369658"/>
                </a:moveTo>
                <a:lnTo>
                  <a:pt x="780618" y="269570"/>
                </a:lnTo>
                <a:lnTo>
                  <a:pt x="786968" y="275920"/>
                </a:lnTo>
                <a:lnTo>
                  <a:pt x="793318" y="275920"/>
                </a:lnTo>
                <a:lnTo>
                  <a:pt x="793318" y="338988"/>
                </a:lnTo>
                <a:lnTo>
                  <a:pt x="782472" y="349834"/>
                </a:lnTo>
                <a:lnTo>
                  <a:pt x="793318" y="354317"/>
                </a:lnTo>
                <a:lnTo>
                  <a:pt x="795958" y="354317"/>
                </a:lnTo>
                <a:lnTo>
                  <a:pt x="780618" y="369658"/>
                </a:lnTo>
                <a:close/>
              </a:path>
              <a:path w="965835" h="370204">
                <a:moveTo>
                  <a:pt x="793318" y="354317"/>
                </a:moveTo>
                <a:lnTo>
                  <a:pt x="782472" y="349834"/>
                </a:lnTo>
                <a:lnTo>
                  <a:pt x="793318" y="338988"/>
                </a:lnTo>
                <a:lnTo>
                  <a:pt x="793318" y="354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289294" y="1771230"/>
            <a:ext cx="3262629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SzPct val="84375"/>
              <a:buFont typeface="Wingdings"/>
              <a:buChar char=""/>
              <a:tabLst>
                <a:tab pos="363855" algn="l"/>
                <a:tab pos="2894330" algn="l"/>
              </a:tabLst>
            </a:pPr>
            <a:r>
              <a:rPr dirty="0" baseline="-7812" sz="4800" spc="-1200" b="1">
                <a:solidFill>
                  <a:srgbClr val="C00000"/>
                </a:solidFill>
                <a:latin typeface="微软雅黑"/>
                <a:cs typeface="微软雅黑"/>
              </a:rPr>
              <a:t>√</a:t>
            </a:r>
            <a:r>
              <a:rPr dirty="0" sz="2800" b="1">
                <a:latin typeface="华文楷体"/>
                <a:cs typeface="华文楷体"/>
              </a:rPr>
              <a:t>电荷量？</a:t>
            </a:r>
            <a:r>
              <a:rPr dirty="0" sz="2800" spc="-5" b="1" i="1">
                <a:latin typeface="Times New Roman"/>
                <a:cs typeface="Times New Roman"/>
              </a:rPr>
              <a:t>q</a:t>
            </a:r>
            <a:r>
              <a:rPr dirty="0" sz="2800" spc="210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？</a:t>
            </a:r>
            <a:r>
              <a:rPr dirty="0" sz="2800" spc="-5" b="1" i="1">
                <a:latin typeface="Times New Roman"/>
                <a:cs typeface="Times New Roman"/>
              </a:rPr>
              <a:t>q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89294" y="2220797"/>
            <a:ext cx="151130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SzPct val="84375"/>
              <a:buFont typeface="Wingdings"/>
              <a:buChar char=""/>
              <a:tabLst>
                <a:tab pos="363855" algn="l"/>
              </a:tabLst>
            </a:pPr>
            <a:r>
              <a:rPr dirty="0" baseline="-5208" sz="4800" spc="-1485" b="1">
                <a:solidFill>
                  <a:srgbClr val="C00000"/>
                </a:solidFill>
                <a:latin typeface="微软雅黑"/>
                <a:cs typeface="微软雅黑"/>
              </a:rPr>
              <a:t>√</a:t>
            </a:r>
            <a:r>
              <a:rPr dirty="0" sz="2800" b="1">
                <a:latin typeface="华文楷体"/>
                <a:cs typeface="华文楷体"/>
              </a:rPr>
              <a:t>距离 </a:t>
            </a:r>
            <a:r>
              <a:rPr dirty="0" sz="2800" spc="-5" b="1" i="1">
                <a:latin typeface="Times New Roman"/>
                <a:cs typeface="Times New Roman"/>
              </a:rPr>
              <a:t>r</a:t>
            </a:r>
            <a:r>
              <a:rPr dirty="0" sz="2800" spc="-5" b="1"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90217" y="2781071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微软雅黑"/>
                <a:cs typeface="微软雅黑"/>
              </a:rPr>
              <a:t>真空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85902" y="4726406"/>
            <a:ext cx="2463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微软雅黑"/>
                <a:cs typeface="微软雅黑"/>
              </a:rPr>
              <a:t>能忽略其影响吗？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15137" y="3226841"/>
            <a:ext cx="1659255" cy="1461135"/>
          </a:xfrm>
          <a:custGeom>
            <a:avLst/>
            <a:gdLst/>
            <a:ahLst/>
            <a:cxnLst/>
            <a:rect l="l" t="t" r="r" b="b"/>
            <a:pathLst>
              <a:path w="1659254" h="1461135">
                <a:moveTo>
                  <a:pt x="633577" y="957452"/>
                </a:moveTo>
                <a:lnTo>
                  <a:pt x="0" y="957452"/>
                </a:lnTo>
                <a:lnTo>
                  <a:pt x="0" y="0"/>
                </a:lnTo>
                <a:lnTo>
                  <a:pt x="1658975" y="0"/>
                </a:lnTo>
                <a:lnTo>
                  <a:pt x="1658975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919352"/>
                </a:lnTo>
                <a:lnTo>
                  <a:pt x="19050" y="919352"/>
                </a:lnTo>
                <a:lnTo>
                  <a:pt x="38100" y="938402"/>
                </a:lnTo>
                <a:lnTo>
                  <a:pt x="633577" y="938402"/>
                </a:lnTo>
                <a:lnTo>
                  <a:pt x="633577" y="957452"/>
                </a:lnTo>
                <a:close/>
              </a:path>
              <a:path w="1659254" h="1461135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1659254" h="1461135">
                <a:moveTo>
                  <a:pt x="1620875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1620875" y="19050"/>
                </a:lnTo>
                <a:lnTo>
                  <a:pt x="1620875" y="38100"/>
                </a:lnTo>
                <a:close/>
              </a:path>
              <a:path w="1659254" h="1461135">
                <a:moveTo>
                  <a:pt x="1620875" y="938402"/>
                </a:moveTo>
                <a:lnTo>
                  <a:pt x="1620875" y="19050"/>
                </a:lnTo>
                <a:lnTo>
                  <a:pt x="1639925" y="38100"/>
                </a:lnTo>
                <a:lnTo>
                  <a:pt x="1658975" y="38100"/>
                </a:lnTo>
                <a:lnTo>
                  <a:pt x="1658975" y="919352"/>
                </a:lnTo>
                <a:lnTo>
                  <a:pt x="1639925" y="919352"/>
                </a:lnTo>
                <a:lnTo>
                  <a:pt x="1620875" y="938402"/>
                </a:lnTo>
                <a:close/>
              </a:path>
              <a:path w="1659254" h="1461135">
                <a:moveTo>
                  <a:pt x="1658975" y="38100"/>
                </a:moveTo>
                <a:lnTo>
                  <a:pt x="1639925" y="38100"/>
                </a:lnTo>
                <a:lnTo>
                  <a:pt x="1620875" y="19050"/>
                </a:lnTo>
                <a:lnTo>
                  <a:pt x="1658975" y="19050"/>
                </a:lnTo>
                <a:lnTo>
                  <a:pt x="1658975" y="38100"/>
                </a:lnTo>
                <a:close/>
              </a:path>
              <a:path w="1659254" h="1461135">
                <a:moveTo>
                  <a:pt x="38100" y="938402"/>
                </a:moveTo>
                <a:lnTo>
                  <a:pt x="19050" y="919352"/>
                </a:lnTo>
                <a:lnTo>
                  <a:pt x="38100" y="919352"/>
                </a:lnTo>
                <a:lnTo>
                  <a:pt x="38100" y="938402"/>
                </a:lnTo>
                <a:close/>
              </a:path>
              <a:path w="1659254" h="1461135">
                <a:moveTo>
                  <a:pt x="671677" y="957452"/>
                </a:moveTo>
                <a:lnTo>
                  <a:pt x="652627" y="957452"/>
                </a:lnTo>
                <a:lnTo>
                  <a:pt x="633577" y="938402"/>
                </a:lnTo>
                <a:lnTo>
                  <a:pt x="38100" y="938402"/>
                </a:lnTo>
                <a:lnTo>
                  <a:pt x="38100" y="919352"/>
                </a:lnTo>
                <a:lnTo>
                  <a:pt x="671677" y="919352"/>
                </a:lnTo>
                <a:lnTo>
                  <a:pt x="671677" y="957452"/>
                </a:lnTo>
                <a:close/>
              </a:path>
              <a:path w="1659254" h="1461135">
                <a:moveTo>
                  <a:pt x="1137221" y="1099273"/>
                </a:moveTo>
                <a:lnTo>
                  <a:pt x="987298" y="1099273"/>
                </a:lnTo>
                <a:lnTo>
                  <a:pt x="987298" y="919352"/>
                </a:lnTo>
                <a:lnTo>
                  <a:pt x="1620875" y="919352"/>
                </a:lnTo>
                <a:lnTo>
                  <a:pt x="1620875" y="938402"/>
                </a:lnTo>
                <a:lnTo>
                  <a:pt x="1025398" y="938402"/>
                </a:lnTo>
                <a:lnTo>
                  <a:pt x="1006348" y="957452"/>
                </a:lnTo>
                <a:lnTo>
                  <a:pt x="1025398" y="957452"/>
                </a:lnTo>
                <a:lnTo>
                  <a:pt x="1025398" y="1061173"/>
                </a:lnTo>
                <a:lnTo>
                  <a:pt x="1006348" y="1061173"/>
                </a:lnTo>
                <a:lnTo>
                  <a:pt x="1025398" y="1080223"/>
                </a:lnTo>
                <a:lnTo>
                  <a:pt x="1156271" y="1080223"/>
                </a:lnTo>
                <a:lnTo>
                  <a:pt x="1137221" y="1099273"/>
                </a:lnTo>
                <a:close/>
              </a:path>
              <a:path w="1659254" h="1461135">
                <a:moveTo>
                  <a:pt x="1658975" y="957452"/>
                </a:moveTo>
                <a:lnTo>
                  <a:pt x="1025398" y="957452"/>
                </a:lnTo>
                <a:lnTo>
                  <a:pt x="1025398" y="938402"/>
                </a:lnTo>
                <a:lnTo>
                  <a:pt x="1620875" y="938402"/>
                </a:lnTo>
                <a:lnTo>
                  <a:pt x="1639925" y="919352"/>
                </a:lnTo>
                <a:lnTo>
                  <a:pt x="1658975" y="919352"/>
                </a:lnTo>
                <a:lnTo>
                  <a:pt x="1658975" y="957452"/>
                </a:lnTo>
                <a:close/>
              </a:path>
              <a:path w="1659254" h="1461135">
                <a:moveTo>
                  <a:pt x="633577" y="1080223"/>
                </a:moveTo>
                <a:lnTo>
                  <a:pt x="633577" y="938402"/>
                </a:lnTo>
                <a:lnTo>
                  <a:pt x="652627" y="957452"/>
                </a:lnTo>
                <a:lnTo>
                  <a:pt x="671677" y="957452"/>
                </a:lnTo>
                <a:lnTo>
                  <a:pt x="671677" y="1061173"/>
                </a:lnTo>
                <a:lnTo>
                  <a:pt x="652627" y="1061173"/>
                </a:lnTo>
                <a:lnTo>
                  <a:pt x="633577" y="1080223"/>
                </a:lnTo>
                <a:close/>
              </a:path>
              <a:path w="1659254" h="1461135">
                <a:moveTo>
                  <a:pt x="1025398" y="957452"/>
                </a:moveTo>
                <a:lnTo>
                  <a:pt x="1006348" y="957452"/>
                </a:lnTo>
                <a:lnTo>
                  <a:pt x="1025398" y="938402"/>
                </a:lnTo>
                <a:lnTo>
                  <a:pt x="1025398" y="957452"/>
                </a:lnTo>
                <a:close/>
              </a:path>
              <a:path w="1659254" h="1461135">
                <a:moveTo>
                  <a:pt x="829487" y="1460881"/>
                </a:moveTo>
                <a:lnTo>
                  <a:pt x="429780" y="1061173"/>
                </a:lnTo>
                <a:lnTo>
                  <a:pt x="633577" y="1061173"/>
                </a:lnTo>
                <a:lnTo>
                  <a:pt x="633577" y="1066749"/>
                </a:lnTo>
                <a:lnTo>
                  <a:pt x="489242" y="1066749"/>
                </a:lnTo>
                <a:lnTo>
                  <a:pt x="475767" y="1099273"/>
                </a:lnTo>
                <a:lnTo>
                  <a:pt x="521766" y="1099273"/>
                </a:lnTo>
                <a:lnTo>
                  <a:pt x="829494" y="1407001"/>
                </a:lnTo>
                <a:lnTo>
                  <a:pt x="816025" y="1420469"/>
                </a:lnTo>
                <a:lnTo>
                  <a:pt x="869900" y="1420469"/>
                </a:lnTo>
                <a:lnTo>
                  <a:pt x="829487" y="1460881"/>
                </a:lnTo>
                <a:close/>
              </a:path>
              <a:path w="1659254" h="1461135">
                <a:moveTo>
                  <a:pt x="671677" y="1080223"/>
                </a:moveTo>
                <a:lnTo>
                  <a:pt x="633577" y="1080223"/>
                </a:lnTo>
                <a:lnTo>
                  <a:pt x="652627" y="1061173"/>
                </a:lnTo>
                <a:lnTo>
                  <a:pt x="671677" y="1061173"/>
                </a:lnTo>
                <a:lnTo>
                  <a:pt x="671677" y="1080223"/>
                </a:lnTo>
                <a:close/>
              </a:path>
              <a:path w="1659254" h="1461135">
                <a:moveTo>
                  <a:pt x="1025398" y="1080223"/>
                </a:moveTo>
                <a:lnTo>
                  <a:pt x="1006348" y="1061173"/>
                </a:lnTo>
                <a:lnTo>
                  <a:pt x="1025398" y="1061173"/>
                </a:lnTo>
                <a:lnTo>
                  <a:pt x="1025398" y="1080223"/>
                </a:lnTo>
                <a:close/>
              </a:path>
              <a:path w="1659254" h="1461135">
                <a:moveTo>
                  <a:pt x="1156271" y="1080223"/>
                </a:moveTo>
                <a:lnTo>
                  <a:pt x="1025398" y="1080223"/>
                </a:lnTo>
                <a:lnTo>
                  <a:pt x="1025398" y="1061173"/>
                </a:lnTo>
                <a:lnTo>
                  <a:pt x="1229207" y="1061173"/>
                </a:lnTo>
                <a:lnTo>
                  <a:pt x="1223632" y="1066749"/>
                </a:lnTo>
                <a:lnTo>
                  <a:pt x="1169746" y="1066749"/>
                </a:lnTo>
                <a:lnTo>
                  <a:pt x="1156271" y="1080223"/>
                </a:lnTo>
                <a:close/>
              </a:path>
              <a:path w="1659254" h="1461135">
                <a:moveTo>
                  <a:pt x="521766" y="1099273"/>
                </a:moveTo>
                <a:lnTo>
                  <a:pt x="475767" y="1099273"/>
                </a:lnTo>
                <a:lnTo>
                  <a:pt x="489242" y="1066749"/>
                </a:lnTo>
                <a:lnTo>
                  <a:pt x="521766" y="1099273"/>
                </a:lnTo>
                <a:close/>
              </a:path>
              <a:path w="1659254" h="1461135">
                <a:moveTo>
                  <a:pt x="671677" y="1099273"/>
                </a:moveTo>
                <a:lnTo>
                  <a:pt x="521766" y="1099273"/>
                </a:lnTo>
                <a:lnTo>
                  <a:pt x="489242" y="1066749"/>
                </a:lnTo>
                <a:lnTo>
                  <a:pt x="633577" y="1066749"/>
                </a:lnTo>
                <a:lnTo>
                  <a:pt x="633577" y="1080223"/>
                </a:lnTo>
                <a:lnTo>
                  <a:pt x="671677" y="1080223"/>
                </a:lnTo>
                <a:lnTo>
                  <a:pt x="671677" y="1099273"/>
                </a:lnTo>
                <a:close/>
              </a:path>
              <a:path w="1659254" h="1461135">
                <a:moveTo>
                  <a:pt x="869900" y="1420469"/>
                </a:moveTo>
                <a:lnTo>
                  <a:pt x="842962" y="1420469"/>
                </a:lnTo>
                <a:lnTo>
                  <a:pt x="829494" y="1407001"/>
                </a:lnTo>
                <a:lnTo>
                  <a:pt x="1169746" y="1066749"/>
                </a:lnTo>
                <a:lnTo>
                  <a:pt x="1183208" y="1099273"/>
                </a:lnTo>
                <a:lnTo>
                  <a:pt x="1191106" y="1099273"/>
                </a:lnTo>
                <a:lnTo>
                  <a:pt x="869900" y="1420469"/>
                </a:lnTo>
                <a:close/>
              </a:path>
              <a:path w="1659254" h="1461135">
                <a:moveTo>
                  <a:pt x="1191106" y="1099273"/>
                </a:moveTo>
                <a:lnTo>
                  <a:pt x="1183208" y="1099273"/>
                </a:lnTo>
                <a:lnTo>
                  <a:pt x="1169746" y="1066749"/>
                </a:lnTo>
                <a:lnTo>
                  <a:pt x="1223632" y="1066749"/>
                </a:lnTo>
                <a:lnTo>
                  <a:pt x="1191106" y="1099273"/>
                </a:lnTo>
                <a:close/>
              </a:path>
              <a:path w="1659254" h="1461135">
                <a:moveTo>
                  <a:pt x="842962" y="1420469"/>
                </a:moveTo>
                <a:lnTo>
                  <a:pt x="816025" y="1420469"/>
                </a:lnTo>
                <a:lnTo>
                  <a:pt x="829494" y="1407001"/>
                </a:lnTo>
                <a:lnTo>
                  <a:pt x="842962" y="142046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17380" y="3229229"/>
            <a:ext cx="678459" cy="671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577543" y="3823156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q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45256" y="3742283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q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04811" y="3281222"/>
            <a:ext cx="679348" cy="6718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42225" y="3544201"/>
            <a:ext cx="1920239" cy="139065"/>
          </a:xfrm>
          <a:custGeom>
            <a:avLst/>
            <a:gdLst/>
            <a:ahLst/>
            <a:cxnLst/>
            <a:rect l="l" t="t" r="r" b="b"/>
            <a:pathLst>
              <a:path w="1920240" h="139064">
                <a:moveTo>
                  <a:pt x="115125" y="138912"/>
                </a:moveTo>
                <a:lnTo>
                  <a:pt x="0" y="83438"/>
                </a:lnTo>
                <a:lnTo>
                  <a:pt x="113461" y="24625"/>
                </a:lnTo>
                <a:lnTo>
                  <a:pt x="114016" y="62725"/>
                </a:lnTo>
                <a:lnTo>
                  <a:pt x="85445" y="63144"/>
                </a:lnTo>
                <a:lnTo>
                  <a:pt x="85991" y="101231"/>
                </a:lnTo>
                <a:lnTo>
                  <a:pt x="114576" y="101231"/>
                </a:lnTo>
                <a:lnTo>
                  <a:pt x="115125" y="138912"/>
                </a:lnTo>
                <a:close/>
              </a:path>
              <a:path w="1920240" h="139064">
                <a:moveTo>
                  <a:pt x="114571" y="100822"/>
                </a:moveTo>
                <a:lnTo>
                  <a:pt x="114016" y="62725"/>
                </a:lnTo>
                <a:lnTo>
                  <a:pt x="123532" y="62585"/>
                </a:lnTo>
                <a:lnTo>
                  <a:pt x="124091" y="100685"/>
                </a:lnTo>
                <a:lnTo>
                  <a:pt x="114571" y="100822"/>
                </a:lnTo>
                <a:close/>
              </a:path>
              <a:path w="1920240" h="139064">
                <a:moveTo>
                  <a:pt x="85991" y="101231"/>
                </a:moveTo>
                <a:lnTo>
                  <a:pt x="85445" y="63144"/>
                </a:lnTo>
                <a:lnTo>
                  <a:pt x="114016" y="62725"/>
                </a:lnTo>
                <a:lnTo>
                  <a:pt x="114571" y="100822"/>
                </a:lnTo>
                <a:lnTo>
                  <a:pt x="85991" y="101231"/>
                </a:lnTo>
                <a:close/>
              </a:path>
              <a:path w="1920240" h="139064">
                <a:moveTo>
                  <a:pt x="114576" y="101231"/>
                </a:moveTo>
                <a:lnTo>
                  <a:pt x="85991" y="101231"/>
                </a:lnTo>
                <a:lnTo>
                  <a:pt x="114571" y="100822"/>
                </a:lnTo>
                <a:lnTo>
                  <a:pt x="114576" y="101231"/>
                </a:lnTo>
                <a:close/>
              </a:path>
              <a:path w="1920240" h="139064">
                <a:moveTo>
                  <a:pt x="1806740" y="114287"/>
                </a:moveTo>
                <a:lnTo>
                  <a:pt x="1805076" y="0"/>
                </a:lnTo>
                <a:lnTo>
                  <a:pt x="1920189" y="55473"/>
                </a:lnTo>
                <a:lnTo>
                  <a:pt x="1806740" y="114287"/>
                </a:lnTo>
                <a:close/>
              </a:path>
              <a:path w="1920240" h="139064">
                <a:moveTo>
                  <a:pt x="162191" y="100126"/>
                </a:moveTo>
                <a:lnTo>
                  <a:pt x="161632" y="62026"/>
                </a:lnTo>
                <a:lnTo>
                  <a:pt x="199732" y="61480"/>
                </a:lnTo>
                <a:lnTo>
                  <a:pt x="200278" y="99567"/>
                </a:lnTo>
                <a:lnTo>
                  <a:pt x="162191" y="100126"/>
                </a:lnTo>
                <a:close/>
              </a:path>
              <a:path w="1920240" h="139064">
                <a:moveTo>
                  <a:pt x="238378" y="99021"/>
                </a:moveTo>
                <a:lnTo>
                  <a:pt x="237820" y="60921"/>
                </a:lnTo>
                <a:lnTo>
                  <a:pt x="275920" y="60363"/>
                </a:lnTo>
                <a:lnTo>
                  <a:pt x="276478" y="98463"/>
                </a:lnTo>
                <a:lnTo>
                  <a:pt x="238378" y="99021"/>
                </a:lnTo>
                <a:close/>
              </a:path>
              <a:path w="1920240" h="139064">
                <a:moveTo>
                  <a:pt x="314566" y="97904"/>
                </a:moveTo>
                <a:lnTo>
                  <a:pt x="314020" y="59816"/>
                </a:lnTo>
                <a:lnTo>
                  <a:pt x="352107" y="59258"/>
                </a:lnTo>
                <a:lnTo>
                  <a:pt x="352666" y="97358"/>
                </a:lnTo>
                <a:lnTo>
                  <a:pt x="314566" y="97904"/>
                </a:lnTo>
                <a:close/>
              </a:path>
              <a:path w="1920240" h="139064">
                <a:moveTo>
                  <a:pt x="390766" y="96799"/>
                </a:moveTo>
                <a:lnTo>
                  <a:pt x="390207" y="58699"/>
                </a:lnTo>
                <a:lnTo>
                  <a:pt x="428307" y="58153"/>
                </a:lnTo>
                <a:lnTo>
                  <a:pt x="428853" y="96240"/>
                </a:lnTo>
                <a:lnTo>
                  <a:pt x="390766" y="96799"/>
                </a:lnTo>
                <a:close/>
              </a:path>
              <a:path w="1920240" h="139064">
                <a:moveTo>
                  <a:pt x="466953" y="95681"/>
                </a:moveTo>
                <a:lnTo>
                  <a:pt x="466394" y="57594"/>
                </a:lnTo>
                <a:lnTo>
                  <a:pt x="504494" y="57035"/>
                </a:lnTo>
                <a:lnTo>
                  <a:pt x="505053" y="95135"/>
                </a:lnTo>
                <a:lnTo>
                  <a:pt x="466953" y="95681"/>
                </a:lnTo>
                <a:close/>
              </a:path>
              <a:path w="1920240" h="139064">
                <a:moveTo>
                  <a:pt x="543140" y="94576"/>
                </a:moveTo>
                <a:lnTo>
                  <a:pt x="542594" y="56476"/>
                </a:lnTo>
                <a:lnTo>
                  <a:pt x="580694" y="55930"/>
                </a:lnTo>
                <a:lnTo>
                  <a:pt x="581240" y="94018"/>
                </a:lnTo>
                <a:lnTo>
                  <a:pt x="543140" y="94576"/>
                </a:lnTo>
                <a:close/>
              </a:path>
              <a:path w="1920240" h="139064">
                <a:moveTo>
                  <a:pt x="619340" y="93471"/>
                </a:moveTo>
                <a:lnTo>
                  <a:pt x="618782" y="55371"/>
                </a:lnTo>
                <a:lnTo>
                  <a:pt x="656882" y="54813"/>
                </a:lnTo>
                <a:lnTo>
                  <a:pt x="657440" y="92913"/>
                </a:lnTo>
                <a:lnTo>
                  <a:pt x="619340" y="93471"/>
                </a:lnTo>
                <a:close/>
              </a:path>
              <a:path w="1920240" h="139064">
                <a:moveTo>
                  <a:pt x="695528" y="92354"/>
                </a:moveTo>
                <a:lnTo>
                  <a:pt x="694982" y="54267"/>
                </a:lnTo>
                <a:lnTo>
                  <a:pt x="733069" y="53708"/>
                </a:lnTo>
                <a:lnTo>
                  <a:pt x="733628" y="91808"/>
                </a:lnTo>
                <a:lnTo>
                  <a:pt x="695528" y="92354"/>
                </a:lnTo>
                <a:close/>
              </a:path>
              <a:path w="1920240" h="139064">
                <a:moveTo>
                  <a:pt x="771728" y="91249"/>
                </a:moveTo>
                <a:lnTo>
                  <a:pt x="771169" y="53149"/>
                </a:lnTo>
                <a:lnTo>
                  <a:pt x="809269" y="52603"/>
                </a:lnTo>
                <a:lnTo>
                  <a:pt x="809815" y="90690"/>
                </a:lnTo>
                <a:lnTo>
                  <a:pt x="771728" y="91249"/>
                </a:lnTo>
                <a:close/>
              </a:path>
              <a:path w="1920240" h="139064">
                <a:moveTo>
                  <a:pt x="847915" y="90144"/>
                </a:moveTo>
                <a:lnTo>
                  <a:pt x="847356" y="52044"/>
                </a:lnTo>
                <a:lnTo>
                  <a:pt x="885456" y="51485"/>
                </a:lnTo>
                <a:lnTo>
                  <a:pt x="886015" y="89585"/>
                </a:lnTo>
                <a:lnTo>
                  <a:pt x="847915" y="90144"/>
                </a:lnTo>
                <a:close/>
              </a:path>
              <a:path w="1920240" h="139064">
                <a:moveTo>
                  <a:pt x="924102" y="89026"/>
                </a:moveTo>
                <a:lnTo>
                  <a:pt x="923556" y="50939"/>
                </a:lnTo>
                <a:lnTo>
                  <a:pt x="961644" y="50380"/>
                </a:lnTo>
                <a:lnTo>
                  <a:pt x="962202" y="88480"/>
                </a:lnTo>
                <a:lnTo>
                  <a:pt x="924102" y="89026"/>
                </a:lnTo>
                <a:close/>
              </a:path>
              <a:path w="1920240" h="139064">
                <a:moveTo>
                  <a:pt x="1000302" y="87922"/>
                </a:moveTo>
                <a:lnTo>
                  <a:pt x="999744" y="49822"/>
                </a:lnTo>
                <a:lnTo>
                  <a:pt x="1037844" y="49275"/>
                </a:lnTo>
                <a:lnTo>
                  <a:pt x="1038390" y="87363"/>
                </a:lnTo>
                <a:lnTo>
                  <a:pt x="1000302" y="87922"/>
                </a:lnTo>
                <a:close/>
              </a:path>
              <a:path w="1920240" h="139064">
                <a:moveTo>
                  <a:pt x="1076490" y="86817"/>
                </a:moveTo>
                <a:lnTo>
                  <a:pt x="1075931" y="48717"/>
                </a:lnTo>
                <a:lnTo>
                  <a:pt x="1114031" y="48158"/>
                </a:lnTo>
                <a:lnTo>
                  <a:pt x="1114590" y="86258"/>
                </a:lnTo>
                <a:lnTo>
                  <a:pt x="1076490" y="86817"/>
                </a:lnTo>
                <a:close/>
              </a:path>
              <a:path w="1920240" h="139064">
                <a:moveTo>
                  <a:pt x="1152677" y="85699"/>
                </a:moveTo>
                <a:lnTo>
                  <a:pt x="1152131" y="47612"/>
                </a:lnTo>
                <a:lnTo>
                  <a:pt x="1190218" y="47053"/>
                </a:lnTo>
                <a:lnTo>
                  <a:pt x="1190777" y="85153"/>
                </a:lnTo>
                <a:lnTo>
                  <a:pt x="1152677" y="85699"/>
                </a:lnTo>
                <a:close/>
              </a:path>
              <a:path w="1920240" h="139064">
                <a:moveTo>
                  <a:pt x="1228877" y="84594"/>
                </a:moveTo>
                <a:lnTo>
                  <a:pt x="1228318" y="46494"/>
                </a:lnTo>
                <a:lnTo>
                  <a:pt x="1266418" y="45948"/>
                </a:lnTo>
                <a:lnTo>
                  <a:pt x="1266964" y="84035"/>
                </a:lnTo>
                <a:lnTo>
                  <a:pt x="1228877" y="84594"/>
                </a:lnTo>
                <a:close/>
              </a:path>
              <a:path w="1920240" h="139064">
                <a:moveTo>
                  <a:pt x="1305064" y="83489"/>
                </a:moveTo>
                <a:lnTo>
                  <a:pt x="1304505" y="45389"/>
                </a:lnTo>
                <a:lnTo>
                  <a:pt x="1342605" y="44830"/>
                </a:lnTo>
                <a:lnTo>
                  <a:pt x="1343164" y="82930"/>
                </a:lnTo>
                <a:lnTo>
                  <a:pt x="1305064" y="83489"/>
                </a:lnTo>
                <a:close/>
              </a:path>
              <a:path w="1920240" h="139064">
                <a:moveTo>
                  <a:pt x="1381264" y="82372"/>
                </a:moveTo>
                <a:lnTo>
                  <a:pt x="1380705" y="44284"/>
                </a:lnTo>
                <a:lnTo>
                  <a:pt x="1418805" y="43726"/>
                </a:lnTo>
                <a:lnTo>
                  <a:pt x="1419352" y="81826"/>
                </a:lnTo>
                <a:lnTo>
                  <a:pt x="1381264" y="82372"/>
                </a:lnTo>
                <a:close/>
              </a:path>
              <a:path w="1920240" h="139064">
                <a:moveTo>
                  <a:pt x="1457452" y="81267"/>
                </a:moveTo>
                <a:lnTo>
                  <a:pt x="1456893" y="43167"/>
                </a:lnTo>
                <a:lnTo>
                  <a:pt x="1494993" y="42621"/>
                </a:lnTo>
                <a:lnTo>
                  <a:pt x="1495552" y="80708"/>
                </a:lnTo>
                <a:lnTo>
                  <a:pt x="1457452" y="81267"/>
                </a:lnTo>
                <a:close/>
              </a:path>
              <a:path w="1920240" h="139064">
                <a:moveTo>
                  <a:pt x="1533639" y="80162"/>
                </a:moveTo>
                <a:lnTo>
                  <a:pt x="1533093" y="42062"/>
                </a:lnTo>
                <a:lnTo>
                  <a:pt x="1571180" y="41503"/>
                </a:lnTo>
                <a:lnTo>
                  <a:pt x="1571739" y="79603"/>
                </a:lnTo>
                <a:lnTo>
                  <a:pt x="1533639" y="80162"/>
                </a:lnTo>
                <a:close/>
              </a:path>
              <a:path w="1920240" h="139064">
                <a:moveTo>
                  <a:pt x="1609839" y="79044"/>
                </a:moveTo>
                <a:lnTo>
                  <a:pt x="1609280" y="40957"/>
                </a:lnTo>
                <a:lnTo>
                  <a:pt x="1647380" y="40398"/>
                </a:lnTo>
                <a:lnTo>
                  <a:pt x="1647926" y="78498"/>
                </a:lnTo>
                <a:lnTo>
                  <a:pt x="1609839" y="79044"/>
                </a:lnTo>
                <a:close/>
              </a:path>
              <a:path w="1920240" h="139064">
                <a:moveTo>
                  <a:pt x="1686026" y="77939"/>
                </a:moveTo>
                <a:lnTo>
                  <a:pt x="1685467" y="39839"/>
                </a:lnTo>
                <a:lnTo>
                  <a:pt x="1723567" y="39293"/>
                </a:lnTo>
                <a:lnTo>
                  <a:pt x="1724126" y="77381"/>
                </a:lnTo>
                <a:lnTo>
                  <a:pt x="1686026" y="77939"/>
                </a:lnTo>
                <a:close/>
              </a:path>
              <a:path w="1920240" h="139064">
                <a:moveTo>
                  <a:pt x="1762213" y="76834"/>
                </a:moveTo>
                <a:lnTo>
                  <a:pt x="1761667" y="38734"/>
                </a:lnTo>
                <a:lnTo>
                  <a:pt x="1799755" y="38176"/>
                </a:lnTo>
                <a:lnTo>
                  <a:pt x="1800313" y="76276"/>
                </a:lnTo>
                <a:lnTo>
                  <a:pt x="1762213" y="7683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290038" y="3721722"/>
            <a:ext cx="807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b="1">
                <a:latin typeface="Times New Roman"/>
                <a:cs typeface="Times New Roman"/>
              </a:rPr>
              <a:t>30</a:t>
            </a:r>
            <a:r>
              <a:rPr dirty="0" sz="2400" b="1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87830" y="2833763"/>
            <a:ext cx="1841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45256" y="2781769"/>
            <a:ext cx="1841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89576" y="3738371"/>
            <a:ext cx="2251075" cy="1163320"/>
          </a:xfrm>
          <a:custGeom>
            <a:avLst/>
            <a:gdLst/>
            <a:ahLst/>
            <a:cxnLst/>
            <a:rect l="l" t="t" r="r" b="b"/>
            <a:pathLst>
              <a:path w="2251075" h="1163320">
                <a:moveTo>
                  <a:pt x="2057400" y="1162812"/>
                </a:moveTo>
                <a:lnTo>
                  <a:pt x="193548" y="1162812"/>
                </a:lnTo>
                <a:lnTo>
                  <a:pt x="149290" y="1157855"/>
                </a:lnTo>
                <a:lnTo>
                  <a:pt x="108618" y="1143383"/>
                </a:lnTo>
                <a:lnTo>
                  <a:pt x="72701" y="1120566"/>
                </a:lnTo>
                <a:lnTo>
                  <a:pt x="42711" y="1090576"/>
                </a:lnTo>
                <a:lnTo>
                  <a:pt x="19817" y="1054582"/>
                </a:lnTo>
                <a:lnTo>
                  <a:pt x="5190" y="1013754"/>
                </a:lnTo>
                <a:lnTo>
                  <a:pt x="0" y="969263"/>
                </a:lnTo>
                <a:lnTo>
                  <a:pt x="0" y="193548"/>
                </a:lnTo>
                <a:lnTo>
                  <a:pt x="5190" y="149140"/>
                </a:lnTo>
                <a:lnTo>
                  <a:pt x="19817" y="108367"/>
                </a:lnTo>
                <a:lnTo>
                  <a:pt x="42711" y="72399"/>
                </a:lnTo>
                <a:lnTo>
                  <a:pt x="72701" y="42407"/>
                </a:lnTo>
                <a:lnTo>
                  <a:pt x="108618" y="19563"/>
                </a:lnTo>
                <a:lnTo>
                  <a:pt x="149290" y="5036"/>
                </a:lnTo>
                <a:lnTo>
                  <a:pt x="193548" y="0"/>
                </a:lnTo>
                <a:lnTo>
                  <a:pt x="2057400" y="0"/>
                </a:lnTo>
                <a:lnTo>
                  <a:pt x="2101998" y="5036"/>
                </a:lnTo>
                <a:lnTo>
                  <a:pt x="2142897" y="19563"/>
                </a:lnTo>
                <a:lnTo>
                  <a:pt x="2178927" y="42407"/>
                </a:lnTo>
                <a:lnTo>
                  <a:pt x="2208917" y="72399"/>
                </a:lnTo>
                <a:lnTo>
                  <a:pt x="2231698" y="108367"/>
                </a:lnTo>
                <a:lnTo>
                  <a:pt x="2246098" y="149140"/>
                </a:lnTo>
                <a:lnTo>
                  <a:pt x="2250948" y="193548"/>
                </a:lnTo>
                <a:lnTo>
                  <a:pt x="2250948" y="969263"/>
                </a:lnTo>
                <a:lnTo>
                  <a:pt x="2246098" y="1013754"/>
                </a:lnTo>
                <a:lnTo>
                  <a:pt x="2231698" y="1054582"/>
                </a:lnTo>
                <a:lnTo>
                  <a:pt x="2208917" y="1090576"/>
                </a:lnTo>
                <a:lnTo>
                  <a:pt x="2178927" y="1120566"/>
                </a:lnTo>
                <a:lnTo>
                  <a:pt x="2142897" y="1143383"/>
                </a:lnTo>
                <a:lnTo>
                  <a:pt x="2101998" y="1157855"/>
                </a:lnTo>
                <a:lnTo>
                  <a:pt x="2057400" y="1162812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75542" y="3723856"/>
            <a:ext cx="2280285" cy="1191260"/>
          </a:xfrm>
          <a:custGeom>
            <a:avLst/>
            <a:gdLst/>
            <a:ahLst/>
            <a:cxnLst/>
            <a:rect l="l" t="t" r="r" b="b"/>
            <a:pathLst>
              <a:path w="2280284" h="1191260">
                <a:moveTo>
                  <a:pt x="2082596" y="1191260"/>
                </a:moveTo>
                <a:lnTo>
                  <a:pt x="197345" y="1191260"/>
                </a:lnTo>
                <a:lnTo>
                  <a:pt x="166192" y="1187450"/>
                </a:lnTo>
                <a:lnTo>
                  <a:pt x="127088" y="1174750"/>
                </a:lnTo>
                <a:lnTo>
                  <a:pt x="91719" y="1155700"/>
                </a:lnTo>
                <a:lnTo>
                  <a:pt x="60909" y="1130300"/>
                </a:lnTo>
                <a:lnTo>
                  <a:pt x="35496" y="1099820"/>
                </a:lnTo>
                <a:lnTo>
                  <a:pt x="16294" y="1064260"/>
                </a:lnTo>
                <a:lnTo>
                  <a:pt x="4165" y="1024889"/>
                </a:lnTo>
                <a:lnTo>
                  <a:pt x="0" y="201929"/>
                </a:lnTo>
                <a:lnTo>
                  <a:pt x="203" y="196850"/>
                </a:lnTo>
                <a:lnTo>
                  <a:pt x="6489" y="154939"/>
                </a:lnTo>
                <a:lnTo>
                  <a:pt x="16294" y="127000"/>
                </a:lnTo>
                <a:lnTo>
                  <a:pt x="20472" y="116839"/>
                </a:lnTo>
                <a:lnTo>
                  <a:pt x="25069" y="107950"/>
                </a:lnTo>
                <a:lnTo>
                  <a:pt x="30086" y="99060"/>
                </a:lnTo>
                <a:lnTo>
                  <a:pt x="35496" y="91439"/>
                </a:lnTo>
                <a:lnTo>
                  <a:pt x="41300" y="82550"/>
                </a:lnTo>
                <a:lnTo>
                  <a:pt x="47485" y="74929"/>
                </a:lnTo>
                <a:lnTo>
                  <a:pt x="54025" y="67310"/>
                </a:lnTo>
                <a:lnTo>
                  <a:pt x="60909" y="60960"/>
                </a:lnTo>
                <a:lnTo>
                  <a:pt x="68135" y="53339"/>
                </a:lnTo>
                <a:lnTo>
                  <a:pt x="75692" y="46989"/>
                </a:lnTo>
                <a:lnTo>
                  <a:pt x="83553" y="40639"/>
                </a:lnTo>
                <a:lnTo>
                  <a:pt x="91719" y="35560"/>
                </a:lnTo>
                <a:lnTo>
                  <a:pt x="100164" y="29210"/>
                </a:lnTo>
                <a:lnTo>
                  <a:pt x="108889" y="24129"/>
                </a:lnTo>
                <a:lnTo>
                  <a:pt x="117868" y="20320"/>
                </a:lnTo>
                <a:lnTo>
                  <a:pt x="127088" y="15239"/>
                </a:lnTo>
                <a:lnTo>
                  <a:pt x="136550" y="11429"/>
                </a:lnTo>
                <a:lnTo>
                  <a:pt x="146227" y="8889"/>
                </a:lnTo>
                <a:lnTo>
                  <a:pt x="176453" y="1270"/>
                </a:lnTo>
                <a:lnTo>
                  <a:pt x="186867" y="0"/>
                </a:lnTo>
                <a:lnTo>
                  <a:pt x="2093074" y="0"/>
                </a:lnTo>
                <a:lnTo>
                  <a:pt x="2103488" y="1270"/>
                </a:lnTo>
                <a:lnTo>
                  <a:pt x="2143391" y="11429"/>
                </a:lnTo>
                <a:lnTo>
                  <a:pt x="2152840" y="15239"/>
                </a:lnTo>
                <a:lnTo>
                  <a:pt x="2162073" y="20320"/>
                </a:lnTo>
                <a:lnTo>
                  <a:pt x="2171052" y="24129"/>
                </a:lnTo>
                <a:lnTo>
                  <a:pt x="2177595" y="27939"/>
                </a:lnTo>
                <a:lnTo>
                  <a:pt x="199237" y="27939"/>
                </a:lnTo>
                <a:lnTo>
                  <a:pt x="189395" y="29210"/>
                </a:lnTo>
                <a:lnTo>
                  <a:pt x="190119" y="29210"/>
                </a:lnTo>
                <a:lnTo>
                  <a:pt x="180403" y="30479"/>
                </a:lnTo>
                <a:lnTo>
                  <a:pt x="181114" y="30479"/>
                </a:lnTo>
                <a:lnTo>
                  <a:pt x="171564" y="31750"/>
                </a:lnTo>
                <a:lnTo>
                  <a:pt x="172275" y="31750"/>
                </a:lnTo>
                <a:lnTo>
                  <a:pt x="167582" y="33020"/>
                </a:lnTo>
                <a:lnTo>
                  <a:pt x="163575" y="33020"/>
                </a:lnTo>
                <a:lnTo>
                  <a:pt x="154381" y="35560"/>
                </a:lnTo>
                <a:lnTo>
                  <a:pt x="155054" y="35560"/>
                </a:lnTo>
                <a:lnTo>
                  <a:pt x="149042" y="38100"/>
                </a:lnTo>
                <a:lnTo>
                  <a:pt x="146710" y="38100"/>
                </a:lnTo>
                <a:lnTo>
                  <a:pt x="137896" y="41910"/>
                </a:lnTo>
                <a:lnTo>
                  <a:pt x="138544" y="41910"/>
                </a:lnTo>
                <a:lnTo>
                  <a:pt x="129959" y="45720"/>
                </a:lnTo>
                <a:lnTo>
                  <a:pt x="130581" y="45720"/>
                </a:lnTo>
                <a:lnTo>
                  <a:pt x="122224" y="49529"/>
                </a:lnTo>
                <a:lnTo>
                  <a:pt x="122834" y="49529"/>
                </a:lnTo>
                <a:lnTo>
                  <a:pt x="116738" y="53339"/>
                </a:lnTo>
                <a:lnTo>
                  <a:pt x="115303" y="53339"/>
                </a:lnTo>
                <a:lnTo>
                  <a:pt x="107429" y="58420"/>
                </a:lnTo>
                <a:lnTo>
                  <a:pt x="108000" y="58420"/>
                </a:lnTo>
                <a:lnTo>
                  <a:pt x="100393" y="63500"/>
                </a:lnTo>
                <a:lnTo>
                  <a:pt x="100939" y="63500"/>
                </a:lnTo>
                <a:lnTo>
                  <a:pt x="93611" y="68579"/>
                </a:lnTo>
                <a:lnTo>
                  <a:pt x="94145" y="68579"/>
                </a:lnTo>
                <a:lnTo>
                  <a:pt x="87109" y="74929"/>
                </a:lnTo>
                <a:lnTo>
                  <a:pt x="87617" y="74929"/>
                </a:lnTo>
                <a:lnTo>
                  <a:pt x="82222" y="80010"/>
                </a:lnTo>
                <a:lnTo>
                  <a:pt x="81356" y="80010"/>
                </a:lnTo>
                <a:lnTo>
                  <a:pt x="76011" y="86360"/>
                </a:lnTo>
                <a:lnTo>
                  <a:pt x="75399" y="86360"/>
                </a:lnTo>
                <a:lnTo>
                  <a:pt x="70319" y="92710"/>
                </a:lnTo>
                <a:lnTo>
                  <a:pt x="69735" y="92710"/>
                </a:lnTo>
                <a:lnTo>
                  <a:pt x="63982" y="100329"/>
                </a:lnTo>
                <a:lnTo>
                  <a:pt x="64389" y="100329"/>
                </a:lnTo>
                <a:lnTo>
                  <a:pt x="59880" y="106679"/>
                </a:lnTo>
                <a:lnTo>
                  <a:pt x="59372" y="106679"/>
                </a:lnTo>
                <a:lnTo>
                  <a:pt x="54317" y="114300"/>
                </a:lnTo>
                <a:lnTo>
                  <a:pt x="54686" y="114300"/>
                </a:lnTo>
                <a:lnTo>
                  <a:pt x="50012" y="121920"/>
                </a:lnTo>
                <a:lnTo>
                  <a:pt x="50342" y="121920"/>
                </a:lnTo>
                <a:lnTo>
                  <a:pt x="46062" y="129539"/>
                </a:lnTo>
                <a:lnTo>
                  <a:pt x="46367" y="129539"/>
                </a:lnTo>
                <a:lnTo>
                  <a:pt x="43036" y="137160"/>
                </a:lnTo>
                <a:lnTo>
                  <a:pt x="42748" y="137160"/>
                </a:lnTo>
                <a:lnTo>
                  <a:pt x="39281" y="146050"/>
                </a:lnTo>
                <a:lnTo>
                  <a:pt x="39522" y="146050"/>
                </a:lnTo>
                <a:lnTo>
                  <a:pt x="36909" y="153670"/>
                </a:lnTo>
                <a:lnTo>
                  <a:pt x="36690" y="153670"/>
                </a:lnTo>
                <a:lnTo>
                  <a:pt x="34074" y="162560"/>
                </a:lnTo>
                <a:lnTo>
                  <a:pt x="34251" y="162560"/>
                </a:lnTo>
                <a:lnTo>
                  <a:pt x="32080" y="171450"/>
                </a:lnTo>
                <a:lnTo>
                  <a:pt x="32232" y="171450"/>
                </a:lnTo>
                <a:lnTo>
                  <a:pt x="30518" y="180339"/>
                </a:lnTo>
                <a:lnTo>
                  <a:pt x="29400" y="189229"/>
                </a:lnTo>
                <a:lnTo>
                  <a:pt x="28821" y="196850"/>
                </a:lnTo>
                <a:lnTo>
                  <a:pt x="28752" y="198120"/>
                </a:lnTo>
                <a:lnTo>
                  <a:pt x="28575" y="203200"/>
                </a:lnTo>
                <a:lnTo>
                  <a:pt x="28511" y="207010"/>
                </a:lnTo>
                <a:lnTo>
                  <a:pt x="28562" y="988060"/>
                </a:lnTo>
                <a:lnTo>
                  <a:pt x="28705" y="991870"/>
                </a:lnTo>
                <a:lnTo>
                  <a:pt x="29464" y="1002029"/>
                </a:lnTo>
                <a:lnTo>
                  <a:pt x="30632" y="1010920"/>
                </a:lnTo>
                <a:lnTo>
                  <a:pt x="32232" y="1019810"/>
                </a:lnTo>
                <a:lnTo>
                  <a:pt x="34251" y="1028700"/>
                </a:lnTo>
                <a:lnTo>
                  <a:pt x="34401" y="1028700"/>
                </a:lnTo>
                <a:lnTo>
                  <a:pt x="36690" y="1037589"/>
                </a:lnTo>
                <a:lnTo>
                  <a:pt x="36909" y="1037589"/>
                </a:lnTo>
                <a:lnTo>
                  <a:pt x="39522" y="1045210"/>
                </a:lnTo>
                <a:lnTo>
                  <a:pt x="39281" y="1045210"/>
                </a:lnTo>
                <a:lnTo>
                  <a:pt x="42748" y="1052829"/>
                </a:lnTo>
                <a:lnTo>
                  <a:pt x="42481" y="1052829"/>
                </a:lnTo>
                <a:lnTo>
                  <a:pt x="46367" y="1061720"/>
                </a:lnTo>
                <a:lnTo>
                  <a:pt x="46674" y="1061720"/>
                </a:lnTo>
                <a:lnTo>
                  <a:pt x="50342" y="1069339"/>
                </a:lnTo>
                <a:lnTo>
                  <a:pt x="50680" y="1069339"/>
                </a:lnTo>
                <a:lnTo>
                  <a:pt x="54686" y="1076960"/>
                </a:lnTo>
                <a:lnTo>
                  <a:pt x="55160" y="1076960"/>
                </a:lnTo>
                <a:lnTo>
                  <a:pt x="59372" y="1083310"/>
                </a:lnTo>
                <a:lnTo>
                  <a:pt x="58978" y="1083310"/>
                </a:lnTo>
                <a:lnTo>
                  <a:pt x="64389" y="1090929"/>
                </a:lnTo>
                <a:lnTo>
                  <a:pt x="63982" y="1090929"/>
                </a:lnTo>
                <a:lnTo>
                  <a:pt x="69735" y="1097279"/>
                </a:lnTo>
                <a:lnTo>
                  <a:pt x="69303" y="1097279"/>
                </a:lnTo>
                <a:lnTo>
                  <a:pt x="75399" y="1103629"/>
                </a:lnTo>
                <a:lnTo>
                  <a:pt x="74942" y="1103629"/>
                </a:lnTo>
                <a:lnTo>
                  <a:pt x="81356" y="1109979"/>
                </a:lnTo>
                <a:lnTo>
                  <a:pt x="80873" y="1109979"/>
                </a:lnTo>
                <a:lnTo>
                  <a:pt x="87617" y="1116329"/>
                </a:lnTo>
                <a:lnTo>
                  <a:pt x="87109" y="1116329"/>
                </a:lnTo>
                <a:lnTo>
                  <a:pt x="94145" y="1122679"/>
                </a:lnTo>
                <a:lnTo>
                  <a:pt x="95077" y="1122679"/>
                </a:lnTo>
                <a:lnTo>
                  <a:pt x="100939" y="1127760"/>
                </a:lnTo>
                <a:lnTo>
                  <a:pt x="101914" y="1127760"/>
                </a:lnTo>
                <a:lnTo>
                  <a:pt x="108000" y="1132839"/>
                </a:lnTo>
                <a:lnTo>
                  <a:pt x="109397" y="1132839"/>
                </a:lnTo>
                <a:lnTo>
                  <a:pt x="115303" y="1136650"/>
                </a:lnTo>
                <a:lnTo>
                  <a:pt x="114706" y="1136650"/>
                </a:lnTo>
                <a:lnTo>
                  <a:pt x="122834" y="1141729"/>
                </a:lnTo>
                <a:lnTo>
                  <a:pt x="124313" y="1141729"/>
                </a:lnTo>
                <a:lnTo>
                  <a:pt x="130581" y="1145539"/>
                </a:lnTo>
                <a:lnTo>
                  <a:pt x="129959" y="1145539"/>
                </a:lnTo>
                <a:lnTo>
                  <a:pt x="138544" y="1149350"/>
                </a:lnTo>
                <a:lnTo>
                  <a:pt x="140834" y="1149350"/>
                </a:lnTo>
                <a:lnTo>
                  <a:pt x="146710" y="1151889"/>
                </a:lnTo>
                <a:lnTo>
                  <a:pt x="146037" y="1151889"/>
                </a:lnTo>
                <a:lnTo>
                  <a:pt x="155054" y="1154429"/>
                </a:lnTo>
                <a:lnTo>
                  <a:pt x="154381" y="1154429"/>
                </a:lnTo>
                <a:lnTo>
                  <a:pt x="163575" y="1156970"/>
                </a:lnTo>
                <a:lnTo>
                  <a:pt x="162890" y="1156970"/>
                </a:lnTo>
                <a:lnTo>
                  <a:pt x="172275" y="1159510"/>
                </a:lnTo>
                <a:lnTo>
                  <a:pt x="171564" y="1159510"/>
                </a:lnTo>
                <a:lnTo>
                  <a:pt x="181114" y="1160779"/>
                </a:lnTo>
                <a:lnTo>
                  <a:pt x="180403" y="1160779"/>
                </a:lnTo>
                <a:lnTo>
                  <a:pt x="190119" y="1162050"/>
                </a:lnTo>
                <a:lnTo>
                  <a:pt x="198704" y="1162050"/>
                </a:lnTo>
                <a:lnTo>
                  <a:pt x="203669" y="1163320"/>
                </a:lnTo>
                <a:lnTo>
                  <a:pt x="2175414" y="1163320"/>
                </a:lnTo>
                <a:lnTo>
                  <a:pt x="2171052" y="1165860"/>
                </a:lnTo>
                <a:lnTo>
                  <a:pt x="2162073" y="1170939"/>
                </a:lnTo>
                <a:lnTo>
                  <a:pt x="2143391" y="1178560"/>
                </a:lnTo>
                <a:lnTo>
                  <a:pt x="2133701" y="1182370"/>
                </a:lnTo>
                <a:lnTo>
                  <a:pt x="2113737" y="1187450"/>
                </a:lnTo>
                <a:lnTo>
                  <a:pt x="2082596" y="1191260"/>
                </a:lnTo>
                <a:close/>
              </a:path>
              <a:path w="2280284" h="1191260">
                <a:moveTo>
                  <a:pt x="2117051" y="34289"/>
                </a:moveTo>
                <a:lnTo>
                  <a:pt x="2107666" y="31750"/>
                </a:lnTo>
                <a:lnTo>
                  <a:pt x="2108365" y="31750"/>
                </a:lnTo>
                <a:lnTo>
                  <a:pt x="2098814" y="30479"/>
                </a:lnTo>
                <a:lnTo>
                  <a:pt x="2099525" y="30479"/>
                </a:lnTo>
                <a:lnTo>
                  <a:pt x="2089823" y="29210"/>
                </a:lnTo>
                <a:lnTo>
                  <a:pt x="2090547" y="29210"/>
                </a:lnTo>
                <a:lnTo>
                  <a:pt x="2080691" y="27939"/>
                </a:lnTo>
                <a:lnTo>
                  <a:pt x="2177595" y="27939"/>
                </a:lnTo>
                <a:lnTo>
                  <a:pt x="2179777" y="29210"/>
                </a:lnTo>
                <a:lnTo>
                  <a:pt x="2184844" y="33020"/>
                </a:lnTo>
                <a:lnTo>
                  <a:pt x="2116353" y="33020"/>
                </a:lnTo>
                <a:lnTo>
                  <a:pt x="2117051" y="34289"/>
                </a:lnTo>
                <a:close/>
              </a:path>
              <a:path w="2280284" h="1191260">
                <a:moveTo>
                  <a:pt x="162890" y="34289"/>
                </a:moveTo>
                <a:lnTo>
                  <a:pt x="163575" y="33020"/>
                </a:lnTo>
                <a:lnTo>
                  <a:pt x="167582" y="33020"/>
                </a:lnTo>
                <a:lnTo>
                  <a:pt x="162890" y="34289"/>
                </a:lnTo>
                <a:close/>
              </a:path>
              <a:path w="2280284" h="1191260">
                <a:moveTo>
                  <a:pt x="2133892" y="39370"/>
                </a:moveTo>
                <a:lnTo>
                  <a:pt x="2124887" y="35560"/>
                </a:lnTo>
                <a:lnTo>
                  <a:pt x="2125560" y="35560"/>
                </a:lnTo>
                <a:lnTo>
                  <a:pt x="2116353" y="33020"/>
                </a:lnTo>
                <a:lnTo>
                  <a:pt x="2184844" y="33020"/>
                </a:lnTo>
                <a:lnTo>
                  <a:pt x="2188222" y="35560"/>
                </a:lnTo>
                <a:lnTo>
                  <a:pt x="2192299" y="38100"/>
                </a:lnTo>
                <a:lnTo>
                  <a:pt x="2133231" y="38100"/>
                </a:lnTo>
                <a:lnTo>
                  <a:pt x="2133892" y="39370"/>
                </a:lnTo>
                <a:close/>
              </a:path>
              <a:path w="2280284" h="1191260">
                <a:moveTo>
                  <a:pt x="146037" y="39370"/>
                </a:moveTo>
                <a:lnTo>
                  <a:pt x="146710" y="38100"/>
                </a:lnTo>
                <a:lnTo>
                  <a:pt x="149042" y="38100"/>
                </a:lnTo>
                <a:lnTo>
                  <a:pt x="146037" y="39370"/>
                </a:lnTo>
                <a:close/>
              </a:path>
              <a:path w="2280284" h="1191260">
                <a:moveTo>
                  <a:pt x="2165235" y="54610"/>
                </a:moveTo>
                <a:lnTo>
                  <a:pt x="2157107" y="49529"/>
                </a:lnTo>
                <a:lnTo>
                  <a:pt x="2157717" y="49529"/>
                </a:lnTo>
                <a:lnTo>
                  <a:pt x="2149360" y="45720"/>
                </a:lnTo>
                <a:lnTo>
                  <a:pt x="2149983" y="45720"/>
                </a:lnTo>
                <a:lnTo>
                  <a:pt x="2141397" y="41910"/>
                </a:lnTo>
                <a:lnTo>
                  <a:pt x="2142032" y="41910"/>
                </a:lnTo>
                <a:lnTo>
                  <a:pt x="2133231" y="38100"/>
                </a:lnTo>
                <a:lnTo>
                  <a:pt x="2192299" y="38100"/>
                </a:lnTo>
                <a:lnTo>
                  <a:pt x="2196376" y="40639"/>
                </a:lnTo>
                <a:lnTo>
                  <a:pt x="2204250" y="46989"/>
                </a:lnTo>
                <a:lnTo>
                  <a:pt x="2211793" y="53339"/>
                </a:lnTo>
                <a:lnTo>
                  <a:pt x="2164638" y="53339"/>
                </a:lnTo>
                <a:lnTo>
                  <a:pt x="2165235" y="54610"/>
                </a:lnTo>
                <a:close/>
              </a:path>
              <a:path w="2280284" h="1191260">
                <a:moveTo>
                  <a:pt x="114706" y="54610"/>
                </a:moveTo>
                <a:lnTo>
                  <a:pt x="115303" y="53339"/>
                </a:lnTo>
                <a:lnTo>
                  <a:pt x="116738" y="53339"/>
                </a:lnTo>
                <a:lnTo>
                  <a:pt x="114706" y="54610"/>
                </a:lnTo>
                <a:close/>
              </a:path>
              <a:path w="2280284" h="1191260">
                <a:moveTo>
                  <a:pt x="2199055" y="81279"/>
                </a:moveTo>
                <a:lnTo>
                  <a:pt x="2192324" y="74929"/>
                </a:lnTo>
                <a:lnTo>
                  <a:pt x="2192832" y="74929"/>
                </a:lnTo>
                <a:lnTo>
                  <a:pt x="2185797" y="68579"/>
                </a:lnTo>
                <a:lnTo>
                  <a:pt x="2186317" y="68579"/>
                </a:lnTo>
                <a:lnTo>
                  <a:pt x="2178989" y="63500"/>
                </a:lnTo>
                <a:lnTo>
                  <a:pt x="2179535" y="63500"/>
                </a:lnTo>
                <a:lnTo>
                  <a:pt x="2171941" y="58420"/>
                </a:lnTo>
                <a:lnTo>
                  <a:pt x="2172512" y="58420"/>
                </a:lnTo>
                <a:lnTo>
                  <a:pt x="2164638" y="53339"/>
                </a:lnTo>
                <a:lnTo>
                  <a:pt x="2211793" y="53339"/>
                </a:lnTo>
                <a:lnTo>
                  <a:pt x="2219020" y="60960"/>
                </a:lnTo>
                <a:lnTo>
                  <a:pt x="2225916" y="67310"/>
                </a:lnTo>
                <a:lnTo>
                  <a:pt x="2232456" y="74929"/>
                </a:lnTo>
                <a:lnTo>
                  <a:pt x="2236580" y="80010"/>
                </a:lnTo>
                <a:lnTo>
                  <a:pt x="2198573" y="80010"/>
                </a:lnTo>
                <a:lnTo>
                  <a:pt x="2199055" y="81279"/>
                </a:lnTo>
                <a:close/>
              </a:path>
              <a:path w="2280284" h="1191260">
                <a:moveTo>
                  <a:pt x="80873" y="81279"/>
                </a:moveTo>
                <a:lnTo>
                  <a:pt x="81356" y="80010"/>
                </a:lnTo>
                <a:lnTo>
                  <a:pt x="82222" y="80010"/>
                </a:lnTo>
                <a:lnTo>
                  <a:pt x="80873" y="81279"/>
                </a:lnTo>
                <a:close/>
              </a:path>
              <a:path w="2280284" h="1191260">
                <a:moveTo>
                  <a:pt x="2204999" y="87629"/>
                </a:moveTo>
                <a:lnTo>
                  <a:pt x="2198573" y="80010"/>
                </a:lnTo>
                <a:lnTo>
                  <a:pt x="2236580" y="80010"/>
                </a:lnTo>
                <a:lnTo>
                  <a:pt x="2238641" y="82550"/>
                </a:lnTo>
                <a:lnTo>
                  <a:pt x="2241129" y="86360"/>
                </a:lnTo>
                <a:lnTo>
                  <a:pt x="2204542" y="86360"/>
                </a:lnTo>
                <a:lnTo>
                  <a:pt x="2204999" y="87629"/>
                </a:lnTo>
                <a:close/>
              </a:path>
              <a:path w="2280284" h="1191260">
                <a:moveTo>
                  <a:pt x="74942" y="87629"/>
                </a:moveTo>
                <a:lnTo>
                  <a:pt x="75399" y="86360"/>
                </a:lnTo>
                <a:lnTo>
                  <a:pt x="76011" y="86360"/>
                </a:lnTo>
                <a:lnTo>
                  <a:pt x="74942" y="87629"/>
                </a:lnTo>
                <a:close/>
              </a:path>
              <a:path w="2280284" h="1191260">
                <a:moveTo>
                  <a:pt x="2210638" y="93979"/>
                </a:moveTo>
                <a:lnTo>
                  <a:pt x="2204542" y="86360"/>
                </a:lnTo>
                <a:lnTo>
                  <a:pt x="2241129" y="86360"/>
                </a:lnTo>
                <a:lnTo>
                  <a:pt x="2244445" y="91439"/>
                </a:lnTo>
                <a:lnTo>
                  <a:pt x="2245347" y="92710"/>
                </a:lnTo>
                <a:lnTo>
                  <a:pt x="2210206" y="92710"/>
                </a:lnTo>
                <a:lnTo>
                  <a:pt x="2210638" y="93979"/>
                </a:lnTo>
                <a:close/>
              </a:path>
              <a:path w="2280284" h="1191260">
                <a:moveTo>
                  <a:pt x="69303" y="93979"/>
                </a:moveTo>
                <a:lnTo>
                  <a:pt x="69735" y="92710"/>
                </a:lnTo>
                <a:lnTo>
                  <a:pt x="70319" y="92710"/>
                </a:lnTo>
                <a:lnTo>
                  <a:pt x="69303" y="93979"/>
                </a:lnTo>
                <a:close/>
              </a:path>
              <a:path w="2280284" h="1191260">
                <a:moveTo>
                  <a:pt x="2220950" y="107950"/>
                </a:moveTo>
                <a:lnTo>
                  <a:pt x="2215553" y="100329"/>
                </a:lnTo>
                <a:lnTo>
                  <a:pt x="2215959" y="100329"/>
                </a:lnTo>
                <a:lnTo>
                  <a:pt x="2210206" y="92710"/>
                </a:lnTo>
                <a:lnTo>
                  <a:pt x="2245347" y="92710"/>
                </a:lnTo>
                <a:lnTo>
                  <a:pt x="2249855" y="99060"/>
                </a:lnTo>
                <a:lnTo>
                  <a:pt x="2254155" y="106679"/>
                </a:lnTo>
                <a:lnTo>
                  <a:pt x="2220569" y="106679"/>
                </a:lnTo>
                <a:lnTo>
                  <a:pt x="2220950" y="107950"/>
                </a:lnTo>
                <a:close/>
              </a:path>
              <a:path w="2280284" h="1191260">
                <a:moveTo>
                  <a:pt x="58978" y="107950"/>
                </a:moveTo>
                <a:lnTo>
                  <a:pt x="59372" y="106679"/>
                </a:lnTo>
                <a:lnTo>
                  <a:pt x="59880" y="106679"/>
                </a:lnTo>
                <a:lnTo>
                  <a:pt x="58978" y="107950"/>
                </a:lnTo>
                <a:close/>
              </a:path>
              <a:path w="2280284" h="1191260">
                <a:moveTo>
                  <a:pt x="2237460" y="138429"/>
                </a:moveTo>
                <a:lnTo>
                  <a:pt x="2233574" y="129539"/>
                </a:lnTo>
                <a:lnTo>
                  <a:pt x="2233879" y="129539"/>
                </a:lnTo>
                <a:lnTo>
                  <a:pt x="2229599" y="121920"/>
                </a:lnTo>
                <a:lnTo>
                  <a:pt x="2229929" y="121920"/>
                </a:lnTo>
                <a:lnTo>
                  <a:pt x="2225255" y="114300"/>
                </a:lnTo>
                <a:lnTo>
                  <a:pt x="2225611" y="114300"/>
                </a:lnTo>
                <a:lnTo>
                  <a:pt x="2220569" y="106679"/>
                </a:lnTo>
                <a:lnTo>
                  <a:pt x="2254155" y="106679"/>
                </a:lnTo>
                <a:lnTo>
                  <a:pt x="2254872" y="107950"/>
                </a:lnTo>
                <a:lnTo>
                  <a:pt x="2259469" y="116839"/>
                </a:lnTo>
                <a:lnTo>
                  <a:pt x="2263635" y="127000"/>
                </a:lnTo>
                <a:lnTo>
                  <a:pt x="2267369" y="135889"/>
                </a:lnTo>
                <a:lnTo>
                  <a:pt x="2267778" y="137160"/>
                </a:lnTo>
                <a:lnTo>
                  <a:pt x="2237181" y="137160"/>
                </a:lnTo>
                <a:lnTo>
                  <a:pt x="2237460" y="138429"/>
                </a:lnTo>
                <a:close/>
              </a:path>
              <a:path w="2280284" h="1191260">
                <a:moveTo>
                  <a:pt x="42481" y="138429"/>
                </a:moveTo>
                <a:lnTo>
                  <a:pt x="42748" y="137160"/>
                </a:lnTo>
                <a:lnTo>
                  <a:pt x="43036" y="137160"/>
                </a:lnTo>
                <a:lnTo>
                  <a:pt x="42481" y="138429"/>
                </a:lnTo>
                <a:close/>
              </a:path>
              <a:path w="2280284" h="1191260">
                <a:moveTo>
                  <a:pt x="2243467" y="154939"/>
                </a:moveTo>
                <a:lnTo>
                  <a:pt x="2240419" y="146050"/>
                </a:lnTo>
                <a:lnTo>
                  <a:pt x="2240661" y="146050"/>
                </a:lnTo>
                <a:lnTo>
                  <a:pt x="2237181" y="137160"/>
                </a:lnTo>
                <a:lnTo>
                  <a:pt x="2267778" y="137160"/>
                </a:lnTo>
                <a:lnTo>
                  <a:pt x="2270645" y="146050"/>
                </a:lnTo>
                <a:lnTo>
                  <a:pt x="2273051" y="153670"/>
                </a:lnTo>
                <a:lnTo>
                  <a:pt x="2243251" y="153670"/>
                </a:lnTo>
                <a:lnTo>
                  <a:pt x="2243467" y="154939"/>
                </a:lnTo>
                <a:close/>
              </a:path>
              <a:path w="2280284" h="1191260">
                <a:moveTo>
                  <a:pt x="36474" y="154939"/>
                </a:moveTo>
                <a:lnTo>
                  <a:pt x="36690" y="153670"/>
                </a:lnTo>
                <a:lnTo>
                  <a:pt x="36909" y="153670"/>
                </a:lnTo>
                <a:lnTo>
                  <a:pt x="36474" y="154939"/>
                </a:lnTo>
                <a:close/>
              </a:path>
              <a:path w="2280284" h="1191260">
                <a:moveTo>
                  <a:pt x="2279766" y="993139"/>
                </a:moveTo>
                <a:lnTo>
                  <a:pt x="2251189" y="993139"/>
                </a:lnTo>
                <a:lnTo>
                  <a:pt x="2251379" y="988060"/>
                </a:lnTo>
                <a:lnTo>
                  <a:pt x="2251430" y="207010"/>
                </a:lnTo>
                <a:lnTo>
                  <a:pt x="2251332" y="201929"/>
                </a:lnTo>
                <a:lnTo>
                  <a:pt x="2251189" y="198120"/>
                </a:lnTo>
                <a:lnTo>
                  <a:pt x="2251107" y="196850"/>
                </a:lnTo>
                <a:lnTo>
                  <a:pt x="2250465" y="189229"/>
                </a:lnTo>
                <a:lnTo>
                  <a:pt x="2249309" y="180339"/>
                </a:lnTo>
                <a:lnTo>
                  <a:pt x="2247709" y="171450"/>
                </a:lnTo>
                <a:lnTo>
                  <a:pt x="2247849" y="171450"/>
                </a:lnTo>
                <a:lnTo>
                  <a:pt x="2245690" y="162560"/>
                </a:lnTo>
                <a:lnTo>
                  <a:pt x="2245868" y="162560"/>
                </a:lnTo>
                <a:lnTo>
                  <a:pt x="2243251" y="153670"/>
                </a:lnTo>
                <a:lnTo>
                  <a:pt x="2273051" y="153670"/>
                </a:lnTo>
                <a:lnTo>
                  <a:pt x="2279726" y="196850"/>
                </a:lnTo>
                <a:lnTo>
                  <a:pt x="2279929" y="201929"/>
                </a:lnTo>
                <a:lnTo>
                  <a:pt x="2279807" y="991870"/>
                </a:lnTo>
                <a:lnTo>
                  <a:pt x="2279766" y="993139"/>
                </a:lnTo>
                <a:close/>
              </a:path>
              <a:path w="2280284" h="1191260">
                <a:moveTo>
                  <a:pt x="28511" y="208279"/>
                </a:moveTo>
                <a:lnTo>
                  <a:pt x="28511" y="207010"/>
                </a:lnTo>
                <a:lnTo>
                  <a:pt x="28511" y="208279"/>
                </a:lnTo>
                <a:close/>
              </a:path>
              <a:path w="2280284" h="1191260">
                <a:moveTo>
                  <a:pt x="2251430" y="208279"/>
                </a:moveTo>
                <a:lnTo>
                  <a:pt x="2251414" y="207010"/>
                </a:lnTo>
                <a:lnTo>
                  <a:pt x="2251430" y="208279"/>
                </a:lnTo>
                <a:close/>
              </a:path>
              <a:path w="2280284" h="1191260">
                <a:moveTo>
                  <a:pt x="28808" y="993139"/>
                </a:moveTo>
                <a:lnTo>
                  <a:pt x="28714" y="991870"/>
                </a:lnTo>
                <a:lnTo>
                  <a:pt x="28808" y="993139"/>
                </a:lnTo>
                <a:close/>
              </a:path>
              <a:path w="2280284" h="1191260">
                <a:moveTo>
                  <a:pt x="2279135" y="1002029"/>
                </a:moveTo>
                <a:lnTo>
                  <a:pt x="2250465" y="1002029"/>
                </a:lnTo>
                <a:lnTo>
                  <a:pt x="2251214" y="991870"/>
                </a:lnTo>
                <a:lnTo>
                  <a:pt x="2251189" y="993139"/>
                </a:lnTo>
                <a:lnTo>
                  <a:pt x="2279766" y="993139"/>
                </a:lnTo>
                <a:lnTo>
                  <a:pt x="2279726" y="994410"/>
                </a:lnTo>
                <a:lnTo>
                  <a:pt x="2279135" y="1002029"/>
                </a:lnTo>
                <a:close/>
              </a:path>
              <a:path w="2280284" h="1191260">
                <a:moveTo>
                  <a:pt x="29554" y="1002029"/>
                </a:moveTo>
                <a:lnTo>
                  <a:pt x="29400" y="1000760"/>
                </a:lnTo>
                <a:lnTo>
                  <a:pt x="29554" y="1002029"/>
                </a:lnTo>
                <a:close/>
              </a:path>
              <a:path w="2280284" h="1191260">
                <a:moveTo>
                  <a:pt x="2278105" y="1010920"/>
                </a:moveTo>
                <a:lnTo>
                  <a:pt x="2249309" y="1010920"/>
                </a:lnTo>
                <a:lnTo>
                  <a:pt x="2250541" y="1000760"/>
                </a:lnTo>
                <a:lnTo>
                  <a:pt x="2250465" y="1002029"/>
                </a:lnTo>
                <a:lnTo>
                  <a:pt x="2279135" y="1002029"/>
                </a:lnTo>
                <a:lnTo>
                  <a:pt x="2278938" y="1004570"/>
                </a:lnTo>
                <a:lnTo>
                  <a:pt x="2278105" y="1010920"/>
                </a:lnTo>
                <a:close/>
              </a:path>
              <a:path w="2280284" h="1191260">
                <a:moveTo>
                  <a:pt x="30732" y="1010920"/>
                </a:moveTo>
                <a:lnTo>
                  <a:pt x="30518" y="1009650"/>
                </a:lnTo>
                <a:lnTo>
                  <a:pt x="30732" y="1010920"/>
                </a:lnTo>
                <a:close/>
              </a:path>
              <a:path w="2280284" h="1191260">
                <a:moveTo>
                  <a:pt x="2276690" y="1019810"/>
                </a:moveTo>
                <a:lnTo>
                  <a:pt x="2247709" y="1019810"/>
                </a:lnTo>
                <a:lnTo>
                  <a:pt x="2249411" y="1009650"/>
                </a:lnTo>
                <a:lnTo>
                  <a:pt x="2249309" y="1010920"/>
                </a:lnTo>
                <a:lnTo>
                  <a:pt x="2278105" y="1010920"/>
                </a:lnTo>
                <a:lnTo>
                  <a:pt x="2277605" y="1014729"/>
                </a:lnTo>
                <a:lnTo>
                  <a:pt x="2276690" y="1019810"/>
                </a:lnTo>
                <a:close/>
              </a:path>
              <a:path w="2280284" h="1191260">
                <a:moveTo>
                  <a:pt x="32351" y="1019810"/>
                </a:moveTo>
                <a:lnTo>
                  <a:pt x="32080" y="1018539"/>
                </a:lnTo>
                <a:lnTo>
                  <a:pt x="32351" y="1019810"/>
                </a:lnTo>
                <a:close/>
              </a:path>
              <a:path w="2280284" h="1191260">
                <a:moveTo>
                  <a:pt x="2274904" y="1028700"/>
                </a:moveTo>
                <a:lnTo>
                  <a:pt x="2245690" y="1028700"/>
                </a:lnTo>
                <a:lnTo>
                  <a:pt x="2247849" y="1018539"/>
                </a:lnTo>
                <a:lnTo>
                  <a:pt x="2247709" y="1019810"/>
                </a:lnTo>
                <a:lnTo>
                  <a:pt x="2276690" y="1019810"/>
                </a:lnTo>
                <a:lnTo>
                  <a:pt x="2275776" y="1024889"/>
                </a:lnTo>
                <a:lnTo>
                  <a:pt x="2274904" y="1028700"/>
                </a:lnTo>
                <a:close/>
              </a:path>
              <a:path w="2280284" h="1191260">
                <a:moveTo>
                  <a:pt x="34401" y="1028700"/>
                </a:moveTo>
                <a:lnTo>
                  <a:pt x="34251" y="1028700"/>
                </a:lnTo>
                <a:lnTo>
                  <a:pt x="34074" y="1027429"/>
                </a:lnTo>
                <a:lnTo>
                  <a:pt x="34401" y="1028700"/>
                </a:lnTo>
                <a:close/>
              </a:path>
              <a:path w="2280284" h="1191260">
                <a:moveTo>
                  <a:pt x="2272750" y="1037589"/>
                </a:moveTo>
                <a:lnTo>
                  <a:pt x="2243251" y="1037589"/>
                </a:lnTo>
                <a:lnTo>
                  <a:pt x="2245868" y="1027429"/>
                </a:lnTo>
                <a:lnTo>
                  <a:pt x="2245690" y="1028700"/>
                </a:lnTo>
                <a:lnTo>
                  <a:pt x="2274904" y="1028700"/>
                </a:lnTo>
                <a:lnTo>
                  <a:pt x="2273452" y="1035050"/>
                </a:lnTo>
                <a:lnTo>
                  <a:pt x="2272750" y="1037589"/>
                </a:lnTo>
                <a:close/>
              </a:path>
              <a:path w="2280284" h="1191260">
                <a:moveTo>
                  <a:pt x="36909" y="1037589"/>
                </a:moveTo>
                <a:lnTo>
                  <a:pt x="36690" y="1037589"/>
                </a:lnTo>
                <a:lnTo>
                  <a:pt x="36474" y="1036320"/>
                </a:lnTo>
                <a:lnTo>
                  <a:pt x="36909" y="1037589"/>
                </a:lnTo>
                <a:close/>
              </a:path>
              <a:path w="2280284" h="1191260">
                <a:moveTo>
                  <a:pt x="2264702" y="1061720"/>
                </a:moveTo>
                <a:lnTo>
                  <a:pt x="2233574" y="1061720"/>
                </a:lnTo>
                <a:lnTo>
                  <a:pt x="2237460" y="1052829"/>
                </a:lnTo>
                <a:lnTo>
                  <a:pt x="2237181" y="1052829"/>
                </a:lnTo>
                <a:lnTo>
                  <a:pt x="2240661" y="1045210"/>
                </a:lnTo>
                <a:lnTo>
                  <a:pt x="2240419" y="1045210"/>
                </a:lnTo>
                <a:lnTo>
                  <a:pt x="2243467" y="1036320"/>
                </a:lnTo>
                <a:lnTo>
                  <a:pt x="2243251" y="1037589"/>
                </a:lnTo>
                <a:lnTo>
                  <a:pt x="2272750" y="1037589"/>
                </a:lnTo>
                <a:lnTo>
                  <a:pt x="2270645" y="1045210"/>
                </a:lnTo>
                <a:lnTo>
                  <a:pt x="2267369" y="1055370"/>
                </a:lnTo>
                <a:lnTo>
                  <a:pt x="2264702" y="1061720"/>
                </a:lnTo>
                <a:close/>
              </a:path>
              <a:path w="2280284" h="1191260">
                <a:moveTo>
                  <a:pt x="46674" y="1061720"/>
                </a:moveTo>
                <a:lnTo>
                  <a:pt x="46367" y="1061720"/>
                </a:lnTo>
                <a:lnTo>
                  <a:pt x="46062" y="1060450"/>
                </a:lnTo>
                <a:lnTo>
                  <a:pt x="46674" y="1061720"/>
                </a:lnTo>
                <a:close/>
              </a:path>
              <a:path w="2280284" h="1191260">
                <a:moveTo>
                  <a:pt x="2261254" y="1069339"/>
                </a:moveTo>
                <a:lnTo>
                  <a:pt x="2229599" y="1069339"/>
                </a:lnTo>
                <a:lnTo>
                  <a:pt x="2233879" y="1060450"/>
                </a:lnTo>
                <a:lnTo>
                  <a:pt x="2233574" y="1061720"/>
                </a:lnTo>
                <a:lnTo>
                  <a:pt x="2264702" y="1061720"/>
                </a:lnTo>
                <a:lnTo>
                  <a:pt x="2263635" y="1064260"/>
                </a:lnTo>
                <a:lnTo>
                  <a:pt x="2261254" y="1069339"/>
                </a:lnTo>
                <a:close/>
              </a:path>
              <a:path w="2280284" h="1191260">
                <a:moveTo>
                  <a:pt x="50680" y="1069339"/>
                </a:moveTo>
                <a:lnTo>
                  <a:pt x="50342" y="1069339"/>
                </a:lnTo>
                <a:lnTo>
                  <a:pt x="50012" y="1068070"/>
                </a:lnTo>
                <a:lnTo>
                  <a:pt x="50680" y="1069339"/>
                </a:lnTo>
                <a:close/>
              </a:path>
              <a:path w="2280284" h="1191260">
                <a:moveTo>
                  <a:pt x="2257499" y="1076960"/>
                </a:moveTo>
                <a:lnTo>
                  <a:pt x="2225255" y="1076960"/>
                </a:lnTo>
                <a:lnTo>
                  <a:pt x="2229929" y="1068070"/>
                </a:lnTo>
                <a:lnTo>
                  <a:pt x="2229599" y="1069339"/>
                </a:lnTo>
                <a:lnTo>
                  <a:pt x="2261254" y="1069339"/>
                </a:lnTo>
                <a:lnTo>
                  <a:pt x="2259469" y="1073150"/>
                </a:lnTo>
                <a:lnTo>
                  <a:pt x="2257499" y="1076960"/>
                </a:lnTo>
                <a:close/>
              </a:path>
              <a:path w="2280284" h="1191260">
                <a:moveTo>
                  <a:pt x="55160" y="1076960"/>
                </a:moveTo>
                <a:lnTo>
                  <a:pt x="54686" y="1076960"/>
                </a:lnTo>
                <a:lnTo>
                  <a:pt x="54317" y="1075689"/>
                </a:lnTo>
                <a:lnTo>
                  <a:pt x="55160" y="1076960"/>
                </a:lnTo>
                <a:close/>
              </a:path>
              <a:path w="2280284" h="1191260">
                <a:moveTo>
                  <a:pt x="2225916" y="1122679"/>
                </a:moveTo>
                <a:lnTo>
                  <a:pt x="2185797" y="1122679"/>
                </a:lnTo>
                <a:lnTo>
                  <a:pt x="2192832" y="1116329"/>
                </a:lnTo>
                <a:lnTo>
                  <a:pt x="2192324" y="1116329"/>
                </a:lnTo>
                <a:lnTo>
                  <a:pt x="2199055" y="1109979"/>
                </a:lnTo>
                <a:lnTo>
                  <a:pt x="2198573" y="1109979"/>
                </a:lnTo>
                <a:lnTo>
                  <a:pt x="2204999" y="1103629"/>
                </a:lnTo>
                <a:lnTo>
                  <a:pt x="2204542" y="1103629"/>
                </a:lnTo>
                <a:lnTo>
                  <a:pt x="2210638" y="1097279"/>
                </a:lnTo>
                <a:lnTo>
                  <a:pt x="2210206" y="1097279"/>
                </a:lnTo>
                <a:lnTo>
                  <a:pt x="2215959" y="1090929"/>
                </a:lnTo>
                <a:lnTo>
                  <a:pt x="2215553" y="1090929"/>
                </a:lnTo>
                <a:lnTo>
                  <a:pt x="2220950" y="1083310"/>
                </a:lnTo>
                <a:lnTo>
                  <a:pt x="2220569" y="1083310"/>
                </a:lnTo>
                <a:lnTo>
                  <a:pt x="2225611" y="1075689"/>
                </a:lnTo>
                <a:lnTo>
                  <a:pt x="2225255" y="1076960"/>
                </a:lnTo>
                <a:lnTo>
                  <a:pt x="2257499" y="1076960"/>
                </a:lnTo>
                <a:lnTo>
                  <a:pt x="2232456" y="1115060"/>
                </a:lnTo>
                <a:lnTo>
                  <a:pt x="2225916" y="1122679"/>
                </a:lnTo>
                <a:close/>
              </a:path>
              <a:path w="2280284" h="1191260">
                <a:moveTo>
                  <a:pt x="95077" y="1122679"/>
                </a:moveTo>
                <a:lnTo>
                  <a:pt x="94145" y="1122679"/>
                </a:lnTo>
                <a:lnTo>
                  <a:pt x="93611" y="1121410"/>
                </a:lnTo>
                <a:lnTo>
                  <a:pt x="95077" y="1122679"/>
                </a:lnTo>
                <a:close/>
              </a:path>
              <a:path w="2280284" h="1191260">
                <a:moveTo>
                  <a:pt x="2221318" y="1127760"/>
                </a:moveTo>
                <a:lnTo>
                  <a:pt x="2178989" y="1127760"/>
                </a:lnTo>
                <a:lnTo>
                  <a:pt x="2186317" y="1121410"/>
                </a:lnTo>
                <a:lnTo>
                  <a:pt x="2185797" y="1122679"/>
                </a:lnTo>
                <a:lnTo>
                  <a:pt x="2225916" y="1122679"/>
                </a:lnTo>
                <a:lnTo>
                  <a:pt x="2221318" y="1127760"/>
                </a:lnTo>
                <a:close/>
              </a:path>
              <a:path w="2280284" h="1191260">
                <a:moveTo>
                  <a:pt x="101914" y="1127760"/>
                </a:moveTo>
                <a:lnTo>
                  <a:pt x="100939" y="1127760"/>
                </a:lnTo>
                <a:lnTo>
                  <a:pt x="100393" y="1126489"/>
                </a:lnTo>
                <a:lnTo>
                  <a:pt x="101914" y="1127760"/>
                </a:lnTo>
                <a:close/>
              </a:path>
              <a:path w="2280284" h="1191260">
                <a:moveTo>
                  <a:pt x="2216611" y="1132839"/>
                </a:moveTo>
                <a:lnTo>
                  <a:pt x="2171941" y="1132839"/>
                </a:lnTo>
                <a:lnTo>
                  <a:pt x="2179535" y="1126489"/>
                </a:lnTo>
                <a:lnTo>
                  <a:pt x="2178989" y="1127760"/>
                </a:lnTo>
                <a:lnTo>
                  <a:pt x="2221318" y="1127760"/>
                </a:lnTo>
                <a:lnTo>
                  <a:pt x="2219020" y="1130300"/>
                </a:lnTo>
                <a:lnTo>
                  <a:pt x="2216611" y="1132839"/>
                </a:lnTo>
                <a:close/>
              </a:path>
              <a:path w="2280284" h="1191260">
                <a:moveTo>
                  <a:pt x="109397" y="1132839"/>
                </a:moveTo>
                <a:lnTo>
                  <a:pt x="108000" y="1132839"/>
                </a:lnTo>
                <a:lnTo>
                  <a:pt x="107429" y="1131570"/>
                </a:lnTo>
                <a:lnTo>
                  <a:pt x="109397" y="1132839"/>
                </a:lnTo>
                <a:close/>
              </a:path>
              <a:path w="2280284" h="1191260">
                <a:moveTo>
                  <a:pt x="2207267" y="1141729"/>
                </a:moveTo>
                <a:lnTo>
                  <a:pt x="2157107" y="1141729"/>
                </a:lnTo>
                <a:lnTo>
                  <a:pt x="2165235" y="1136650"/>
                </a:lnTo>
                <a:lnTo>
                  <a:pt x="2164638" y="1136650"/>
                </a:lnTo>
                <a:lnTo>
                  <a:pt x="2172512" y="1131570"/>
                </a:lnTo>
                <a:lnTo>
                  <a:pt x="2171941" y="1132839"/>
                </a:lnTo>
                <a:lnTo>
                  <a:pt x="2216611" y="1132839"/>
                </a:lnTo>
                <a:lnTo>
                  <a:pt x="2211793" y="1137920"/>
                </a:lnTo>
                <a:lnTo>
                  <a:pt x="2207267" y="1141729"/>
                </a:lnTo>
                <a:close/>
              </a:path>
              <a:path w="2280284" h="1191260">
                <a:moveTo>
                  <a:pt x="124313" y="1141729"/>
                </a:moveTo>
                <a:lnTo>
                  <a:pt x="122834" y="1141729"/>
                </a:lnTo>
                <a:lnTo>
                  <a:pt x="122224" y="1140460"/>
                </a:lnTo>
                <a:lnTo>
                  <a:pt x="124313" y="1141729"/>
                </a:lnTo>
                <a:close/>
              </a:path>
              <a:path w="2280284" h="1191260">
                <a:moveTo>
                  <a:pt x="2197950" y="1149350"/>
                </a:moveTo>
                <a:lnTo>
                  <a:pt x="2141397" y="1149350"/>
                </a:lnTo>
                <a:lnTo>
                  <a:pt x="2149983" y="1145539"/>
                </a:lnTo>
                <a:lnTo>
                  <a:pt x="2149360" y="1145539"/>
                </a:lnTo>
                <a:lnTo>
                  <a:pt x="2157717" y="1140460"/>
                </a:lnTo>
                <a:lnTo>
                  <a:pt x="2157107" y="1141729"/>
                </a:lnTo>
                <a:lnTo>
                  <a:pt x="2207267" y="1141729"/>
                </a:lnTo>
                <a:lnTo>
                  <a:pt x="2204250" y="1144270"/>
                </a:lnTo>
                <a:lnTo>
                  <a:pt x="2197950" y="1149350"/>
                </a:lnTo>
                <a:close/>
              </a:path>
              <a:path w="2280284" h="1191260">
                <a:moveTo>
                  <a:pt x="140834" y="1149350"/>
                </a:moveTo>
                <a:lnTo>
                  <a:pt x="138544" y="1149350"/>
                </a:lnTo>
                <a:lnTo>
                  <a:pt x="137896" y="1148079"/>
                </a:lnTo>
                <a:lnTo>
                  <a:pt x="140834" y="1149350"/>
                </a:lnTo>
                <a:close/>
              </a:path>
              <a:path w="2280284" h="1191260">
                <a:moveTo>
                  <a:pt x="2175414" y="1163320"/>
                </a:moveTo>
                <a:lnTo>
                  <a:pt x="2076259" y="1163320"/>
                </a:lnTo>
                <a:lnTo>
                  <a:pt x="2081237" y="1162050"/>
                </a:lnTo>
                <a:lnTo>
                  <a:pt x="2089823" y="1162050"/>
                </a:lnTo>
                <a:lnTo>
                  <a:pt x="2099525" y="1160779"/>
                </a:lnTo>
                <a:lnTo>
                  <a:pt x="2098814" y="1160779"/>
                </a:lnTo>
                <a:lnTo>
                  <a:pt x="2108365" y="1159510"/>
                </a:lnTo>
                <a:lnTo>
                  <a:pt x="2107666" y="1159510"/>
                </a:lnTo>
                <a:lnTo>
                  <a:pt x="2117051" y="1156970"/>
                </a:lnTo>
                <a:lnTo>
                  <a:pt x="2116353" y="1156970"/>
                </a:lnTo>
                <a:lnTo>
                  <a:pt x="2125560" y="1154429"/>
                </a:lnTo>
                <a:lnTo>
                  <a:pt x="2124887" y="1154429"/>
                </a:lnTo>
                <a:lnTo>
                  <a:pt x="2133892" y="1151889"/>
                </a:lnTo>
                <a:lnTo>
                  <a:pt x="2133231" y="1151889"/>
                </a:lnTo>
                <a:lnTo>
                  <a:pt x="2142032" y="1148079"/>
                </a:lnTo>
                <a:lnTo>
                  <a:pt x="2141397" y="1149350"/>
                </a:lnTo>
                <a:lnTo>
                  <a:pt x="2197950" y="1149350"/>
                </a:lnTo>
                <a:lnTo>
                  <a:pt x="2196376" y="1150620"/>
                </a:lnTo>
                <a:lnTo>
                  <a:pt x="2188222" y="1155700"/>
                </a:lnTo>
                <a:lnTo>
                  <a:pt x="2179777" y="1160779"/>
                </a:lnTo>
                <a:lnTo>
                  <a:pt x="2175414" y="116332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111406" y="3774440"/>
            <a:ext cx="2010410" cy="105664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algn="just" marL="12700" marR="5080">
              <a:lnSpc>
                <a:spcPct val="80000"/>
              </a:lnSpc>
              <a:spcBef>
                <a:spcPts val="730"/>
              </a:spcBef>
            </a:pPr>
            <a:r>
              <a:rPr dirty="0" sz="2600" b="1">
                <a:latin typeface="华文楷体"/>
                <a:cs typeface="华文楷体"/>
              </a:rPr>
              <a:t>带电体自身的 大小远小于它 们之间的距离</a:t>
            </a:r>
            <a:endParaRPr sz="260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57044" y="1699260"/>
            <a:ext cx="2353310" cy="1149350"/>
          </a:xfrm>
          <a:custGeom>
            <a:avLst/>
            <a:gdLst/>
            <a:ahLst/>
            <a:cxnLst/>
            <a:rect l="l" t="t" r="r" b="b"/>
            <a:pathLst>
              <a:path w="2353310" h="1149350">
                <a:moveTo>
                  <a:pt x="2162556" y="1149095"/>
                </a:moveTo>
                <a:lnTo>
                  <a:pt x="190500" y="1149095"/>
                </a:lnTo>
                <a:lnTo>
                  <a:pt x="146700" y="1144079"/>
                </a:lnTo>
                <a:lnTo>
                  <a:pt x="106485" y="1129691"/>
                </a:lnTo>
                <a:lnTo>
                  <a:pt x="71021" y="1107072"/>
                </a:lnTo>
                <a:lnTo>
                  <a:pt x="41474" y="1077360"/>
                </a:lnTo>
                <a:lnTo>
                  <a:pt x="19011" y="1041697"/>
                </a:lnTo>
                <a:lnTo>
                  <a:pt x="4797" y="1001221"/>
                </a:lnTo>
                <a:lnTo>
                  <a:pt x="0" y="957071"/>
                </a:lnTo>
                <a:lnTo>
                  <a:pt x="0" y="192023"/>
                </a:lnTo>
                <a:lnTo>
                  <a:pt x="4797" y="148066"/>
                </a:lnTo>
                <a:lnTo>
                  <a:pt x="19011" y="107717"/>
                </a:lnTo>
                <a:lnTo>
                  <a:pt x="41474" y="72117"/>
                </a:lnTo>
                <a:lnTo>
                  <a:pt x="71021" y="42406"/>
                </a:lnTo>
                <a:lnTo>
                  <a:pt x="106485" y="19723"/>
                </a:lnTo>
                <a:lnTo>
                  <a:pt x="146700" y="5207"/>
                </a:lnTo>
                <a:lnTo>
                  <a:pt x="190500" y="0"/>
                </a:lnTo>
                <a:lnTo>
                  <a:pt x="2162556" y="0"/>
                </a:lnTo>
                <a:lnTo>
                  <a:pt x="2206304" y="5207"/>
                </a:lnTo>
                <a:lnTo>
                  <a:pt x="2246484" y="19723"/>
                </a:lnTo>
                <a:lnTo>
                  <a:pt x="2281931" y="42406"/>
                </a:lnTo>
                <a:lnTo>
                  <a:pt x="2311478" y="72117"/>
                </a:lnTo>
                <a:lnTo>
                  <a:pt x="2333959" y="107717"/>
                </a:lnTo>
                <a:lnTo>
                  <a:pt x="2348207" y="148066"/>
                </a:lnTo>
                <a:lnTo>
                  <a:pt x="2353056" y="192023"/>
                </a:lnTo>
                <a:lnTo>
                  <a:pt x="2353056" y="957071"/>
                </a:lnTo>
                <a:lnTo>
                  <a:pt x="2348207" y="1001221"/>
                </a:lnTo>
                <a:lnTo>
                  <a:pt x="2333959" y="1041697"/>
                </a:lnTo>
                <a:lnTo>
                  <a:pt x="2311478" y="1077360"/>
                </a:lnTo>
                <a:lnTo>
                  <a:pt x="2281931" y="1107072"/>
                </a:lnTo>
                <a:lnTo>
                  <a:pt x="2246484" y="1129691"/>
                </a:lnTo>
                <a:lnTo>
                  <a:pt x="2206304" y="1144079"/>
                </a:lnTo>
                <a:lnTo>
                  <a:pt x="2162556" y="1149095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46883" y="1690141"/>
            <a:ext cx="2373630" cy="1167130"/>
          </a:xfrm>
          <a:custGeom>
            <a:avLst/>
            <a:gdLst/>
            <a:ahLst/>
            <a:cxnLst/>
            <a:rect l="l" t="t" r="r" b="b"/>
            <a:pathLst>
              <a:path w="2373629" h="1167130">
                <a:moveTo>
                  <a:pt x="2182698" y="1167130"/>
                </a:moveTo>
                <a:lnTo>
                  <a:pt x="190538" y="1167130"/>
                </a:lnTo>
                <a:lnTo>
                  <a:pt x="160439" y="1163320"/>
                </a:lnTo>
                <a:lnTo>
                  <a:pt x="141160" y="1158239"/>
                </a:lnTo>
                <a:lnTo>
                  <a:pt x="131826" y="1154430"/>
                </a:lnTo>
                <a:lnTo>
                  <a:pt x="122694" y="1151889"/>
                </a:lnTo>
                <a:lnTo>
                  <a:pt x="113792" y="1146810"/>
                </a:lnTo>
                <a:lnTo>
                  <a:pt x="105117" y="1143000"/>
                </a:lnTo>
                <a:lnTo>
                  <a:pt x="96697" y="1137920"/>
                </a:lnTo>
                <a:lnTo>
                  <a:pt x="65786" y="1115060"/>
                </a:lnTo>
                <a:lnTo>
                  <a:pt x="45834" y="1093470"/>
                </a:lnTo>
                <a:lnTo>
                  <a:pt x="39865" y="1087120"/>
                </a:lnTo>
                <a:lnTo>
                  <a:pt x="34264" y="1078230"/>
                </a:lnTo>
                <a:lnTo>
                  <a:pt x="29032" y="1070610"/>
                </a:lnTo>
                <a:lnTo>
                  <a:pt x="24193" y="1061720"/>
                </a:lnTo>
                <a:lnTo>
                  <a:pt x="8966" y="1026160"/>
                </a:lnTo>
                <a:lnTo>
                  <a:pt x="965" y="986789"/>
                </a:lnTo>
                <a:lnTo>
                  <a:pt x="0" y="971550"/>
                </a:lnTo>
                <a:lnTo>
                  <a:pt x="0" y="195580"/>
                </a:lnTo>
                <a:lnTo>
                  <a:pt x="6261" y="149860"/>
                </a:lnTo>
                <a:lnTo>
                  <a:pt x="19761" y="113030"/>
                </a:lnTo>
                <a:lnTo>
                  <a:pt x="29032" y="96519"/>
                </a:lnTo>
                <a:lnTo>
                  <a:pt x="34264" y="87630"/>
                </a:lnTo>
                <a:lnTo>
                  <a:pt x="58801" y="58419"/>
                </a:lnTo>
                <a:lnTo>
                  <a:pt x="88544" y="34289"/>
                </a:lnTo>
                <a:lnTo>
                  <a:pt x="96697" y="27939"/>
                </a:lnTo>
                <a:lnTo>
                  <a:pt x="105117" y="24130"/>
                </a:lnTo>
                <a:lnTo>
                  <a:pt x="113792" y="19050"/>
                </a:lnTo>
                <a:lnTo>
                  <a:pt x="122694" y="15239"/>
                </a:lnTo>
                <a:lnTo>
                  <a:pt x="131826" y="11430"/>
                </a:lnTo>
                <a:lnTo>
                  <a:pt x="141160" y="8889"/>
                </a:lnTo>
                <a:lnTo>
                  <a:pt x="150710" y="5080"/>
                </a:lnTo>
                <a:lnTo>
                  <a:pt x="160439" y="3810"/>
                </a:lnTo>
                <a:lnTo>
                  <a:pt x="170332" y="1269"/>
                </a:lnTo>
                <a:lnTo>
                  <a:pt x="180390" y="0"/>
                </a:lnTo>
                <a:lnTo>
                  <a:pt x="2192832" y="0"/>
                </a:lnTo>
                <a:lnTo>
                  <a:pt x="2202891" y="1269"/>
                </a:lnTo>
                <a:lnTo>
                  <a:pt x="2212797" y="3810"/>
                </a:lnTo>
                <a:lnTo>
                  <a:pt x="2222525" y="5080"/>
                </a:lnTo>
                <a:lnTo>
                  <a:pt x="2232063" y="8889"/>
                </a:lnTo>
                <a:lnTo>
                  <a:pt x="2241410" y="11430"/>
                </a:lnTo>
                <a:lnTo>
                  <a:pt x="2250541" y="15239"/>
                </a:lnTo>
                <a:lnTo>
                  <a:pt x="2259444" y="19050"/>
                </a:lnTo>
                <a:lnTo>
                  <a:pt x="182562" y="19050"/>
                </a:lnTo>
                <a:lnTo>
                  <a:pt x="172974" y="20319"/>
                </a:lnTo>
                <a:lnTo>
                  <a:pt x="173443" y="20319"/>
                </a:lnTo>
                <a:lnTo>
                  <a:pt x="164020" y="21589"/>
                </a:lnTo>
                <a:lnTo>
                  <a:pt x="164490" y="21589"/>
                </a:lnTo>
                <a:lnTo>
                  <a:pt x="155219" y="24130"/>
                </a:lnTo>
                <a:lnTo>
                  <a:pt x="155676" y="24130"/>
                </a:lnTo>
                <a:lnTo>
                  <a:pt x="146596" y="26669"/>
                </a:lnTo>
                <a:lnTo>
                  <a:pt x="147053" y="26669"/>
                </a:lnTo>
                <a:lnTo>
                  <a:pt x="138150" y="29210"/>
                </a:lnTo>
                <a:lnTo>
                  <a:pt x="138595" y="29210"/>
                </a:lnTo>
                <a:lnTo>
                  <a:pt x="129895" y="33019"/>
                </a:lnTo>
                <a:lnTo>
                  <a:pt x="130327" y="33019"/>
                </a:lnTo>
                <a:lnTo>
                  <a:pt x="121843" y="36830"/>
                </a:lnTo>
                <a:lnTo>
                  <a:pt x="122262" y="36830"/>
                </a:lnTo>
                <a:lnTo>
                  <a:pt x="114007" y="40639"/>
                </a:lnTo>
                <a:lnTo>
                  <a:pt x="114414" y="40639"/>
                </a:lnTo>
                <a:lnTo>
                  <a:pt x="106400" y="44450"/>
                </a:lnTo>
                <a:lnTo>
                  <a:pt x="106794" y="44450"/>
                </a:lnTo>
                <a:lnTo>
                  <a:pt x="99021" y="49530"/>
                </a:lnTo>
                <a:lnTo>
                  <a:pt x="99402" y="49530"/>
                </a:lnTo>
                <a:lnTo>
                  <a:pt x="91897" y="54610"/>
                </a:lnTo>
                <a:lnTo>
                  <a:pt x="92252" y="54610"/>
                </a:lnTo>
                <a:lnTo>
                  <a:pt x="85026" y="59689"/>
                </a:lnTo>
                <a:lnTo>
                  <a:pt x="85369" y="59689"/>
                </a:lnTo>
                <a:lnTo>
                  <a:pt x="78422" y="66039"/>
                </a:lnTo>
                <a:lnTo>
                  <a:pt x="78765" y="66039"/>
                </a:lnTo>
                <a:lnTo>
                  <a:pt x="73441" y="71119"/>
                </a:lnTo>
                <a:lnTo>
                  <a:pt x="72440" y="71119"/>
                </a:lnTo>
                <a:lnTo>
                  <a:pt x="67149" y="77469"/>
                </a:lnTo>
                <a:lnTo>
                  <a:pt x="66395" y="77469"/>
                </a:lnTo>
                <a:lnTo>
                  <a:pt x="60388" y="85089"/>
                </a:lnTo>
                <a:lnTo>
                  <a:pt x="60667" y="85089"/>
                </a:lnTo>
                <a:lnTo>
                  <a:pt x="54991" y="91439"/>
                </a:lnTo>
                <a:lnTo>
                  <a:pt x="55257" y="91439"/>
                </a:lnTo>
                <a:lnTo>
                  <a:pt x="49923" y="99060"/>
                </a:lnTo>
                <a:lnTo>
                  <a:pt x="50177" y="99060"/>
                </a:lnTo>
                <a:lnTo>
                  <a:pt x="46029" y="105410"/>
                </a:lnTo>
                <a:lnTo>
                  <a:pt x="45440" y="105410"/>
                </a:lnTo>
                <a:lnTo>
                  <a:pt x="41489" y="113030"/>
                </a:lnTo>
                <a:lnTo>
                  <a:pt x="41046" y="113030"/>
                </a:lnTo>
                <a:lnTo>
                  <a:pt x="37421" y="120650"/>
                </a:lnTo>
                <a:lnTo>
                  <a:pt x="37020" y="120650"/>
                </a:lnTo>
                <a:lnTo>
                  <a:pt x="33185" y="129539"/>
                </a:lnTo>
                <a:lnTo>
                  <a:pt x="33362" y="129539"/>
                </a:lnTo>
                <a:lnTo>
                  <a:pt x="30434" y="137160"/>
                </a:lnTo>
                <a:lnTo>
                  <a:pt x="30099" y="137160"/>
                </a:lnTo>
                <a:lnTo>
                  <a:pt x="27089" y="146050"/>
                </a:lnTo>
                <a:lnTo>
                  <a:pt x="27228" y="146050"/>
                </a:lnTo>
                <a:lnTo>
                  <a:pt x="24650" y="154939"/>
                </a:lnTo>
                <a:lnTo>
                  <a:pt x="22631" y="163830"/>
                </a:lnTo>
                <a:lnTo>
                  <a:pt x="21043" y="172719"/>
                </a:lnTo>
                <a:lnTo>
                  <a:pt x="19900" y="181610"/>
                </a:lnTo>
                <a:lnTo>
                  <a:pt x="19296" y="190500"/>
                </a:lnTo>
                <a:lnTo>
                  <a:pt x="19037" y="195580"/>
                </a:lnTo>
                <a:lnTo>
                  <a:pt x="19084" y="971550"/>
                </a:lnTo>
                <a:lnTo>
                  <a:pt x="19202" y="975360"/>
                </a:lnTo>
                <a:lnTo>
                  <a:pt x="19951" y="985519"/>
                </a:lnTo>
                <a:lnTo>
                  <a:pt x="21120" y="994410"/>
                </a:lnTo>
                <a:lnTo>
                  <a:pt x="21255" y="994410"/>
                </a:lnTo>
                <a:lnTo>
                  <a:pt x="22733" y="1003300"/>
                </a:lnTo>
                <a:lnTo>
                  <a:pt x="24765" y="1012189"/>
                </a:lnTo>
                <a:lnTo>
                  <a:pt x="24972" y="1012189"/>
                </a:lnTo>
                <a:lnTo>
                  <a:pt x="27228" y="1021080"/>
                </a:lnTo>
                <a:lnTo>
                  <a:pt x="27519" y="1021080"/>
                </a:lnTo>
                <a:lnTo>
                  <a:pt x="30099" y="1028700"/>
                </a:lnTo>
                <a:lnTo>
                  <a:pt x="29946" y="1028700"/>
                </a:lnTo>
                <a:lnTo>
                  <a:pt x="33362" y="1037589"/>
                </a:lnTo>
                <a:lnTo>
                  <a:pt x="33733" y="1037589"/>
                </a:lnTo>
                <a:lnTo>
                  <a:pt x="37020" y="1045210"/>
                </a:lnTo>
                <a:lnTo>
                  <a:pt x="36817" y="1045210"/>
                </a:lnTo>
                <a:lnTo>
                  <a:pt x="41046" y="1052830"/>
                </a:lnTo>
                <a:lnTo>
                  <a:pt x="40830" y="1052830"/>
                </a:lnTo>
                <a:lnTo>
                  <a:pt x="45440" y="1060450"/>
                </a:lnTo>
                <a:lnTo>
                  <a:pt x="45199" y="1060450"/>
                </a:lnTo>
                <a:lnTo>
                  <a:pt x="50177" y="1068070"/>
                </a:lnTo>
                <a:lnTo>
                  <a:pt x="49923" y="1068070"/>
                </a:lnTo>
                <a:lnTo>
                  <a:pt x="55257" y="1075689"/>
                </a:lnTo>
                <a:lnTo>
                  <a:pt x="55937" y="1075689"/>
                </a:lnTo>
                <a:lnTo>
                  <a:pt x="60667" y="1082039"/>
                </a:lnTo>
                <a:lnTo>
                  <a:pt x="60388" y="1082039"/>
                </a:lnTo>
                <a:lnTo>
                  <a:pt x="66395" y="1088389"/>
                </a:lnTo>
                <a:lnTo>
                  <a:pt x="66090" y="1088389"/>
                </a:lnTo>
                <a:lnTo>
                  <a:pt x="72440" y="1094739"/>
                </a:lnTo>
                <a:lnTo>
                  <a:pt x="72110" y="1094739"/>
                </a:lnTo>
                <a:lnTo>
                  <a:pt x="78765" y="1101089"/>
                </a:lnTo>
                <a:lnTo>
                  <a:pt x="78422" y="1101089"/>
                </a:lnTo>
                <a:lnTo>
                  <a:pt x="85369" y="1106170"/>
                </a:lnTo>
                <a:lnTo>
                  <a:pt x="85026" y="1106170"/>
                </a:lnTo>
                <a:lnTo>
                  <a:pt x="92252" y="1112520"/>
                </a:lnTo>
                <a:lnTo>
                  <a:pt x="91897" y="1112520"/>
                </a:lnTo>
                <a:lnTo>
                  <a:pt x="99402" y="1117600"/>
                </a:lnTo>
                <a:lnTo>
                  <a:pt x="99021" y="1117600"/>
                </a:lnTo>
                <a:lnTo>
                  <a:pt x="106794" y="1121410"/>
                </a:lnTo>
                <a:lnTo>
                  <a:pt x="106400" y="1121410"/>
                </a:lnTo>
                <a:lnTo>
                  <a:pt x="114414" y="1126489"/>
                </a:lnTo>
                <a:lnTo>
                  <a:pt x="114007" y="1126489"/>
                </a:lnTo>
                <a:lnTo>
                  <a:pt x="122262" y="1130300"/>
                </a:lnTo>
                <a:lnTo>
                  <a:pt x="121843" y="1130300"/>
                </a:lnTo>
                <a:lnTo>
                  <a:pt x="130327" y="1134110"/>
                </a:lnTo>
                <a:lnTo>
                  <a:pt x="129895" y="1134110"/>
                </a:lnTo>
                <a:lnTo>
                  <a:pt x="138595" y="1136650"/>
                </a:lnTo>
                <a:lnTo>
                  <a:pt x="138150" y="1136650"/>
                </a:lnTo>
                <a:lnTo>
                  <a:pt x="147053" y="1140460"/>
                </a:lnTo>
                <a:lnTo>
                  <a:pt x="146596" y="1140460"/>
                </a:lnTo>
                <a:lnTo>
                  <a:pt x="155676" y="1143000"/>
                </a:lnTo>
                <a:lnTo>
                  <a:pt x="155219" y="1143000"/>
                </a:lnTo>
                <a:lnTo>
                  <a:pt x="164490" y="1144270"/>
                </a:lnTo>
                <a:lnTo>
                  <a:pt x="164020" y="1144270"/>
                </a:lnTo>
                <a:lnTo>
                  <a:pt x="173443" y="1145539"/>
                </a:lnTo>
                <a:lnTo>
                  <a:pt x="172974" y="1145539"/>
                </a:lnTo>
                <a:lnTo>
                  <a:pt x="182562" y="1146810"/>
                </a:lnTo>
                <a:lnTo>
                  <a:pt x="182079" y="1146810"/>
                </a:lnTo>
                <a:lnTo>
                  <a:pt x="191808" y="1148080"/>
                </a:lnTo>
                <a:lnTo>
                  <a:pt x="2257218" y="1148080"/>
                </a:lnTo>
                <a:lnTo>
                  <a:pt x="2250541" y="1151889"/>
                </a:lnTo>
                <a:lnTo>
                  <a:pt x="2241410" y="1154430"/>
                </a:lnTo>
                <a:lnTo>
                  <a:pt x="2232063" y="1158239"/>
                </a:lnTo>
                <a:lnTo>
                  <a:pt x="2212797" y="1163320"/>
                </a:lnTo>
                <a:lnTo>
                  <a:pt x="2182698" y="1167130"/>
                </a:lnTo>
                <a:close/>
              </a:path>
              <a:path w="2373629" h="1167130">
                <a:moveTo>
                  <a:pt x="2301113" y="72389"/>
                </a:moveTo>
                <a:lnTo>
                  <a:pt x="2294470" y="66039"/>
                </a:lnTo>
                <a:lnTo>
                  <a:pt x="2294801" y="66039"/>
                </a:lnTo>
                <a:lnTo>
                  <a:pt x="2287854" y="59689"/>
                </a:lnTo>
                <a:lnTo>
                  <a:pt x="2288209" y="59689"/>
                </a:lnTo>
                <a:lnTo>
                  <a:pt x="2280970" y="54610"/>
                </a:lnTo>
                <a:lnTo>
                  <a:pt x="2281339" y="54610"/>
                </a:lnTo>
                <a:lnTo>
                  <a:pt x="2273833" y="49530"/>
                </a:lnTo>
                <a:lnTo>
                  <a:pt x="2274214" y="49530"/>
                </a:lnTo>
                <a:lnTo>
                  <a:pt x="2266442" y="44450"/>
                </a:lnTo>
                <a:lnTo>
                  <a:pt x="2266835" y="44450"/>
                </a:lnTo>
                <a:lnTo>
                  <a:pt x="2258822" y="40639"/>
                </a:lnTo>
                <a:lnTo>
                  <a:pt x="2259228" y="40639"/>
                </a:lnTo>
                <a:lnTo>
                  <a:pt x="2250973" y="36830"/>
                </a:lnTo>
                <a:lnTo>
                  <a:pt x="2251392" y="36830"/>
                </a:lnTo>
                <a:lnTo>
                  <a:pt x="2242908" y="33019"/>
                </a:lnTo>
                <a:lnTo>
                  <a:pt x="2243340" y="33019"/>
                </a:lnTo>
                <a:lnTo>
                  <a:pt x="2234641" y="29210"/>
                </a:lnTo>
                <a:lnTo>
                  <a:pt x="2235085" y="29210"/>
                </a:lnTo>
                <a:lnTo>
                  <a:pt x="2226183" y="26669"/>
                </a:lnTo>
                <a:lnTo>
                  <a:pt x="2226640" y="26669"/>
                </a:lnTo>
                <a:lnTo>
                  <a:pt x="2217547" y="24130"/>
                </a:lnTo>
                <a:lnTo>
                  <a:pt x="2218004" y="24130"/>
                </a:lnTo>
                <a:lnTo>
                  <a:pt x="2208745" y="21589"/>
                </a:lnTo>
                <a:lnTo>
                  <a:pt x="2209215" y="21589"/>
                </a:lnTo>
                <a:lnTo>
                  <a:pt x="2199779" y="20319"/>
                </a:lnTo>
                <a:lnTo>
                  <a:pt x="2200262" y="20319"/>
                </a:lnTo>
                <a:lnTo>
                  <a:pt x="2190673" y="19050"/>
                </a:lnTo>
                <a:lnTo>
                  <a:pt x="2259444" y="19050"/>
                </a:lnTo>
                <a:lnTo>
                  <a:pt x="2268118" y="24130"/>
                </a:lnTo>
                <a:lnTo>
                  <a:pt x="2276525" y="27939"/>
                </a:lnTo>
                <a:lnTo>
                  <a:pt x="2284691" y="34289"/>
                </a:lnTo>
                <a:lnTo>
                  <a:pt x="2292565" y="39369"/>
                </a:lnTo>
                <a:lnTo>
                  <a:pt x="2300160" y="45719"/>
                </a:lnTo>
                <a:lnTo>
                  <a:pt x="2307450" y="52069"/>
                </a:lnTo>
                <a:lnTo>
                  <a:pt x="2314422" y="58419"/>
                </a:lnTo>
                <a:lnTo>
                  <a:pt x="2321077" y="64769"/>
                </a:lnTo>
                <a:lnTo>
                  <a:pt x="2326347" y="71119"/>
                </a:lnTo>
                <a:lnTo>
                  <a:pt x="2300795" y="71119"/>
                </a:lnTo>
                <a:lnTo>
                  <a:pt x="2301113" y="72389"/>
                </a:lnTo>
                <a:close/>
              </a:path>
              <a:path w="2373629" h="1167130">
                <a:moveTo>
                  <a:pt x="72110" y="72389"/>
                </a:moveTo>
                <a:lnTo>
                  <a:pt x="72440" y="71119"/>
                </a:lnTo>
                <a:lnTo>
                  <a:pt x="73441" y="71119"/>
                </a:lnTo>
                <a:lnTo>
                  <a:pt x="72110" y="72389"/>
                </a:lnTo>
                <a:close/>
              </a:path>
              <a:path w="2373629" h="1167130">
                <a:moveTo>
                  <a:pt x="2307132" y="78739"/>
                </a:moveTo>
                <a:lnTo>
                  <a:pt x="2300795" y="71119"/>
                </a:lnTo>
                <a:lnTo>
                  <a:pt x="2326347" y="71119"/>
                </a:lnTo>
                <a:lnTo>
                  <a:pt x="2327402" y="72389"/>
                </a:lnTo>
                <a:lnTo>
                  <a:pt x="2331372" y="77469"/>
                </a:lnTo>
                <a:lnTo>
                  <a:pt x="2306828" y="77469"/>
                </a:lnTo>
                <a:lnTo>
                  <a:pt x="2307132" y="78739"/>
                </a:lnTo>
                <a:close/>
              </a:path>
              <a:path w="2373629" h="1167130">
                <a:moveTo>
                  <a:pt x="66090" y="78739"/>
                </a:moveTo>
                <a:lnTo>
                  <a:pt x="66395" y="77469"/>
                </a:lnTo>
                <a:lnTo>
                  <a:pt x="67149" y="77469"/>
                </a:lnTo>
                <a:lnTo>
                  <a:pt x="66090" y="78739"/>
                </a:lnTo>
                <a:close/>
              </a:path>
              <a:path w="2373629" h="1167130">
                <a:moveTo>
                  <a:pt x="2328037" y="106680"/>
                </a:moveTo>
                <a:lnTo>
                  <a:pt x="2323045" y="99060"/>
                </a:lnTo>
                <a:lnTo>
                  <a:pt x="2323312" y="99060"/>
                </a:lnTo>
                <a:lnTo>
                  <a:pt x="2317965" y="91439"/>
                </a:lnTo>
                <a:lnTo>
                  <a:pt x="2318245" y="91439"/>
                </a:lnTo>
                <a:lnTo>
                  <a:pt x="2312555" y="85089"/>
                </a:lnTo>
                <a:lnTo>
                  <a:pt x="2312847" y="85089"/>
                </a:lnTo>
                <a:lnTo>
                  <a:pt x="2306828" y="77469"/>
                </a:lnTo>
                <a:lnTo>
                  <a:pt x="2331372" y="77469"/>
                </a:lnTo>
                <a:lnTo>
                  <a:pt x="2333358" y="80010"/>
                </a:lnTo>
                <a:lnTo>
                  <a:pt x="2338971" y="87630"/>
                </a:lnTo>
                <a:lnTo>
                  <a:pt x="2344191" y="96519"/>
                </a:lnTo>
                <a:lnTo>
                  <a:pt x="2349030" y="104139"/>
                </a:lnTo>
                <a:lnTo>
                  <a:pt x="2349665" y="105410"/>
                </a:lnTo>
                <a:lnTo>
                  <a:pt x="2327795" y="105410"/>
                </a:lnTo>
                <a:lnTo>
                  <a:pt x="2328037" y="106680"/>
                </a:lnTo>
                <a:close/>
              </a:path>
              <a:path w="2373629" h="1167130">
                <a:moveTo>
                  <a:pt x="45199" y="106680"/>
                </a:moveTo>
                <a:lnTo>
                  <a:pt x="45440" y="105410"/>
                </a:lnTo>
                <a:lnTo>
                  <a:pt x="46029" y="105410"/>
                </a:lnTo>
                <a:lnTo>
                  <a:pt x="45199" y="106680"/>
                </a:lnTo>
                <a:close/>
              </a:path>
              <a:path w="2373629" h="1167130">
                <a:moveTo>
                  <a:pt x="2332405" y="114300"/>
                </a:moveTo>
                <a:lnTo>
                  <a:pt x="2327795" y="105410"/>
                </a:lnTo>
                <a:lnTo>
                  <a:pt x="2349665" y="105410"/>
                </a:lnTo>
                <a:lnTo>
                  <a:pt x="2353475" y="113030"/>
                </a:lnTo>
                <a:lnTo>
                  <a:pt x="2332189" y="113030"/>
                </a:lnTo>
                <a:lnTo>
                  <a:pt x="2332405" y="114300"/>
                </a:lnTo>
                <a:close/>
              </a:path>
              <a:path w="2373629" h="1167130">
                <a:moveTo>
                  <a:pt x="40830" y="114300"/>
                </a:moveTo>
                <a:lnTo>
                  <a:pt x="41046" y="113030"/>
                </a:lnTo>
                <a:lnTo>
                  <a:pt x="41489" y="113030"/>
                </a:lnTo>
                <a:lnTo>
                  <a:pt x="40830" y="114300"/>
                </a:lnTo>
                <a:close/>
              </a:path>
              <a:path w="2373629" h="1167130">
                <a:moveTo>
                  <a:pt x="2336406" y="121919"/>
                </a:moveTo>
                <a:lnTo>
                  <a:pt x="2332189" y="113030"/>
                </a:lnTo>
                <a:lnTo>
                  <a:pt x="2353475" y="113030"/>
                </a:lnTo>
                <a:lnTo>
                  <a:pt x="2356925" y="120650"/>
                </a:lnTo>
                <a:lnTo>
                  <a:pt x="2336215" y="120650"/>
                </a:lnTo>
                <a:lnTo>
                  <a:pt x="2336406" y="121919"/>
                </a:lnTo>
                <a:close/>
              </a:path>
              <a:path w="2373629" h="1167130">
                <a:moveTo>
                  <a:pt x="36817" y="121919"/>
                </a:moveTo>
                <a:lnTo>
                  <a:pt x="37020" y="120650"/>
                </a:lnTo>
                <a:lnTo>
                  <a:pt x="37421" y="120650"/>
                </a:lnTo>
                <a:lnTo>
                  <a:pt x="36817" y="121919"/>
                </a:lnTo>
                <a:close/>
              </a:path>
              <a:path w="2373629" h="1167130">
                <a:moveTo>
                  <a:pt x="2343289" y="138430"/>
                </a:moveTo>
                <a:lnTo>
                  <a:pt x="2339860" y="129539"/>
                </a:lnTo>
                <a:lnTo>
                  <a:pt x="2340038" y="129539"/>
                </a:lnTo>
                <a:lnTo>
                  <a:pt x="2336215" y="120650"/>
                </a:lnTo>
                <a:lnTo>
                  <a:pt x="2356925" y="120650"/>
                </a:lnTo>
                <a:lnTo>
                  <a:pt x="2357501" y="121919"/>
                </a:lnTo>
                <a:lnTo>
                  <a:pt x="2361095" y="130810"/>
                </a:lnTo>
                <a:lnTo>
                  <a:pt x="2363071" y="137160"/>
                </a:lnTo>
                <a:lnTo>
                  <a:pt x="2343124" y="137160"/>
                </a:lnTo>
                <a:lnTo>
                  <a:pt x="2343289" y="138430"/>
                </a:lnTo>
                <a:close/>
              </a:path>
              <a:path w="2373629" h="1167130">
                <a:moveTo>
                  <a:pt x="29946" y="138430"/>
                </a:moveTo>
                <a:lnTo>
                  <a:pt x="30099" y="137160"/>
                </a:lnTo>
                <a:lnTo>
                  <a:pt x="30434" y="137160"/>
                </a:lnTo>
                <a:lnTo>
                  <a:pt x="29946" y="138430"/>
                </a:lnTo>
                <a:close/>
              </a:path>
              <a:path w="2373629" h="1167130">
                <a:moveTo>
                  <a:pt x="2373236" y="971550"/>
                </a:moveTo>
                <a:lnTo>
                  <a:pt x="2354186" y="971550"/>
                </a:lnTo>
                <a:lnTo>
                  <a:pt x="2354186" y="195580"/>
                </a:lnTo>
                <a:lnTo>
                  <a:pt x="2354008" y="190500"/>
                </a:lnTo>
                <a:lnTo>
                  <a:pt x="2353284" y="181610"/>
                </a:lnTo>
                <a:lnTo>
                  <a:pt x="2352116" y="172719"/>
                </a:lnTo>
                <a:lnTo>
                  <a:pt x="2350503" y="163830"/>
                </a:lnTo>
                <a:lnTo>
                  <a:pt x="2348458" y="154939"/>
                </a:lnTo>
                <a:lnTo>
                  <a:pt x="2345994" y="146050"/>
                </a:lnTo>
                <a:lnTo>
                  <a:pt x="2346134" y="146050"/>
                </a:lnTo>
                <a:lnTo>
                  <a:pt x="2343124" y="137160"/>
                </a:lnTo>
                <a:lnTo>
                  <a:pt x="2363071" y="137160"/>
                </a:lnTo>
                <a:lnTo>
                  <a:pt x="2372258" y="180339"/>
                </a:lnTo>
                <a:lnTo>
                  <a:pt x="2373236" y="195580"/>
                </a:lnTo>
                <a:lnTo>
                  <a:pt x="2373236" y="971550"/>
                </a:lnTo>
                <a:close/>
              </a:path>
              <a:path w="2373629" h="1167130">
                <a:moveTo>
                  <a:pt x="19202" y="191769"/>
                </a:moveTo>
                <a:lnTo>
                  <a:pt x="19227" y="190500"/>
                </a:lnTo>
                <a:lnTo>
                  <a:pt x="19202" y="191769"/>
                </a:lnTo>
                <a:close/>
              </a:path>
              <a:path w="2373629" h="1167130">
                <a:moveTo>
                  <a:pt x="2354021" y="191769"/>
                </a:moveTo>
                <a:lnTo>
                  <a:pt x="2353929" y="190500"/>
                </a:lnTo>
                <a:lnTo>
                  <a:pt x="2354021" y="191769"/>
                </a:lnTo>
                <a:close/>
              </a:path>
              <a:path w="2373629" h="1167130">
                <a:moveTo>
                  <a:pt x="19084" y="971550"/>
                </a:moveTo>
                <a:lnTo>
                  <a:pt x="19037" y="970280"/>
                </a:lnTo>
                <a:lnTo>
                  <a:pt x="19084" y="971550"/>
                </a:lnTo>
                <a:close/>
              </a:path>
              <a:path w="2373629" h="1167130">
                <a:moveTo>
                  <a:pt x="2372355" y="985519"/>
                </a:moveTo>
                <a:lnTo>
                  <a:pt x="2353284" y="985519"/>
                </a:lnTo>
                <a:lnTo>
                  <a:pt x="2354021" y="975360"/>
                </a:lnTo>
                <a:lnTo>
                  <a:pt x="2354186" y="970280"/>
                </a:lnTo>
                <a:lnTo>
                  <a:pt x="2354186" y="971550"/>
                </a:lnTo>
                <a:lnTo>
                  <a:pt x="2373236" y="971550"/>
                </a:lnTo>
                <a:lnTo>
                  <a:pt x="2373033" y="976630"/>
                </a:lnTo>
                <a:lnTo>
                  <a:pt x="2372355" y="985519"/>
                </a:lnTo>
                <a:close/>
              </a:path>
              <a:path w="2373629" h="1167130">
                <a:moveTo>
                  <a:pt x="20053" y="985519"/>
                </a:moveTo>
                <a:lnTo>
                  <a:pt x="19900" y="984250"/>
                </a:lnTo>
                <a:lnTo>
                  <a:pt x="20053" y="985519"/>
                </a:lnTo>
                <a:close/>
              </a:path>
              <a:path w="2373629" h="1167130">
                <a:moveTo>
                  <a:pt x="2371305" y="994410"/>
                </a:moveTo>
                <a:lnTo>
                  <a:pt x="2352116" y="994410"/>
                </a:lnTo>
                <a:lnTo>
                  <a:pt x="2353335" y="984250"/>
                </a:lnTo>
                <a:lnTo>
                  <a:pt x="2353284" y="985519"/>
                </a:lnTo>
                <a:lnTo>
                  <a:pt x="2372355" y="985519"/>
                </a:lnTo>
                <a:lnTo>
                  <a:pt x="2372258" y="986789"/>
                </a:lnTo>
                <a:lnTo>
                  <a:pt x="2371305" y="994410"/>
                </a:lnTo>
                <a:close/>
              </a:path>
              <a:path w="2373629" h="1167130">
                <a:moveTo>
                  <a:pt x="21255" y="994410"/>
                </a:moveTo>
                <a:lnTo>
                  <a:pt x="21120" y="994410"/>
                </a:lnTo>
                <a:lnTo>
                  <a:pt x="21043" y="993139"/>
                </a:lnTo>
                <a:lnTo>
                  <a:pt x="21255" y="994410"/>
                </a:lnTo>
                <a:close/>
              </a:path>
              <a:path w="2373629" h="1167130">
                <a:moveTo>
                  <a:pt x="2367933" y="1012189"/>
                </a:moveTo>
                <a:lnTo>
                  <a:pt x="2348458" y="1012189"/>
                </a:lnTo>
                <a:lnTo>
                  <a:pt x="2350604" y="1003300"/>
                </a:lnTo>
                <a:lnTo>
                  <a:pt x="2352192" y="993139"/>
                </a:lnTo>
                <a:lnTo>
                  <a:pt x="2352116" y="994410"/>
                </a:lnTo>
                <a:lnTo>
                  <a:pt x="2371305" y="994410"/>
                </a:lnTo>
                <a:lnTo>
                  <a:pt x="2370988" y="996950"/>
                </a:lnTo>
                <a:lnTo>
                  <a:pt x="2369210" y="1007110"/>
                </a:lnTo>
                <a:lnTo>
                  <a:pt x="2367933" y="1012189"/>
                </a:lnTo>
                <a:close/>
              </a:path>
              <a:path w="2373629" h="1167130">
                <a:moveTo>
                  <a:pt x="24972" y="1012189"/>
                </a:moveTo>
                <a:lnTo>
                  <a:pt x="24765" y="1012189"/>
                </a:lnTo>
                <a:lnTo>
                  <a:pt x="24650" y="1010919"/>
                </a:lnTo>
                <a:lnTo>
                  <a:pt x="24972" y="1012189"/>
                </a:lnTo>
                <a:close/>
              </a:path>
              <a:path w="2373629" h="1167130">
                <a:moveTo>
                  <a:pt x="2365616" y="1021080"/>
                </a:moveTo>
                <a:lnTo>
                  <a:pt x="2345994" y="1021080"/>
                </a:lnTo>
                <a:lnTo>
                  <a:pt x="2348585" y="1010919"/>
                </a:lnTo>
                <a:lnTo>
                  <a:pt x="2348458" y="1012189"/>
                </a:lnTo>
                <a:lnTo>
                  <a:pt x="2367933" y="1012189"/>
                </a:lnTo>
                <a:lnTo>
                  <a:pt x="2366975" y="1016000"/>
                </a:lnTo>
                <a:lnTo>
                  <a:pt x="2365616" y="1021080"/>
                </a:lnTo>
                <a:close/>
              </a:path>
              <a:path w="2373629" h="1167130">
                <a:moveTo>
                  <a:pt x="27519" y="1021080"/>
                </a:moveTo>
                <a:lnTo>
                  <a:pt x="27228" y="1021080"/>
                </a:lnTo>
                <a:lnTo>
                  <a:pt x="27089" y="1019810"/>
                </a:lnTo>
                <a:lnTo>
                  <a:pt x="27519" y="1021080"/>
                </a:lnTo>
                <a:close/>
              </a:path>
              <a:path w="2373629" h="1167130">
                <a:moveTo>
                  <a:pt x="2360068" y="1037589"/>
                </a:moveTo>
                <a:lnTo>
                  <a:pt x="2339860" y="1037589"/>
                </a:lnTo>
                <a:lnTo>
                  <a:pt x="2343289" y="1028700"/>
                </a:lnTo>
                <a:lnTo>
                  <a:pt x="2343124" y="1028700"/>
                </a:lnTo>
                <a:lnTo>
                  <a:pt x="2346134" y="1019810"/>
                </a:lnTo>
                <a:lnTo>
                  <a:pt x="2345994" y="1021080"/>
                </a:lnTo>
                <a:lnTo>
                  <a:pt x="2365616" y="1021080"/>
                </a:lnTo>
                <a:lnTo>
                  <a:pt x="2364257" y="1026160"/>
                </a:lnTo>
                <a:lnTo>
                  <a:pt x="2361095" y="1035050"/>
                </a:lnTo>
                <a:lnTo>
                  <a:pt x="2360068" y="1037589"/>
                </a:lnTo>
                <a:close/>
              </a:path>
              <a:path w="2373629" h="1167130">
                <a:moveTo>
                  <a:pt x="33733" y="1037589"/>
                </a:moveTo>
                <a:lnTo>
                  <a:pt x="33362" y="1037589"/>
                </a:lnTo>
                <a:lnTo>
                  <a:pt x="33185" y="1036319"/>
                </a:lnTo>
                <a:lnTo>
                  <a:pt x="33733" y="1037589"/>
                </a:lnTo>
                <a:close/>
              </a:path>
              <a:path w="2373629" h="1167130">
                <a:moveTo>
                  <a:pt x="2340711" y="1075689"/>
                </a:moveTo>
                <a:lnTo>
                  <a:pt x="2317965" y="1075689"/>
                </a:lnTo>
                <a:lnTo>
                  <a:pt x="2323312" y="1068070"/>
                </a:lnTo>
                <a:lnTo>
                  <a:pt x="2323045" y="1068070"/>
                </a:lnTo>
                <a:lnTo>
                  <a:pt x="2328037" y="1060450"/>
                </a:lnTo>
                <a:lnTo>
                  <a:pt x="2327795" y="1060450"/>
                </a:lnTo>
                <a:lnTo>
                  <a:pt x="2332405" y="1052830"/>
                </a:lnTo>
                <a:lnTo>
                  <a:pt x="2332189" y="1052830"/>
                </a:lnTo>
                <a:lnTo>
                  <a:pt x="2336406" y="1045210"/>
                </a:lnTo>
                <a:lnTo>
                  <a:pt x="2336215" y="1045210"/>
                </a:lnTo>
                <a:lnTo>
                  <a:pt x="2340038" y="1036319"/>
                </a:lnTo>
                <a:lnTo>
                  <a:pt x="2339860" y="1037589"/>
                </a:lnTo>
                <a:lnTo>
                  <a:pt x="2360068" y="1037589"/>
                </a:lnTo>
                <a:lnTo>
                  <a:pt x="2357501" y="1043939"/>
                </a:lnTo>
                <a:lnTo>
                  <a:pt x="2353475" y="1052830"/>
                </a:lnTo>
                <a:lnTo>
                  <a:pt x="2349030" y="1061720"/>
                </a:lnTo>
                <a:lnTo>
                  <a:pt x="2344191" y="1070610"/>
                </a:lnTo>
                <a:lnTo>
                  <a:pt x="2340711" y="1075689"/>
                </a:lnTo>
                <a:close/>
              </a:path>
              <a:path w="2373629" h="1167130">
                <a:moveTo>
                  <a:pt x="55937" y="1075689"/>
                </a:moveTo>
                <a:lnTo>
                  <a:pt x="55257" y="1075689"/>
                </a:lnTo>
                <a:lnTo>
                  <a:pt x="54991" y="1074420"/>
                </a:lnTo>
                <a:lnTo>
                  <a:pt x="55937" y="1075689"/>
                </a:lnTo>
                <a:close/>
              </a:path>
              <a:path w="2373629" h="1167130">
                <a:moveTo>
                  <a:pt x="2257218" y="1148080"/>
                </a:moveTo>
                <a:lnTo>
                  <a:pt x="2181428" y="1148080"/>
                </a:lnTo>
                <a:lnTo>
                  <a:pt x="2191156" y="1146810"/>
                </a:lnTo>
                <a:lnTo>
                  <a:pt x="2190673" y="1146810"/>
                </a:lnTo>
                <a:lnTo>
                  <a:pt x="2200262" y="1145539"/>
                </a:lnTo>
                <a:lnTo>
                  <a:pt x="2199779" y="1145539"/>
                </a:lnTo>
                <a:lnTo>
                  <a:pt x="2209215" y="1144270"/>
                </a:lnTo>
                <a:lnTo>
                  <a:pt x="2208745" y="1144270"/>
                </a:lnTo>
                <a:lnTo>
                  <a:pt x="2218004" y="1143000"/>
                </a:lnTo>
                <a:lnTo>
                  <a:pt x="2217547" y="1143000"/>
                </a:lnTo>
                <a:lnTo>
                  <a:pt x="2226640" y="1140460"/>
                </a:lnTo>
                <a:lnTo>
                  <a:pt x="2226183" y="1140460"/>
                </a:lnTo>
                <a:lnTo>
                  <a:pt x="2235085" y="1136650"/>
                </a:lnTo>
                <a:lnTo>
                  <a:pt x="2234641" y="1136650"/>
                </a:lnTo>
                <a:lnTo>
                  <a:pt x="2243340" y="1134110"/>
                </a:lnTo>
                <a:lnTo>
                  <a:pt x="2242908" y="1134110"/>
                </a:lnTo>
                <a:lnTo>
                  <a:pt x="2251392" y="1130300"/>
                </a:lnTo>
                <a:lnTo>
                  <a:pt x="2250973" y="1130300"/>
                </a:lnTo>
                <a:lnTo>
                  <a:pt x="2259228" y="1126489"/>
                </a:lnTo>
                <a:lnTo>
                  <a:pt x="2258822" y="1126489"/>
                </a:lnTo>
                <a:lnTo>
                  <a:pt x="2266835" y="1121410"/>
                </a:lnTo>
                <a:lnTo>
                  <a:pt x="2266442" y="1121410"/>
                </a:lnTo>
                <a:lnTo>
                  <a:pt x="2274214" y="1117600"/>
                </a:lnTo>
                <a:lnTo>
                  <a:pt x="2273833" y="1117600"/>
                </a:lnTo>
                <a:lnTo>
                  <a:pt x="2281339" y="1112520"/>
                </a:lnTo>
                <a:lnTo>
                  <a:pt x="2280970" y="1112520"/>
                </a:lnTo>
                <a:lnTo>
                  <a:pt x="2288209" y="1106170"/>
                </a:lnTo>
                <a:lnTo>
                  <a:pt x="2287854" y="1106170"/>
                </a:lnTo>
                <a:lnTo>
                  <a:pt x="2294801" y="1101089"/>
                </a:lnTo>
                <a:lnTo>
                  <a:pt x="2294470" y="1101089"/>
                </a:lnTo>
                <a:lnTo>
                  <a:pt x="2301113" y="1094739"/>
                </a:lnTo>
                <a:lnTo>
                  <a:pt x="2300795" y="1094739"/>
                </a:lnTo>
                <a:lnTo>
                  <a:pt x="2307132" y="1088389"/>
                </a:lnTo>
                <a:lnTo>
                  <a:pt x="2306828" y="1088389"/>
                </a:lnTo>
                <a:lnTo>
                  <a:pt x="2312847" y="1082039"/>
                </a:lnTo>
                <a:lnTo>
                  <a:pt x="2312555" y="1082039"/>
                </a:lnTo>
                <a:lnTo>
                  <a:pt x="2318245" y="1074420"/>
                </a:lnTo>
                <a:lnTo>
                  <a:pt x="2317965" y="1075689"/>
                </a:lnTo>
                <a:lnTo>
                  <a:pt x="2340711" y="1075689"/>
                </a:lnTo>
                <a:lnTo>
                  <a:pt x="2338971" y="1078230"/>
                </a:lnTo>
                <a:lnTo>
                  <a:pt x="2333358" y="1087120"/>
                </a:lnTo>
                <a:lnTo>
                  <a:pt x="2327402" y="1093470"/>
                </a:lnTo>
                <a:lnTo>
                  <a:pt x="2321077" y="1101089"/>
                </a:lnTo>
                <a:lnTo>
                  <a:pt x="2292565" y="1127760"/>
                </a:lnTo>
                <a:lnTo>
                  <a:pt x="2259444" y="1146810"/>
                </a:lnTo>
                <a:lnTo>
                  <a:pt x="2257218" y="114808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405646" y="1838337"/>
            <a:ext cx="1906270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"/>
              <a:tabLst>
                <a:tab pos="469900" algn="l"/>
              </a:tabLst>
            </a:pPr>
            <a:r>
              <a:rPr dirty="0" sz="2800" b="1">
                <a:latin typeface="华文楷体"/>
                <a:cs typeface="华文楷体"/>
              </a:rPr>
              <a:t>大小形</a:t>
            </a:r>
            <a:r>
              <a:rPr dirty="0" sz="2800" spc="-10" b="1">
                <a:latin typeface="华文楷体"/>
                <a:cs typeface="华文楷体"/>
              </a:rPr>
              <a:t>状</a:t>
            </a:r>
            <a:endParaRPr sz="2800">
              <a:latin typeface="华文楷体"/>
              <a:cs typeface="华文楷体"/>
            </a:endParaRPr>
          </a:p>
          <a:p>
            <a:pPr marL="469900" indent="-457200">
              <a:lnSpc>
                <a:spcPct val="100000"/>
              </a:lnSpc>
              <a:buFont typeface="Wingdings"/>
              <a:buChar char=""/>
              <a:tabLst>
                <a:tab pos="469900" algn="l"/>
              </a:tabLst>
            </a:pPr>
            <a:r>
              <a:rPr dirty="0" sz="2800" b="1">
                <a:latin typeface="华文楷体"/>
                <a:cs typeface="华文楷体"/>
              </a:rPr>
              <a:t>电荷分</a:t>
            </a:r>
            <a:r>
              <a:rPr dirty="0" sz="2800" spc="-10" b="1">
                <a:latin typeface="华文楷体"/>
                <a:cs typeface="华文楷体"/>
              </a:rPr>
              <a:t>布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06645" y="3512680"/>
            <a:ext cx="303530" cy="1574800"/>
          </a:xfrm>
          <a:custGeom>
            <a:avLst/>
            <a:gdLst/>
            <a:ahLst/>
            <a:cxnLst/>
            <a:rect l="l" t="t" r="r" b="b"/>
            <a:pathLst>
              <a:path w="303529" h="1574800">
                <a:moveTo>
                  <a:pt x="76974" y="25400"/>
                </a:moveTo>
                <a:lnTo>
                  <a:pt x="0" y="25400"/>
                </a:lnTo>
                <a:lnTo>
                  <a:pt x="469" y="0"/>
                </a:lnTo>
                <a:lnTo>
                  <a:pt x="48971" y="0"/>
                </a:lnTo>
                <a:lnTo>
                  <a:pt x="55714" y="12700"/>
                </a:lnTo>
                <a:lnTo>
                  <a:pt x="70713" y="12700"/>
                </a:lnTo>
                <a:lnTo>
                  <a:pt x="76974" y="25400"/>
                </a:lnTo>
                <a:close/>
              </a:path>
              <a:path w="303529" h="1574800">
                <a:moveTo>
                  <a:pt x="90017" y="38100"/>
                </a:moveTo>
                <a:lnTo>
                  <a:pt x="50444" y="38100"/>
                </a:lnTo>
                <a:lnTo>
                  <a:pt x="43853" y="25400"/>
                </a:lnTo>
                <a:lnTo>
                  <a:pt x="84124" y="25400"/>
                </a:lnTo>
                <a:lnTo>
                  <a:pt x="90017" y="38100"/>
                </a:lnTo>
                <a:close/>
              </a:path>
              <a:path w="303529" h="1574800">
                <a:moveTo>
                  <a:pt x="102476" y="50800"/>
                </a:moveTo>
                <a:lnTo>
                  <a:pt x="67386" y="50800"/>
                </a:lnTo>
                <a:lnTo>
                  <a:pt x="61302" y="38100"/>
                </a:lnTo>
                <a:lnTo>
                  <a:pt x="96608" y="38100"/>
                </a:lnTo>
                <a:lnTo>
                  <a:pt x="102476" y="50800"/>
                </a:lnTo>
                <a:close/>
              </a:path>
              <a:path w="303529" h="1574800">
                <a:moveTo>
                  <a:pt x="113461" y="63500"/>
                </a:moveTo>
                <a:lnTo>
                  <a:pt x="83032" y="63500"/>
                </a:lnTo>
                <a:lnTo>
                  <a:pt x="77546" y="50800"/>
                </a:lnTo>
                <a:lnTo>
                  <a:pt x="107746" y="50800"/>
                </a:lnTo>
                <a:lnTo>
                  <a:pt x="113461" y="63500"/>
                </a:lnTo>
                <a:close/>
              </a:path>
              <a:path w="303529" h="1574800">
                <a:moveTo>
                  <a:pt x="127939" y="88900"/>
                </a:moveTo>
                <a:lnTo>
                  <a:pt x="101346" y="88900"/>
                </a:lnTo>
                <a:lnTo>
                  <a:pt x="96774" y="76200"/>
                </a:lnTo>
                <a:lnTo>
                  <a:pt x="92583" y="76200"/>
                </a:lnTo>
                <a:lnTo>
                  <a:pt x="87553" y="63500"/>
                </a:lnTo>
                <a:lnTo>
                  <a:pt x="118567" y="63500"/>
                </a:lnTo>
                <a:lnTo>
                  <a:pt x="123126" y="76200"/>
                </a:lnTo>
                <a:lnTo>
                  <a:pt x="127939" y="88900"/>
                </a:lnTo>
                <a:close/>
              </a:path>
              <a:path w="303529" h="1574800">
                <a:moveTo>
                  <a:pt x="143040" y="127000"/>
                </a:moveTo>
                <a:lnTo>
                  <a:pt x="119100" y="127000"/>
                </a:lnTo>
                <a:lnTo>
                  <a:pt x="115887" y="114300"/>
                </a:lnTo>
                <a:lnTo>
                  <a:pt x="112750" y="114300"/>
                </a:lnTo>
                <a:lnTo>
                  <a:pt x="108978" y="101600"/>
                </a:lnTo>
                <a:lnTo>
                  <a:pt x="105384" y="101600"/>
                </a:lnTo>
                <a:lnTo>
                  <a:pt x="101079" y="88900"/>
                </a:lnTo>
                <a:lnTo>
                  <a:pt x="131978" y="88900"/>
                </a:lnTo>
                <a:lnTo>
                  <a:pt x="136169" y="101600"/>
                </a:lnTo>
                <a:lnTo>
                  <a:pt x="139661" y="114300"/>
                </a:lnTo>
                <a:lnTo>
                  <a:pt x="143040" y="127000"/>
                </a:lnTo>
                <a:close/>
              </a:path>
              <a:path w="303529" h="1574800">
                <a:moveTo>
                  <a:pt x="116065" y="127000"/>
                </a:moveTo>
                <a:lnTo>
                  <a:pt x="112560" y="114300"/>
                </a:lnTo>
                <a:lnTo>
                  <a:pt x="115887" y="114300"/>
                </a:lnTo>
                <a:lnTo>
                  <a:pt x="116065" y="127000"/>
                </a:lnTo>
                <a:close/>
              </a:path>
              <a:path w="303529" h="1574800">
                <a:moveTo>
                  <a:pt x="154965" y="177800"/>
                </a:moveTo>
                <a:lnTo>
                  <a:pt x="129882" y="177800"/>
                </a:lnTo>
                <a:lnTo>
                  <a:pt x="128270" y="165100"/>
                </a:lnTo>
                <a:lnTo>
                  <a:pt x="126390" y="152400"/>
                </a:lnTo>
                <a:lnTo>
                  <a:pt x="124320" y="152400"/>
                </a:lnTo>
                <a:lnTo>
                  <a:pt x="121716" y="139700"/>
                </a:lnTo>
                <a:lnTo>
                  <a:pt x="121856" y="139700"/>
                </a:lnTo>
                <a:lnTo>
                  <a:pt x="118948" y="127000"/>
                </a:lnTo>
                <a:lnTo>
                  <a:pt x="146227" y="127000"/>
                </a:lnTo>
                <a:lnTo>
                  <a:pt x="148818" y="139700"/>
                </a:lnTo>
                <a:lnTo>
                  <a:pt x="151218" y="152400"/>
                </a:lnTo>
                <a:lnTo>
                  <a:pt x="153352" y="165100"/>
                </a:lnTo>
                <a:lnTo>
                  <a:pt x="154965" y="177800"/>
                </a:lnTo>
                <a:close/>
              </a:path>
              <a:path w="303529" h="1574800">
                <a:moveTo>
                  <a:pt x="158076" y="609600"/>
                </a:moveTo>
                <a:lnTo>
                  <a:pt x="132676" y="609600"/>
                </a:lnTo>
                <a:lnTo>
                  <a:pt x="132676" y="215900"/>
                </a:lnTo>
                <a:lnTo>
                  <a:pt x="132486" y="203200"/>
                </a:lnTo>
                <a:lnTo>
                  <a:pt x="131940" y="190500"/>
                </a:lnTo>
                <a:lnTo>
                  <a:pt x="131102" y="190500"/>
                </a:lnTo>
                <a:lnTo>
                  <a:pt x="129819" y="177800"/>
                </a:lnTo>
                <a:lnTo>
                  <a:pt x="156311" y="177800"/>
                </a:lnTo>
                <a:lnTo>
                  <a:pt x="157314" y="190500"/>
                </a:lnTo>
                <a:lnTo>
                  <a:pt x="157873" y="203200"/>
                </a:lnTo>
                <a:lnTo>
                  <a:pt x="158076" y="215900"/>
                </a:lnTo>
                <a:lnTo>
                  <a:pt x="158076" y="609600"/>
                </a:lnTo>
                <a:close/>
              </a:path>
              <a:path w="303529" h="1574800">
                <a:moveTo>
                  <a:pt x="169037" y="685800"/>
                </a:moveTo>
                <a:lnTo>
                  <a:pt x="141935" y="685800"/>
                </a:lnTo>
                <a:lnTo>
                  <a:pt x="139534" y="673100"/>
                </a:lnTo>
                <a:lnTo>
                  <a:pt x="134442" y="635000"/>
                </a:lnTo>
                <a:lnTo>
                  <a:pt x="132880" y="609600"/>
                </a:lnTo>
                <a:lnTo>
                  <a:pt x="158254" y="609600"/>
                </a:lnTo>
                <a:lnTo>
                  <a:pt x="158813" y="622300"/>
                </a:lnTo>
                <a:lnTo>
                  <a:pt x="159702" y="635000"/>
                </a:lnTo>
                <a:lnTo>
                  <a:pt x="160934" y="647700"/>
                </a:lnTo>
                <a:lnTo>
                  <a:pt x="162483" y="660400"/>
                </a:lnTo>
                <a:lnTo>
                  <a:pt x="164274" y="660400"/>
                </a:lnTo>
                <a:lnTo>
                  <a:pt x="166547" y="673100"/>
                </a:lnTo>
                <a:lnTo>
                  <a:pt x="169037" y="685800"/>
                </a:lnTo>
                <a:close/>
              </a:path>
              <a:path w="303529" h="1574800">
                <a:moveTo>
                  <a:pt x="185610" y="723900"/>
                </a:moveTo>
                <a:lnTo>
                  <a:pt x="154787" y="723900"/>
                </a:lnTo>
                <a:lnTo>
                  <a:pt x="151091" y="711200"/>
                </a:lnTo>
                <a:lnTo>
                  <a:pt x="147726" y="698500"/>
                </a:lnTo>
                <a:lnTo>
                  <a:pt x="144525" y="685800"/>
                </a:lnTo>
                <a:lnTo>
                  <a:pt x="171665" y="685800"/>
                </a:lnTo>
                <a:lnTo>
                  <a:pt x="174866" y="698500"/>
                </a:lnTo>
                <a:lnTo>
                  <a:pt x="174701" y="698500"/>
                </a:lnTo>
                <a:lnTo>
                  <a:pt x="178193" y="711200"/>
                </a:lnTo>
                <a:lnTo>
                  <a:pt x="181559" y="711200"/>
                </a:lnTo>
                <a:lnTo>
                  <a:pt x="185610" y="723900"/>
                </a:lnTo>
                <a:close/>
              </a:path>
              <a:path w="303529" h="1574800">
                <a:moveTo>
                  <a:pt x="198488" y="749300"/>
                </a:moveTo>
                <a:lnTo>
                  <a:pt x="167627" y="749300"/>
                </a:lnTo>
                <a:lnTo>
                  <a:pt x="163055" y="736600"/>
                </a:lnTo>
                <a:lnTo>
                  <a:pt x="158775" y="723900"/>
                </a:lnTo>
                <a:lnTo>
                  <a:pt x="185369" y="723900"/>
                </a:lnTo>
                <a:lnTo>
                  <a:pt x="189674" y="736600"/>
                </a:lnTo>
                <a:lnTo>
                  <a:pt x="193687" y="736600"/>
                </a:lnTo>
                <a:lnTo>
                  <a:pt x="198488" y="749300"/>
                </a:lnTo>
                <a:close/>
              </a:path>
              <a:path w="303529" h="1574800">
                <a:moveTo>
                  <a:pt x="208114" y="762000"/>
                </a:moveTo>
                <a:lnTo>
                  <a:pt x="177292" y="762000"/>
                </a:lnTo>
                <a:lnTo>
                  <a:pt x="172186" y="749300"/>
                </a:lnTo>
                <a:lnTo>
                  <a:pt x="202857" y="749300"/>
                </a:lnTo>
                <a:lnTo>
                  <a:pt x="208114" y="762000"/>
                </a:lnTo>
                <a:close/>
              </a:path>
              <a:path w="303529" h="1574800">
                <a:moveTo>
                  <a:pt x="218465" y="774700"/>
                </a:moveTo>
                <a:lnTo>
                  <a:pt x="188277" y="774700"/>
                </a:lnTo>
                <a:lnTo>
                  <a:pt x="183007" y="762000"/>
                </a:lnTo>
                <a:lnTo>
                  <a:pt x="212775" y="762000"/>
                </a:lnTo>
                <a:lnTo>
                  <a:pt x="218465" y="774700"/>
                </a:lnTo>
                <a:close/>
              </a:path>
              <a:path w="303529" h="1574800">
                <a:moveTo>
                  <a:pt x="235153" y="787400"/>
                </a:moveTo>
                <a:lnTo>
                  <a:pt x="194576" y="787400"/>
                </a:lnTo>
                <a:lnTo>
                  <a:pt x="194144" y="774700"/>
                </a:lnTo>
                <a:lnTo>
                  <a:pt x="228892" y="774700"/>
                </a:lnTo>
                <a:lnTo>
                  <a:pt x="235153" y="787400"/>
                </a:lnTo>
                <a:close/>
              </a:path>
              <a:path w="303529" h="1574800">
                <a:moveTo>
                  <a:pt x="259067" y="800100"/>
                </a:moveTo>
                <a:lnTo>
                  <a:pt x="213220" y="800100"/>
                </a:lnTo>
                <a:lnTo>
                  <a:pt x="206629" y="787400"/>
                </a:lnTo>
                <a:lnTo>
                  <a:pt x="252183" y="787400"/>
                </a:lnTo>
                <a:lnTo>
                  <a:pt x="259067" y="800100"/>
                </a:lnTo>
                <a:close/>
              </a:path>
              <a:path w="303529" h="1574800">
                <a:moveTo>
                  <a:pt x="250228" y="812800"/>
                </a:moveTo>
                <a:lnTo>
                  <a:pt x="227075" y="812800"/>
                </a:lnTo>
                <a:lnTo>
                  <a:pt x="220649" y="800100"/>
                </a:lnTo>
                <a:lnTo>
                  <a:pt x="257251" y="800100"/>
                </a:lnTo>
                <a:lnTo>
                  <a:pt x="250228" y="812800"/>
                </a:lnTo>
                <a:close/>
              </a:path>
              <a:path w="303529" h="1574800">
                <a:moveTo>
                  <a:pt x="290296" y="825500"/>
                </a:moveTo>
                <a:lnTo>
                  <a:pt x="250228" y="825500"/>
                </a:lnTo>
                <a:lnTo>
                  <a:pt x="249428" y="812800"/>
                </a:lnTo>
                <a:lnTo>
                  <a:pt x="250228" y="812800"/>
                </a:lnTo>
                <a:lnTo>
                  <a:pt x="257251" y="800100"/>
                </a:lnTo>
                <a:lnTo>
                  <a:pt x="290296" y="800100"/>
                </a:lnTo>
                <a:lnTo>
                  <a:pt x="290296" y="825500"/>
                </a:lnTo>
                <a:close/>
              </a:path>
              <a:path w="303529" h="1574800">
                <a:moveTo>
                  <a:pt x="301993" y="825500"/>
                </a:moveTo>
                <a:lnTo>
                  <a:pt x="290296" y="825500"/>
                </a:lnTo>
                <a:lnTo>
                  <a:pt x="290296" y="800100"/>
                </a:lnTo>
                <a:lnTo>
                  <a:pt x="300520" y="800100"/>
                </a:lnTo>
                <a:lnTo>
                  <a:pt x="301993" y="812800"/>
                </a:lnTo>
                <a:lnTo>
                  <a:pt x="302907" y="812800"/>
                </a:lnTo>
                <a:lnTo>
                  <a:pt x="301993" y="825500"/>
                </a:lnTo>
                <a:close/>
              </a:path>
              <a:path w="303529" h="1574800">
                <a:moveTo>
                  <a:pt x="250228" y="825500"/>
                </a:moveTo>
                <a:lnTo>
                  <a:pt x="227736" y="825500"/>
                </a:lnTo>
                <a:lnTo>
                  <a:pt x="234327" y="812800"/>
                </a:lnTo>
                <a:lnTo>
                  <a:pt x="249428" y="812800"/>
                </a:lnTo>
                <a:lnTo>
                  <a:pt x="250228" y="825500"/>
                </a:lnTo>
                <a:close/>
              </a:path>
              <a:path w="303529" h="1574800">
                <a:moveTo>
                  <a:pt x="258267" y="838200"/>
                </a:moveTo>
                <a:lnTo>
                  <a:pt x="206629" y="838200"/>
                </a:lnTo>
                <a:lnTo>
                  <a:pt x="213220" y="825500"/>
                </a:lnTo>
                <a:lnTo>
                  <a:pt x="265290" y="825500"/>
                </a:lnTo>
                <a:lnTo>
                  <a:pt x="258267" y="838200"/>
                </a:lnTo>
                <a:close/>
              </a:path>
              <a:path w="303529" h="1574800">
                <a:moveTo>
                  <a:pt x="234543" y="850900"/>
                </a:moveTo>
                <a:lnTo>
                  <a:pt x="194144" y="850900"/>
                </a:lnTo>
                <a:lnTo>
                  <a:pt x="200266" y="838200"/>
                </a:lnTo>
                <a:lnTo>
                  <a:pt x="240969" y="838200"/>
                </a:lnTo>
                <a:lnTo>
                  <a:pt x="234543" y="850900"/>
                </a:lnTo>
                <a:close/>
              </a:path>
              <a:path w="303529" h="1574800">
                <a:moveTo>
                  <a:pt x="217995" y="863600"/>
                </a:moveTo>
                <a:lnTo>
                  <a:pt x="183007" y="863600"/>
                </a:lnTo>
                <a:lnTo>
                  <a:pt x="188277" y="850900"/>
                </a:lnTo>
                <a:lnTo>
                  <a:pt x="223888" y="850900"/>
                </a:lnTo>
                <a:lnTo>
                  <a:pt x="217995" y="863600"/>
                </a:lnTo>
                <a:close/>
              </a:path>
              <a:path w="303529" h="1574800">
                <a:moveTo>
                  <a:pt x="193687" y="889000"/>
                </a:moveTo>
                <a:lnTo>
                  <a:pt x="167360" y="889000"/>
                </a:lnTo>
                <a:lnTo>
                  <a:pt x="177609" y="863600"/>
                </a:lnTo>
                <a:lnTo>
                  <a:pt x="208114" y="863600"/>
                </a:lnTo>
                <a:lnTo>
                  <a:pt x="202857" y="876300"/>
                </a:lnTo>
                <a:lnTo>
                  <a:pt x="198488" y="876300"/>
                </a:lnTo>
                <a:lnTo>
                  <a:pt x="193687" y="889000"/>
                </a:lnTo>
                <a:close/>
              </a:path>
              <a:path w="303529" h="1574800">
                <a:moveTo>
                  <a:pt x="207721" y="876300"/>
                </a:moveTo>
                <a:lnTo>
                  <a:pt x="208114" y="863600"/>
                </a:lnTo>
                <a:lnTo>
                  <a:pt x="213207" y="863600"/>
                </a:lnTo>
                <a:lnTo>
                  <a:pt x="207721" y="876300"/>
                </a:lnTo>
                <a:close/>
              </a:path>
              <a:path w="303529" h="1574800">
                <a:moveTo>
                  <a:pt x="198170" y="889000"/>
                </a:moveTo>
                <a:lnTo>
                  <a:pt x="198488" y="876300"/>
                </a:lnTo>
                <a:lnTo>
                  <a:pt x="203212" y="876300"/>
                </a:lnTo>
                <a:lnTo>
                  <a:pt x="198170" y="889000"/>
                </a:lnTo>
                <a:close/>
              </a:path>
              <a:path w="303529" h="1574800">
                <a:moveTo>
                  <a:pt x="181559" y="914400"/>
                </a:moveTo>
                <a:lnTo>
                  <a:pt x="154597" y="914400"/>
                </a:lnTo>
                <a:lnTo>
                  <a:pt x="158559" y="901700"/>
                </a:lnTo>
                <a:lnTo>
                  <a:pt x="162813" y="889000"/>
                </a:lnTo>
                <a:lnTo>
                  <a:pt x="193979" y="889000"/>
                </a:lnTo>
                <a:lnTo>
                  <a:pt x="189407" y="901700"/>
                </a:lnTo>
                <a:lnTo>
                  <a:pt x="185610" y="901700"/>
                </a:lnTo>
                <a:lnTo>
                  <a:pt x="181559" y="914400"/>
                </a:lnTo>
                <a:close/>
              </a:path>
              <a:path w="303529" h="1574800">
                <a:moveTo>
                  <a:pt x="166433" y="952500"/>
                </a:moveTo>
                <a:lnTo>
                  <a:pt x="141820" y="952500"/>
                </a:lnTo>
                <a:lnTo>
                  <a:pt x="144525" y="939800"/>
                </a:lnTo>
                <a:lnTo>
                  <a:pt x="147574" y="927100"/>
                </a:lnTo>
                <a:lnTo>
                  <a:pt x="151091" y="914400"/>
                </a:lnTo>
                <a:lnTo>
                  <a:pt x="178193" y="914400"/>
                </a:lnTo>
                <a:lnTo>
                  <a:pt x="174701" y="927100"/>
                </a:lnTo>
                <a:lnTo>
                  <a:pt x="174866" y="927100"/>
                </a:lnTo>
                <a:lnTo>
                  <a:pt x="171665" y="939800"/>
                </a:lnTo>
                <a:lnTo>
                  <a:pt x="169037" y="939800"/>
                </a:lnTo>
                <a:lnTo>
                  <a:pt x="166433" y="952500"/>
                </a:lnTo>
                <a:close/>
              </a:path>
              <a:path w="303529" h="1574800">
                <a:moveTo>
                  <a:pt x="156311" y="1397000"/>
                </a:moveTo>
                <a:lnTo>
                  <a:pt x="129819" y="1397000"/>
                </a:lnTo>
                <a:lnTo>
                  <a:pt x="131102" y="1384300"/>
                </a:lnTo>
                <a:lnTo>
                  <a:pt x="131940" y="1384300"/>
                </a:lnTo>
                <a:lnTo>
                  <a:pt x="132511" y="1371600"/>
                </a:lnTo>
                <a:lnTo>
                  <a:pt x="132676" y="1358900"/>
                </a:lnTo>
                <a:lnTo>
                  <a:pt x="132676" y="1028700"/>
                </a:lnTo>
                <a:lnTo>
                  <a:pt x="134442" y="990600"/>
                </a:lnTo>
                <a:lnTo>
                  <a:pt x="139534" y="952500"/>
                </a:lnTo>
                <a:lnTo>
                  <a:pt x="166547" y="952500"/>
                </a:lnTo>
                <a:lnTo>
                  <a:pt x="164274" y="965200"/>
                </a:lnTo>
                <a:lnTo>
                  <a:pt x="162407" y="977900"/>
                </a:lnTo>
                <a:lnTo>
                  <a:pt x="160934" y="977900"/>
                </a:lnTo>
                <a:lnTo>
                  <a:pt x="159651" y="990600"/>
                </a:lnTo>
                <a:lnTo>
                  <a:pt x="158775" y="1003300"/>
                </a:lnTo>
                <a:lnTo>
                  <a:pt x="158254" y="1016000"/>
                </a:lnTo>
                <a:lnTo>
                  <a:pt x="158076" y="1028700"/>
                </a:lnTo>
                <a:lnTo>
                  <a:pt x="158076" y="1358900"/>
                </a:lnTo>
                <a:lnTo>
                  <a:pt x="157886" y="1371600"/>
                </a:lnTo>
                <a:lnTo>
                  <a:pt x="157314" y="1384300"/>
                </a:lnTo>
                <a:lnTo>
                  <a:pt x="156311" y="1397000"/>
                </a:lnTo>
                <a:close/>
              </a:path>
              <a:path w="303529" h="1574800">
                <a:moveTo>
                  <a:pt x="131940" y="1384300"/>
                </a:moveTo>
                <a:lnTo>
                  <a:pt x="131051" y="1384300"/>
                </a:lnTo>
                <a:lnTo>
                  <a:pt x="131978" y="1371600"/>
                </a:lnTo>
                <a:lnTo>
                  <a:pt x="131940" y="1384300"/>
                </a:lnTo>
                <a:close/>
              </a:path>
              <a:path w="303529" h="1574800">
                <a:moveTo>
                  <a:pt x="146227" y="1447800"/>
                </a:moveTo>
                <a:lnTo>
                  <a:pt x="118948" y="1447800"/>
                </a:lnTo>
                <a:lnTo>
                  <a:pt x="121856" y="1435100"/>
                </a:lnTo>
                <a:lnTo>
                  <a:pt x="121716" y="1435100"/>
                </a:lnTo>
                <a:lnTo>
                  <a:pt x="124320" y="1422400"/>
                </a:lnTo>
                <a:lnTo>
                  <a:pt x="126390" y="1422400"/>
                </a:lnTo>
                <a:lnTo>
                  <a:pt x="128346" y="1409700"/>
                </a:lnTo>
                <a:lnTo>
                  <a:pt x="129882" y="1397000"/>
                </a:lnTo>
                <a:lnTo>
                  <a:pt x="155028" y="1397000"/>
                </a:lnTo>
                <a:lnTo>
                  <a:pt x="153352" y="1409700"/>
                </a:lnTo>
                <a:lnTo>
                  <a:pt x="151218" y="1422400"/>
                </a:lnTo>
                <a:lnTo>
                  <a:pt x="148932" y="1435100"/>
                </a:lnTo>
                <a:lnTo>
                  <a:pt x="146227" y="1447800"/>
                </a:lnTo>
                <a:close/>
              </a:path>
              <a:path w="303529" h="1574800">
                <a:moveTo>
                  <a:pt x="132194" y="1485900"/>
                </a:moveTo>
                <a:lnTo>
                  <a:pt x="101079" y="1485900"/>
                </a:lnTo>
                <a:lnTo>
                  <a:pt x="105384" y="1473200"/>
                </a:lnTo>
                <a:lnTo>
                  <a:pt x="108978" y="1473200"/>
                </a:lnTo>
                <a:lnTo>
                  <a:pt x="112750" y="1460500"/>
                </a:lnTo>
                <a:lnTo>
                  <a:pt x="112560" y="1460500"/>
                </a:lnTo>
                <a:lnTo>
                  <a:pt x="116065" y="1447800"/>
                </a:lnTo>
                <a:lnTo>
                  <a:pt x="143040" y="1447800"/>
                </a:lnTo>
                <a:lnTo>
                  <a:pt x="139826" y="1460500"/>
                </a:lnTo>
                <a:lnTo>
                  <a:pt x="136169" y="1473200"/>
                </a:lnTo>
                <a:lnTo>
                  <a:pt x="132194" y="1485900"/>
                </a:lnTo>
                <a:close/>
              </a:path>
              <a:path w="303529" h="1574800">
                <a:moveTo>
                  <a:pt x="123393" y="1498600"/>
                </a:moveTo>
                <a:lnTo>
                  <a:pt x="92265" y="1498600"/>
                </a:lnTo>
                <a:lnTo>
                  <a:pt x="97066" y="1485900"/>
                </a:lnTo>
                <a:lnTo>
                  <a:pt x="127939" y="1485900"/>
                </a:lnTo>
                <a:lnTo>
                  <a:pt x="123393" y="1498600"/>
                </a:lnTo>
                <a:close/>
              </a:path>
              <a:path w="303529" h="1574800">
                <a:moveTo>
                  <a:pt x="87553" y="1511300"/>
                </a:moveTo>
                <a:lnTo>
                  <a:pt x="82638" y="1511300"/>
                </a:lnTo>
                <a:lnTo>
                  <a:pt x="87909" y="1498600"/>
                </a:lnTo>
                <a:lnTo>
                  <a:pt x="87553" y="1511300"/>
                </a:lnTo>
                <a:close/>
              </a:path>
              <a:path w="303529" h="1574800">
                <a:moveTo>
                  <a:pt x="107746" y="1524000"/>
                </a:moveTo>
                <a:lnTo>
                  <a:pt x="72288" y="1524000"/>
                </a:lnTo>
                <a:lnTo>
                  <a:pt x="77978" y="1511300"/>
                </a:lnTo>
                <a:lnTo>
                  <a:pt x="87553" y="1511300"/>
                </a:lnTo>
                <a:lnTo>
                  <a:pt x="92583" y="1498600"/>
                </a:lnTo>
                <a:lnTo>
                  <a:pt x="118567" y="1498600"/>
                </a:lnTo>
                <a:lnTo>
                  <a:pt x="113461" y="1511300"/>
                </a:lnTo>
                <a:lnTo>
                  <a:pt x="107746" y="1524000"/>
                </a:lnTo>
                <a:close/>
              </a:path>
              <a:path w="303529" h="1574800">
                <a:moveTo>
                  <a:pt x="96608" y="1536700"/>
                </a:moveTo>
                <a:lnTo>
                  <a:pt x="61302" y="1536700"/>
                </a:lnTo>
                <a:lnTo>
                  <a:pt x="67386" y="1524000"/>
                </a:lnTo>
                <a:lnTo>
                  <a:pt x="102476" y="1524000"/>
                </a:lnTo>
                <a:lnTo>
                  <a:pt x="96608" y="1536700"/>
                </a:lnTo>
                <a:close/>
              </a:path>
              <a:path w="303529" h="1574800">
                <a:moveTo>
                  <a:pt x="43853" y="1549400"/>
                </a:moveTo>
                <a:lnTo>
                  <a:pt x="37820" y="1549400"/>
                </a:lnTo>
                <a:lnTo>
                  <a:pt x="44564" y="1536700"/>
                </a:lnTo>
                <a:lnTo>
                  <a:pt x="43853" y="1549400"/>
                </a:lnTo>
                <a:close/>
              </a:path>
              <a:path w="303529" h="1574800">
                <a:moveTo>
                  <a:pt x="84124" y="1549400"/>
                </a:moveTo>
                <a:lnTo>
                  <a:pt x="43853" y="1549400"/>
                </a:lnTo>
                <a:lnTo>
                  <a:pt x="50444" y="1536700"/>
                </a:lnTo>
                <a:lnTo>
                  <a:pt x="90017" y="1536700"/>
                </a:lnTo>
                <a:lnTo>
                  <a:pt x="84124" y="1549400"/>
                </a:lnTo>
                <a:close/>
              </a:path>
              <a:path w="303529" h="1574800">
                <a:moveTo>
                  <a:pt x="48971" y="1574800"/>
                </a:moveTo>
                <a:lnTo>
                  <a:pt x="469" y="1574800"/>
                </a:lnTo>
                <a:lnTo>
                  <a:pt x="0" y="1549400"/>
                </a:lnTo>
                <a:lnTo>
                  <a:pt x="76974" y="1549400"/>
                </a:lnTo>
                <a:lnTo>
                  <a:pt x="70713" y="1562100"/>
                </a:lnTo>
                <a:lnTo>
                  <a:pt x="55714" y="1562100"/>
                </a:lnTo>
                <a:lnTo>
                  <a:pt x="48971" y="157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42019" y="4302252"/>
            <a:ext cx="327660" cy="725805"/>
          </a:xfrm>
          <a:custGeom>
            <a:avLst/>
            <a:gdLst/>
            <a:ahLst/>
            <a:cxnLst/>
            <a:rect l="l" t="t" r="r" b="b"/>
            <a:pathLst>
              <a:path w="327659" h="725804">
                <a:moveTo>
                  <a:pt x="245363" y="560832"/>
                </a:moveTo>
                <a:lnTo>
                  <a:pt x="82296" y="560832"/>
                </a:lnTo>
                <a:lnTo>
                  <a:pt x="82296" y="0"/>
                </a:lnTo>
                <a:lnTo>
                  <a:pt x="245363" y="0"/>
                </a:lnTo>
                <a:lnTo>
                  <a:pt x="245363" y="560832"/>
                </a:lnTo>
                <a:close/>
              </a:path>
              <a:path w="327659" h="725804">
                <a:moveTo>
                  <a:pt x="164591" y="725424"/>
                </a:moveTo>
                <a:lnTo>
                  <a:pt x="0" y="560832"/>
                </a:lnTo>
                <a:lnTo>
                  <a:pt x="327659" y="560832"/>
                </a:lnTo>
                <a:lnTo>
                  <a:pt x="164591" y="725424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527415" y="4295787"/>
            <a:ext cx="358140" cy="741045"/>
          </a:xfrm>
          <a:custGeom>
            <a:avLst/>
            <a:gdLst/>
            <a:ahLst/>
            <a:cxnLst/>
            <a:rect l="l" t="t" r="r" b="b"/>
            <a:pathLst>
              <a:path w="358140" h="741045">
                <a:moveTo>
                  <a:pt x="90766" y="567969"/>
                </a:moveTo>
                <a:lnTo>
                  <a:pt x="90766" y="0"/>
                </a:lnTo>
                <a:lnTo>
                  <a:pt x="267055" y="0"/>
                </a:lnTo>
                <a:lnTo>
                  <a:pt x="267055" y="6350"/>
                </a:lnTo>
                <a:lnTo>
                  <a:pt x="103466" y="6350"/>
                </a:lnTo>
                <a:lnTo>
                  <a:pt x="97116" y="12700"/>
                </a:lnTo>
                <a:lnTo>
                  <a:pt x="103466" y="12700"/>
                </a:lnTo>
                <a:lnTo>
                  <a:pt x="103466" y="561619"/>
                </a:lnTo>
                <a:lnTo>
                  <a:pt x="97116" y="561619"/>
                </a:lnTo>
                <a:lnTo>
                  <a:pt x="90766" y="567969"/>
                </a:lnTo>
                <a:close/>
              </a:path>
              <a:path w="358140" h="741045">
                <a:moveTo>
                  <a:pt x="103466" y="12700"/>
                </a:moveTo>
                <a:lnTo>
                  <a:pt x="97116" y="12700"/>
                </a:lnTo>
                <a:lnTo>
                  <a:pt x="103466" y="6350"/>
                </a:lnTo>
                <a:lnTo>
                  <a:pt x="103466" y="12700"/>
                </a:lnTo>
                <a:close/>
              </a:path>
              <a:path w="358140" h="741045">
                <a:moveTo>
                  <a:pt x="254355" y="12700"/>
                </a:moveTo>
                <a:lnTo>
                  <a:pt x="103466" y="12700"/>
                </a:lnTo>
                <a:lnTo>
                  <a:pt x="103466" y="6350"/>
                </a:lnTo>
                <a:lnTo>
                  <a:pt x="254355" y="6350"/>
                </a:lnTo>
                <a:lnTo>
                  <a:pt x="254355" y="12700"/>
                </a:lnTo>
                <a:close/>
              </a:path>
              <a:path w="358140" h="741045">
                <a:moveTo>
                  <a:pt x="327164" y="574319"/>
                </a:moveTo>
                <a:lnTo>
                  <a:pt x="254355" y="574319"/>
                </a:lnTo>
                <a:lnTo>
                  <a:pt x="254355" y="6350"/>
                </a:lnTo>
                <a:lnTo>
                  <a:pt x="260705" y="12700"/>
                </a:lnTo>
                <a:lnTo>
                  <a:pt x="267055" y="12700"/>
                </a:lnTo>
                <a:lnTo>
                  <a:pt x="267055" y="561619"/>
                </a:lnTo>
                <a:lnTo>
                  <a:pt x="260705" y="561619"/>
                </a:lnTo>
                <a:lnTo>
                  <a:pt x="267055" y="567969"/>
                </a:lnTo>
                <a:lnTo>
                  <a:pt x="333514" y="567969"/>
                </a:lnTo>
                <a:lnTo>
                  <a:pt x="327164" y="574319"/>
                </a:lnTo>
                <a:close/>
              </a:path>
              <a:path w="358140" h="741045">
                <a:moveTo>
                  <a:pt x="267055" y="12700"/>
                </a:moveTo>
                <a:lnTo>
                  <a:pt x="260705" y="12700"/>
                </a:lnTo>
                <a:lnTo>
                  <a:pt x="254355" y="6350"/>
                </a:lnTo>
                <a:lnTo>
                  <a:pt x="267055" y="6350"/>
                </a:lnTo>
                <a:lnTo>
                  <a:pt x="267055" y="12700"/>
                </a:lnTo>
                <a:close/>
              </a:path>
              <a:path w="358140" h="741045">
                <a:moveTo>
                  <a:pt x="178904" y="740524"/>
                </a:moveTo>
                <a:lnTo>
                  <a:pt x="0" y="561619"/>
                </a:lnTo>
                <a:lnTo>
                  <a:pt x="90766" y="561619"/>
                </a:lnTo>
                <a:lnTo>
                  <a:pt x="90766" y="563486"/>
                </a:lnTo>
                <a:lnTo>
                  <a:pt x="19824" y="563486"/>
                </a:lnTo>
                <a:lnTo>
                  <a:pt x="15328" y="574319"/>
                </a:lnTo>
                <a:lnTo>
                  <a:pt x="30657" y="574319"/>
                </a:lnTo>
                <a:lnTo>
                  <a:pt x="178911" y="722572"/>
                </a:lnTo>
                <a:lnTo>
                  <a:pt x="174421" y="727062"/>
                </a:lnTo>
                <a:lnTo>
                  <a:pt x="192367" y="727062"/>
                </a:lnTo>
                <a:lnTo>
                  <a:pt x="178904" y="740524"/>
                </a:lnTo>
                <a:close/>
              </a:path>
              <a:path w="358140" h="741045">
                <a:moveTo>
                  <a:pt x="103466" y="567969"/>
                </a:moveTo>
                <a:lnTo>
                  <a:pt x="90766" y="567969"/>
                </a:lnTo>
                <a:lnTo>
                  <a:pt x="97116" y="561619"/>
                </a:lnTo>
                <a:lnTo>
                  <a:pt x="103466" y="561619"/>
                </a:lnTo>
                <a:lnTo>
                  <a:pt x="103466" y="567969"/>
                </a:lnTo>
                <a:close/>
              </a:path>
              <a:path w="358140" h="741045">
                <a:moveTo>
                  <a:pt x="267055" y="567969"/>
                </a:moveTo>
                <a:lnTo>
                  <a:pt x="260705" y="561619"/>
                </a:lnTo>
                <a:lnTo>
                  <a:pt x="267055" y="561619"/>
                </a:lnTo>
                <a:lnTo>
                  <a:pt x="267055" y="567969"/>
                </a:lnTo>
                <a:close/>
              </a:path>
              <a:path w="358140" h="741045">
                <a:moveTo>
                  <a:pt x="333514" y="567969"/>
                </a:moveTo>
                <a:lnTo>
                  <a:pt x="267055" y="567969"/>
                </a:lnTo>
                <a:lnTo>
                  <a:pt x="267055" y="561619"/>
                </a:lnTo>
                <a:lnTo>
                  <a:pt x="357822" y="561619"/>
                </a:lnTo>
                <a:lnTo>
                  <a:pt x="355955" y="563486"/>
                </a:lnTo>
                <a:lnTo>
                  <a:pt x="337997" y="563486"/>
                </a:lnTo>
                <a:lnTo>
                  <a:pt x="333514" y="567969"/>
                </a:lnTo>
                <a:close/>
              </a:path>
              <a:path w="358140" h="741045">
                <a:moveTo>
                  <a:pt x="30657" y="574319"/>
                </a:moveTo>
                <a:lnTo>
                  <a:pt x="15328" y="574319"/>
                </a:lnTo>
                <a:lnTo>
                  <a:pt x="19824" y="563486"/>
                </a:lnTo>
                <a:lnTo>
                  <a:pt x="30657" y="574319"/>
                </a:lnTo>
                <a:close/>
              </a:path>
              <a:path w="358140" h="741045">
                <a:moveTo>
                  <a:pt x="103466" y="574319"/>
                </a:moveTo>
                <a:lnTo>
                  <a:pt x="30657" y="574319"/>
                </a:lnTo>
                <a:lnTo>
                  <a:pt x="19824" y="563486"/>
                </a:lnTo>
                <a:lnTo>
                  <a:pt x="90766" y="563486"/>
                </a:lnTo>
                <a:lnTo>
                  <a:pt x="90766" y="567969"/>
                </a:lnTo>
                <a:lnTo>
                  <a:pt x="103466" y="567969"/>
                </a:lnTo>
                <a:lnTo>
                  <a:pt x="103466" y="574319"/>
                </a:lnTo>
                <a:close/>
              </a:path>
              <a:path w="358140" h="741045">
                <a:moveTo>
                  <a:pt x="192367" y="727062"/>
                </a:moveTo>
                <a:lnTo>
                  <a:pt x="183400" y="727062"/>
                </a:lnTo>
                <a:lnTo>
                  <a:pt x="178911" y="722572"/>
                </a:lnTo>
                <a:lnTo>
                  <a:pt x="337997" y="563486"/>
                </a:lnTo>
                <a:lnTo>
                  <a:pt x="342493" y="574319"/>
                </a:lnTo>
                <a:lnTo>
                  <a:pt x="345121" y="574319"/>
                </a:lnTo>
                <a:lnTo>
                  <a:pt x="192367" y="727062"/>
                </a:lnTo>
                <a:close/>
              </a:path>
              <a:path w="358140" h="741045">
                <a:moveTo>
                  <a:pt x="345121" y="574319"/>
                </a:moveTo>
                <a:lnTo>
                  <a:pt x="342493" y="574319"/>
                </a:lnTo>
                <a:lnTo>
                  <a:pt x="337997" y="563486"/>
                </a:lnTo>
                <a:lnTo>
                  <a:pt x="355955" y="563486"/>
                </a:lnTo>
                <a:lnTo>
                  <a:pt x="345121" y="574319"/>
                </a:lnTo>
                <a:close/>
              </a:path>
              <a:path w="358140" h="741045">
                <a:moveTo>
                  <a:pt x="183400" y="727062"/>
                </a:moveTo>
                <a:lnTo>
                  <a:pt x="174421" y="727062"/>
                </a:lnTo>
                <a:lnTo>
                  <a:pt x="178911" y="722572"/>
                </a:lnTo>
                <a:lnTo>
                  <a:pt x="183400" y="727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599250" y="5056809"/>
            <a:ext cx="256317" cy="226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612748" y="5164035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q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99333" y="5164035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q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18504" y="5043817"/>
            <a:ext cx="236432" cy="240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767180" y="5096471"/>
            <a:ext cx="1920875" cy="139065"/>
          </a:xfrm>
          <a:custGeom>
            <a:avLst/>
            <a:gdLst/>
            <a:ahLst/>
            <a:cxnLst/>
            <a:rect l="l" t="t" r="r" b="b"/>
            <a:pathLst>
              <a:path w="1920875" h="139064">
                <a:moveTo>
                  <a:pt x="115125" y="138899"/>
                </a:moveTo>
                <a:lnTo>
                  <a:pt x="0" y="83426"/>
                </a:lnTo>
                <a:lnTo>
                  <a:pt x="113461" y="24612"/>
                </a:lnTo>
                <a:lnTo>
                  <a:pt x="114016" y="62712"/>
                </a:lnTo>
                <a:lnTo>
                  <a:pt x="85445" y="63131"/>
                </a:lnTo>
                <a:lnTo>
                  <a:pt x="85991" y="101218"/>
                </a:lnTo>
                <a:lnTo>
                  <a:pt x="114576" y="101218"/>
                </a:lnTo>
                <a:lnTo>
                  <a:pt x="115125" y="138899"/>
                </a:lnTo>
                <a:close/>
              </a:path>
              <a:path w="1920875" h="139064">
                <a:moveTo>
                  <a:pt x="114571" y="100809"/>
                </a:moveTo>
                <a:lnTo>
                  <a:pt x="114016" y="62712"/>
                </a:lnTo>
                <a:lnTo>
                  <a:pt x="123545" y="62572"/>
                </a:lnTo>
                <a:lnTo>
                  <a:pt x="124091" y="100672"/>
                </a:lnTo>
                <a:lnTo>
                  <a:pt x="114571" y="100809"/>
                </a:lnTo>
                <a:close/>
              </a:path>
              <a:path w="1920875" h="139064">
                <a:moveTo>
                  <a:pt x="85991" y="101218"/>
                </a:moveTo>
                <a:lnTo>
                  <a:pt x="85445" y="63131"/>
                </a:lnTo>
                <a:lnTo>
                  <a:pt x="114016" y="62712"/>
                </a:lnTo>
                <a:lnTo>
                  <a:pt x="114571" y="100809"/>
                </a:lnTo>
                <a:lnTo>
                  <a:pt x="85991" y="101218"/>
                </a:lnTo>
                <a:close/>
              </a:path>
              <a:path w="1920875" h="139064">
                <a:moveTo>
                  <a:pt x="114576" y="101218"/>
                </a:moveTo>
                <a:lnTo>
                  <a:pt x="85991" y="101218"/>
                </a:lnTo>
                <a:lnTo>
                  <a:pt x="114571" y="100809"/>
                </a:lnTo>
                <a:lnTo>
                  <a:pt x="114576" y="101218"/>
                </a:lnTo>
                <a:close/>
              </a:path>
              <a:path w="1920875" h="139064">
                <a:moveTo>
                  <a:pt x="1806828" y="114300"/>
                </a:moveTo>
                <a:lnTo>
                  <a:pt x="1805165" y="0"/>
                </a:lnTo>
                <a:lnTo>
                  <a:pt x="1920290" y="55486"/>
                </a:lnTo>
                <a:lnTo>
                  <a:pt x="1806828" y="114300"/>
                </a:lnTo>
                <a:close/>
              </a:path>
              <a:path w="1920875" h="139064">
                <a:moveTo>
                  <a:pt x="162191" y="100114"/>
                </a:moveTo>
                <a:lnTo>
                  <a:pt x="161632" y="62014"/>
                </a:lnTo>
                <a:lnTo>
                  <a:pt x="199732" y="61467"/>
                </a:lnTo>
                <a:lnTo>
                  <a:pt x="200278" y="99555"/>
                </a:lnTo>
                <a:lnTo>
                  <a:pt x="162191" y="100114"/>
                </a:lnTo>
                <a:close/>
              </a:path>
              <a:path w="1920875" h="139064">
                <a:moveTo>
                  <a:pt x="238378" y="99009"/>
                </a:moveTo>
                <a:lnTo>
                  <a:pt x="237832" y="60909"/>
                </a:lnTo>
                <a:lnTo>
                  <a:pt x="275920" y="60350"/>
                </a:lnTo>
                <a:lnTo>
                  <a:pt x="276478" y="98450"/>
                </a:lnTo>
                <a:lnTo>
                  <a:pt x="238378" y="99009"/>
                </a:lnTo>
                <a:close/>
              </a:path>
              <a:path w="1920875" h="139064">
                <a:moveTo>
                  <a:pt x="314578" y="97891"/>
                </a:moveTo>
                <a:lnTo>
                  <a:pt x="314020" y="59804"/>
                </a:lnTo>
                <a:lnTo>
                  <a:pt x="352120" y="59245"/>
                </a:lnTo>
                <a:lnTo>
                  <a:pt x="352666" y="97345"/>
                </a:lnTo>
                <a:lnTo>
                  <a:pt x="314578" y="97891"/>
                </a:lnTo>
                <a:close/>
              </a:path>
              <a:path w="1920875" h="139064">
                <a:moveTo>
                  <a:pt x="390766" y="96786"/>
                </a:moveTo>
                <a:lnTo>
                  <a:pt x="390207" y="58699"/>
                </a:lnTo>
                <a:lnTo>
                  <a:pt x="428307" y="58140"/>
                </a:lnTo>
                <a:lnTo>
                  <a:pt x="428866" y="96240"/>
                </a:lnTo>
                <a:lnTo>
                  <a:pt x="390766" y="96786"/>
                </a:lnTo>
                <a:close/>
              </a:path>
              <a:path w="1920875" h="139064">
                <a:moveTo>
                  <a:pt x="466953" y="95681"/>
                </a:moveTo>
                <a:lnTo>
                  <a:pt x="466407" y="57581"/>
                </a:lnTo>
                <a:lnTo>
                  <a:pt x="504494" y="57035"/>
                </a:lnTo>
                <a:lnTo>
                  <a:pt x="505053" y="95122"/>
                </a:lnTo>
                <a:lnTo>
                  <a:pt x="466953" y="95681"/>
                </a:lnTo>
                <a:close/>
              </a:path>
              <a:path w="1920875" h="139064">
                <a:moveTo>
                  <a:pt x="543153" y="94576"/>
                </a:moveTo>
                <a:lnTo>
                  <a:pt x="542594" y="56476"/>
                </a:lnTo>
                <a:lnTo>
                  <a:pt x="580694" y="55918"/>
                </a:lnTo>
                <a:lnTo>
                  <a:pt x="581240" y="94018"/>
                </a:lnTo>
                <a:lnTo>
                  <a:pt x="543153" y="94576"/>
                </a:lnTo>
                <a:close/>
              </a:path>
              <a:path w="1920875" h="139064">
                <a:moveTo>
                  <a:pt x="619340" y="93459"/>
                </a:moveTo>
                <a:lnTo>
                  <a:pt x="618782" y="55371"/>
                </a:lnTo>
                <a:lnTo>
                  <a:pt x="656882" y="54813"/>
                </a:lnTo>
                <a:lnTo>
                  <a:pt x="657440" y="92913"/>
                </a:lnTo>
                <a:lnTo>
                  <a:pt x="619340" y="93459"/>
                </a:lnTo>
                <a:close/>
              </a:path>
              <a:path w="1920875" h="139064">
                <a:moveTo>
                  <a:pt x="695528" y="92354"/>
                </a:moveTo>
                <a:lnTo>
                  <a:pt x="694982" y="54254"/>
                </a:lnTo>
                <a:lnTo>
                  <a:pt x="733069" y="53708"/>
                </a:lnTo>
                <a:lnTo>
                  <a:pt x="733628" y="91795"/>
                </a:lnTo>
                <a:lnTo>
                  <a:pt x="695528" y="92354"/>
                </a:lnTo>
                <a:close/>
              </a:path>
              <a:path w="1920875" h="139064">
                <a:moveTo>
                  <a:pt x="771728" y="91249"/>
                </a:moveTo>
                <a:lnTo>
                  <a:pt x="771169" y="53149"/>
                </a:lnTo>
                <a:lnTo>
                  <a:pt x="809269" y="52603"/>
                </a:lnTo>
                <a:lnTo>
                  <a:pt x="809815" y="90690"/>
                </a:lnTo>
                <a:lnTo>
                  <a:pt x="771728" y="91249"/>
                </a:lnTo>
                <a:close/>
              </a:path>
              <a:path w="1920875" h="139064">
                <a:moveTo>
                  <a:pt x="847915" y="90144"/>
                </a:moveTo>
                <a:lnTo>
                  <a:pt x="847356" y="52044"/>
                </a:lnTo>
                <a:lnTo>
                  <a:pt x="885456" y="51485"/>
                </a:lnTo>
                <a:lnTo>
                  <a:pt x="886015" y="89585"/>
                </a:lnTo>
                <a:lnTo>
                  <a:pt x="847915" y="90144"/>
                </a:lnTo>
                <a:close/>
              </a:path>
              <a:path w="1920875" h="139064">
                <a:moveTo>
                  <a:pt x="924102" y="89026"/>
                </a:moveTo>
                <a:lnTo>
                  <a:pt x="923556" y="50939"/>
                </a:lnTo>
                <a:lnTo>
                  <a:pt x="961656" y="50380"/>
                </a:lnTo>
                <a:lnTo>
                  <a:pt x="962202" y="88480"/>
                </a:lnTo>
                <a:lnTo>
                  <a:pt x="924102" y="89026"/>
                </a:lnTo>
                <a:close/>
              </a:path>
              <a:path w="1920875" h="139064">
                <a:moveTo>
                  <a:pt x="1000302" y="87922"/>
                </a:moveTo>
                <a:lnTo>
                  <a:pt x="999743" y="49822"/>
                </a:lnTo>
                <a:lnTo>
                  <a:pt x="1037843" y="49275"/>
                </a:lnTo>
                <a:lnTo>
                  <a:pt x="1038402" y="87363"/>
                </a:lnTo>
                <a:lnTo>
                  <a:pt x="1000302" y="87922"/>
                </a:lnTo>
                <a:close/>
              </a:path>
              <a:path w="1920875" h="139064">
                <a:moveTo>
                  <a:pt x="1076490" y="86817"/>
                </a:moveTo>
                <a:lnTo>
                  <a:pt x="1075943" y="48717"/>
                </a:lnTo>
                <a:lnTo>
                  <a:pt x="1114031" y="48158"/>
                </a:lnTo>
                <a:lnTo>
                  <a:pt x="1114590" y="86258"/>
                </a:lnTo>
                <a:lnTo>
                  <a:pt x="1076490" y="86817"/>
                </a:lnTo>
                <a:close/>
              </a:path>
              <a:path w="1920875" h="139064">
                <a:moveTo>
                  <a:pt x="1152690" y="85699"/>
                </a:moveTo>
                <a:lnTo>
                  <a:pt x="1152131" y="47612"/>
                </a:lnTo>
                <a:lnTo>
                  <a:pt x="1190231" y="47053"/>
                </a:lnTo>
                <a:lnTo>
                  <a:pt x="1190777" y="85153"/>
                </a:lnTo>
                <a:lnTo>
                  <a:pt x="1152690" y="85699"/>
                </a:lnTo>
                <a:close/>
              </a:path>
              <a:path w="1920875" h="139064">
                <a:moveTo>
                  <a:pt x="1228877" y="84594"/>
                </a:moveTo>
                <a:lnTo>
                  <a:pt x="1228318" y="46507"/>
                </a:lnTo>
                <a:lnTo>
                  <a:pt x="1266418" y="45948"/>
                </a:lnTo>
                <a:lnTo>
                  <a:pt x="1266977" y="84048"/>
                </a:lnTo>
                <a:lnTo>
                  <a:pt x="1228877" y="84594"/>
                </a:lnTo>
                <a:close/>
              </a:path>
              <a:path w="1920875" h="139064">
                <a:moveTo>
                  <a:pt x="1305064" y="83489"/>
                </a:moveTo>
                <a:lnTo>
                  <a:pt x="1304518" y="45389"/>
                </a:lnTo>
                <a:lnTo>
                  <a:pt x="1342605" y="44843"/>
                </a:lnTo>
                <a:lnTo>
                  <a:pt x="1343164" y="82930"/>
                </a:lnTo>
                <a:lnTo>
                  <a:pt x="1305064" y="83489"/>
                </a:lnTo>
                <a:close/>
              </a:path>
              <a:path w="1920875" h="139064">
                <a:moveTo>
                  <a:pt x="1381264" y="82384"/>
                </a:moveTo>
                <a:lnTo>
                  <a:pt x="1380705" y="44284"/>
                </a:lnTo>
                <a:lnTo>
                  <a:pt x="1418805" y="43726"/>
                </a:lnTo>
                <a:lnTo>
                  <a:pt x="1419352" y="81826"/>
                </a:lnTo>
                <a:lnTo>
                  <a:pt x="1381264" y="82384"/>
                </a:lnTo>
                <a:close/>
              </a:path>
              <a:path w="1920875" h="139064">
                <a:moveTo>
                  <a:pt x="1457452" y="81267"/>
                </a:moveTo>
                <a:lnTo>
                  <a:pt x="1456893" y="43179"/>
                </a:lnTo>
                <a:lnTo>
                  <a:pt x="1494993" y="42621"/>
                </a:lnTo>
                <a:lnTo>
                  <a:pt x="1495552" y="80721"/>
                </a:lnTo>
                <a:lnTo>
                  <a:pt x="1457452" y="81267"/>
                </a:lnTo>
                <a:close/>
              </a:path>
              <a:path w="1920875" h="139064">
                <a:moveTo>
                  <a:pt x="1533639" y="80162"/>
                </a:moveTo>
                <a:lnTo>
                  <a:pt x="1533093" y="42062"/>
                </a:lnTo>
                <a:lnTo>
                  <a:pt x="1571180" y="41516"/>
                </a:lnTo>
                <a:lnTo>
                  <a:pt x="1571739" y="79603"/>
                </a:lnTo>
                <a:lnTo>
                  <a:pt x="1533639" y="80162"/>
                </a:lnTo>
                <a:close/>
              </a:path>
              <a:path w="1920875" h="139064">
                <a:moveTo>
                  <a:pt x="1609839" y="79057"/>
                </a:moveTo>
                <a:lnTo>
                  <a:pt x="1609280" y="40957"/>
                </a:lnTo>
                <a:lnTo>
                  <a:pt x="1647380" y="40411"/>
                </a:lnTo>
                <a:lnTo>
                  <a:pt x="1647926" y="78498"/>
                </a:lnTo>
                <a:lnTo>
                  <a:pt x="1609839" y="79057"/>
                </a:lnTo>
                <a:close/>
              </a:path>
              <a:path w="1920875" h="139064">
                <a:moveTo>
                  <a:pt x="1686026" y="77952"/>
                </a:moveTo>
                <a:lnTo>
                  <a:pt x="1685467" y="39852"/>
                </a:lnTo>
                <a:lnTo>
                  <a:pt x="1723567" y="39293"/>
                </a:lnTo>
                <a:lnTo>
                  <a:pt x="1724126" y="77393"/>
                </a:lnTo>
                <a:lnTo>
                  <a:pt x="1686026" y="77952"/>
                </a:lnTo>
                <a:close/>
              </a:path>
              <a:path w="1920875" h="139064">
                <a:moveTo>
                  <a:pt x="1762213" y="76834"/>
                </a:moveTo>
                <a:lnTo>
                  <a:pt x="1761667" y="38747"/>
                </a:lnTo>
                <a:lnTo>
                  <a:pt x="1799767" y="38188"/>
                </a:lnTo>
                <a:lnTo>
                  <a:pt x="1800313" y="76288"/>
                </a:lnTo>
                <a:lnTo>
                  <a:pt x="1762213" y="7683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36518" y="3517912"/>
            <a:ext cx="614972" cy="584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833558" y="3654107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q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76855" y="3542182"/>
            <a:ext cx="586676" cy="5567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62365" y="3527907"/>
            <a:ext cx="1328775" cy="584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827972" y="4174655"/>
            <a:ext cx="6565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L</a:t>
            </a:r>
            <a:r>
              <a:rPr dirty="0" sz="2400" b="1">
                <a:latin typeface="Times New Roman"/>
                <a:cs typeface="Times New Roman"/>
              </a:rPr>
              <a:t>=3</a:t>
            </a:r>
            <a:r>
              <a:rPr dirty="0" sz="2400" b="1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44394" y="3227069"/>
            <a:ext cx="202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50211" y="2892221"/>
            <a:ext cx="1721485" cy="1288415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184150">
              <a:lnSpc>
                <a:spcPct val="100000"/>
              </a:lnSpc>
              <a:spcBef>
                <a:spcPts val="1150"/>
              </a:spcBef>
              <a:tabLst>
                <a:tab pos="1233805" algn="l"/>
              </a:tabLst>
            </a:pPr>
            <a:r>
              <a:rPr dirty="0" sz="3200" i="1">
                <a:latin typeface="Times New Roman"/>
                <a:cs typeface="Times New Roman"/>
              </a:rPr>
              <a:t>r	</a:t>
            </a:r>
            <a:r>
              <a:rPr dirty="0" baseline="-13888" sz="6000" spc="-7">
                <a:latin typeface="Calibri"/>
                <a:cs typeface="Calibri"/>
              </a:rPr>
              <a:t>-</a:t>
            </a:r>
            <a:r>
              <a:rPr dirty="0" baseline="-13888" sz="6000" spc="397">
                <a:latin typeface="Calibri"/>
                <a:cs typeface="Calibri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2800" spc="-5" i="1">
                <a:latin typeface="Times New Roman"/>
                <a:cs typeface="Times New Roman"/>
              </a:rPr>
              <a:t>q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18155" y="3300996"/>
            <a:ext cx="50038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1470" algn="l"/>
              </a:tabLst>
            </a:pPr>
            <a:r>
              <a:rPr dirty="0" sz="2800" spc="-5">
                <a:latin typeface="Calibri"/>
                <a:cs typeface="Calibri"/>
              </a:rPr>
              <a:t>+</a:t>
            </a:r>
            <a:r>
              <a:rPr dirty="0" sz="2800" spc="-5">
                <a:latin typeface="Calibri"/>
                <a:cs typeface="Calibri"/>
              </a:rPr>
              <a:t>	</a:t>
            </a:r>
            <a:r>
              <a:rPr dirty="0" baseline="-2083" sz="6000" spc="-7">
                <a:latin typeface="Calibri"/>
                <a:cs typeface="Calibri"/>
              </a:rPr>
              <a:t>-</a:t>
            </a:r>
            <a:endParaRPr baseline="-2083" sz="6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48089" y="3547706"/>
            <a:ext cx="836294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0220" algn="l"/>
              </a:tabLst>
            </a:pPr>
            <a:r>
              <a:rPr dirty="0" baseline="-26785" sz="4200" spc="-179">
                <a:latin typeface="Calibri"/>
                <a:cs typeface="Calibri"/>
              </a:rPr>
              <a:t>+</a:t>
            </a:r>
            <a:r>
              <a:rPr dirty="0" sz="2800" spc="-5">
                <a:latin typeface="Calibri"/>
                <a:cs typeface="Calibri"/>
              </a:rPr>
              <a:t>+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baseline="-3472" sz="6000" spc="247">
                <a:latin typeface="Calibri"/>
                <a:cs typeface="Calibri"/>
              </a:rPr>
              <a:t>-</a:t>
            </a:r>
            <a:r>
              <a:rPr dirty="0" baseline="-27777" sz="6000" spc="-7">
                <a:latin typeface="Calibri"/>
                <a:cs typeface="Calibri"/>
              </a:rPr>
              <a:t>-</a:t>
            </a:r>
            <a:endParaRPr baseline="-27777" sz="60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61222" y="4866614"/>
            <a:ext cx="957732" cy="368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24605" y="4873650"/>
            <a:ext cx="951814" cy="368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975330" y="4736807"/>
            <a:ext cx="77343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+ </a:t>
            </a:r>
            <a:r>
              <a:rPr dirty="0" baseline="-3472" sz="6000" spc="-7">
                <a:latin typeface="Calibri"/>
                <a:cs typeface="Calibri"/>
              </a:rPr>
              <a:t>-</a:t>
            </a:r>
            <a:r>
              <a:rPr dirty="0" baseline="-3472" sz="6000" spc="-307">
                <a:latin typeface="Calibri"/>
                <a:cs typeface="Calibri"/>
              </a:rPr>
              <a:t> </a:t>
            </a:r>
            <a:r>
              <a:rPr dirty="0" baseline="-20138" sz="6000" spc="-7">
                <a:latin typeface="Calibri"/>
                <a:cs typeface="Calibri"/>
              </a:rPr>
              <a:t>-</a:t>
            </a:r>
            <a:endParaRPr baseline="-20138" sz="60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98508" y="4333265"/>
            <a:ext cx="1162685" cy="871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3335"/>
              </a:lnSpc>
              <a:spcBef>
                <a:spcPts val="95"/>
              </a:spcBef>
              <a:tabLst>
                <a:tab pos="981710" algn="l"/>
              </a:tabLst>
            </a:pPr>
            <a:r>
              <a:rPr dirty="0" sz="2800" spc="-5">
                <a:latin typeface="Calibri"/>
                <a:cs typeface="Calibri"/>
              </a:rPr>
              <a:t>+</a:t>
            </a:r>
            <a:r>
              <a:rPr dirty="0" sz="2800" spc="-5">
                <a:latin typeface="Calibri"/>
                <a:cs typeface="Calibri"/>
              </a:rPr>
              <a:t>	</a:t>
            </a:r>
            <a:r>
              <a:rPr dirty="0" baseline="-12500" sz="6000" spc="-7">
                <a:latin typeface="Calibri"/>
                <a:cs typeface="Calibri"/>
              </a:rPr>
              <a:t>-</a:t>
            </a:r>
            <a:endParaRPr baseline="-12500" sz="6000">
              <a:latin typeface="Calibri"/>
              <a:cs typeface="Calibri"/>
            </a:endParaRPr>
          </a:p>
          <a:p>
            <a:pPr algn="ctr" marL="71755">
              <a:lnSpc>
                <a:spcPts val="3335"/>
              </a:lnSpc>
            </a:pPr>
            <a:r>
              <a:rPr dirty="0" sz="2800" spc="-5">
                <a:latin typeface="Calibri"/>
                <a:cs typeface="Calibri"/>
              </a:rPr>
              <a:t>+</a:t>
            </a:r>
            <a:r>
              <a:rPr dirty="0" sz="2800" spc="295">
                <a:latin typeface="Calibri"/>
                <a:cs typeface="Calibri"/>
              </a:rPr>
              <a:t> </a:t>
            </a:r>
            <a:r>
              <a:rPr dirty="0" baseline="-4166" sz="6000" spc="-7">
                <a:latin typeface="Calibri"/>
                <a:cs typeface="Calibri"/>
              </a:rPr>
              <a:t>-</a:t>
            </a:r>
            <a:endParaRPr baseline="-4166" sz="60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78671" y="5053736"/>
            <a:ext cx="202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94936" y="1921497"/>
            <a:ext cx="4961811" cy="63119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116963" y="1921446"/>
            <a:ext cx="124904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FF0000"/>
                </a:solidFill>
                <a:latin typeface="黑体"/>
                <a:cs typeface="黑体"/>
              </a:rPr>
              <a:t>点电</a:t>
            </a:r>
            <a:r>
              <a:rPr dirty="0" sz="3200" spc="-10" b="1">
                <a:solidFill>
                  <a:srgbClr val="FF0000"/>
                </a:solidFill>
                <a:latin typeface="黑体"/>
                <a:cs typeface="黑体"/>
              </a:rPr>
              <a:t>荷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575947" y="1976615"/>
            <a:ext cx="14490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建构模</a:t>
            </a:r>
            <a:r>
              <a:rPr dirty="0" sz="2800" spc="-10" b="1">
                <a:latin typeface="华文楷体"/>
                <a:cs typeface="华文楷体"/>
              </a:rPr>
              <a:t>型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0793" y="1665173"/>
            <a:ext cx="2692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一、问题的提出</a:t>
            </a:r>
          </a:p>
        </p:txBody>
      </p:sp>
      <p:sp>
        <p:nvSpPr>
          <p:cNvPr id="3" name="object 3"/>
          <p:cNvSpPr/>
          <p:nvPr/>
        </p:nvSpPr>
        <p:spPr>
          <a:xfrm>
            <a:off x="2415539" y="2622804"/>
            <a:ext cx="2821305" cy="1237615"/>
          </a:xfrm>
          <a:custGeom>
            <a:avLst/>
            <a:gdLst/>
            <a:ahLst/>
            <a:cxnLst/>
            <a:rect l="l" t="t" r="r" b="b"/>
            <a:pathLst>
              <a:path w="2821304" h="1237614">
                <a:moveTo>
                  <a:pt x="2613660" y="1237488"/>
                </a:moveTo>
                <a:lnTo>
                  <a:pt x="205740" y="1237488"/>
                </a:lnTo>
                <a:lnTo>
                  <a:pt x="158482" y="1232306"/>
                </a:lnTo>
                <a:lnTo>
                  <a:pt x="115099" y="1216975"/>
                </a:lnTo>
                <a:lnTo>
                  <a:pt x="76840" y="1192741"/>
                </a:lnTo>
                <a:lnTo>
                  <a:pt x="44952" y="1160853"/>
                </a:lnTo>
                <a:lnTo>
                  <a:pt x="20683" y="1122559"/>
                </a:lnTo>
                <a:lnTo>
                  <a:pt x="5283" y="1079108"/>
                </a:lnTo>
                <a:lnTo>
                  <a:pt x="0" y="1031748"/>
                </a:lnTo>
                <a:lnTo>
                  <a:pt x="0" y="207264"/>
                </a:lnTo>
                <a:lnTo>
                  <a:pt x="5283" y="159754"/>
                </a:lnTo>
                <a:lnTo>
                  <a:pt x="20683" y="116176"/>
                </a:lnTo>
                <a:lnTo>
                  <a:pt x="44952" y="77749"/>
                </a:lnTo>
                <a:lnTo>
                  <a:pt x="76840" y="45697"/>
                </a:lnTo>
                <a:lnTo>
                  <a:pt x="115099" y="21240"/>
                </a:lnTo>
                <a:lnTo>
                  <a:pt x="158482" y="5600"/>
                </a:lnTo>
                <a:lnTo>
                  <a:pt x="205740" y="0"/>
                </a:lnTo>
                <a:lnTo>
                  <a:pt x="2613660" y="0"/>
                </a:lnTo>
                <a:lnTo>
                  <a:pt x="2661145" y="5600"/>
                </a:lnTo>
                <a:lnTo>
                  <a:pt x="2704706" y="21240"/>
                </a:lnTo>
                <a:lnTo>
                  <a:pt x="2743123" y="45697"/>
                </a:lnTo>
                <a:lnTo>
                  <a:pt x="2775174" y="77749"/>
                </a:lnTo>
                <a:lnTo>
                  <a:pt x="2799639" y="116176"/>
                </a:lnTo>
                <a:lnTo>
                  <a:pt x="2815295" y="159754"/>
                </a:lnTo>
                <a:lnTo>
                  <a:pt x="2820924" y="207264"/>
                </a:lnTo>
                <a:lnTo>
                  <a:pt x="2820924" y="1031748"/>
                </a:lnTo>
                <a:lnTo>
                  <a:pt x="2815295" y="1079108"/>
                </a:lnTo>
                <a:lnTo>
                  <a:pt x="2799639" y="1122559"/>
                </a:lnTo>
                <a:lnTo>
                  <a:pt x="2775174" y="1160853"/>
                </a:lnTo>
                <a:lnTo>
                  <a:pt x="2743123" y="1192741"/>
                </a:lnTo>
                <a:lnTo>
                  <a:pt x="2704706" y="1216975"/>
                </a:lnTo>
                <a:lnTo>
                  <a:pt x="2661145" y="1232306"/>
                </a:lnTo>
                <a:lnTo>
                  <a:pt x="2613660" y="1237488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00884" y="2608922"/>
            <a:ext cx="2849880" cy="1266190"/>
          </a:xfrm>
          <a:custGeom>
            <a:avLst/>
            <a:gdLst/>
            <a:ahLst/>
            <a:cxnLst/>
            <a:rect l="l" t="t" r="r" b="b"/>
            <a:pathLst>
              <a:path w="2849879" h="1266189">
                <a:moveTo>
                  <a:pt x="2651429" y="1264919"/>
                </a:moveTo>
                <a:lnTo>
                  <a:pt x="197891" y="1264919"/>
                </a:lnTo>
                <a:lnTo>
                  <a:pt x="186944" y="1263650"/>
                </a:lnTo>
                <a:lnTo>
                  <a:pt x="134645" y="1248409"/>
                </a:lnTo>
                <a:lnTo>
                  <a:pt x="97180" y="1228089"/>
                </a:lnTo>
                <a:lnTo>
                  <a:pt x="64541" y="1201419"/>
                </a:lnTo>
                <a:lnTo>
                  <a:pt x="50304" y="1184909"/>
                </a:lnTo>
                <a:lnTo>
                  <a:pt x="43751" y="1177289"/>
                </a:lnTo>
                <a:lnTo>
                  <a:pt x="37604" y="1168400"/>
                </a:lnTo>
                <a:lnTo>
                  <a:pt x="31864" y="1159509"/>
                </a:lnTo>
                <a:lnTo>
                  <a:pt x="26555" y="1150619"/>
                </a:lnTo>
                <a:lnTo>
                  <a:pt x="21678" y="1140459"/>
                </a:lnTo>
                <a:lnTo>
                  <a:pt x="17272" y="1131569"/>
                </a:lnTo>
                <a:lnTo>
                  <a:pt x="4406" y="1089659"/>
                </a:lnTo>
                <a:lnTo>
                  <a:pt x="0" y="1050289"/>
                </a:lnTo>
                <a:lnTo>
                  <a:pt x="0" y="214629"/>
                </a:lnTo>
                <a:lnTo>
                  <a:pt x="4406" y="175259"/>
                </a:lnTo>
                <a:lnTo>
                  <a:pt x="17272" y="134619"/>
                </a:lnTo>
                <a:lnTo>
                  <a:pt x="21678" y="124459"/>
                </a:lnTo>
                <a:lnTo>
                  <a:pt x="43751" y="87629"/>
                </a:lnTo>
                <a:lnTo>
                  <a:pt x="50304" y="80009"/>
                </a:lnTo>
                <a:lnTo>
                  <a:pt x="57238" y="71119"/>
                </a:lnTo>
                <a:lnTo>
                  <a:pt x="64541" y="63499"/>
                </a:lnTo>
                <a:lnTo>
                  <a:pt x="72199" y="57149"/>
                </a:lnTo>
                <a:lnTo>
                  <a:pt x="80200" y="49529"/>
                </a:lnTo>
                <a:lnTo>
                  <a:pt x="88531" y="43179"/>
                </a:lnTo>
                <a:lnTo>
                  <a:pt x="97180" y="36829"/>
                </a:lnTo>
                <a:lnTo>
                  <a:pt x="106121" y="31749"/>
                </a:lnTo>
                <a:lnTo>
                  <a:pt x="115366" y="25399"/>
                </a:lnTo>
                <a:lnTo>
                  <a:pt x="124879" y="21589"/>
                </a:lnTo>
                <a:lnTo>
                  <a:pt x="134645" y="16509"/>
                </a:lnTo>
                <a:lnTo>
                  <a:pt x="154927" y="8889"/>
                </a:lnTo>
                <a:lnTo>
                  <a:pt x="176085" y="3809"/>
                </a:lnTo>
                <a:lnTo>
                  <a:pt x="186944" y="2539"/>
                </a:lnTo>
                <a:lnTo>
                  <a:pt x="197891" y="0"/>
                </a:lnTo>
                <a:lnTo>
                  <a:pt x="2651429" y="0"/>
                </a:lnTo>
                <a:lnTo>
                  <a:pt x="2662377" y="2539"/>
                </a:lnTo>
                <a:lnTo>
                  <a:pt x="2673235" y="3809"/>
                </a:lnTo>
                <a:lnTo>
                  <a:pt x="2694393" y="8889"/>
                </a:lnTo>
                <a:lnTo>
                  <a:pt x="2714663" y="16509"/>
                </a:lnTo>
                <a:lnTo>
                  <a:pt x="2724442" y="21589"/>
                </a:lnTo>
                <a:lnTo>
                  <a:pt x="2733954" y="25399"/>
                </a:lnTo>
                <a:lnTo>
                  <a:pt x="2737652" y="27939"/>
                </a:lnTo>
                <a:lnTo>
                  <a:pt x="205917" y="27939"/>
                </a:lnTo>
                <a:lnTo>
                  <a:pt x="200685" y="29209"/>
                </a:lnTo>
                <a:lnTo>
                  <a:pt x="201231" y="29209"/>
                </a:lnTo>
                <a:lnTo>
                  <a:pt x="190906" y="30479"/>
                </a:lnTo>
                <a:lnTo>
                  <a:pt x="191617" y="30479"/>
                </a:lnTo>
                <a:lnTo>
                  <a:pt x="181457" y="31749"/>
                </a:lnTo>
                <a:lnTo>
                  <a:pt x="182156" y="31749"/>
                </a:lnTo>
                <a:lnTo>
                  <a:pt x="172173" y="34289"/>
                </a:lnTo>
                <a:lnTo>
                  <a:pt x="172859" y="34289"/>
                </a:lnTo>
                <a:lnTo>
                  <a:pt x="163080" y="36829"/>
                </a:lnTo>
                <a:lnTo>
                  <a:pt x="163753" y="36829"/>
                </a:lnTo>
                <a:lnTo>
                  <a:pt x="154165" y="39369"/>
                </a:lnTo>
                <a:lnTo>
                  <a:pt x="154825" y="39369"/>
                </a:lnTo>
                <a:lnTo>
                  <a:pt x="145453" y="43179"/>
                </a:lnTo>
                <a:lnTo>
                  <a:pt x="146100" y="43179"/>
                </a:lnTo>
                <a:lnTo>
                  <a:pt x="136969" y="46989"/>
                </a:lnTo>
                <a:lnTo>
                  <a:pt x="137591" y="46989"/>
                </a:lnTo>
                <a:lnTo>
                  <a:pt x="128701" y="50799"/>
                </a:lnTo>
                <a:lnTo>
                  <a:pt x="129311" y="50799"/>
                </a:lnTo>
                <a:lnTo>
                  <a:pt x="120662" y="55879"/>
                </a:lnTo>
                <a:lnTo>
                  <a:pt x="121259" y="55879"/>
                </a:lnTo>
                <a:lnTo>
                  <a:pt x="112890" y="60959"/>
                </a:lnTo>
                <a:lnTo>
                  <a:pt x="113449" y="60959"/>
                </a:lnTo>
                <a:lnTo>
                  <a:pt x="105371" y="66039"/>
                </a:lnTo>
                <a:lnTo>
                  <a:pt x="105918" y="66039"/>
                </a:lnTo>
                <a:lnTo>
                  <a:pt x="99679" y="71119"/>
                </a:lnTo>
                <a:lnTo>
                  <a:pt x="98640" y="71119"/>
                </a:lnTo>
                <a:lnTo>
                  <a:pt x="91160" y="77469"/>
                </a:lnTo>
                <a:lnTo>
                  <a:pt x="91668" y="77469"/>
                </a:lnTo>
                <a:lnTo>
                  <a:pt x="84505" y="83819"/>
                </a:lnTo>
                <a:lnTo>
                  <a:pt x="84988" y="83819"/>
                </a:lnTo>
                <a:lnTo>
                  <a:pt x="79294" y="90169"/>
                </a:lnTo>
                <a:lnTo>
                  <a:pt x="78612" y="90169"/>
                </a:lnTo>
                <a:lnTo>
                  <a:pt x="72123" y="97789"/>
                </a:lnTo>
                <a:lnTo>
                  <a:pt x="72555" y="97789"/>
                </a:lnTo>
                <a:lnTo>
                  <a:pt x="66433" y="105409"/>
                </a:lnTo>
                <a:lnTo>
                  <a:pt x="66840" y="105409"/>
                </a:lnTo>
                <a:lnTo>
                  <a:pt x="62056" y="111759"/>
                </a:lnTo>
                <a:lnTo>
                  <a:pt x="61480" y="111759"/>
                </a:lnTo>
                <a:lnTo>
                  <a:pt x="56108" y="120649"/>
                </a:lnTo>
                <a:lnTo>
                  <a:pt x="56464" y="120649"/>
                </a:lnTo>
                <a:lnTo>
                  <a:pt x="51498" y="128269"/>
                </a:lnTo>
                <a:lnTo>
                  <a:pt x="51828" y="128269"/>
                </a:lnTo>
                <a:lnTo>
                  <a:pt x="47931" y="135889"/>
                </a:lnTo>
                <a:lnTo>
                  <a:pt x="47574" y="135889"/>
                </a:lnTo>
                <a:lnTo>
                  <a:pt x="43962" y="144779"/>
                </a:lnTo>
                <a:lnTo>
                  <a:pt x="43726" y="144779"/>
                </a:lnTo>
                <a:lnTo>
                  <a:pt x="40030" y="153669"/>
                </a:lnTo>
                <a:lnTo>
                  <a:pt x="40271" y="153669"/>
                </a:lnTo>
                <a:lnTo>
                  <a:pt x="37426" y="162559"/>
                </a:lnTo>
                <a:lnTo>
                  <a:pt x="37236" y="162559"/>
                </a:lnTo>
                <a:lnTo>
                  <a:pt x="34802" y="171449"/>
                </a:lnTo>
                <a:lnTo>
                  <a:pt x="34632" y="171449"/>
                </a:lnTo>
                <a:lnTo>
                  <a:pt x="32621" y="180339"/>
                </a:lnTo>
                <a:lnTo>
                  <a:pt x="32473" y="180339"/>
                </a:lnTo>
                <a:lnTo>
                  <a:pt x="30657" y="190499"/>
                </a:lnTo>
                <a:lnTo>
                  <a:pt x="29451" y="200659"/>
                </a:lnTo>
                <a:lnTo>
                  <a:pt x="29162" y="204469"/>
                </a:lnTo>
                <a:lnTo>
                  <a:pt x="28877" y="208279"/>
                </a:lnTo>
                <a:lnTo>
                  <a:pt x="28765" y="209549"/>
                </a:lnTo>
                <a:lnTo>
                  <a:pt x="28562" y="214629"/>
                </a:lnTo>
                <a:lnTo>
                  <a:pt x="28562" y="1050289"/>
                </a:lnTo>
                <a:lnTo>
                  <a:pt x="28765" y="1055369"/>
                </a:lnTo>
                <a:lnTo>
                  <a:pt x="29083" y="1060450"/>
                </a:lnTo>
                <a:lnTo>
                  <a:pt x="29514" y="1065529"/>
                </a:lnTo>
                <a:lnTo>
                  <a:pt x="30772" y="1074419"/>
                </a:lnTo>
                <a:lnTo>
                  <a:pt x="32473" y="1084579"/>
                </a:lnTo>
                <a:lnTo>
                  <a:pt x="32621" y="1084579"/>
                </a:lnTo>
                <a:lnTo>
                  <a:pt x="34632" y="1093469"/>
                </a:lnTo>
                <a:lnTo>
                  <a:pt x="34802" y="1093469"/>
                </a:lnTo>
                <a:lnTo>
                  <a:pt x="37236" y="1102359"/>
                </a:lnTo>
                <a:lnTo>
                  <a:pt x="37020" y="1102359"/>
                </a:lnTo>
                <a:lnTo>
                  <a:pt x="40271" y="1111250"/>
                </a:lnTo>
                <a:lnTo>
                  <a:pt x="40030" y="1111250"/>
                </a:lnTo>
                <a:lnTo>
                  <a:pt x="43726" y="1120139"/>
                </a:lnTo>
                <a:lnTo>
                  <a:pt x="43446" y="1120139"/>
                </a:lnTo>
                <a:lnTo>
                  <a:pt x="47574" y="1129029"/>
                </a:lnTo>
                <a:lnTo>
                  <a:pt x="47931" y="1129029"/>
                </a:lnTo>
                <a:lnTo>
                  <a:pt x="51828" y="1136650"/>
                </a:lnTo>
                <a:lnTo>
                  <a:pt x="51498" y="1136650"/>
                </a:lnTo>
                <a:lnTo>
                  <a:pt x="56464" y="1145539"/>
                </a:lnTo>
                <a:lnTo>
                  <a:pt x="56876" y="1145539"/>
                </a:lnTo>
                <a:lnTo>
                  <a:pt x="61480" y="1153159"/>
                </a:lnTo>
                <a:lnTo>
                  <a:pt x="61919" y="1153159"/>
                </a:lnTo>
                <a:lnTo>
                  <a:pt x="66840" y="1160779"/>
                </a:lnTo>
                <a:lnTo>
                  <a:pt x="67453" y="1160779"/>
                </a:lnTo>
                <a:lnTo>
                  <a:pt x="72555" y="1167129"/>
                </a:lnTo>
                <a:lnTo>
                  <a:pt x="72123" y="1167129"/>
                </a:lnTo>
                <a:lnTo>
                  <a:pt x="78612" y="1174750"/>
                </a:lnTo>
                <a:lnTo>
                  <a:pt x="79294" y="1174750"/>
                </a:lnTo>
                <a:lnTo>
                  <a:pt x="84988" y="1181100"/>
                </a:lnTo>
                <a:lnTo>
                  <a:pt x="84505" y="1181100"/>
                </a:lnTo>
                <a:lnTo>
                  <a:pt x="91668" y="1187450"/>
                </a:lnTo>
                <a:lnTo>
                  <a:pt x="91160" y="1187450"/>
                </a:lnTo>
                <a:lnTo>
                  <a:pt x="98640" y="1193800"/>
                </a:lnTo>
                <a:lnTo>
                  <a:pt x="99679" y="1193800"/>
                </a:lnTo>
                <a:lnTo>
                  <a:pt x="105918" y="1198879"/>
                </a:lnTo>
                <a:lnTo>
                  <a:pt x="105371" y="1198879"/>
                </a:lnTo>
                <a:lnTo>
                  <a:pt x="113449" y="1203959"/>
                </a:lnTo>
                <a:lnTo>
                  <a:pt x="112890" y="1203959"/>
                </a:lnTo>
                <a:lnTo>
                  <a:pt x="121259" y="1209039"/>
                </a:lnTo>
                <a:lnTo>
                  <a:pt x="120662" y="1209039"/>
                </a:lnTo>
                <a:lnTo>
                  <a:pt x="129311" y="1214119"/>
                </a:lnTo>
                <a:lnTo>
                  <a:pt x="128701" y="1214119"/>
                </a:lnTo>
                <a:lnTo>
                  <a:pt x="137591" y="1217929"/>
                </a:lnTo>
                <a:lnTo>
                  <a:pt x="136969" y="1217929"/>
                </a:lnTo>
                <a:lnTo>
                  <a:pt x="146100" y="1221739"/>
                </a:lnTo>
                <a:lnTo>
                  <a:pt x="145453" y="1221739"/>
                </a:lnTo>
                <a:lnTo>
                  <a:pt x="154825" y="1225550"/>
                </a:lnTo>
                <a:lnTo>
                  <a:pt x="154165" y="1225550"/>
                </a:lnTo>
                <a:lnTo>
                  <a:pt x="163753" y="1228089"/>
                </a:lnTo>
                <a:lnTo>
                  <a:pt x="163080" y="1228089"/>
                </a:lnTo>
                <a:lnTo>
                  <a:pt x="172859" y="1230629"/>
                </a:lnTo>
                <a:lnTo>
                  <a:pt x="172173" y="1230629"/>
                </a:lnTo>
                <a:lnTo>
                  <a:pt x="182156" y="1233169"/>
                </a:lnTo>
                <a:lnTo>
                  <a:pt x="181457" y="1233169"/>
                </a:lnTo>
                <a:lnTo>
                  <a:pt x="191617" y="1234439"/>
                </a:lnTo>
                <a:lnTo>
                  <a:pt x="190906" y="1234439"/>
                </a:lnTo>
                <a:lnTo>
                  <a:pt x="201231" y="1235709"/>
                </a:lnTo>
                <a:lnTo>
                  <a:pt x="200685" y="1235709"/>
                </a:lnTo>
                <a:lnTo>
                  <a:pt x="205917" y="1236979"/>
                </a:lnTo>
                <a:lnTo>
                  <a:pt x="2738577" y="1236979"/>
                </a:lnTo>
                <a:lnTo>
                  <a:pt x="2733954" y="1239519"/>
                </a:lnTo>
                <a:lnTo>
                  <a:pt x="2724442" y="1244600"/>
                </a:lnTo>
                <a:lnTo>
                  <a:pt x="2704642" y="1252219"/>
                </a:lnTo>
                <a:lnTo>
                  <a:pt x="2694393" y="1256029"/>
                </a:lnTo>
                <a:lnTo>
                  <a:pt x="2662377" y="1263650"/>
                </a:lnTo>
                <a:lnTo>
                  <a:pt x="2651429" y="1264919"/>
                </a:lnTo>
                <a:close/>
              </a:path>
              <a:path w="2849879" h="1266189">
                <a:moveTo>
                  <a:pt x="2751201" y="72389"/>
                </a:moveTo>
                <a:lnTo>
                  <a:pt x="2743403" y="66039"/>
                </a:lnTo>
                <a:lnTo>
                  <a:pt x="2743949" y="66039"/>
                </a:lnTo>
                <a:lnTo>
                  <a:pt x="2735859" y="60959"/>
                </a:lnTo>
                <a:lnTo>
                  <a:pt x="2736430" y="60959"/>
                </a:lnTo>
                <a:lnTo>
                  <a:pt x="2728061" y="55879"/>
                </a:lnTo>
                <a:lnTo>
                  <a:pt x="2728658" y="55879"/>
                </a:lnTo>
                <a:lnTo>
                  <a:pt x="2720009" y="50799"/>
                </a:lnTo>
                <a:lnTo>
                  <a:pt x="2720619" y="50799"/>
                </a:lnTo>
                <a:lnTo>
                  <a:pt x="2711729" y="46989"/>
                </a:lnTo>
                <a:lnTo>
                  <a:pt x="2712351" y="46989"/>
                </a:lnTo>
                <a:lnTo>
                  <a:pt x="2703220" y="43179"/>
                </a:lnTo>
                <a:lnTo>
                  <a:pt x="2703855" y="43179"/>
                </a:lnTo>
                <a:lnTo>
                  <a:pt x="2694495" y="39369"/>
                </a:lnTo>
                <a:lnTo>
                  <a:pt x="2695155" y="39369"/>
                </a:lnTo>
                <a:lnTo>
                  <a:pt x="2685567" y="36829"/>
                </a:lnTo>
                <a:lnTo>
                  <a:pt x="2686240" y="36829"/>
                </a:lnTo>
                <a:lnTo>
                  <a:pt x="2676448" y="34289"/>
                </a:lnTo>
                <a:lnTo>
                  <a:pt x="2677147" y="34289"/>
                </a:lnTo>
                <a:lnTo>
                  <a:pt x="2667165" y="31749"/>
                </a:lnTo>
                <a:lnTo>
                  <a:pt x="2667863" y="31749"/>
                </a:lnTo>
                <a:lnTo>
                  <a:pt x="2657703" y="30479"/>
                </a:lnTo>
                <a:lnTo>
                  <a:pt x="2658414" y="30479"/>
                </a:lnTo>
                <a:lnTo>
                  <a:pt x="2648089" y="29209"/>
                </a:lnTo>
                <a:lnTo>
                  <a:pt x="2648623" y="29209"/>
                </a:lnTo>
                <a:lnTo>
                  <a:pt x="2643403" y="27939"/>
                </a:lnTo>
                <a:lnTo>
                  <a:pt x="2737652" y="27939"/>
                </a:lnTo>
                <a:lnTo>
                  <a:pt x="2743200" y="31749"/>
                </a:lnTo>
                <a:lnTo>
                  <a:pt x="2752140" y="36829"/>
                </a:lnTo>
                <a:lnTo>
                  <a:pt x="2760789" y="43179"/>
                </a:lnTo>
                <a:lnTo>
                  <a:pt x="2769120" y="49529"/>
                </a:lnTo>
                <a:lnTo>
                  <a:pt x="2777121" y="57149"/>
                </a:lnTo>
                <a:lnTo>
                  <a:pt x="2784779" y="63499"/>
                </a:lnTo>
                <a:lnTo>
                  <a:pt x="2792082" y="71119"/>
                </a:lnTo>
                <a:lnTo>
                  <a:pt x="2750667" y="71119"/>
                </a:lnTo>
                <a:lnTo>
                  <a:pt x="2751201" y="72389"/>
                </a:lnTo>
                <a:close/>
              </a:path>
              <a:path w="2849879" h="1266189">
                <a:moveTo>
                  <a:pt x="98120" y="72389"/>
                </a:moveTo>
                <a:lnTo>
                  <a:pt x="98640" y="71119"/>
                </a:lnTo>
                <a:lnTo>
                  <a:pt x="99679" y="71119"/>
                </a:lnTo>
                <a:lnTo>
                  <a:pt x="98120" y="72389"/>
                </a:lnTo>
                <a:close/>
              </a:path>
              <a:path w="2849879" h="1266189">
                <a:moveTo>
                  <a:pt x="2771165" y="91439"/>
                </a:moveTo>
                <a:lnTo>
                  <a:pt x="2764332" y="83819"/>
                </a:lnTo>
                <a:lnTo>
                  <a:pt x="2764815" y="83819"/>
                </a:lnTo>
                <a:lnTo>
                  <a:pt x="2757652" y="77469"/>
                </a:lnTo>
                <a:lnTo>
                  <a:pt x="2758160" y="77469"/>
                </a:lnTo>
                <a:lnTo>
                  <a:pt x="2750667" y="71119"/>
                </a:lnTo>
                <a:lnTo>
                  <a:pt x="2792082" y="71119"/>
                </a:lnTo>
                <a:lnTo>
                  <a:pt x="2799016" y="80009"/>
                </a:lnTo>
                <a:lnTo>
                  <a:pt x="2805557" y="87629"/>
                </a:lnTo>
                <a:lnTo>
                  <a:pt x="2807316" y="90169"/>
                </a:lnTo>
                <a:lnTo>
                  <a:pt x="2770708" y="90169"/>
                </a:lnTo>
                <a:lnTo>
                  <a:pt x="2771165" y="91439"/>
                </a:lnTo>
                <a:close/>
              </a:path>
              <a:path w="2849879" h="1266189">
                <a:moveTo>
                  <a:pt x="78155" y="91439"/>
                </a:moveTo>
                <a:lnTo>
                  <a:pt x="78612" y="90169"/>
                </a:lnTo>
                <a:lnTo>
                  <a:pt x="79294" y="90169"/>
                </a:lnTo>
                <a:lnTo>
                  <a:pt x="78155" y="91439"/>
                </a:lnTo>
                <a:close/>
              </a:path>
              <a:path w="2849879" h="1266189">
                <a:moveTo>
                  <a:pt x="2788221" y="113029"/>
                </a:moveTo>
                <a:lnTo>
                  <a:pt x="2782468" y="105409"/>
                </a:lnTo>
                <a:lnTo>
                  <a:pt x="2782887" y="105409"/>
                </a:lnTo>
                <a:lnTo>
                  <a:pt x="2776753" y="97789"/>
                </a:lnTo>
                <a:lnTo>
                  <a:pt x="2777197" y="97789"/>
                </a:lnTo>
                <a:lnTo>
                  <a:pt x="2770708" y="90169"/>
                </a:lnTo>
                <a:lnTo>
                  <a:pt x="2807316" y="90169"/>
                </a:lnTo>
                <a:lnTo>
                  <a:pt x="2811716" y="96519"/>
                </a:lnTo>
                <a:lnTo>
                  <a:pt x="2817444" y="105409"/>
                </a:lnTo>
                <a:lnTo>
                  <a:pt x="2821245" y="111759"/>
                </a:lnTo>
                <a:lnTo>
                  <a:pt x="2787840" y="111759"/>
                </a:lnTo>
                <a:lnTo>
                  <a:pt x="2788221" y="113029"/>
                </a:lnTo>
                <a:close/>
              </a:path>
              <a:path w="2849879" h="1266189">
                <a:moveTo>
                  <a:pt x="61099" y="113029"/>
                </a:moveTo>
                <a:lnTo>
                  <a:pt x="61480" y="111759"/>
                </a:lnTo>
                <a:lnTo>
                  <a:pt x="62056" y="111759"/>
                </a:lnTo>
                <a:lnTo>
                  <a:pt x="61099" y="113029"/>
                </a:lnTo>
                <a:close/>
              </a:path>
              <a:path w="2849879" h="1266189">
                <a:moveTo>
                  <a:pt x="2802039" y="137159"/>
                </a:moveTo>
                <a:lnTo>
                  <a:pt x="2797479" y="128269"/>
                </a:lnTo>
                <a:lnTo>
                  <a:pt x="2797810" y="128269"/>
                </a:lnTo>
                <a:lnTo>
                  <a:pt x="2792844" y="120649"/>
                </a:lnTo>
                <a:lnTo>
                  <a:pt x="2793212" y="120649"/>
                </a:lnTo>
                <a:lnTo>
                  <a:pt x="2787840" y="111759"/>
                </a:lnTo>
                <a:lnTo>
                  <a:pt x="2821245" y="111759"/>
                </a:lnTo>
                <a:lnTo>
                  <a:pt x="2822765" y="114299"/>
                </a:lnTo>
                <a:lnTo>
                  <a:pt x="2827629" y="124459"/>
                </a:lnTo>
                <a:lnTo>
                  <a:pt x="2832613" y="135889"/>
                </a:lnTo>
                <a:lnTo>
                  <a:pt x="2801734" y="135889"/>
                </a:lnTo>
                <a:lnTo>
                  <a:pt x="2802039" y="137159"/>
                </a:lnTo>
                <a:close/>
              </a:path>
              <a:path w="2849879" h="1266189">
                <a:moveTo>
                  <a:pt x="47282" y="137159"/>
                </a:moveTo>
                <a:lnTo>
                  <a:pt x="47574" y="135889"/>
                </a:lnTo>
                <a:lnTo>
                  <a:pt x="47931" y="135889"/>
                </a:lnTo>
                <a:lnTo>
                  <a:pt x="47282" y="137159"/>
                </a:lnTo>
                <a:close/>
              </a:path>
              <a:path w="2849879" h="1266189">
                <a:moveTo>
                  <a:pt x="2805874" y="146049"/>
                </a:moveTo>
                <a:lnTo>
                  <a:pt x="2801734" y="135889"/>
                </a:lnTo>
                <a:lnTo>
                  <a:pt x="2832613" y="135889"/>
                </a:lnTo>
                <a:lnTo>
                  <a:pt x="2835998" y="143509"/>
                </a:lnTo>
                <a:lnTo>
                  <a:pt x="2836385" y="144779"/>
                </a:lnTo>
                <a:lnTo>
                  <a:pt x="2805595" y="144779"/>
                </a:lnTo>
                <a:lnTo>
                  <a:pt x="2805874" y="146049"/>
                </a:lnTo>
                <a:close/>
              </a:path>
              <a:path w="2849879" h="1266189">
                <a:moveTo>
                  <a:pt x="43446" y="146049"/>
                </a:moveTo>
                <a:lnTo>
                  <a:pt x="43726" y="144779"/>
                </a:lnTo>
                <a:lnTo>
                  <a:pt x="43962" y="144779"/>
                </a:lnTo>
                <a:lnTo>
                  <a:pt x="43446" y="146049"/>
                </a:lnTo>
                <a:close/>
              </a:path>
              <a:path w="2849879" h="1266189">
                <a:moveTo>
                  <a:pt x="2812288" y="163829"/>
                </a:moveTo>
                <a:lnTo>
                  <a:pt x="2809049" y="153669"/>
                </a:lnTo>
                <a:lnTo>
                  <a:pt x="2809290" y="153669"/>
                </a:lnTo>
                <a:lnTo>
                  <a:pt x="2805595" y="144779"/>
                </a:lnTo>
                <a:lnTo>
                  <a:pt x="2836385" y="144779"/>
                </a:lnTo>
                <a:lnTo>
                  <a:pt x="2839478" y="154939"/>
                </a:lnTo>
                <a:lnTo>
                  <a:pt x="2841707" y="162559"/>
                </a:lnTo>
                <a:lnTo>
                  <a:pt x="2812084" y="162559"/>
                </a:lnTo>
                <a:lnTo>
                  <a:pt x="2812288" y="163829"/>
                </a:lnTo>
                <a:close/>
              </a:path>
              <a:path w="2849879" h="1266189">
                <a:moveTo>
                  <a:pt x="37020" y="163829"/>
                </a:moveTo>
                <a:lnTo>
                  <a:pt x="37236" y="162559"/>
                </a:lnTo>
                <a:lnTo>
                  <a:pt x="37426" y="162559"/>
                </a:lnTo>
                <a:lnTo>
                  <a:pt x="37020" y="163829"/>
                </a:lnTo>
                <a:close/>
              </a:path>
              <a:path w="2849879" h="1266189">
                <a:moveTo>
                  <a:pt x="2814866" y="172719"/>
                </a:moveTo>
                <a:lnTo>
                  <a:pt x="2812084" y="162559"/>
                </a:lnTo>
                <a:lnTo>
                  <a:pt x="2841707" y="162559"/>
                </a:lnTo>
                <a:lnTo>
                  <a:pt x="2842450" y="165099"/>
                </a:lnTo>
                <a:lnTo>
                  <a:pt x="2843990" y="171449"/>
                </a:lnTo>
                <a:lnTo>
                  <a:pt x="2814688" y="171449"/>
                </a:lnTo>
                <a:lnTo>
                  <a:pt x="2814866" y="172719"/>
                </a:lnTo>
                <a:close/>
              </a:path>
              <a:path w="2849879" h="1266189">
                <a:moveTo>
                  <a:pt x="34455" y="172719"/>
                </a:moveTo>
                <a:lnTo>
                  <a:pt x="34632" y="171449"/>
                </a:lnTo>
                <a:lnTo>
                  <a:pt x="34802" y="171449"/>
                </a:lnTo>
                <a:lnTo>
                  <a:pt x="34455" y="172719"/>
                </a:lnTo>
                <a:close/>
              </a:path>
              <a:path w="2849879" h="1266189">
                <a:moveTo>
                  <a:pt x="2816987" y="181609"/>
                </a:moveTo>
                <a:lnTo>
                  <a:pt x="2814688" y="171449"/>
                </a:lnTo>
                <a:lnTo>
                  <a:pt x="2843990" y="171449"/>
                </a:lnTo>
                <a:lnTo>
                  <a:pt x="2844914" y="175259"/>
                </a:lnTo>
                <a:lnTo>
                  <a:pt x="2845777" y="180339"/>
                </a:lnTo>
                <a:lnTo>
                  <a:pt x="2816847" y="180339"/>
                </a:lnTo>
                <a:lnTo>
                  <a:pt x="2816987" y="181609"/>
                </a:lnTo>
                <a:close/>
              </a:path>
              <a:path w="2849879" h="1266189">
                <a:moveTo>
                  <a:pt x="32334" y="181609"/>
                </a:moveTo>
                <a:lnTo>
                  <a:pt x="32473" y="180339"/>
                </a:lnTo>
                <a:lnTo>
                  <a:pt x="32621" y="180339"/>
                </a:lnTo>
                <a:lnTo>
                  <a:pt x="32334" y="181609"/>
                </a:lnTo>
                <a:close/>
              </a:path>
              <a:path w="2849879" h="1266189">
                <a:moveTo>
                  <a:pt x="2848838" y="1060450"/>
                </a:moveTo>
                <a:lnTo>
                  <a:pt x="2820238" y="1060450"/>
                </a:lnTo>
                <a:lnTo>
                  <a:pt x="2820581" y="1055369"/>
                </a:lnTo>
                <a:lnTo>
                  <a:pt x="2820758" y="1050289"/>
                </a:lnTo>
                <a:lnTo>
                  <a:pt x="2820822" y="1045209"/>
                </a:lnTo>
                <a:lnTo>
                  <a:pt x="2820809" y="219709"/>
                </a:lnTo>
                <a:lnTo>
                  <a:pt x="2820746" y="214629"/>
                </a:lnTo>
                <a:lnTo>
                  <a:pt x="2820555" y="209549"/>
                </a:lnTo>
                <a:lnTo>
                  <a:pt x="2820443" y="208279"/>
                </a:lnTo>
                <a:lnTo>
                  <a:pt x="2820238" y="204469"/>
                </a:lnTo>
                <a:lnTo>
                  <a:pt x="2819806" y="200659"/>
                </a:lnTo>
                <a:lnTo>
                  <a:pt x="2818549" y="190499"/>
                </a:lnTo>
                <a:lnTo>
                  <a:pt x="2816847" y="180339"/>
                </a:lnTo>
                <a:lnTo>
                  <a:pt x="2845777" y="180339"/>
                </a:lnTo>
                <a:lnTo>
                  <a:pt x="2849321" y="214629"/>
                </a:lnTo>
                <a:lnTo>
                  <a:pt x="2849321" y="1050289"/>
                </a:lnTo>
                <a:lnTo>
                  <a:pt x="2849105" y="1056639"/>
                </a:lnTo>
                <a:lnTo>
                  <a:pt x="2848838" y="1060450"/>
                </a:lnTo>
                <a:close/>
              </a:path>
              <a:path w="2849879" h="1266189">
                <a:moveTo>
                  <a:pt x="29044" y="205739"/>
                </a:moveTo>
                <a:lnTo>
                  <a:pt x="29083" y="204469"/>
                </a:lnTo>
                <a:lnTo>
                  <a:pt x="29044" y="205739"/>
                </a:lnTo>
                <a:close/>
              </a:path>
              <a:path w="2849879" h="1266189">
                <a:moveTo>
                  <a:pt x="2820263" y="205739"/>
                </a:moveTo>
                <a:lnTo>
                  <a:pt x="2820149" y="204469"/>
                </a:lnTo>
                <a:lnTo>
                  <a:pt x="2820263" y="205739"/>
                </a:lnTo>
                <a:close/>
              </a:path>
              <a:path w="2849879" h="1266189">
                <a:moveTo>
                  <a:pt x="28740" y="210819"/>
                </a:moveTo>
                <a:lnTo>
                  <a:pt x="28765" y="209549"/>
                </a:lnTo>
                <a:lnTo>
                  <a:pt x="28740" y="210819"/>
                </a:lnTo>
                <a:close/>
              </a:path>
              <a:path w="2849879" h="1266189">
                <a:moveTo>
                  <a:pt x="2820581" y="210819"/>
                </a:moveTo>
                <a:lnTo>
                  <a:pt x="2820512" y="209549"/>
                </a:lnTo>
                <a:lnTo>
                  <a:pt x="2820581" y="210819"/>
                </a:lnTo>
                <a:close/>
              </a:path>
              <a:path w="2849879" h="1266189">
                <a:moveTo>
                  <a:pt x="29138" y="1060450"/>
                </a:moveTo>
                <a:lnTo>
                  <a:pt x="29044" y="1059179"/>
                </a:lnTo>
                <a:lnTo>
                  <a:pt x="29138" y="1060450"/>
                </a:lnTo>
                <a:close/>
              </a:path>
              <a:path w="2849879" h="1266189">
                <a:moveTo>
                  <a:pt x="2848444" y="1065529"/>
                </a:moveTo>
                <a:lnTo>
                  <a:pt x="2819806" y="1065529"/>
                </a:lnTo>
                <a:lnTo>
                  <a:pt x="2820263" y="1059179"/>
                </a:lnTo>
                <a:lnTo>
                  <a:pt x="2820238" y="1060450"/>
                </a:lnTo>
                <a:lnTo>
                  <a:pt x="2848838" y="1060450"/>
                </a:lnTo>
                <a:lnTo>
                  <a:pt x="2848444" y="1065529"/>
                </a:lnTo>
                <a:close/>
              </a:path>
              <a:path w="2849879" h="1266189">
                <a:moveTo>
                  <a:pt x="29616" y="1065529"/>
                </a:moveTo>
                <a:lnTo>
                  <a:pt x="29451" y="1064259"/>
                </a:lnTo>
                <a:lnTo>
                  <a:pt x="29616" y="1065529"/>
                </a:lnTo>
                <a:close/>
              </a:path>
              <a:path w="2849879" h="1266189">
                <a:moveTo>
                  <a:pt x="2845777" y="1084579"/>
                </a:moveTo>
                <a:lnTo>
                  <a:pt x="2816847" y="1084579"/>
                </a:lnTo>
                <a:lnTo>
                  <a:pt x="2818663" y="1074419"/>
                </a:lnTo>
                <a:lnTo>
                  <a:pt x="2819869" y="1064259"/>
                </a:lnTo>
                <a:lnTo>
                  <a:pt x="2819806" y="1065529"/>
                </a:lnTo>
                <a:lnTo>
                  <a:pt x="2848444" y="1065529"/>
                </a:lnTo>
                <a:lnTo>
                  <a:pt x="2848241" y="1068069"/>
                </a:lnTo>
                <a:lnTo>
                  <a:pt x="2846857" y="1078229"/>
                </a:lnTo>
                <a:lnTo>
                  <a:pt x="2845777" y="1084579"/>
                </a:lnTo>
                <a:close/>
              </a:path>
              <a:path w="2849879" h="1266189">
                <a:moveTo>
                  <a:pt x="32621" y="1084579"/>
                </a:moveTo>
                <a:lnTo>
                  <a:pt x="32473" y="1084579"/>
                </a:lnTo>
                <a:lnTo>
                  <a:pt x="32334" y="1083309"/>
                </a:lnTo>
                <a:lnTo>
                  <a:pt x="32621" y="1084579"/>
                </a:lnTo>
                <a:close/>
              </a:path>
              <a:path w="2849879" h="1266189">
                <a:moveTo>
                  <a:pt x="2843990" y="1093469"/>
                </a:moveTo>
                <a:lnTo>
                  <a:pt x="2814688" y="1093469"/>
                </a:lnTo>
                <a:lnTo>
                  <a:pt x="2816987" y="1083309"/>
                </a:lnTo>
                <a:lnTo>
                  <a:pt x="2816847" y="1084579"/>
                </a:lnTo>
                <a:lnTo>
                  <a:pt x="2845777" y="1084579"/>
                </a:lnTo>
                <a:lnTo>
                  <a:pt x="2844914" y="1089659"/>
                </a:lnTo>
                <a:lnTo>
                  <a:pt x="2843990" y="1093469"/>
                </a:lnTo>
                <a:close/>
              </a:path>
              <a:path w="2849879" h="1266189">
                <a:moveTo>
                  <a:pt x="34802" y="1093469"/>
                </a:moveTo>
                <a:lnTo>
                  <a:pt x="34632" y="1093469"/>
                </a:lnTo>
                <a:lnTo>
                  <a:pt x="34455" y="1092200"/>
                </a:lnTo>
                <a:lnTo>
                  <a:pt x="34802" y="1093469"/>
                </a:lnTo>
                <a:close/>
              </a:path>
              <a:path w="2849879" h="1266189">
                <a:moveTo>
                  <a:pt x="2833036" y="1129029"/>
                </a:moveTo>
                <a:lnTo>
                  <a:pt x="2801734" y="1129029"/>
                </a:lnTo>
                <a:lnTo>
                  <a:pt x="2805874" y="1120139"/>
                </a:lnTo>
                <a:lnTo>
                  <a:pt x="2805595" y="1120139"/>
                </a:lnTo>
                <a:lnTo>
                  <a:pt x="2809290" y="1111250"/>
                </a:lnTo>
                <a:lnTo>
                  <a:pt x="2809049" y="1111250"/>
                </a:lnTo>
                <a:lnTo>
                  <a:pt x="2812288" y="1102359"/>
                </a:lnTo>
                <a:lnTo>
                  <a:pt x="2812084" y="1102359"/>
                </a:lnTo>
                <a:lnTo>
                  <a:pt x="2814866" y="1092200"/>
                </a:lnTo>
                <a:lnTo>
                  <a:pt x="2814688" y="1093469"/>
                </a:lnTo>
                <a:lnTo>
                  <a:pt x="2843990" y="1093469"/>
                </a:lnTo>
                <a:lnTo>
                  <a:pt x="2842450" y="1099819"/>
                </a:lnTo>
                <a:lnTo>
                  <a:pt x="2839478" y="1111250"/>
                </a:lnTo>
                <a:lnTo>
                  <a:pt x="2835998" y="1121409"/>
                </a:lnTo>
                <a:lnTo>
                  <a:pt x="2833036" y="1129029"/>
                </a:lnTo>
                <a:close/>
              </a:path>
              <a:path w="2849879" h="1266189">
                <a:moveTo>
                  <a:pt x="47931" y="1129029"/>
                </a:moveTo>
                <a:lnTo>
                  <a:pt x="47574" y="1129029"/>
                </a:lnTo>
                <a:lnTo>
                  <a:pt x="47282" y="1127759"/>
                </a:lnTo>
                <a:lnTo>
                  <a:pt x="47931" y="1129029"/>
                </a:lnTo>
                <a:close/>
              </a:path>
              <a:path w="2849879" h="1266189">
                <a:moveTo>
                  <a:pt x="2825197" y="1145539"/>
                </a:moveTo>
                <a:lnTo>
                  <a:pt x="2792844" y="1145539"/>
                </a:lnTo>
                <a:lnTo>
                  <a:pt x="2797810" y="1136650"/>
                </a:lnTo>
                <a:lnTo>
                  <a:pt x="2797479" y="1136650"/>
                </a:lnTo>
                <a:lnTo>
                  <a:pt x="2802039" y="1127759"/>
                </a:lnTo>
                <a:lnTo>
                  <a:pt x="2801734" y="1129029"/>
                </a:lnTo>
                <a:lnTo>
                  <a:pt x="2833036" y="1129029"/>
                </a:lnTo>
                <a:lnTo>
                  <a:pt x="2832049" y="1131569"/>
                </a:lnTo>
                <a:lnTo>
                  <a:pt x="2827629" y="1140459"/>
                </a:lnTo>
                <a:lnTo>
                  <a:pt x="2825197" y="1145539"/>
                </a:lnTo>
                <a:close/>
              </a:path>
              <a:path w="2849879" h="1266189">
                <a:moveTo>
                  <a:pt x="56876" y="1145539"/>
                </a:moveTo>
                <a:lnTo>
                  <a:pt x="56464" y="1145539"/>
                </a:lnTo>
                <a:lnTo>
                  <a:pt x="56108" y="1144269"/>
                </a:lnTo>
                <a:lnTo>
                  <a:pt x="56876" y="1145539"/>
                </a:lnTo>
                <a:close/>
              </a:path>
              <a:path w="2849879" h="1266189">
                <a:moveTo>
                  <a:pt x="2821245" y="1153159"/>
                </a:moveTo>
                <a:lnTo>
                  <a:pt x="2787840" y="1153159"/>
                </a:lnTo>
                <a:lnTo>
                  <a:pt x="2793212" y="1144269"/>
                </a:lnTo>
                <a:lnTo>
                  <a:pt x="2792844" y="1145539"/>
                </a:lnTo>
                <a:lnTo>
                  <a:pt x="2825197" y="1145539"/>
                </a:lnTo>
                <a:lnTo>
                  <a:pt x="2822765" y="1150619"/>
                </a:lnTo>
                <a:lnTo>
                  <a:pt x="2821245" y="1153159"/>
                </a:lnTo>
                <a:close/>
              </a:path>
              <a:path w="2849879" h="1266189">
                <a:moveTo>
                  <a:pt x="61919" y="1153159"/>
                </a:moveTo>
                <a:lnTo>
                  <a:pt x="61480" y="1153159"/>
                </a:lnTo>
                <a:lnTo>
                  <a:pt x="61099" y="1151889"/>
                </a:lnTo>
                <a:lnTo>
                  <a:pt x="61919" y="1153159"/>
                </a:lnTo>
                <a:close/>
              </a:path>
              <a:path w="2849879" h="1266189">
                <a:moveTo>
                  <a:pt x="2816625" y="1160779"/>
                </a:moveTo>
                <a:lnTo>
                  <a:pt x="2782468" y="1160779"/>
                </a:lnTo>
                <a:lnTo>
                  <a:pt x="2788221" y="1151889"/>
                </a:lnTo>
                <a:lnTo>
                  <a:pt x="2787840" y="1153159"/>
                </a:lnTo>
                <a:lnTo>
                  <a:pt x="2821245" y="1153159"/>
                </a:lnTo>
                <a:lnTo>
                  <a:pt x="2817444" y="1159509"/>
                </a:lnTo>
                <a:lnTo>
                  <a:pt x="2816625" y="1160779"/>
                </a:lnTo>
                <a:close/>
              </a:path>
              <a:path w="2849879" h="1266189">
                <a:moveTo>
                  <a:pt x="67453" y="1160779"/>
                </a:moveTo>
                <a:lnTo>
                  <a:pt x="66840" y="1160779"/>
                </a:lnTo>
                <a:lnTo>
                  <a:pt x="66433" y="1159509"/>
                </a:lnTo>
                <a:lnTo>
                  <a:pt x="67453" y="1160779"/>
                </a:lnTo>
                <a:close/>
              </a:path>
              <a:path w="2849879" h="1266189">
                <a:moveTo>
                  <a:pt x="2807316" y="1174750"/>
                </a:moveTo>
                <a:lnTo>
                  <a:pt x="2770708" y="1174750"/>
                </a:lnTo>
                <a:lnTo>
                  <a:pt x="2777197" y="1167129"/>
                </a:lnTo>
                <a:lnTo>
                  <a:pt x="2776753" y="1167129"/>
                </a:lnTo>
                <a:lnTo>
                  <a:pt x="2782887" y="1159509"/>
                </a:lnTo>
                <a:lnTo>
                  <a:pt x="2782468" y="1160779"/>
                </a:lnTo>
                <a:lnTo>
                  <a:pt x="2816625" y="1160779"/>
                </a:lnTo>
                <a:lnTo>
                  <a:pt x="2811716" y="1168400"/>
                </a:lnTo>
                <a:lnTo>
                  <a:pt x="2807316" y="1174750"/>
                </a:lnTo>
                <a:close/>
              </a:path>
              <a:path w="2849879" h="1266189">
                <a:moveTo>
                  <a:pt x="79294" y="1174750"/>
                </a:moveTo>
                <a:lnTo>
                  <a:pt x="78612" y="1174750"/>
                </a:lnTo>
                <a:lnTo>
                  <a:pt x="78155" y="1173479"/>
                </a:lnTo>
                <a:lnTo>
                  <a:pt x="79294" y="1174750"/>
                </a:lnTo>
                <a:close/>
              </a:path>
              <a:path w="2849879" h="1266189">
                <a:moveTo>
                  <a:pt x="2792082" y="1193800"/>
                </a:moveTo>
                <a:lnTo>
                  <a:pt x="2750667" y="1193800"/>
                </a:lnTo>
                <a:lnTo>
                  <a:pt x="2758160" y="1187450"/>
                </a:lnTo>
                <a:lnTo>
                  <a:pt x="2757652" y="1187450"/>
                </a:lnTo>
                <a:lnTo>
                  <a:pt x="2764815" y="1181100"/>
                </a:lnTo>
                <a:lnTo>
                  <a:pt x="2764332" y="1181100"/>
                </a:lnTo>
                <a:lnTo>
                  <a:pt x="2771165" y="1173479"/>
                </a:lnTo>
                <a:lnTo>
                  <a:pt x="2770708" y="1174750"/>
                </a:lnTo>
                <a:lnTo>
                  <a:pt x="2807316" y="1174750"/>
                </a:lnTo>
                <a:lnTo>
                  <a:pt x="2805557" y="1177289"/>
                </a:lnTo>
                <a:lnTo>
                  <a:pt x="2799016" y="1184909"/>
                </a:lnTo>
                <a:lnTo>
                  <a:pt x="2792082" y="1193800"/>
                </a:lnTo>
                <a:close/>
              </a:path>
              <a:path w="2849879" h="1266189">
                <a:moveTo>
                  <a:pt x="99679" y="1193800"/>
                </a:moveTo>
                <a:lnTo>
                  <a:pt x="98640" y="1193800"/>
                </a:lnTo>
                <a:lnTo>
                  <a:pt x="98120" y="1192529"/>
                </a:lnTo>
                <a:lnTo>
                  <a:pt x="99679" y="1193800"/>
                </a:lnTo>
                <a:close/>
              </a:path>
              <a:path w="2849879" h="1266189">
                <a:moveTo>
                  <a:pt x="2738577" y="1236979"/>
                </a:moveTo>
                <a:lnTo>
                  <a:pt x="2643403" y="1236979"/>
                </a:lnTo>
                <a:lnTo>
                  <a:pt x="2648623" y="1235709"/>
                </a:lnTo>
                <a:lnTo>
                  <a:pt x="2648089" y="1235709"/>
                </a:lnTo>
                <a:lnTo>
                  <a:pt x="2658414" y="1234439"/>
                </a:lnTo>
                <a:lnTo>
                  <a:pt x="2657703" y="1234439"/>
                </a:lnTo>
                <a:lnTo>
                  <a:pt x="2667863" y="1233169"/>
                </a:lnTo>
                <a:lnTo>
                  <a:pt x="2667165" y="1233169"/>
                </a:lnTo>
                <a:lnTo>
                  <a:pt x="2677147" y="1230629"/>
                </a:lnTo>
                <a:lnTo>
                  <a:pt x="2676448" y="1230629"/>
                </a:lnTo>
                <a:lnTo>
                  <a:pt x="2686240" y="1228089"/>
                </a:lnTo>
                <a:lnTo>
                  <a:pt x="2685567" y="1228089"/>
                </a:lnTo>
                <a:lnTo>
                  <a:pt x="2695155" y="1225550"/>
                </a:lnTo>
                <a:lnTo>
                  <a:pt x="2694495" y="1225550"/>
                </a:lnTo>
                <a:lnTo>
                  <a:pt x="2703855" y="1221739"/>
                </a:lnTo>
                <a:lnTo>
                  <a:pt x="2703220" y="1221739"/>
                </a:lnTo>
                <a:lnTo>
                  <a:pt x="2712351" y="1217929"/>
                </a:lnTo>
                <a:lnTo>
                  <a:pt x="2711729" y="1217929"/>
                </a:lnTo>
                <a:lnTo>
                  <a:pt x="2720619" y="1214119"/>
                </a:lnTo>
                <a:lnTo>
                  <a:pt x="2720009" y="1214119"/>
                </a:lnTo>
                <a:lnTo>
                  <a:pt x="2728658" y="1209039"/>
                </a:lnTo>
                <a:lnTo>
                  <a:pt x="2728061" y="1209039"/>
                </a:lnTo>
                <a:lnTo>
                  <a:pt x="2736430" y="1203959"/>
                </a:lnTo>
                <a:lnTo>
                  <a:pt x="2735859" y="1203959"/>
                </a:lnTo>
                <a:lnTo>
                  <a:pt x="2743949" y="1198879"/>
                </a:lnTo>
                <a:lnTo>
                  <a:pt x="2743403" y="1198879"/>
                </a:lnTo>
                <a:lnTo>
                  <a:pt x="2751201" y="1192529"/>
                </a:lnTo>
                <a:lnTo>
                  <a:pt x="2750667" y="1193800"/>
                </a:lnTo>
                <a:lnTo>
                  <a:pt x="2792082" y="1193800"/>
                </a:lnTo>
                <a:lnTo>
                  <a:pt x="2760789" y="1221739"/>
                </a:lnTo>
                <a:lnTo>
                  <a:pt x="2743200" y="1234439"/>
                </a:lnTo>
                <a:lnTo>
                  <a:pt x="2738577" y="1236979"/>
                </a:lnTo>
                <a:close/>
              </a:path>
              <a:path w="2849879" h="1266189">
                <a:moveTo>
                  <a:pt x="2634488" y="1266189"/>
                </a:moveTo>
                <a:lnTo>
                  <a:pt x="214833" y="1266189"/>
                </a:lnTo>
                <a:lnTo>
                  <a:pt x="209181" y="1264919"/>
                </a:lnTo>
                <a:lnTo>
                  <a:pt x="2640139" y="1264919"/>
                </a:lnTo>
                <a:lnTo>
                  <a:pt x="2634488" y="126618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93835" y="2612860"/>
            <a:ext cx="2517775" cy="121856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just" marL="12700" marR="5080">
              <a:lnSpc>
                <a:spcPts val="3020"/>
              </a:lnSpc>
              <a:spcBef>
                <a:spcPts val="475"/>
              </a:spcBef>
            </a:pPr>
            <a:r>
              <a:rPr dirty="0" sz="2800" spc="-5" b="1">
                <a:latin typeface="华文楷体"/>
                <a:cs typeface="华文楷体"/>
              </a:rPr>
              <a:t>2.</a:t>
            </a:r>
            <a:r>
              <a:rPr dirty="0" sz="2800" spc="-55" b="1">
                <a:latin typeface="华文楷体"/>
                <a:cs typeface="华文楷体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怎样简化这</a:t>
            </a:r>
            <a:r>
              <a:rPr dirty="0" sz="2800" spc="-10" b="1">
                <a:latin typeface="华文楷体"/>
                <a:cs typeface="华文楷体"/>
              </a:rPr>
              <a:t>些 </a:t>
            </a:r>
            <a:r>
              <a:rPr dirty="0" sz="2800" b="1">
                <a:latin typeface="华文楷体"/>
                <a:cs typeface="华文楷体"/>
              </a:rPr>
              <a:t>因素，方便进</a:t>
            </a:r>
            <a:r>
              <a:rPr dirty="0" sz="2800" spc="-5" b="1">
                <a:latin typeface="华文楷体"/>
                <a:cs typeface="华文楷体"/>
              </a:rPr>
              <a:t>行 </a:t>
            </a:r>
            <a:r>
              <a:rPr dirty="0" sz="2800" b="1">
                <a:latin typeface="华文楷体"/>
                <a:cs typeface="华文楷体"/>
              </a:rPr>
              <a:t>实验探究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87084" y="2781300"/>
            <a:ext cx="3546475" cy="1087120"/>
          </a:xfrm>
          <a:custGeom>
            <a:avLst/>
            <a:gdLst/>
            <a:ahLst/>
            <a:cxnLst/>
            <a:rect l="l" t="t" r="r" b="b"/>
            <a:pathLst>
              <a:path w="3546475" h="1087120">
                <a:moveTo>
                  <a:pt x="3364991" y="1086612"/>
                </a:moveTo>
                <a:lnTo>
                  <a:pt x="181356" y="1086612"/>
                </a:lnTo>
                <a:lnTo>
                  <a:pt x="133183" y="1079851"/>
                </a:lnTo>
                <a:lnTo>
                  <a:pt x="89899" y="1061412"/>
                </a:lnTo>
                <a:lnTo>
                  <a:pt x="53220" y="1033014"/>
                </a:lnTo>
                <a:lnTo>
                  <a:pt x="24866" y="996377"/>
                </a:lnTo>
                <a:lnTo>
                  <a:pt x="6553" y="953217"/>
                </a:lnTo>
                <a:lnTo>
                  <a:pt x="0" y="905255"/>
                </a:lnTo>
                <a:lnTo>
                  <a:pt x="0" y="179831"/>
                </a:lnTo>
                <a:lnTo>
                  <a:pt x="6553" y="132005"/>
                </a:lnTo>
                <a:lnTo>
                  <a:pt x="24866" y="88973"/>
                </a:lnTo>
                <a:lnTo>
                  <a:pt x="53220" y="52497"/>
                </a:lnTo>
                <a:lnTo>
                  <a:pt x="89899" y="24336"/>
                </a:lnTo>
                <a:lnTo>
                  <a:pt x="133183" y="6250"/>
                </a:lnTo>
                <a:lnTo>
                  <a:pt x="181356" y="0"/>
                </a:lnTo>
                <a:lnTo>
                  <a:pt x="3364991" y="0"/>
                </a:lnTo>
                <a:lnTo>
                  <a:pt x="3413127" y="6250"/>
                </a:lnTo>
                <a:lnTo>
                  <a:pt x="3456389" y="24336"/>
                </a:lnTo>
                <a:lnTo>
                  <a:pt x="3493060" y="52497"/>
                </a:lnTo>
                <a:lnTo>
                  <a:pt x="3521422" y="88973"/>
                </a:lnTo>
                <a:lnTo>
                  <a:pt x="3539757" y="132005"/>
                </a:lnTo>
                <a:lnTo>
                  <a:pt x="3546347" y="179831"/>
                </a:lnTo>
                <a:lnTo>
                  <a:pt x="3546347" y="905255"/>
                </a:lnTo>
                <a:lnTo>
                  <a:pt x="3539757" y="953217"/>
                </a:lnTo>
                <a:lnTo>
                  <a:pt x="3521422" y="996377"/>
                </a:lnTo>
                <a:lnTo>
                  <a:pt x="3493060" y="1033014"/>
                </a:lnTo>
                <a:lnTo>
                  <a:pt x="3456389" y="1061412"/>
                </a:lnTo>
                <a:lnTo>
                  <a:pt x="3413127" y="1079851"/>
                </a:lnTo>
                <a:lnTo>
                  <a:pt x="3364991" y="1086612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77762" y="2771267"/>
            <a:ext cx="3565525" cy="1104900"/>
          </a:xfrm>
          <a:custGeom>
            <a:avLst/>
            <a:gdLst/>
            <a:ahLst/>
            <a:cxnLst/>
            <a:rect l="l" t="t" r="r" b="b"/>
            <a:pathLst>
              <a:path w="3565525" h="1104900">
                <a:moveTo>
                  <a:pt x="3384105" y="1104900"/>
                </a:moveTo>
                <a:lnTo>
                  <a:pt x="180797" y="1104900"/>
                </a:lnTo>
                <a:lnTo>
                  <a:pt x="152196" y="1101089"/>
                </a:lnTo>
                <a:lnTo>
                  <a:pt x="107950" y="1085850"/>
                </a:lnTo>
                <a:lnTo>
                  <a:pt x="69354" y="1061719"/>
                </a:lnTo>
                <a:lnTo>
                  <a:pt x="43522" y="1035050"/>
                </a:lnTo>
                <a:lnTo>
                  <a:pt x="37858" y="1028700"/>
                </a:lnTo>
                <a:lnTo>
                  <a:pt x="32550" y="1021079"/>
                </a:lnTo>
                <a:lnTo>
                  <a:pt x="27597" y="1013459"/>
                </a:lnTo>
                <a:lnTo>
                  <a:pt x="22999" y="1004569"/>
                </a:lnTo>
                <a:lnTo>
                  <a:pt x="18796" y="996950"/>
                </a:lnTo>
                <a:lnTo>
                  <a:pt x="3860" y="952500"/>
                </a:lnTo>
                <a:lnTo>
                  <a:pt x="0" y="914400"/>
                </a:lnTo>
                <a:lnTo>
                  <a:pt x="0" y="189229"/>
                </a:lnTo>
                <a:lnTo>
                  <a:pt x="3860" y="151129"/>
                </a:lnTo>
                <a:lnTo>
                  <a:pt x="18796" y="107949"/>
                </a:lnTo>
                <a:lnTo>
                  <a:pt x="22999" y="99059"/>
                </a:lnTo>
                <a:lnTo>
                  <a:pt x="49504" y="62229"/>
                </a:lnTo>
                <a:lnTo>
                  <a:pt x="55816" y="54609"/>
                </a:lnTo>
                <a:lnTo>
                  <a:pt x="62433" y="48259"/>
                </a:lnTo>
                <a:lnTo>
                  <a:pt x="69354" y="43179"/>
                </a:lnTo>
                <a:lnTo>
                  <a:pt x="76555" y="36829"/>
                </a:lnTo>
                <a:lnTo>
                  <a:pt x="84023" y="31749"/>
                </a:lnTo>
                <a:lnTo>
                  <a:pt x="91757" y="26669"/>
                </a:lnTo>
                <a:lnTo>
                  <a:pt x="99733" y="22859"/>
                </a:lnTo>
                <a:lnTo>
                  <a:pt x="107950" y="17779"/>
                </a:lnTo>
                <a:lnTo>
                  <a:pt x="116395" y="13969"/>
                </a:lnTo>
                <a:lnTo>
                  <a:pt x="125056" y="11429"/>
                </a:lnTo>
                <a:lnTo>
                  <a:pt x="133921" y="7619"/>
                </a:lnTo>
                <a:lnTo>
                  <a:pt x="142963" y="5079"/>
                </a:lnTo>
                <a:lnTo>
                  <a:pt x="152196" y="3809"/>
                </a:lnTo>
                <a:lnTo>
                  <a:pt x="161582" y="1269"/>
                </a:lnTo>
                <a:lnTo>
                  <a:pt x="171119" y="0"/>
                </a:lnTo>
                <a:lnTo>
                  <a:pt x="3393782" y="0"/>
                </a:lnTo>
                <a:lnTo>
                  <a:pt x="3403320" y="1269"/>
                </a:lnTo>
                <a:lnTo>
                  <a:pt x="3412705" y="3809"/>
                </a:lnTo>
                <a:lnTo>
                  <a:pt x="3421926" y="5079"/>
                </a:lnTo>
                <a:lnTo>
                  <a:pt x="3430981" y="7619"/>
                </a:lnTo>
                <a:lnTo>
                  <a:pt x="3439833" y="11429"/>
                </a:lnTo>
                <a:lnTo>
                  <a:pt x="3448494" y="13969"/>
                </a:lnTo>
                <a:lnTo>
                  <a:pt x="3456940" y="17779"/>
                </a:lnTo>
                <a:lnTo>
                  <a:pt x="3458994" y="19049"/>
                </a:lnTo>
                <a:lnTo>
                  <a:pt x="173278" y="19049"/>
                </a:lnTo>
                <a:lnTo>
                  <a:pt x="164223" y="20319"/>
                </a:lnTo>
                <a:lnTo>
                  <a:pt x="164693" y="20319"/>
                </a:lnTo>
                <a:lnTo>
                  <a:pt x="155778" y="21589"/>
                </a:lnTo>
                <a:lnTo>
                  <a:pt x="156248" y="21589"/>
                </a:lnTo>
                <a:lnTo>
                  <a:pt x="147485" y="24129"/>
                </a:lnTo>
                <a:lnTo>
                  <a:pt x="147942" y="24129"/>
                </a:lnTo>
                <a:lnTo>
                  <a:pt x="139357" y="26669"/>
                </a:lnTo>
                <a:lnTo>
                  <a:pt x="139801" y="26669"/>
                </a:lnTo>
                <a:lnTo>
                  <a:pt x="131381" y="29209"/>
                </a:lnTo>
                <a:lnTo>
                  <a:pt x="131826" y="29209"/>
                </a:lnTo>
                <a:lnTo>
                  <a:pt x="123609" y="31749"/>
                </a:lnTo>
                <a:lnTo>
                  <a:pt x="124040" y="31749"/>
                </a:lnTo>
                <a:lnTo>
                  <a:pt x="116014" y="35559"/>
                </a:lnTo>
                <a:lnTo>
                  <a:pt x="116433" y="35559"/>
                </a:lnTo>
                <a:lnTo>
                  <a:pt x="108623" y="39369"/>
                </a:lnTo>
                <a:lnTo>
                  <a:pt x="109029" y="39369"/>
                </a:lnTo>
                <a:lnTo>
                  <a:pt x="101447" y="43179"/>
                </a:lnTo>
                <a:lnTo>
                  <a:pt x="101841" y="43179"/>
                </a:lnTo>
                <a:lnTo>
                  <a:pt x="96335" y="46989"/>
                </a:lnTo>
                <a:lnTo>
                  <a:pt x="94869" y="46989"/>
                </a:lnTo>
                <a:lnTo>
                  <a:pt x="87769" y="52069"/>
                </a:lnTo>
                <a:lnTo>
                  <a:pt x="88137" y="52069"/>
                </a:lnTo>
                <a:lnTo>
                  <a:pt x="81305" y="57149"/>
                </a:lnTo>
                <a:lnTo>
                  <a:pt x="81648" y="57149"/>
                </a:lnTo>
                <a:lnTo>
                  <a:pt x="76395" y="62229"/>
                </a:lnTo>
                <a:lnTo>
                  <a:pt x="75412" y="62229"/>
                </a:lnTo>
                <a:lnTo>
                  <a:pt x="69126" y="68579"/>
                </a:lnTo>
                <a:lnTo>
                  <a:pt x="69456" y="68579"/>
                </a:lnTo>
                <a:lnTo>
                  <a:pt x="63449" y="74929"/>
                </a:lnTo>
                <a:lnTo>
                  <a:pt x="63754" y="74929"/>
                </a:lnTo>
                <a:lnTo>
                  <a:pt x="58064" y="81279"/>
                </a:lnTo>
                <a:lnTo>
                  <a:pt x="58356" y="81279"/>
                </a:lnTo>
                <a:lnTo>
                  <a:pt x="52984" y="87629"/>
                </a:lnTo>
                <a:lnTo>
                  <a:pt x="53251" y="87629"/>
                </a:lnTo>
                <a:lnTo>
                  <a:pt x="48209" y="93979"/>
                </a:lnTo>
                <a:lnTo>
                  <a:pt x="48463" y="93979"/>
                </a:lnTo>
                <a:lnTo>
                  <a:pt x="44536" y="100329"/>
                </a:lnTo>
                <a:lnTo>
                  <a:pt x="43992" y="100329"/>
                </a:lnTo>
                <a:lnTo>
                  <a:pt x="39636" y="107949"/>
                </a:lnTo>
                <a:lnTo>
                  <a:pt x="39852" y="107949"/>
                </a:lnTo>
                <a:lnTo>
                  <a:pt x="35852" y="115569"/>
                </a:lnTo>
                <a:lnTo>
                  <a:pt x="36055" y="115569"/>
                </a:lnTo>
                <a:lnTo>
                  <a:pt x="32435" y="123189"/>
                </a:lnTo>
                <a:lnTo>
                  <a:pt x="32613" y="123189"/>
                </a:lnTo>
                <a:lnTo>
                  <a:pt x="29375" y="130809"/>
                </a:lnTo>
                <a:lnTo>
                  <a:pt x="29527" y="130809"/>
                </a:lnTo>
                <a:lnTo>
                  <a:pt x="27089" y="138429"/>
                </a:lnTo>
                <a:lnTo>
                  <a:pt x="26822" y="138429"/>
                </a:lnTo>
                <a:lnTo>
                  <a:pt x="24384" y="147319"/>
                </a:lnTo>
                <a:lnTo>
                  <a:pt x="22767" y="154939"/>
                </a:lnTo>
                <a:lnTo>
                  <a:pt x="22580" y="154939"/>
                </a:lnTo>
                <a:lnTo>
                  <a:pt x="20980" y="163829"/>
                </a:lnTo>
                <a:lnTo>
                  <a:pt x="19900" y="172719"/>
                </a:lnTo>
                <a:lnTo>
                  <a:pt x="19352" y="180339"/>
                </a:lnTo>
                <a:lnTo>
                  <a:pt x="19050" y="190499"/>
                </a:lnTo>
                <a:lnTo>
                  <a:pt x="19037" y="914400"/>
                </a:lnTo>
                <a:lnTo>
                  <a:pt x="19278" y="923289"/>
                </a:lnTo>
                <a:lnTo>
                  <a:pt x="19951" y="932179"/>
                </a:lnTo>
                <a:lnTo>
                  <a:pt x="21056" y="941069"/>
                </a:lnTo>
                <a:lnTo>
                  <a:pt x="21209" y="941069"/>
                </a:lnTo>
                <a:lnTo>
                  <a:pt x="22580" y="948689"/>
                </a:lnTo>
                <a:lnTo>
                  <a:pt x="24498" y="957579"/>
                </a:lnTo>
                <a:lnTo>
                  <a:pt x="24732" y="957579"/>
                </a:lnTo>
                <a:lnTo>
                  <a:pt x="26822" y="965200"/>
                </a:lnTo>
                <a:lnTo>
                  <a:pt x="26682" y="965200"/>
                </a:lnTo>
                <a:lnTo>
                  <a:pt x="29527" y="972819"/>
                </a:lnTo>
                <a:lnTo>
                  <a:pt x="29375" y="972819"/>
                </a:lnTo>
                <a:lnTo>
                  <a:pt x="32613" y="981709"/>
                </a:lnTo>
                <a:lnTo>
                  <a:pt x="32952" y="981709"/>
                </a:lnTo>
                <a:lnTo>
                  <a:pt x="36055" y="989329"/>
                </a:lnTo>
                <a:lnTo>
                  <a:pt x="36518" y="989329"/>
                </a:lnTo>
                <a:lnTo>
                  <a:pt x="39852" y="995679"/>
                </a:lnTo>
                <a:lnTo>
                  <a:pt x="39636" y="995679"/>
                </a:lnTo>
                <a:lnTo>
                  <a:pt x="43992" y="1003300"/>
                </a:lnTo>
                <a:lnTo>
                  <a:pt x="43751" y="1003300"/>
                </a:lnTo>
                <a:lnTo>
                  <a:pt x="48463" y="1010919"/>
                </a:lnTo>
                <a:lnTo>
                  <a:pt x="49049" y="1010919"/>
                </a:lnTo>
                <a:lnTo>
                  <a:pt x="53251" y="1017269"/>
                </a:lnTo>
                <a:lnTo>
                  <a:pt x="52984" y="1017269"/>
                </a:lnTo>
                <a:lnTo>
                  <a:pt x="58356" y="1023619"/>
                </a:lnTo>
                <a:lnTo>
                  <a:pt x="58064" y="1023619"/>
                </a:lnTo>
                <a:lnTo>
                  <a:pt x="63754" y="1029969"/>
                </a:lnTo>
                <a:lnTo>
                  <a:pt x="63449" y="1029969"/>
                </a:lnTo>
                <a:lnTo>
                  <a:pt x="69456" y="1036319"/>
                </a:lnTo>
                <a:lnTo>
                  <a:pt x="70383" y="1036319"/>
                </a:lnTo>
                <a:lnTo>
                  <a:pt x="75412" y="1041400"/>
                </a:lnTo>
                <a:lnTo>
                  <a:pt x="75082" y="1041400"/>
                </a:lnTo>
                <a:lnTo>
                  <a:pt x="81648" y="1046479"/>
                </a:lnTo>
                <a:lnTo>
                  <a:pt x="81305" y="1046479"/>
                </a:lnTo>
                <a:lnTo>
                  <a:pt x="88137" y="1051559"/>
                </a:lnTo>
                <a:lnTo>
                  <a:pt x="87769" y="1051559"/>
                </a:lnTo>
                <a:lnTo>
                  <a:pt x="94869" y="1056639"/>
                </a:lnTo>
                <a:lnTo>
                  <a:pt x="94500" y="1056639"/>
                </a:lnTo>
                <a:lnTo>
                  <a:pt x="101841" y="1060450"/>
                </a:lnTo>
                <a:lnTo>
                  <a:pt x="101447" y="1060450"/>
                </a:lnTo>
                <a:lnTo>
                  <a:pt x="109029" y="1065529"/>
                </a:lnTo>
                <a:lnTo>
                  <a:pt x="108623" y="1065529"/>
                </a:lnTo>
                <a:lnTo>
                  <a:pt x="116433" y="1069339"/>
                </a:lnTo>
                <a:lnTo>
                  <a:pt x="116014" y="1069339"/>
                </a:lnTo>
                <a:lnTo>
                  <a:pt x="124040" y="1071879"/>
                </a:lnTo>
                <a:lnTo>
                  <a:pt x="123609" y="1071879"/>
                </a:lnTo>
                <a:lnTo>
                  <a:pt x="131826" y="1075689"/>
                </a:lnTo>
                <a:lnTo>
                  <a:pt x="131381" y="1075689"/>
                </a:lnTo>
                <a:lnTo>
                  <a:pt x="139801" y="1078229"/>
                </a:lnTo>
                <a:lnTo>
                  <a:pt x="139357" y="1078229"/>
                </a:lnTo>
                <a:lnTo>
                  <a:pt x="147942" y="1080769"/>
                </a:lnTo>
                <a:lnTo>
                  <a:pt x="147485" y="1080769"/>
                </a:lnTo>
                <a:lnTo>
                  <a:pt x="156248" y="1082039"/>
                </a:lnTo>
                <a:lnTo>
                  <a:pt x="155778" y="1082039"/>
                </a:lnTo>
                <a:lnTo>
                  <a:pt x="164693" y="1083309"/>
                </a:lnTo>
                <a:lnTo>
                  <a:pt x="164223" y="1083309"/>
                </a:lnTo>
                <a:lnTo>
                  <a:pt x="173278" y="1084579"/>
                </a:lnTo>
                <a:lnTo>
                  <a:pt x="172808" y="1084579"/>
                </a:lnTo>
                <a:lnTo>
                  <a:pt x="182003" y="1085850"/>
                </a:lnTo>
                <a:lnTo>
                  <a:pt x="3456940" y="1085850"/>
                </a:lnTo>
                <a:lnTo>
                  <a:pt x="3448494" y="1089659"/>
                </a:lnTo>
                <a:lnTo>
                  <a:pt x="3439833" y="1093469"/>
                </a:lnTo>
                <a:lnTo>
                  <a:pt x="3412705" y="1101089"/>
                </a:lnTo>
                <a:lnTo>
                  <a:pt x="3384105" y="1104900"/>
                </a:lnTo>
                <a:close/>
              </a:path>
              <a:path w="3565525" h="1104900">
                <a:moveTo>
                  <a:pt x="3470402" y="48259"/>
                </a:moveTo>
                <a:lnTo>
                  <a:pt x="3463061" y="43179"/>
                </a:lnTo>
                <a:lnTo>
                  <a:pt x="3463455" y="43179"/>
                </a:lnTo>
                <a:lnTo>
                  <a:pt x="3455873" y="39369"/>
                </a:lnTo>
                <a:lnTo>
                  <a:pt x="3456266" y="39369"/>
                </a:lnTo>
                <a:lnTo>
                  <a:pt x="3448469" y="35559"/>
                </a:lnTo>
                <a:lnTo>
                  <a:pt x="3448888" y="35559"/>
                </a:lnTo>
                <a:lnTo>
                  <a:pt x="3440861" y="31749"/>
                </a:lnTo>
                <a:lnTo>
                  <a:pt x="3441293" y="31749"/>
                </a:lnTo>
                <a:lnTo>
                  <a:pt x="3433064" y="29209"/>
                </a:lnTo>
                <a:lnTo>
                  <a:pt x="3433508" y="29209"/>
                </a:lnTo>
                <a:lnTo>
                  <a:pt x="3425101" y="26669"/>
                </a:lnTo>
                <a:lnTo>
                  <a:pt x="3425545" y="26669"/>
                </a:lnTo>
                <a:lnTo>
                  <a:pt x="3416960" y="24129"/>
                </a:lnTo>
                <a:lnTo>
                  <a:pt x="3417417" y="24129"/>
                </a:lnTo>
                <a:lnTo>
                  <a:pt x="3408654" y="21589"/>
                </a:lnTo>
                <a:lnTo>
                  <a:pt x="3409124" y="21589"/>
                </a:lnTo>
                <a:lnTo>
                  <a:pt x="3400209" y="20319"/>
                </a:lnTo>
                <a:lnTo>
                  <a:pt x="3400679" y="20319"/>
                </a:lnTo>
                <a:lnTo>
                  <a:pt x="3391623" y="19049"/>
                </a:lnTo>
                <a:lnTo>
                  <a:pt x="3458994" y="19049"/>
                </a:lnTo>
                <a:lnTo>
                  <a:pt x="3465156" y="22859"/>
                </a:lnTo>
                <a:lnTo>
                  <a:pt x="3473145" y="26669"/>
                </a:lnTo>
                <a:lnTo>
                  <a:pt x="3480879" y="31749"/>
                </a:lnTo>
                <a:lnTo>
                  <a:pt x="3488347" y="36829"/>
                </a:lnTo>
                <a:lnTo>
                  <a:pt x="3495548" y="43179"/>
                </a:lnTo>
                <a:lnTo>
                  <a:pt x="3500729" y="46989"/>
                </a:lnTo>
                <a:lnTo>
                  <a:pt x="3470021" y="46989"/>
                </a:lnTo>
                <a:lnTo>
                  <a:pt x="3470402" y="48259"/>
                </a:lnTo>
                <a:close/>
              </a:path>
              <a:path w="3565525" h="1104900">
                <a:moveTo>
                  <a:pt x="94500" y="48259"/>
                </a:moveTo>
                <a:lnTo>
                  <a:pt x="94869" y="46989"/>
                </a:lnTo>
                <a:lnTo>
                  <a:pt x="96335" y="46989"/>
                </a:lnTo>
                <a:lnTo>
                  <a:pt x="94500" y="48259"/>
                </a:lnTo>
                <a:close/>
              </a:path>
              <a:path w="3565525" h="1104900">
                <a:moveTo>
                  <a:pt x="3489820" y="63499"/>
                </a:moveTo>
                <a:lnTo>
                  <a:pt x="3483254" y="57149"/>
                </a:lnTo>
                <a:lnTo>
                  <a:pt x="3483597" y="57149"/>
                </a:lnTo>
                <a:lnTo>
                  <a:pt x="3476764" y="52069"/>
                </a:lnTo>
                <a:lnTo>
                  <a:pt x="3477120" y="52069"/>
                </a:lnTo>
                <a:lnTo>
                  <a:pt x="3470021" y="46989"/>
                </a:lnTo>
                <a:lnTo>
                  <a:pt x="3500729" y="46989"/>
                </a:lnTo>
                <a:lnTo>
                  <a:pt x="3502456" y="48259"/>
                </a:lnTo>
                <a:lnTo>
                  <a:pt x="3509086" y="54609"/>
                </a:lnTo>
                <a:lnTo>
                  <a:pt x="3515385" y="62229"/>
                </a:lnTo>
                <a:lnTo>
                  <a:pt x="3489477" y="62229"/>
                </a:lnTo>
                <a:lnTo>
                  <a:pt x="3489820" y="63499"/>
                </a:lnTo>
                <a:close/>
              </a:path>
              <a:path w="3565525" h="1104900">
                <a:moveTo>
                  <a:pt x="75082" y="63499"/>
                </a:moveTo>
                <a:lnTo>
                  <a:pt x="75412" y="62229"/>
                </a:lnTo>
                <a:lnTo>
                  <a:pt x="76395" y="62229"/>
                </a:lnTo>
                <a:lnTo>
                  <a:pt x="75082" y="63499"/>
                </a:lnTo>
                <a:close/>
              </a:path>
              <a:path w="3565525" h="1104900">
                <a:moveTo>
                  <a:pt x="3521151" y="101599"/>
                </a:moveTo>
                <a:lnTo>
                  <a:pt x="3516439" y="93979"/>
                </a:lnTo>
                <a:lnTo>
                  <a:pt x="3516693" y="93979"/>
                </a:lnTo>
                <a:lnTo>
                  <a:pt x="3511638" y="87629"/>
                </a:lnTo>
                <a:lnTo>
                  <a:pt x="3511918" y="87629"/>
                </a:lnTo>
                <a:lnTo>
                  <a:pt x="3506546" y="81279"/>
                </a:lnTo>
                <a:lnTo>
                  <a:pt x="3506825" y="81279"/>
                </a:lnTo>
                <a:lnTo>
                  <a:pt x="3501136" y="74929"/>
                </a:lnTo>
                <a:lnTo>
                  <a:pt x="3501440" y="74929"/>
                </a:lnTo>
                <a:lnTo>
                  <a:pt x="3495446" y="68579"/>
                </a:lnTo>
                <a:lnTo>
                  <a:pt x="3495763" y="68579"/>
                </a:lnTo>
                <a:lnTo>
                  <a:pt x="3489477" y="62229"/>
                </a:lnTo>
                <a:lnTo>
                  <a:pt x="3515385" y="62229"/>
                </a:lnTo>
                <a:lnTo>
                  <a:pt x="3541890" y="99059"/>
                </a:lnTo>
                <a:lnTo>
                  <a:pt x="3542492" y="100329"/>
                </a:lnTo>
                <a:lnTo>
                  <a:pt x="3520909" y="100329"/>
                </a:lnTo>
                <a:lnTo>
                  <a:pt x="3521151" y="101599"/>
                </a:lnTo>
                <a:close/>
              </a:path>
              <a:path w="3565525" h="1104900">
                <a:moveTo>
                  <a:pt x="43751" y="101599"/>
                </a:moveTo>
                <a:lnTo>
                  <a:pt x="43992" y="100329"/>
                </a:lnTo>
                <a:lnTo>
                  <a:pt x="44536" y="100329"/>
                </a:lnTo>
                <a:lnTo>
                  <a:pt x="43751" y="101599"/>
                </a:lnTo>
                <a:close/>
              </a:path>
              <a:path w="3565525" h="1104900">
                <a:moveTo>
                  <a:pt x="3538219" y="139699"/>
                </a:moveTo>
                <a:lnTo>
                  <a:pt x="3535362" y="130809"/>
                </a:lnTo>
                <a:lnTo>
                  <a:pt x="3535527" y="130809"/>
                </a:lnTo>
                <a:lnTo>
                  <a:pt x="3532289" y="123189"/>
                </a:lnTo>
                <a:lnTo>
                  <a:pt x="3532466" y="123189"/>
                </a:lnTo>
                <a:lnTo>
                  <a:pt x="3528847" y="115569"/>
                </a:lnTo>
                <a:lnTo>
                  <a:pt x="3529037" y="115569"/>
                </a:lnTo>
                <a:lnTo>
                  <a:pt x="3525050" y="107949"/>
                </a:lnTo>
                <a:lnTo>
                  <a:pt x="3525266" y="107949"/>
                </a:lnTo>
                <a:lnTo>
                  <a:pt x="3520909" y="100329"/>
                </a:lnTo>
                <a:lnTo>
                  <a:pt x="3542492" y="100329"/>
                </a:lnTo>
                <a:lnTo>
                  <a:pt x="3546106" y="107949"/>
                </a:lnTo>
                <a:lnTo>
                  <a:pt x="3549929" y="115569"/>
                </a:lnTo>
                <a:lnTo>
                  <a:pt x="3553333" y="124459"/>
                </a:lnTo>
                <a:lnTo>
                  <a:pt x="3556330" y="133349"/>
                </a:lnTo>
                <a:lnTo>
                  <a:pt x="3557803" y="138429"/>
                </a:lnTo>
                <a:lnTo>
                  <a:pt x="3538080" y="138429"/>
                </a:lnTo>
                <a:lnTo>
                  <a:pt x="3538219" y="139699"/>
                </a:lnTo>
                <a:close/>
              </a:path>
              <a:path w="3565525" h="1104900">
                <a:moveTo>
                  <a:pt x="26682" y="139699"/>
                </a:moveTo>
                <a:lnTo>
                  <a:pt x="26822" y="138429"/>
                </a:lnTo>
                <a:lnTo>
                  <a:pt x="27089" y="138429"/>
                </a:lnTo>
                <a:lnTo>
                  <a:pt x="26682" y="139699"/>
                </a:lnTo>
                <a:close/>
              </a:path>
              <a:path w="3565525" h="1104900">
                <a:moveTo>
                  <a:pt x="3542423" y="156209"/>
                </a:moveTo>
                <a:lnTo>
                  <a:pt x="3540391" y="147319"/>
                </a:lnTo>
                <a:lnTo>
                  <a:pt x="3538080" y="138429"/>
                </a:lnTo>
                <a:lnTo>
                  <a:pt x="3557803" y="138429"/>
                </a:lnTo>
                <a:lnTo>
                  <a:pt x="3558908" y="142239"/>
                </a:lnTo>
                <a:lnTo>
                  <a:pt x="3561029" y="151129"/>
                </a:lnTo>
                <a:lnTo>
                  <a:pt x="3561657" y="154939"/>
                </a:lnTo>
                <a:lnTo>
                  <a:pt x="3542322" y="154939"/>
                </a:lnTo>
                <a:lnTo>
                  <a:pt x="3542423" y="156209"/>
                </a:lnTo>
                <a:close/>
              </a:path>
              <a:path w="3565525" h="1104900">
                <a:moveTo>
                  <a:pt x="22479" y="156209"/>
                </a:moveTo>
                <a:lnTo>
                  <a:pt x="22580" y="154939"/>
                </a:lnTo>
                <a:lnTo>
                  <a:pt x="22767" y="154939"/>
                </a:lnTo>
                <a:lnTo>
                  <a:pt x="22479" y="156209"/>
                </a:lnTo>
                <a:close/>
              </a:path>
              <a:path w="3565525" h="1104900">
                <a:moveTo>
                  <a:pt x="3563010" y="941069"/>
                </a:moveTo>
                <a:lnTo>
                  <a:pt x="3543846" y="941069"/>
                </a:lnTo>
                <a:lnTo>
                  <a:pt x="3544989" y="932179"/>
                </a:lnTo>
                <a:lnTo>
                  <a:pt x="3545649" y="923289"/>
                </a:lnTo>
                <a:lnTo>
                  <a:pt x="3545852" y="914400"/>
                </a:lnTo>
                <a:lnTo>
                  <a:pt x="3545824" y="189229"/>
                </a:lnTo>
                <a:lnTo>
                  <a:pt x="3545624" y="180339"/>
                </a:lnTo>
                <a:lnTo>
                  <a:pt x="3544951" y="172719"/>
                </a:lnTo>
                <a:lnTo>
                  <a:pt x="3543846" y="163829"/>
                </a:lnTo>
                <a:lnTo>
                  <a:pt x="3542322" y="154939"/>
                </a:lnTo>
                <a:lnTo>
                  <a:pt x="3561657" y="154939"/>
                </a:lnTo>
                <a:lnTo>
                  <a:pt x="3562705" y="161289"/>
                </a:lnTo>
                <a:lnTo>
                  <a:pt x="3563924" y="170179"/>
                </a:lnTo>
                <a:lnTo>
                  <a:pt x="3564661" y="180339"/>
                </a:lnTo>
                <a:lnTo>
                  <a:pt x="3564902" y="189229"/>
                </a:lnTo>
                <a:lnTo>
                  <a:pt x="3564902" y="914400"/>
                </a:lnTo>
                <a:lnTo>
                  <a:pt x="3564661" y="924559"/>
                </a:lnTo>
                <a:lnTo>
                  <a:pt x="3563924" y="933450"/>
                </a:lnTo>
                <a:lnTo>
                  <a:pt x="3563010" y="941069"/>
                </a:lnTo>
                <a:close/>
              </a:path>
              <a:path w="3565525" h="1104900">
                <a:moveTo>
                  <a:pt x="19253" y="181609"/>
                </a:moveTo>
                <a:lnTo>
                  <a:pt x="19278" y="180339"/>
                </a:lnTo>
                <a:lnTo>
                  <a:pt x="19253" y="181609"/>
                </a:lnTo>
                <a:close/>
              </a:path>
              <a:path w="3565525" h="1104900">
                <a:moveTo>
                  <a:pt x="3545649" y="181609"/>
                </a:moveTo>
                <a:lnTo>
                  <a:pt x="3545549" y="180339"/>
                </a:lnTo>
                <a:lnTo>
                  <a:pt x="3545649" y="181609"/>
                </a:lnTo>
                <a:close/>
              </a:path>
              <a:path w="3565525" h="1104900">
                <a:moveTo>
                  <a:pt x="21209" y="941069"/>
                </a:moveTo>
                <a:lnTo>
                  <a:pt x="21056" y="941069"/>
                </a:lnTo>
                <a:lnTo>
                  <a:pt x="20980" y="939800"/>
                </a:lnTo>
                <a:lnTo>
                  <a:pt x="21209" y="941069"/>
                </a:lnTo>
                <a:close/>
              </a:path>
              <a:path w="3565525" h="1104900">
                <a:moveTo>
                  <a:pt x="3559817" y="957579"/>
                </a:moveTo>
                <a:lnTo>
                  <a:pt x="3540391" y="957579"/>
                </a:lnTo>
                <a:lnTo>
                  <a:pt x="3542423" y="948689"/>
                </a:lnTo>
                <a:lnTo>
                  <a:pt x="3543909" y="939800"/>
                </a:lnTo>
                <a:lnTo>
                  <a:pt x="3543846" y="941069"/>
                </a:lnTo>
                <a:lnTo>
                  <a:pt x="3563010" y="941069"/>
                </a:lnTo>
                <a:lnTo>
                  <a:pt x="3562705" y="943609"/>
                </a:lnTo>
                <a:lnTo>
                  <a:pt x="3561029" y="952500"/>
                </a:lnTo>
                <a:lnTo>
                  <a:pt x="3559817" y="957579"/>
                </a:lnTo>
                <a:close/>
              </a:path>
              <a:path w="3565525" h="1104900">
                <a:moveTo>
                  <a:pt x="24732" y="957579"/>
                </a:moveTo>
                <a:lnTo>
                  <a:pt x="24498" y="957579"/>
                </a:lnTo>
                <a:lnTo>
                  <a:pt x="24384" y="956309"/>
                </a:lnTo>
                <a:lnTo>
                  <a:pt x="24732" y="957579"/>
                </a:lnTo>
                <a:close/>
              </a:path>
              <a:path w="3565525" h="1104900">
                <a:moveTo>
                  <a:pt x="3552360" y="981709"/>
                </a:moveTo>
                <a:lnTo>
                  <a:pt x="3532289" y="981709"/>
                </a:lnTo>
                <a:lnTo>
                  <a:pt x="3535527" y="972819"/>
                </a:lnTo>
                <a:lnTo>
                  <a:pt x="3535362" y="972819"/>
                </a:lnTo>
                <a:lnTo>
                  <a:pt x="3538219" y="965200"/>
                </a:lnTo>
                <a:lnTo>
                  <a:pt x="3538080" y="965200"/>
                </a:lnTo>
                <a:lnTo>
                  <a:pt x="3540518" y="956309"/>
                </a:lnTo>
                <a:lnTo>
                  <a:pt x="3540391" y="957579"/>
                </a:lnTo>
                <a:lnTo>
                  <a:pt x="3559817" y="957579"/>
                </a:lnTo>
                <a:lnTo>
                  <a:pt x="3558908" y="961389"/>
                </a:lnTo>
                <a:lnTo>
                  <a:pt x="3556330" y="970279"/>
                </a:lnTo>
                <a:lnTo>
                  <a:pt x="3553333" y="979169"/>
                </a:lnTo>
                <a:lnTo>
                  <a:pt x="3552360" y="981709"/>
                </a:lnTo>
                <a:close/>
              </a:path>
              <a:path w="3565525" h="1104900">
                <a:moveTo>
                  <a:pt x="32952" y="981709"/>
                </a:moveTo>
                <a:lnTo>
                  <a:pt x="32613" y="981709"/>
                </a:lnTo>
                <a:lnTo>
                  <a:pt x="32435" y="980439"/>
                </a:lnTo>
                <a:lnTo>
                  <a:pt x="32952" y="981709"/>
                </a:lnTo>
                <a:close/>
              </a:path>
              <a:path w="3565525" h="1104900">
                <a:moveTo>
                  <a:pt x="3549383" y="989329"/>
                </a:moveTo>
                <a:lnTo>
                  <a:pt x="3528847" y="989329"/>
                </a:lnTo>
                <a:lnTo>
                  <a:pt x="3532466" y="980439"/>
                </a:lnTo>
                <a:lnTo>
                  <a:pt x="3532289" y="981709"/>
                </a:lnTo>
                <a:lnTo>
                  <a:pt x="3552360" y="981709"/>
                </a:lnTo>
                <a:lnTo>
                  <a:pt x="3549929" y="988059"/>
                </a:lnTo>
                <a:lnTo>
                  <a:pt x="3549383" y="989329"/>
                </a:lnTo>
                <a:close/>
              </a:path>
              <a:path w="3565525" h="1104900">
                <a:moveTo>
                  <a:pt x="36518" y="989329"/>
                </a:moveTo>
                <a:lnTo>
                  <a:pt x="36055" y="989329"/>
                </a:lnTo>
                <a:lnTo>
                  <a:pt x="35852" y="988059"/>
                </a:lnTo>
                <a:lnTo>
                  <a:pt x="36518" y="989329"/>
                </a:lnTo>
                <a:close/>
              </a:path>
              <a:path w="3565525" h="1104900">
                <a:moveTo>
                  <a:pt x="3538615" y="1010919"/>
                </a:moveTo>
                <a:lnTo>
                  <a:pt x="3516439" y="1010919"/>
                </a:lnTo>
                <a:lnTo>
                  <a:pt x="3521151" y="1003300"/>
                </a:lnTo>
                <a:lnTo>
                  <a:pt x="3520909" y="1003300"/>
                </a:lnTo>
                <a:lnTo>
                  <a:pt x="3525266" y="995679"/>
                </a:lnTo>
                <a:lnTo>
                  <a:pt x="3525050" y="995679"/>
                </a:lnTo>
                <a:lnTo>
                  <a:pt x="3529037" y="988059"/>
                </a:lnTo>
                <a:lnTo>
                  <a:pt x="3528847" y="989329"/>
                </a:lnTo>
                <a:lnTo>
                  <a:pt x="3549383" y="989329"/>
                </a:lnTo>
                <a:lnTo>
                  <a:pt x="3546106" y="996950"/>
                </a:lnTo>
                <a:lnTo>
                  <a:pt x="3541890" y="1004569"/>
                </a:lnTo>
                <a:lnTo>
                  <a:pt x="3538615" y="1010919"/>
                </a:lnTo>
                <a:close/>
              </a:path>
              <a:path w="3565525" h="1104900">
                <a:moveTo>
                  <a:pt x="49049" y="1010919"/>
                </a:moveTo>
                <a:lnTo>
                  <a:pt x="48463" y="1010919"/>
                </a:lnTo>
                <a:lnTo>
                  <a:pt x="48209" y="1009650"/>
                </a:lnTo>
                <a:lnTo>
                  <a:pt x="49049" y="1010919"/>
                </a:lnTo>
                <a:close/>
              </a:path>
              <a:path w="3565525" h="1104900">
                <a:moveTo>
                  <a:pt x="3520380" y="1036319"/>
                </a:moveTo>
                <a:lnTo>
                  <a:pt x="3495446" y="1036319"/>
                </a:lnTo>
                <a:lnTo>
                  <a:pt x="3501440" y="1029969"/>
                </a:lnTo>
                <a:lnTo>
                  <a:pt x="3501136" y="1029969"/>
                </a:lnTo>
                <a:lnTo>
                  <a:pt x="3506825" y="1023619"/>
                </a:lnTo>
                <a:lnTo>
                  <a:pt x="3506546" y="1023619"/>
                </a:lnTo>
                <a:lnTo>
                  <a:pt x="3511918" y="1017269"/>
                </a:lnTo>
                <a:lnTo>
                  <a:pt x="3511638" y="1017269"/>
                </a:lnTo>
                <a:lnTo>
                  <a:pt x="3516693" y="1009650"/>
                </a:lnTo>
                <a:lnTo>
                  <a:pt x="3516439" y="1010919"/>
                </a:lnTo>
                <a:lnTo>
                  <a:pt x="3538615" y="1010919"/>
                </a:lnTo>
                <a:lnTo>
                  <a:pt x="3537305" y="1013459"/>
                </a:lnTo>
                <a:lnTo>
                  <a:pt x="3532352" y="1021079"/>
                </a:lnTo>
                <a:lnTo>
                  <a:pt x="3527031" y="1028700"/>
                </a:lnTo>
                <a:lnTo>
                  <a:pt x="3521379" y="1035050"/>
                </a:lnTo>
                <a:lnTo>
                  <a:pt x="3520380" y="1036319"/>
                </a:lnTo>
                <a:close/>
              </a:path>
              <a:path w="3565525" h="1104900">
                <a:moveTo>
                  <a:pt x="70383" y="1036319"/>
                </a:moveTo>
                <a:lnTo>
                  <a:pt x="69456" y="1036319"/>
                </a:lnTo>
                <a:lnTo>
                  <a:pt x="69126" y="1035050"/>
                </a:lnTo>
                <a:lnTo>
                  <a:pt x="70383" y="1036319"/>
                </a:lnTo>
                <a:close/>
              </a:path>
              <a:path w="3565525" h="1104900">
                <a:moveTo>
                  <a:pt x="3456940" y="1085850"/>
                </a:moveTo>
                <a:lnTo>
                  <a:pt x="3382899" y="1085850"/>
                </a:lnTo>
                <a:lnTo>
                  <a:pt x="3392093" y="1084579"/>
                </a:lnTo>
                <a:lnTo>
                  <a:pt x="3391623" y="1084579"/>
                </a:lnTo>
                <a:lnTo>
                  <a:pt x="3400679" y="1083309"/>
                </a:lnTo>
                <a:lnTo>
                  <a:pt x="3400209" y="1083309"/>
                </a:lnTo>
                <a:lnTo>
                  <a:pt x="3409124" y="1082039"/>
                </a:lnTo>
                <a:lnTo>
                  <a:pt x="3408654" y="1082039"/>
                </a:lnTo>
                <a:lnTo>
                  <a:pt x="3417417" y="1080769"/>
                </a:lnTo>
                <a:lnTo>
                  <a:pt x="3416960" y="1080769"/>
                </a:lnTo>
                <a:lnTo>
                  <a:pt x="3425545" y="1078229"/>
                </a:lnTo>
                <a:lnTo>
                  <a:pt x="3425101" y="1078229"/>
                </a:lnTo>
                <a:lnTo>
                  <a:pt x="3433508" y="1075689"/>
                </a:lnTo>
                <a:lnTo>
                  <a:pt x="3433064" y="1075689"/>
                </a:lnTo>
                <a:lnTo>
                  <a:pt x="3441293" y="1071879"/>
                </a:lnTo>
                <a:lnTo>
                  <a:pt x="3440861" y="1071879"/>
                </a:lnTo>
                <a:lnTo>
                  <a:pt x="3448888" y="1069339"/>
                </a:lnTo>
                <a:lnTo>
                  <a:pt x="3448469" y="1069339"/>
                </a:lnTo>
                <a:lnTo>
                  <a:pt x="3456266" y="1065529"/>
                </a:lnTo>
                <a:lnTo>
                  <a:pt x="3455873" y="1065529"/>
                </a:lnTo>
                <a:lnTo>
                  <a:pt x="3463455" y="1060450"/>
                </a:lnTo>
                <a:lnTo>
                  <a:pt x="3463061" y="1060450"/>
                </a:lnTo>
                <a:lnTo>
                  <a:pt x="3470402" y="1056639"/>
                </a:lnTo>
                <a:lnTo>
                  <a:pt x="3470021" y="1056639"/>
                </a:lnTo>
                <a:lnTo>
                  <a:pt x="3477120" y="1051559"/>
                </a:lnTo>
                <a:lnTo>
                  <a:pt x="3476764" y="1051559"/>
                </a:lnTo>
                <a:lnTo>
                  <a:pt x="3483597" y="1046479"/>
                </a:lnTo>
                <a:lnTo>
                  <a:pt x="3483254" y="1046479"/>
                </a:lnTo>
                <a:lnTo>
                  <a:pt x="3489820" y="1041400"/>
                </a:lnTo>
                <a:lnTo>
                  <a:pt x="3489477" y="1041400"/>
                </a:lnTo>
                <a:lnTo>
                  <a:pt x="3495763" y="1035050"/>
                </a:lnTo>
                <a:lnTo>
                  <a:pt x="3495446" y="1036319"/>
                </a:lnTo>
                <a:lnTo>
                  <a:pt x="3520380" y="1036319"/>
                </a:lnTo>
                <a:lnTo>
                  <a:pt x="3515385" y="1042669"/>
                </a:lnTo>
                <a:lnTo>
                  <a:pt x="3480879" y="1071879"/>
                </a:lnTo>
                <a:lnTo>
                  <a:pt x="3465156" y="1082039"/>
                </a:lnTo>
                <a:lnTo>
                  <a:pt x="3456940" y="10858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88388" y="3058972"/>
            <a:ext cx="791210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61670" algn="l"/>
              </a:tabLst>
            </a:pPr>
            <a:r>
              <a:rPr dirty="0" sz="1800" spc="10" b="1">
                <a:latin typeface="Times New Roman"/>
                <a:cs typeface="Times New Roman"/>
              </a:rPr>
              <a:t>1</a:t>
            </a:r>
            <a:r>
              <a:rPr dirty="0" sz="1800" spc="10" b="1">
                <a:latin typeface="Times New Roman"/>
                <a:cs typeface="Times New Roman"/>
              </a:rPr>
              <a:t>	</a:t>
            </a:r>
            <a:r>
              <a:rPr dirty="0" sz="1800" spc="10" b="1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8447" y="2865297"/>
            <a:ext cx="3294379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"/>
              <a:tabLst>
                <a:tab pos="469900" algn="l"/>
                <a:tab pos="2926080" algn="l"/>
              </a:tabLst>
            </a:pPr>
            <a:r>
              <a:rPr dirty="0" sz="2800" b="1">
                <a:latin typeface="华文楷体"/>
                <a:cs typeface="华文楷体"/>
              </a:rPr>
              <a:t>电荷量（</a:t>
            </a:r>
            <a:r>
              <a:rPr dirty="0" sz="2800" spc="-5" b="1" i="1">
                <a:latin typeface="Times New Roman"/>
                <a:cs typeface="Times New Roman"/>
              </a:rPr>
              <a:t>q</a:t>
            </a:r>
            <a:r>
              <a:rPr dirty="0" sz="2800" spc="210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和</a:t>
            </a:r>
            <a:r>
              <a:rPr dirty="0" sz="2800" spc="-5" b="1" i="1">
                <a:latin typeface="Times New Roman"/>
                <a:cs typeface="Times New Roman"/>
              </a:rPr>
              <a:t>q</a:t>
            </a:r>
            <a:r>
              <a:rPr dirty="0" sz="2800" b="1" i="1">
                <a:latin typeface="Times New Roman"/>
                <a:cs typeface="Times New Roman"/>
              </a:rPr>
              <a:t>	</a:t>
            </a:r>
            <a:r>
              <a:rPr dirty="0" sz="2800" spc="-10" b="1">
                <a:latin typeface="华文楷体"/>
                <a:cs typeface="华文楷体"/>
              </a:rPr>
              <a:t>）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8447" y="3292017"/>
            <a:ext cx="13335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"/>
              <a:tabLst>
                <a:tab pos="469900" algn="l"/>
              </a:tabLst>
            </a:pPr>
            <a:r>
              <a:rPr dirty="0" sz="2800" b="1">
                <a:latin typeface="华文楷体"/>
                <a:cs typeface="华文楷体"/>
              </a:rPr>
              <a:t>距离</a:t>
            </a:r>
            <a:r>
              <a:rPr dirty="0" sz="2800" spc="-5" b="1" i="1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7047" y="3137916"/>
            <a:ext cx="951230" cy="338455"/>
          </a:xfrm>
          <a:custGeom>
            <a:avLst/>
            <a:gdLst/>
            <a:ahLst/>
            <a:cxnLst/>
            <a:rect l="l" t="t" r="r" b="b"/>
            <a:pathLst>
              <a:path w="951229" h="338454">
                <a:moveTo>
                  <a:pt x="780288" y="338327"/>
                </a:moveTo>
                <a:lnTo>
                  <a:pt x="780288" y="252983"/>
                </a:lnTo>
                <a:lnTo>
                  <a:pt x="0" y="252983"/>
                </a:lnTo>
                <a:lnTo>
                  <a:pt x="0" y="83819"/>
                </a:lnTo>
                <a:lnTo>
                  <a:pt x="780288" y="83819"/>
                </a:lnTo>
                <a:lnTo>
                  <a:pt x="780288" y="0"/>
                </a:lnTo>
                <a:lnTo>
                  <a:pt x="950976" y="169163"/>
                </a:lnTo>
                <a:lnTo>
                  <a:pt x="780288" y="33832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30812" y="3122015"/>
            <a:ext cx="965835" cy="370205"/>
          </a:xfrm>
          <a:custGeom>
            <a:avLst/>
            <a:gdLst/>
            <a:ahLst/>
            <a:cxnLst/>
            <a:rect l="l" t="t" r="r" b="b"/>
            <a:pathLst>
              <a:path w="965835" h="370204">
                <a:moveTo>
                  <a:pt x="780618" y="100076"/>
                </a:moveTo>
                <a:lnTo>
                  <a:pt x="780618" y="0"/>
                </a:lnTo>
                <a:lnTo>
                  <a:pt x="795947" y="15328"/>
                </a:lnTo>
                <a:lnTo>
                  <a:pt x="793318" y="15328"/>
                </a:lnTo>
                <a:lnTo>
                  <a:pt x="782472" y="19824"/>
                </a:lnTo>
                <a:lnTo>
                  <a:pt x="793318" y="30670"/>
                </a:lnTo>
                <a:lnTo>
                  <a:pt x="793318" y="93726"/>
                </a:lnTo>
                <a:lnTo>
                  <a:pt x="786968" y="93726"/>
                </a:lnTo>
                <a:lnTo>
                  <a:pt x="780618" y="100076"/>
                </a:lnTo>
                <a:close/>
              </a:path>
              <a:path w="965835" h="370204">
                <a:moveTo>
                  <a:pt x="793318" y="30670"/>
                </a:moveTo>
                <a:lnTo>
                  <a:pt x="782472" y="19824"/>
                </a:lnTo>
                <a:lnTo>
                  <a:pt x="793318" y="15328"/>
                </a:lnTo>
                <a:lnTo>
                  <a:pt x="793318" y="30670"/>
                </a:lnTo>
                <a:close/>
              </a:path>
              <a:path w="965835" h="370204">
                <a:moveTo>
                  <a:pt x="947477" y="184829"/>
                </a:moveTo>
                <a:lnTo>
                  <a:pt x="793318" y="30670"/>
                </a:lnTo>
                <a:lnTo>
                  <a:pt x="793318" y="15328"/>
                </a:lnTo>
                <a:lnTo>
                  <a:pt x="795947" y="15328"/>
                </a:lnTo>
                <a:lnTo>
                  <a:pt x="960958" y="180340"/>
                </a:lnTo>
                <a:lnTo>
                  <a:pt x="951966" y="180340"/>
                </a:lnTo>
                <a:lnTo>
                  <a:pt x="947477" y="184829"/>
                </a:lnTo>
                <a:close/>
              </a:path>
              <a:path w="965835" h="370204">
                <a:moveTo>
                  <a:pt x="780618" y="275920"/>
                </a:moveTo>
                <a:lnTo>
                  <a:pt x="0" y="275920"/>
                </a:lnTo>
                <a:lnTo>
                  <a:pt x="0" y="93726"/>
                </a:lnTo>
                <a:lnTo>
                  <a:pt x="780618" y="93726"/>
                </a:lnTo>
                <a:lnTo>
                  <a:pt x="780618" y="100076"/>
                </a:lnTo>
                <a:lnTo>
                  <a:pt x="12700" y="100076"/>
                </a:lnTo>
                <a:lnTo>
                  <a:pt x="6350" y="106426"/>
                </a:lnTo>
                <a:lnTo>
                  <a:pt x="12700" y="106426"/>
                </a:lnTo>
                <a:lnTo>
                  <a:pt x="12700" y="263220"/>
                </a:lnTo>
                <a:lnTo>
                  <a:pt x="6350" y="263220"/>
                </a:lnTo>
                <a:lnTo>
                  <a:pt x="12700" y="269570"/>
                </a:lnTo>
                <a:lnTo>
                  <a:pt x="780618" y="269570"/>
                </a:lnTo>
                <a:lnTo>
                  <a:pt x="780618" y="275920"/>
                </a:lnTo>
                <a:close/>
              </a:path>
              <a:path w="965835" h="370204">
                <a:moveTo>
                  <a:pt x="793318" y="106426"/>
                </a:moveTo>
                <a:lnTo>
                  <a:pt x="12700" y="106426"/>
                </a:lnTo>
                <a:lnTo>
                  <a:pt x="12700" y="100076"/>
                </a:lnTo>
                <a:lnTo>
                  <a:pt x="780618" y="100076"/>
                </a:lnTo>
                <a:lnTo>
                  <a:pt x="786968" y="93726"/>
                </a:lnTo>
                <a:lnTo>
                  <a:pt x="793318" y="93726"/>
                </a:lnTo>
                <a:lnTo>
                  <a:pt x="793318" y="106426"/>
                </a:lnTo>
                <a:close/>
              </a:path>
              <a:path w="965835" h="370204">
                <a:moveTo>
                  <a:pt x="12700" y="106426"/>
                </a:moveTo>
                <a:lnTo>
                  <a:pt x="6350" y="106426"/>
                </a:lnTo>
                <a:lnTo>
                  <a:pt x="12700" y="100076"/>
                </a:lnTo>
                <a:lnTo>
                  <a:pt x="12700" y="106426"/>
                </a:lnTo>
                <a:close/>
              </a:path>
              <a:path w="965835" h="370204">
                <a:moveTo>
                  <a:pt x="951966" y="189318"/>
                </a:moveTo>
                <a:lnTo>
                  <a:pt x="947483" y="184823"/>
                </a:lnTo>
                <a:lnTo>
                  <a:pt x="951966" y="180340"/>
                </a:lnTo>
                <a:lnTo>
                  <a:pt x="951966" y="189318"/>
                </a:lnTo>
                <a:close/>
              </a:path>
              <a:path w="965835" h="370204">
                <a:moveTo>
                  <a:pt x="960945" y="189318"/>
                </a:moveTo>
                <a:lnTo>
                  <a:pt x="951966" y="189318"/>
                </a:lnTo>
                <a:lnTo>
                  <a:pt x="951966" y="180340"/>
                </a:lnTo>
                <a:lnTo>
                  <a:pt x="960958" y="180340"/>
                </a:lnTo>
                <a:lnTo>
                  <a:pt x="965434" y="184829"/>
                </a:lnTo>
                <a:lnTo>
                  <a:pt x="960945" y="189318"/>
                </a:lnTo>
                <a:close/>
              </a:path>
              <a:path w="965835" h="370204">
                <a:moveTo>
                  <a:pt x="795958" y="354317"/>
                </a:moveTo>
                <a:lnTo>
                  <a:pt x="793318" y="354317"/>
                </a:lnTo>
                <a:lnTo>
                  <a:pt x="793318" y="338988"/>
                </a:lnTo>
                <a:lnTo>
                  <a:pt x="947477" y="184829"/>
                </a:lnTo>
                <a:lnTo>
                  <a:pt x="951966" y="189318"/>
                </a:lnTo>
                <a:lnTo>
                  <a:pt x="960945" y="189318"/>
                </a:lnTo>
                <a:lnTo>
                  <a:pt x="795958" y="354317"/>
                </a:lnTo>
                <a:close/>
              </a:path>
              <a:path w="965835" h="370204">
                <a:moveTo>
                  <a:pt x="12700" y="269570"/>
                </a:moveTo>
                <a:lnTo>
                  <a:pt x="6350" y="263220"/>
                </a:lnTo>
                <a:lnTo>
                  <a:pt x="12700" y="263220"/>
                </a:lnTo>
                <a:lnTo>
                  <a:pt x="12700" y="269570"/>
                </a:lnTo>
                <a:close/>
              </a:path>
              <a:path w="965835" h="370204">
                <a:moveTo>
                  <a:pt x="793318" y="275920"/>
                </a:moveTo>
                <a:lnTo>
                  <a:pt x="786968" y="275920"/>
                </a:lnTo>
                <a:lnTo>
                  <a:pt x="780618" y="269570"/>
                </a:lnTo>
                <a:lnTo>
                  <a:pt x="12700" y="269570"/>
                </a:lnTo>
                <a:lnTo>
                  <a:pt x="12700" y="263220"/>
                </a:lnTo>
                <a:lnTo>
                  <a:pt x="793318" y="263220"/>
                </a:lnTo>
                <a:lnTo>
                  <a:pt x="793318" y="275920"/>
                </a:lnTo>
                <a:close/>
              </a:path>
              <a:path w="965835" h="370204">
                <a:moveTo>
                  <a:pt x="780618" y="369658"/>
                </a:moveTo>
                <a:lnTo>
                  <a:pt x="780618" y="269570"/>
                </a:lnTo>
                <a:lnTo>
                  <a:pt x="786968" y="275920"/>
                </a:lnTo>
                <a:lnTo>
                  <a:pt x="793318" y="275920"/>
                </a:lnTo>
                <a:lnTo>
                  <a:pt x="793318" y="338988"/>
                </a:lnTo>
                <a:lnTo>
                  <a:pt x="782472" y="349834"/>
                </a:lnTo>
                <a:lnTo>
                  <a:pt x="793318" y="354317"/>
                </a:lnTo>
                <a:lnTo>
                  <a:pt x="795958" y="354317"/>
                </a:lnTo>
                <a:lnTo>
                  <a:pt x="780618" y="369658"/>
                </a:lnTo>
                <a:close/>
              </a:path>
              <a:path w="965835" h="370204">
                <a:moveTo>
                  <a:pt x="793318" y="354317"/>
                </a:moveTo>
                <a:lnTo>
                  <a:pt x="782472" y="349834"/>
                </a:lnTo>
                <a:lnTo>
                  <a:pt x="793318" y="338988"/>
                </a:lnTo>
                <a:lnTo>
                  <a:pt x="793318" y="354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7566" y="2235276"/>
            <a:ext cx="18046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1.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定性研</a:t>
            </a:r>
            <a:r>
              <a:rPr dirty="0" sz="2800" spc="-10" b="1">
                <a:latin typeface="华文楷体"/>
                <a:cs typeface="华文楷体"/>
              </a:rPr>
              <a:t>究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73823" y="2156460"/>
            <a:ext cx="1932939" cy="429895"/>
          </a:xfrm>
          <a:custGeom>
            <a:avLst/>
            <a:gdLst/>
            <a:ahLst/>
            <a:cxnLst/>
            <a:rect l="l" t="t" r="r" b="b"/>
            <a:pathLst>
              <a:path w="1932940" h="429894">
                <a:moveTo>
                  <a:pt x="1836420" y="429767"/>
                </a:moveTo>
                <a:lnTo>
                  <a:pt x="94487" y="429767"/>
                </a:lnTo>
                <a:lnTo>
                  <a:pt x="57587" y="422592"/>
                </a:lnTo>
                <a:lnTo>
                  <a:pt x="27446" y="402359"/>
                </a:lnTo>
                <a:lnTo>
                  <a:pt x="7203" y="372209"/>
                </a:lnTo>
                <a:lnTo>
                  <a:pt x="0" y="335279"/>
                </a:lnTo>
                <a:lnTo>
                  <a:pt x="0" y="94487"/>
                </a:lnTo>
                <a:lnTo>
                  <a:pt x="7203" y="57737"/>
                </a:lnTo>
                <a:lnTo>
                  <a:pt x="27446" y="27646"/>
                </a:lnTo>
                <a:lnTo>
                  <a:pt x="57587" y="7353"/>
                </a:lnTo>
                <a:lnTo>
                  <a:pt x="94487" y="0"/>
                </a:lnTo>
                <a:lnTo>
                  <a:pt x="1836420" y="0"/>
                </a:lnTo>
                <a:lnTo>
                  <a:pt x="1873787" y="7353"/>
                </a:lnTo>
                <a:lnTo>
                  <a:pt x="1904242" y="27646"/>
                </a:lnTo>
                <a:lnTo>
                  <a:pt x="1924789" y="57737"/>
                </a:lnTo>
                <a:lnTo>
                  <a:pt x="1932431" y="94487"/>
                </a:lnTo>
                <a:lnTo>
                  <a:pt x="1932431" y="335279"/>
                </a:lnTo>
                <a:lnTo>
                  <a:pt x="1924789" y="372209"/>
                </a:lnTo>
                <a:lnTo>
                  <a:pt x="1904242" y="402359"/>
                </a:lnTo>
                <a:lnTo>
                  <a:pt x="1873787" y="422592"/>
                </a:lnTo>
                <a:lnTo>
                  <a:pt x="1836420" y="429767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59138" y="2141956"/>
            <a:ext cx="1961514" cy="458470"/>
          </a:xfrm>
          <a:custGeom>
            <a:avLst/>
            <a:gdLst/>
            <a:ahLst/>
            <a:cxnLst/>
            <a:rect l="l" t="t" r="r" b="b"/>
            <a:pathLst>
              <a:path w="1961515" h="458469">
                <a:moveTo>
                  <a:pt x="1862764" y="458469"/>
                </a:moveTo>
                <a:lnTo>
                  <a:pt x="98303" y="458469"/>
                </a:lnTo>
                <a:lnTo>
                  <a:pt x="87419" y="455929"/>
                </a:lnTo>
                <a:lnTo>
                  <a:pt x="71810" y="452119"/>
                </a:lnTo>
                <a:lnTo>
                  <a:pt x="66832" y="449579"/>
                </a:lnTo>
                <a:lnTo>
                  <a:pt x="61981" y="447039"/>
                </a:lnTo>
                <a:lnTo>
                  <a:pt x="57243" y="445769"/>
                </a:lnTo>
                <a:lnTo>
                  <a:pt x="52659" y="443229"/>
                </a:lnTo>
                <a:lnTo>
                  <a:pt x="48214" y="439419"/>
                </a:lnTo>
                <a:lnTo>
                  <a:pt x="43921" y="436879"/>
                </a:lnTo>
                <a:lnTo>
                  <a:pt x="39781" y="433069"/>
                </a:lnTo>
                <a:lnTo>
                  <a:pt x="35806" y="430529"/>
                </a:lnTo>
                <a:lnTo>
                  <a:pt x="32009" y="426719"/>
                </a:lnTo>
                <a:lnTo>
                  <a:pt x="28376" y="422909"/>
                </a:lnTo>
                <a:lnTo>
                  <a:pt x="24935" y="419099"/>
                </a:lnTo>
                <a:lnTo>
                  <a:pt x="21683" y="414019"/>
                </a:lnTo>
                <a:lnTo>
                  <a:pt x="18635" y="410209"/>
                </a:lnTo>
                <a:lnTo>
                  <a:pt x="15778" y="405129"/>
                </a:lnTo>
                <a:lnTo>
                  <a:pt x="13149" y="401319"/>
                </a:lnTo>
                <a:lnTo>
                  <a:pt x="10723" y="396239"/>
                </a:lnTo>
                <a:lnTo>
                  <a:pt x="55" y="354329"/>
                </a:lnTo>
                <a:lnTo>
                  <a:pt x="0" y="105409"/>
                </a:lnTo>
                <a:lnTo>
                  <a:pt x="55" y="102869"/>
                </a:lnTo>
                <a:lnTo>
                  <a:pt x="10723" y="60959"/>
                </a:lnTo>
                <a:lnTo>
                  <a:pt x="13149" y="57149"/>
                </a:lnTo>
                <a:lnTo>
                  <a:pt x="15778" y="52069"/>
                </a:lnTo>
                <a:lnTo>
                  <a:pt x="18635" y="48259"/>
                </a:lnTo>
                <a:lnTo>
                  <a:pt x="21683" y="43179"/>
                </a:lnTo>
                <a:lnTo>
                  <a:pt x="24935" y="39369"/>
                </a:lnTo>
                <a:lnTo>
                  <a:pt x="43921" y="21589"/>
                </a:lnTo>
                <a:lnTo>
                  <a:pt x="48214" y="17779"/>
                </a:lnTo>
                <a:lnTo>
                  <a:pt x="71810" y="6349"/>
                </a:lnTo>
                <a:lnTo>
                  <a:pt x="76916" y="3809"/>
                </a:lnTo>
                <a:lnTo>
                  <a:pt x="92816" y="0"/>
                </a:lnTo>
                <a:lnTo>
                  <a:pt x="1868251" y="0"/>
                </a:lnTo>
                <a:lnTo>
                  <a:pt x="1884164" y="3809"/>
                </a:lnTo>
                <a:lnTo>
                  <a:pt x="1889257" y="6349"/>
                </a:lnTo>
                <a:lnTo>
                  <a:pt x="1894235" y="7619"/>
                </a:lnTo>
                <a:lnTo>
                  <a:pt x="1917146" y="21589"/>
                </a:lnTo>
                <a:lnTo>
                  <a:pt x="1921286" y="24129"/>
                </a:lnTo>
                <a:lnTo>
                  <a:pt x="1925261" y="27939"/>
                </a:lnTo>
                <a:lnTo>
                  <a:pt x="101554" y="27939"/>
                </a:lnTo>
                <a:lnTo>
                  <a:pt x="96779" y="29209"/>
                </a:lnTo>
                <a:lnTo>
                  <a:pt x="93502" y="29209"/>
                </a:lnTo>
                <a:lnTo>
                  <a:pt x="88892" y="30479"/>
                </a:lnTo>
                <a:lnTo>
                  <a:pt x="89578" y="30479"/>
                </a:lnTo>
                <a:lnTo>
                  <a:pt x="85056" y="31749"/>
                </a:lnTo>
                <a:lnTo>
                  <a:pt x="85730" y="31749"/>
                </a:lnTo>
                <a:lnTo>
                  <a:pt x="81310" y="33019"/>
                </a:lnTo>
                <a:lnTo>
                  <a:pt x="81970" y="33019"/>
                </a:lnTo>
                <a:lnTo>
                  <a:pt x="77640" y="34289"/>
                </a:lnTo>
                <a:lnTo>
                  <a:pt x="78287" y="34289"/>
                </a:lnTo>
                <a:lnTo>
                  <a:pt x="74058" y="35559"/>
                </a:lnTo>
                <a:lnTo>
                  <a:pt x="74693" y="35559"/>
                </a:lnTo>
                <a:lnTo>
                  <a:pt x="70578" y="38099"/>
                </a:lnTo>
                <a:lnTo>
                  <a:pt x="71188" y="38099"/>
                </a:lnTo>
                <a:lnTo>
                  <a:pt x="67200" y="39369"/>
                </a:lnTo>
                <a:lnTo>
                  <a:pt x="67797" y="39369"/>
                </a:lnTo>
                <a:lnTo>
                  <a:pt x="63924" y="41909"/>
                </a:lnTo>
                <a:lnTo>
                  <a:pt x="64495" y="41909"/>
                </a:lnTo>
                <a:lnTo>
                  <a:pt x="60761" y="44449"/>
                </a:lnTo>
                <a:lnTo>
                  <a:pt x="61307" y="44449"/>
                </a:lnTo>
                <a:lnTo>
                  <a:pt x="59504" y="45719"/>
                </a:lnTo>
                <a:lnTo>
                  <a:pt x="58234" y="45719"/>
                </a:lnTo>
                <a:lnTo>
                  <a:pt x="55931" y="48259"/>
                </a:lnTo>
                <a:lnTo>
                  <a:pt x="55275" y="48259"/>
                </a:lnTo>
                <a:lnTo>
                  <a:pt x="53074" y="50799"/>
                </a:lnTo>
                <a:lnTo>
                  <a:pt x="52456" y="50799"/>
                </a:lnTo>
                <a:lnTo>
                  <a:pt x="49293" y="54609"/>
                </a:lnTo>
                <a:lnTo>
                  <a:pt x="49750" y="54609"/>
                </a:lnTo>
                <a:lnTo>
                  <a:pt x="46766" y="57149"/>
                </a:lnTo>
                <a:lnTo>
                  <a:pt x="47198" y="57149"/>
                </a:lnTo>
                <a:lnTo>
                  <a:pt x="45310" y="59689"/>
                </a:lnTo>
                <a:lnTo>
                  <a:pt x="44772" y="59689"/>
                </a:lnTo>
                <a:lnTo>
                  <a:pt x="42118" y="63499"/>
                </a:lnTo>
                <a:lnTo>
                  <a:pt x="42499" y="63499"/>
                </a:lnTo>
                <a:lnTo>
                  <a:pt x="40848" y="66039"/>
                </a:lnTo>
                <a:lnTo>
                  <a:pt x="40378" y="66039"/>
                </a:lnTo>
                <a:lnTo>
                  <a:pt x="38663" y="69849"/>
                </a:lnTo>
                <a:lnTo>
                  <a:pt x="38422" y="69849"/>
                </a:lnTo>
                <a:lnTo>
                  <a:pt x="36314" y="73659"/>
                </a:lnTo>
                <a:lnTo>
                  <a:pt x="36619" y="73659"/>
                </a:lnTo>
                <a:lnTo>
                  <a:pt x="34714" y="77469"/>
                </a:lnTo>
                <a:lnTo>
                  <a:pt x="34980" y="77469"/>
                </a:lnTo>
                <a:lnTo>
                  <a:pt x="33279" y="81279"/>
                </a:lnTo>
                <a:lnTo>
                  <a:pt x="33520" y="81279"/>
                </a:lnTo>
                <a:lnTo>
                  <a:pt x="32021" y="85089"/>
                </a:lnTo>
                <a:lnTo>
                  <a:pt x="32237" y="85089"/>
                </a:lnTo>
                <a:lnTo>
                  <a:pt x="30942" y="88899"/>
                </a:lnTo>
                <a:lnTo>
                  <a:pt x="31120" y="88899"/>
                </a:lnTo>
                <a:lnTo>
                  <a:pt x="30065" y="92709"/>
                </a:lnTo>
                <a:lnTo>
                  <a:pt x="30205" y="92709"/>
                </a:lnTo>
                <a:lnTo>
                  <a:pt x="29367" y="96519"/>
                </a:lnTo>
                <a:lnTo>
                  <a:pt x="29021" y="100329"/>
                </a:lnTo>
                <a:lnTo>
                  <a:pt x="28668" y="104139"/>
                </a:lnTo>
                <a:lnTo>
                  <a:pt x="28519" y="349249"/>
                </a:lnTo>
                <a:lnTo>
                  <a:pt x="28580" y="353059"/>
                </a:lnTo>
                <a:lnTo>
                  <a:pt x="28935" y="358139"/>
                </a:lnTo>
                <a:lnTo>
                  <a:pt x="29469" y="361949"/>
                </a:lnTo>
                <a:lnTo>
                  <a:pt x="30205" y="365759"/>
                </a:lnTo>
                <a:lnTo>
                  <a:pt x="31120" y="369569"/>
                </a:lnTo>
                <a:lnTo>
                  <a:pt x="31266" y="369569"/>
                </a:lnTo>
                <a:lnTo>
                  <a:pt x="32237" y="373379"/>
                </a:lnTo>
                <a:lnTo>
                  <a:pt x="32396" y="373379"/>
                </a:lnTo>
                <a:lnTo>
                  <a:pt x="33520" y="377189"/>
                </a:lnTo>
                <a:lnTo>
                  <a:pt x="33704" y="377189"/>
                </a:lnTo>
                <a:lnTo>
                  <a:pt x="34980" y="380999"/>
                </a:lnTo>
                <a:lnTo>
                  <a:pt x="35190" y="380999"/>
                </a:lnTo>
                <a:lnTo>
                  <a:pt x="36619" y="384809"/>
                </a:lnTo>
                <a:lnTo>
                  <a:pt x="37017" y="384809"/>
                </a:lnTo>
                <a:lnTo>
                  <a:pt x="38422" y="387349"/>
                </a:lnTo>
                <a:lnTo>
                  <a:pt x="38092" y="387349"/>
                </a:lnTo>
                <a:lnTo>
                  <a:pt x="40378" y="391159"/>
                </a:lnTo>
                <a:lnTo>
                  <a:pt x="40022" y="391159"/>
                </a:lnTo>
                <a:lnTo>
                  <a:pt x="42499" y="394969"/>
                </a:lnTo>
                <a:lnTo>
                  <a:pt x="43003" y="394969"/>
                </a:lnTo>
                <a:lnTo>
                  <a:pt x="44772" y="397509"/>
                </a:lnTo>
                <a:lnTo>
                  <a:pt x="44366" y="397509"/>
                </a:lnTo>
                <a:lnTo>
                  <a:pt x="47198" y="400049"/>
                </a:lnTo>
                <a:lnTo>
                  <a:pt x="46766" y="400049"/>
                </a:lnTo>
                <a:lnTo>
                  <a:pt x="49750" y="403859"/>
                </a:lnTo>
                <a:lnTo>
                  <a:pt x="50347" y="403859"/>
                </a:lnTo>
                <a:lnTo>
                  <a:pt x="52456" y="406399"/>
                </a:lnTo>
                <a:lnTo>
                  <a:pt x="51973" y="406399"/>
                </a:lnTo>
                <a:lnTo>
                  <a:pt x="55275" y="408939"/>
                </a:lnTo>
                <a:lnTo>
                  <a:pt x="54780" y="408939"/>
                </a:lnTo>
                <a:lnTo>
                  <a:pt x="58234" y="411479"/>
                </a:lnTo>
                <a:lnTo>
                  <a:pt x="57701" y="411479"/>
                </a:lnTo>
                <a:lnTo>
                  <a:pt x="61307" y="414019"/>
                </a:lnTo>
                <a:lnTo>
                  <a:pt x="60761" y="414019"/>
                </a:lnTo>
                <a:lnTo>
                  <a:pt x="64495" y="416559"/>
                </a:lnTo>
                <a:lnTo>
                  <a:pt x="65860" y="416559"/>
                </a:lnTo>
                <a:lnTo>
                  <a:pt x="67797" y="417829"/>
                </a:lnTo>
                <a:lnTo>
                  <a:pt x="67200" y="417829"/>
                </a:lnTo>
                <a:lnTo>
                  <a:pt x="71188" y="420369"/>
                </a:lnTo>
                <a:lnTo>
                  <a:pt x="70578" y="420369"/>
                </a:lnTo>
                <a:lnTo>
                  <a:pt x="74693" y="421639"/>
                </a:lnTo>
                <a:lnTo>
                  <a:pt x="74058" y="421639"/>
                </a:lnTo>
                <a:lnTo>
                  <a:pt x="78287" y="424179"/>
                </a:lnTo>
                <a:lnTo>
                  <a:pt x="79805" y="424179"/>
                </a:lnTo>
                <a:lnTo>
                  <a:pt x="81970" y="425449"/>
                </a:lnTo>
                <a:lnTo>
                  <a:pt x="81310" y="425449"/>
                </a:lnTo>
                <a:lnTo>
                  <a:pt x="85730" y="426719"/>
                </a:lnTo>
                <a:lnTo>
                  <a:pt x="85056" y="426719"/>
                </a:lnTo>
                <a:lnTo>
                  <a:pt x="89578" y="427989"/>
                </a:lnTo>
                <a:lnTo>
                  <a:pt x="92803" y="427989"/>
                </a:lnTo>
                <a:lnTo>
                  <a:pt x="97490" y="429259"/>
                </a:lnTo>
                <a:lnTo>
                  <a:pt x="104945" y="429259"/>
                </a:lnTo>
                <a:lnTo>
                  <a:pt x="109847" y="430529"/>
                </a:lnTo>
                <a:lnTo>
                  <a:pt x="1925261" y="430529"/>
                </a:lnTo>
                <a:lnTo>
                  <a:pt x="1921286" y="433069"/>
                </a:lnTo>
                <a:lnTo>
                  <a:pt x="1917146" y="436879"/>
                </a:lnTo>
                <a:lnTo>
                  <a:pt x="1912853" y="439419"/>
                </a:lnTo>
                <a:lnTo>
                  <a:pt x="1908408" y="443229"/>
                </a:lnTo>
                <a:lnTo>
                  <a:pt x="1903823" y="445769"/>
                </a:lnTo>
                <a:lnTo>
                  <a:pt x="1899099" y="447039"/>
                </a:lnTo>
                <a:lnTo>
                  <a:pt x="1894235" y="449579"/>
                </a:lnTo>
                <a:lnTo>
                  <a:pt x="1889257" y="452119"/>
                </a:lnTo>
                <a:lnTo>
                  <a:pt x="1873648" y="455929"/>
                </a:lnTo>
                <a:lnTo>
                  <a:pt x="1862764" y="458469"/>
                </a:lnTo>
                <a:close/>
              </a:path>
              <a:path w="1961515" h="458469">
                <a:moveTo>
                  <a:pt x="1903366" y="46989"/>
                </a:moveTo>
                <a:lnTo>
                  <a:pt x="1899759" y="44449"/>
                </a:lnTo>
                <a:lnTo>
                  <a:pt x="1900306" y="44449"/>
                </a:lnTo>
                <a:lnTo>
                  <a:pt x="1896572" y="41909"/>
                </a:lnTo>
                <a:lnTo>
                  <a:pt x="1897143" y="41909"/>
                </a:lnTo>
                <a:lnTo>
                  <a:pt x="1893282" y="39369"/>
                </a:lnTo>
                <a:lnTo>
                  <a:pt x="1893867" y="39369"/>
                </a:lnTo>
                <a:lnTo>
                  <a:pt x="1889879" y="38099"/>
                </a:lnTo>
                <a:lnTo>
                  <a:pt x="1890488" y="38099"/>
                </a:lnTo>
                <a:lnTo>
                  <a:pt x="1886374" y="35559"/>
                </a:lnTo>
                <a:lnTo>
                  <a:pt x="1887009" y="35559"/>
                </a:lnTo>
                <a:lnTo>
                  <a:pt x="1882780" y="34289"/>
                </a:lnTo>
                <a:lnTo>
                  <a:pt x="1883427" y="34289"/>
                </a:lnTo>
                <a:lnTo>
                  <a:pt x="1879097" y="33019"/>
                </a:lnTo>
                <a:lnTo>
                  <a:pt x="1879770" y="33019"/>
                </a:lnTo>
                <a:lnTo>
                  <a:pt x="1875337" y="31749"/>
                </a:lnTo>
                <a:lnTo>
                  <a:pt x="1876010" y="31749"/>
                </a:lnTo>
                <a:lnTo>
                  <a:pt x="1871489" y="30479"/>
                </a:lnTo>
                <a:lnTo>
                  <a:pt x="1872175" y="30479"/>
                </a:lnTo>
                <a:lnTo>
                  <a:pt x="1867565" y="29209"/>
                </a:lnTo>
                <a:lnTo>
                  <a:pt x="1864288" y="29209"/>
                </a:lnTo>
                <a:lnTo>
                  <a:pt x="1859526" y="27939"/>
                </a:lnTo>
                <a:lnTo>
                  <a:pt x="1925261" y="27939"/>
                </a:lnTo>
                <a:lnTo>
                  <a:pt x="1929058" y="31749"/>
                </a:lnTo>
                <a:lnTo>
                  <a:pt x="1932691" y="35559"/>
                </a:lnTo>
                <a:lnTo>
                  <a:pt x="1936132" y="39369"/>
                </a:lnTo>
                <a:lnTo>
                  <a:pt x="1939383" y="43179"/>
                </a:lnTo>
                <a:lnTo>
                  <a:pt x="1940907" y="45719"/>
                </a:lnTo>
                <a:lnTo>
                  <a:pt x="1902833" y="45719"/>
                </a:lnTo>
                <a:lnTo>
                  <a:pt x="1903366" y="46989"/>
                </a:lnTo>
                <a:close/>
              </a:path>
              <a:path w="1961515" h="458469">
                <a:moveTo>
                  <a:pt x="57701" y="46989"/>
                </a:moveTo>
                <a:lnTo>
                  <a:pt x="58234" y="45719"/>
                </a:lnTo>
                <a:lnTo>
                  <a:pt x="59504" y="45719"/>
                </a:lnTo>
                <a:lnTo>
                  <a:pt x="57701" y="46989"/>
                </a:lnTo>
                <a:close/>
              </a:path>
              <a:path w="1961515" h="458469">
                <a:moveTo>
                  <a:pt x="1906300" y="49529"/>
                </a:moveTo>
                <a:lnTo>
                  <a:pt x="1902833" y="45719"/>
                </a:lnTo>
                <a:lnTo>
                  <a:pt x="1940907" y="45719"/>
                </a:lnTo>
                <a:lnTo>
                  <a:pt x="1942431" y="48259"/>
                </a:lnTo>
                <a:lnTo>
                  <a:pt x="1905792" y="48259"/>
                </a:lnTo>
                <a:lnTo>
                  <a:pt x="1906300" y="49529"/>
                </a:lnTo>
                <a:close/>
              </a:path>
              <a:path w="1961515" h="458469">
                <a:moveTo>
                  <a:pt x="54780" y="49529"/>
                </a:moveTo>
                <a:lnTo>
                  <a:pt x="55275" y="48259"/>
                </a:lnTo>
                <a:lnTo>
                  <a:pt x="55931" y="48259"/>
                </a:lnTo>
                <a:lnTo>
                  <a:pt x="54780" y="49529"/>
                </a:lnTo>
                <a:close/>
              </a:path>
              <a:path w="1961515" h="458469">
                <a:moveTo>
                  <a:pt x="1909094" y="52069"/>
                </a:moveTo>
                <a:lnTo>
                  <a:pt x="1905792" y="48259"/>
                </a:lnTo>
                <a:lnTo>
                  <a:pt x="1942431" y="48259"/>
                </a:lnTo>
                <a:lnTo>
                  <a:pt x="1944336" y="50799"/>
                </a:lnTo>
                <a:lnTo>
                  <a:pt x="1908611" y="50799"/>
                </a:lnTo>
                <a:lnTo>
                  <a:pt x="1909094" y="52069"/>
                </a:lnTo>
                <a:close/>
              </a:path>
              <a:path w="1961515" h="458469">
                <a:moveTo>
                  <a:pt x="51973" y="52069"/>
                </a:moveTo>
                <a:lnTo>
                  <a:pt x="52456" y="50799"/>
                </a:lnTo>
                <a:lnTo>
                  <a:pt x="53074" y="50799"/>
                </a:lnTo>
                <a:lnTo>
                  <a:pt x="51973" y="52069"/>
                </a:lnTo>
                <a:close/>
              </a:path>
              <a:path w="1961515" h="458469">
                <a:moveTo>
                  <a:pt x="1916701" y="60959"/>
                </a:moveTo>
                <a:lnTo>
                  <a:pt x="1913869" y="57149"/>
                </a:lnTo>
                <a:lnTo>
                  <a:pt x="1914314" y="57149"/>
                </a:lnTo>
                <a:lnTo>
                  <a:pt x="1911316" y="54609"/>
                </a:lnTo>
                <a:lnTo>
                  <a:pt x="1911774" y="54609"/>
                </a:lnTo>
                <a:lnTo>
                  <a:pt x="1908611" y="50799"/>
                </a:lnTo>
                <a:lnTo>
                  <a:pt x="1944336" y="50799"/>
                </a:lnTo>
                <a:lnTo>
                  <a:pt x="1945289" y="52069"/>
                </a:lnTo>
                <a:lnTo>
                  <a:pt x="1947931" y="57149"/>
                </a:lnTo>
                <a:lnTo>
                  <a:pt x="1949539" y="59689"/>
                </a:lnTo>
                <a:lnTo>
                  <a:pt x="1916295" y="59689"/>
                </a:lnTo>
                <a:lnTo>
                  <a:pt x="1916701" y="60959"/>
                </a:lnTo>
                <a:close/>
              </a:path>
              <a:path w="1961515" h="458469">
                <a:moveTo>
                  <a:pt x="44366" y="60959"/>
                </a:moveTo>
                <a:lnTo>
                  <a:pt x="44772" y="59689"/>
                </a:lnTo>
                <a:lnTo>
                  <a:pt x="45310" y="59689"/>
                </a:lnTo>
                <a:lnTo>
                  <a:pt x="44366" y="60959"/>
                </a:lnTo>
                <a:close/>
              </a:path>
              <a:path w="1961515" h="458469">
                <a:moveTo>
                  <a:pt x="1921045" y="67309"/>
                </a:moveTo>
                <a:lnTo>
                  <a:pt x="1918568" y="63499"/>
                </a:lnTo>
                <a:lnTo>
                  <a:pt x="1918949" y="63499"/>
                </a:lnTo>
                <a:lnTo>
                  <a:pt x="1916295" y="59689"/>
                </a:lnTo>
                <a:lnTo>
                  <a:pt x="1949539" y="59689"/>
                </a:lnTo>
                <a:lnTo>
                  <a:pt x="1950344" y="60959"/>
                </a:lnTo>
                <a:lnTo>
                  <a:pt x="1952541" y="66039"/>
                </a:lnTo>
                <a:lnTo>
                  <a:pt x="1920689" y="66039"/>
                </a:lnTo>
                <a:lnTo>
                  <a:pt x="1921045" y="67309"/>
                </a:lnTo>
                <a:close/>
              </a:path>
              <a:path w="1961515" h="458469">
                <a:moveTo>
                  <a:pt x="40022" y="67309"/>
                </a:moveTo>
                <a:lnTo>
                  <a:pt x="40378" y="66039"/>
                </a:lnTo>
                <a:lnTo>
                  <a:pt x="40848" y="66039"/>
                </a:lnTo>
                <a:lnTo>
                  <a:pt x="40022" y="67309"/>
                </a:lnTo>
                <a:close/>
              </a:path>
              <a:path w="1961515" h="458469">
                <a:moveTo>
                  <a:pt x="1922975" y="71119"/>
                </a:moveTo>
                <a:lnTo>
                  <a:pt x="1920689" y="66039"/>
                </a:lnTo>
                <a:lnTo>
                  <a:pt x="1952541" y="66039"/>
                </a:lnTo>
                <a:lnTo>
                  <a:pt x="1954017" y="69849"/>
                </a:lnTo>
                <a:lnTo>
                  <a:pt x="1922645" y="69849"/>
                </a:lnTo>
                <a:lnTo>
                  <a:pt x="1922975" y="71119"/>
                </a:lnTo>
                <a:close/>
              </a:path>
              <a:path w="1961515" h="458469">
                <a:moveTo>
                  <a:pt x="38092" y="71119"/>
                </a:moveTo>
                <a:lnTo>
                  <a:pt x="38422" y="69849"/>
                </a:lnTo>
                <a:lnTo>
                  <a:pt x="38663" y="69849"/>
                </a:lnTo>
                <a:lnTo>
                  <a:pt x="38092" y="71119"/>
                </a:lnTo>
                <a:close/>
              </a:path>
              <a:path w="1961515" h="458469">
                <a:moveTo>
                  <a:pt x="1961067" y="105409"/>
                </a:moveTo>
                <a:lnTo>
                  <a:pt x="1932500" y="105409"/>
                </a:lnTo>
                <a:lnTo>
                  <a:pt x="1932462" y="104139"/>
                </a:lnTo>
                <a:lnTo>
                  <a:pt x="1932132" y="100329"/>
                </a:lnTo>
                <a:lnTo>
                  <a:pt x="1931598" y="96519"/>
                </a:lnTo>
                <a:lnTo>
                  <a:pt x="1930862" y="92709"/>
                </a:lnTo>
                <a:lnTo>
                  <a:pt x="1931014" y="92709"/>
                </a:lnTo>
                <a:lnTo>
                  <a:pt x="1929947" y="88899"/>
                </a:lnTo>
                <a:lnTo>
                  <a:pt x="1930125" y="88899"/>
                </a:lnTo>
                <a:lnTo>
                  <a:pt x="1928842" y="85089"/>
                </a:lnTo>
                <a:lnTo>
                  <a:pt x="1929046" y="85089"/>
                </a:lnTo>
                <a:lnTo>
                  <a:pt x="1927547" y="81279"/>
                </a:lnTo>
                <a:lnTo>
                  <a:pt x="1927788" y="81279"/>
                </a:lnTo>
                <a:lnTo>
                  <a:pt x="1926087" y="77469"/>
                </a:lnTo>
                <a:lnTo>
                  <a:pt x="1926366" y="77469"/>
                </a:lnTo>
                <a:lnTo>
                  <a:pt x="1924448" y="73659"/>
                </a:lnTo>
                <a:lnTo>
                  <a:pt x="1924753" y="73659"/>
                </a:lnTo>
                <a:lnTo>
                  <a:pt x="1922645" y="69849"/>
                </a:lnTo>
                <a:lnTo>
                  <a:pt x="1954017" y="69849"/>
                </a:lnTo>
                <a:lnTo>
                  <a:pt x="1961012" y="102869"/>
                </a:lnTo>
                <a:lnTo>
                  <a:pt x="1961067" y="105409"/>
                </a:lnTo>
                <a:close/>
              </a:path>
              <a:path w="1961515" h="458469">
                <a:moveTo>
                  <a:pt x="28872" y="101599"/>
                </a:moveTo>
                <a:lnTo>
                  <a:pt x="28935" y="100329"/>
                </a:lnTo>
                <a:lnTo>
                  <a:pt x="28872" y="101599"/>
                </a:lnTo>
                <a:close/>
              </a:path>
              <a:path w="1961515" h="458469">
                <a:moveTo>
                  <a:pt x="1932195" y="101599"/>
                </a:moveTo>
                <a:lnTo>
                  <a:pt x="1932046" y="100329"/>
                </a:lnTo>
                <a:lnTo>
                  <a:pt x="1932195" y="101599"/>
                </a:lnTo>
                <a:close/>
              </a:path>
              <a:path w="1961515" h="458469">
                <a:moveTo>
                  <a:pt x="28580" y="105409"/>
                </a:moveTo>
                <a:lnTo>
                  <a:pt x="28605" y="104139"/>
                </a:lnTo>
                <a:lnTo>
                  <a:pt x="28580" y="105409"/>
                </a:lnTo>
                <a:close/>
              </a:path>
              <a:path w="1961515" h="458469">
                <a:moveTo>
                  <a:pt x="1932490" y="105276"/>
                </a:moveTo>
                <a:lnTo>
                  <a:pt x="1932408" y="104139"/>
                </a:lnTo>
                <a:lnTo>
                  <a:pt x="1932490" y="105276"/>
                </a:lnTo>
                <a:close/>
              </a:path>
              <a:path w="1961515" h="458469">
                <a:moveTo>
                  <a:pt x="1961151" y="349249"/>
                </a:moveTo>
                <a:lnTo>
                  <a:pt x="1932576" y="349249"/>
                </a:lnTo>
                <a:lnTo>
                  <a:pt x="1932576" y="109219"/>
                </a:lnTo>
                <a:lnTo>
                  <a:pt x="1932490" y="105276"/>
                </a:lnTo>
                <a:lnTo>
                  <a:pt x="1932500" y="105409"/>
                </a:lnTo>
                <a:lnTo>
                  <a:pt x="1961067" y="105409"/>
                </a:lnTo>
                <a:lnTo>
                  <a:pt x="1961151" y="349249"/>
                </a:lnTo>
                <a:close/>
              </a:path>
              <a:path w="1961515" h="458469">
                <a:moveTo>
                  <a:pt x="28519" y="349249"/>
                </a:moveTo>
                <a:lnTo>
                  <a:pt x="28491" y="347979"/>
                </a:lnTo>
                <a:lnTo>
                  <a:pt x="28519" y="349249"/>
                </a:lnTo>
                <a:close/>
              </a:path>
              <a:path w="1961515" h="458469">
                <a:moveTo>
                  <a:pt x="1960760" y="358139"/>
                </a:moveTo>
                <a:lnTo>
                  <a:pt x="1932132" y="358139"/>
                </a:lnTo>
                <a:lnTo>
                  <a:pt x="1932500" y="353059"/>
                </a:lnTo>
                <a:lnTo>
                  <a:pt x="1932576" y="348487"/>
                </a:lnTo>
                <a:lnTo>
                  <a:pt x="1932576" y="349249"/>
                </a:lnTo>
                <a:lnTo>
                  <a:pt x="1961151" y="349249"/>
                </a:lnTo>
                <a:lnTo>
                  <a:pt x="1961012" y="354329"/>
                </a:lnTo>
                <a:lnTo>
                  <a:pt x="1960760" y="358139"/>
                </a:lnTo>
                <a:close/>
              </a:path>
              <a:path w="1961515" h="458469">
                <a:moveTo>
                  <a:pt x="29021" y="358139"/>
                </a:moveTo>
                <a:lnTo>
                  <a:pt x="28872" y="356869"/>
                </a:lnTo>
                <a:lnTo>
                  <a:pt x="29021" y="358139"/>
                </a:lnTo>
                <a:close/>
              </a:path>
              <a:path w="1961515" h="458469">
                <a:moveTo>
                  <a:pt x="1960418" y="361949"/>
                </a:moveTo>
                <a:lnTo>
                  <a:pt x="1931598" y="361949"/>
                </a:lnTo>
                <a:lnTo>
                  <a:pt x="1932195" y="356869"/>
                </a:lnTo>
                <a:lnTo>
                  <a:pt x="1932132" y="358139"/>
                </a:lnTo>
                <a:lnTo>
                  <a:pt x="1960760" y="358139"/>
                </a:lnTo>
                <a:lnTo>
                  <a:pt x="1960592" y="360679"/>
                </a:lnTo>
                <a:lnTo>
                  <a:pt x="1960418" y="361949"/>
                </a:lnTo>
                <a:close/>
              </a:path>
              <a:path w="1961515" h="458469">
                <a:moveTo>
                  <a:pt x="29577" y="361949"/>
                </a:moveTo>
                <a:lnTo>
                  <a:pt x="29367" y="360679"/>
                </a:lnTo>
                <a:lnTo>
                  <a:pt x="29577" y="361949"/>
                </a:lnTo>
                <a:close/>
              </a:path>
              <a:path w="1961515" h="458469">
                <a:moveTo>
                  <a:pt x="1959894" y="365759"/>
                </a:moveTo>
                <a:lnTo>
                  <a:pt x="1930862" y="365759"/>
                </a:lnTo>
                <a:lnTo>
                  <a:pt x="1931700" y="360679"/>
                </a:lnTo>
                <a:lnTo>
                  <a:pt x="1931598" y="361949"/>
                </a:lnTo>
                <a:lnTo>
                  <a:pt x="1960418" y="361949"/>
                </a:lnTo>
                <a:lnTo>
                  <a:pt x="1959894" y="365759"/>
                </a:lnTo>
                <a:close/>
              </a:path>
              <a:path w="1961515" h="458469">
                <a:moveTo>
                  <a:pt x="30329" y="365759"/>
                </a:moveTo>
                <a:lnTo>
                  <a:pt x="30065" y="364489"/>
                </a:lnTo>
                <a:lnTo>
                  <a:pt x="30329" y="365759"/>
                </a:lnTo>
                <a:close/>
              </a:path>
              <a:path w="1961515" h="458469">
                <a:moveTo>
                  <a:pt x="1959170" y="369569"/>
                </a:moveTo>
                <a:lnTo>
                  <a:pt x="1929947" y="369569"/>
                </a:lnTo>
                <a:lnTo>
                  <a:pt x="1931014" y="364489"/>
                </a:lnTo>
                <a:lnTo>
                  <a:pt x="1930862" y="365759"/>
                </a:lnTo>
                <a:lnTo>
                  <a:pt x="1959894" y="365759"/>
                </a:lnTo>
                <a:lnTo>
                  <a:pt x="1959170" y="369569"/>
                </a:lnTo>
                <a:close/>
              </a:path>
              <a:path w="1961515" h="458469">
                <a:moveTo>
                  <a:pt x="31266" y="369569"/>
                </a:moveTo>
                <a:lnTo>
                  <a:pt x="31120" y="369569"/>
                </a:lnTo>
                <a:lnTo>
                  <a:pt x="30942" y="368299"/>
                </a:lnTo>
                <a:lnTo>
                  <a:pt x="31266" y="369569"/>
                </a:lnTo>
                <a:close/>
              </a:path>
              <a:path w="1961515" h="458469">
                <a:moveTo>
                  <a:pt x="1958319" y="373379"/>
                </a:moveTo>
                <a:lnTo>
                  <a:pt x="1928842" y="373379"/>
                </a:lnTo>
                <a:lnTo>
                  <a:pt x="1930125" y="368299"/>
                </a:lnTo>
                <a:lnTo>
                  <a:pt x="1929947" y="369569"/>
                </a:lnTo>
                <a:lnTo>
                  <a:pt x="1959170" y="369569"/>
                </a:lnTo>
                <a:lnTo>
                  <a:pt x="1958929" y="370839"/>
                </a:lnTo>
                <a:lnTo>
                  <a:pt x="1958319" y="373379"/>
                </a:lnTo>
                <a:close/>
              </a:path>
              <a:path w="1961515" h="458469">
                <a:moveTo>
                  <a:pt x="32396" y="373379"/>
                </a:moveTo>
                <a:lnTo>
                  <a:pt x="32237" y="373379"/>
                </a:lnTo>
                <a:lnTo>
                  <a:pt x="32021" y="372109"/>
                </a:lnTo>
                <a:lnTo>
                  <a:pt x="32396" y="373379"/>
                </a:lnTo>
                <a:close/>
              </a:path>
              <a:path w="1961515" h="458469">
                <a:moveTo>
                  <a:pt x="1957338" y="377189"/>
                </a:moveTo>
                <a:lnTo>
                  <a:pt x="1927547" y="377189"/>
                </a:lnTo>
                <a:lnTo>
                  <a:pt x="1929046" y="372109"/>
                </a:lnTo>
                <a:lnTo>
                  <a:pt x="1928842" y="373379"/>
                </a:lnTo>
                <a:lnTo>
                  <a:pt x="1958319" y="373379"/>
                </a:lnTo>
                <a:lnTo>
                  <a:pt x="1957710" y="375919"/>
                </a:lnTo>
                <a:lnTo>
                  <a:pt x="1957338" y="377189"/>
                </a:lnTo>
                <a:close/>
              </a:path>
              <a:path w="1961515" h="458469">
                <a:moveTo>
                  <a:pt x="33704" y="377189"/>
                </a:moveTo>
                <a:lnTo>
                  <a:pt x="33520" y="377189"/>
                </a:lnTo>
                <a:lnTo>
                  <a:pt x="33279" y="375919"/>
                </a:lnTo>
                <a:lnTo>
                  <a:pt x="33704" y="377189"/>
                </a:lnTo>
                <a:close/>
              </a:path>
              <a:path w="1961515" h="458469">
                <a:moveTo>
                  <a:pt x="1956224" y="380999"/>
                </a:moveTo>
                <a:lnTo>
                  <a:pt x="1926087" y="380999"/>
                </a:lnTo>
                <a:lnTo>
                  <a:pt x="1927788" y="375919"/>
                </a:lnTo>
                <a:lnTo>
                  <a:pt x="1927547" y="377189"/>
                </a:lnTo>
                <a:lnTo>
                  <a:pt x="1957338" y="377189"/>
                </a:lnTo>
                <a:lnTo>
                  <a:pt x="1956224" y="380999"/>
                </a:lnTo>
                <a:close/>
              </a:path>
              <a:path w="1961515" h="458469">
                <a:moveTo>
                  <a:pt x="35190" y="380999"/>
                </a:moveTo>
                <a:lnTo>
                  <a:pt x="34980" y="380999"/>
                </a:lnTo>
                <a:lnTo>
                  <a:pt x="34714" y="379729"/>
                </a:lnTo>
                <a:lnTo>
                  <a:pt x="35190" y="380999"/>
                </a:lnTo>
                <a:close/>
              </a:path>
              <a:path w="1961515" h="458469">
                <a:moveTo>
                  <a:pt x="1954938" y="384809"/>
                </a:moveTo>
                <a:lnTo>
                  <a:pt x="1924448" y="384809"/>
                </a:lnTo>
                <a:lnTo>
                  <a:pt x="1926366" y="379729"/>
                </a:lnTo>
                <a:lnTo>
                  <a:pt x="1926087" y="380999"/>
                </a:lnTo>
                <a:lnTo>
                  <a:pt x="1956224" y="380999"/>
                </a:lnTo>
                <a:lnTo>
                  <a:pt x="1954938" y="384809"/>
                </a:lnTo>
                <a:close/>
              </a:path>
              <a:path w="1961515" h="458469">
                <a:moveTo>
                  <a:pt x="37017" y="384809"/>
                </a:moveTo>
                <a:lnTo>
                  <a:pt x="36619" y="384809"/>
                </a:lnTo>
                <a:lnTo>
                  <a:pt x="36314" y="383539"/>
                </a:lnTo>
                <a:lnTo>
                  <a:pt x="37017" y="384809"/>
                </a:lnTo>
                <a:close/>
              </a:path>
              <a:path w="1961515" h="458469">
                <a:moveTo>
                  <a:pt x="1950893" y="394969"/>
                </a:moveTo>
                <a:lnTo>
                  <a:pt x="1918568" y="394969"/>
                </a:lnTo>
                <a:lnTo>
                  <a:pt x="1921045" y="391159"/>
                </a:lnTo>
                <a:lnTo>
                  <a:pt x="1920689" y="391159"/>
                </a:lnTo>
                <a:lnTo>
                  <a:pt x="1922975" y="387349"/>
                </a:lnTo>
                <a:lnTo>
                  <a:pt x="1922645" y="387349"/>
                </a:lnTo>
                <a:lnTo>
                  <a:pt x="1924753" y="383539"/>
                </a:lnTo>
                <a:lnTo>
                  <a:pt x="1924448" y="384809"/>
                </a:lnTo>
                <a:lnTo>
                  <a:pt x="1954938" y="384809"/>
                </a:lnTo>
                <a:lnTo>
                  <a:pt x="1954509" y="386079"/>
                </a:lnTo>
                <a:lnTo>
                  <a:pt x="1952541" y="391159"/>
                </a:lnTo>
                <a:lnTo>
                  <a:pt x="1950893" y="394969"/>
                </a:lnTo>
                <a:close/>
              </a:path>
              <a:path w="1961515" h="458469">
                <a:moveTo>
                  <a:pt x="43003" y="394969"/>
                </a:moveTo>
                <a:lnTo>
                  <a:pt x="42499" y="394969"/>
                </a:lnTo>
                <a:lnTo>
                  <a:pt x="42118" y="393699"/>
                </a:lnTo>
                <a:lnTo>
                  <a:pt x="43003" y="394969"/>
                </a:lnTo>
                <a:close/>
              </a:path>
              <a:path w="1961515" h="458469">
                <a:moveTo>
                  <a:pt x="1946170" y="403859"/>
                </a:moveTo>
                <a:lnTo>
                  <a:pt x="1911316" y="403859"/>
                </a:lnTo>
                <a:lnTo>
                  <a:pt x="1914314" y="400049"/>
                </a:lnTo>
                <a:lnTo>
                  <a:pt x="1913869" y="400049"/>
                </a:lnTo>
                <a:lnTo>
                  <a:pt x="1916701" y="397509"/>
                </a:lnTo>
                <a:lnTo>
                  <a:pt x="1916295" y="397509"/>
                </a:lnTo>
                <a:lnTo>
                  <a:pt x="1918949" y="393699"/>
                </a:lnTo>
                <a:lnTo>
                  <a:pt x="1918568" y="394969"/>
                </a:lnTo>
                <a:lnTo>
                  <a:pt x="1950893" y="394969"/>
                </a:lnTo>
                <a:lnTo>
                  <a:pt x="1950344" y="396239"/>
                </a:lnTo>
                <a:lnTo>
                  <a:pt x="1947931" y="401319"/>
                </a:lnTo>
                <a:lnTo>
                  <a:pt x="1946170" y="403859"/>
                </a:lnTo>
                <a:close/>
              </a:path>
              <a:path w="1961515" h="458469">
                <a:moveTo>
                  <a:pt x="50347" y="403859"/>
                </a:moveTo>
                <a:lnTo>
                  <a:pt x="49750" y="403859"/>
                </a:lnTo>
                <a:lnTo>
                  <a:pt x="49293" y="402589"/>
                </a:lnTo>
                <a:lnTo>
                  <a:pt x="50347" y="403859"/>
                </a:lnTo>
                <a:close/>
              </a:path>
              <a:path w="1961515" h="458469">
                <a:moveTo>
                  <a:pt x="1937758" y="416559"/>
                </a:moveTo>
                <a:lnTo>
                  <a:pt x="1896572" y="416559"/>
                </a:lnTo>
                <a:lnTo>
                  <a:pt x="1900306" y="414019"/>
                </a:lnTo>
                <a:lnTo>
                  <a:pt x="1899759" y="414019"/>
                </a:lnTo>
                <a:lnTo>
                  <a:pt x="1903366" y="411479"/>
                </a:lnTo>
                <a:lnTo>
                  <a:pt x="1902833" y="411479"/>
                </a:lnTo>
                <a:lnTo>
                  <a:pt x="1906300" y="408939"/>
                </a:lnTo>
                <a:lnTo>
                  <a:pt x="1905792" y="408939"/>
                </a:lnTo>
                <a:lnTo>
                  <a:pt x="1909094" y="406399"/>
                </a:lnTo>
                <a:lnTo>
                  <a:pt x="1908611" y="406399"/>
                </a:lnTo>
                <a:lnTo>
                  <a:pt x="1911774" y="402589"/>
                </a:lnTo>
                <a:lnTo>
                  <a:pt x="1911316" y="403859"/>
                </a:lnTo>
                <a:lnTo>
                  <a:pt x="1946170" y="403859"/>
                </a:lnTo>
                <a:lnTo>
                  <a:pt x="1945289" y="405129"/>
                </a:lnTo>
                <a:lnTo>
                  <a:pt x="1942431" y="410209"/>
                </a:lnTo>
                <a:lnTo>
                  <a:pt x="1939383" y="414019"/>
                </a:lnTo>
                <a:lnTo>
                  <a:pt x="1937758" y="416559"/>
                </a:lnTo>
                <a:close/>
              </a:path>
              <a:path w="1961515" h="458469">
                <a:moveTo>
                  <a:pt x="65860" y="416559"/>
                </a:moveTo>
                <a:lnTo>
                  <a:pt x="64495" y="416559"/>
                </a:lnTo>
                <a:lnTo>
                  <a:pt x="63924" y="415289"/>
                </a:lnTo>
                <a:lnTo>
                  <a:pt x="65860" y="416559"/>
                </a:lnTo>
                <a:close/>
              </a:path>
              <a:path w="1961515" h="458469">
                <a:moveTo>
                  <a:pt x="1931480" y="424179"/>
                </a:moveTo>
                <a:lnTo>
                  <a:pt x="1882780" y="424179"/>
                </a:lnTo>
                <a:lnTo>
                  <a:pt x="1887009" y="421639"/>
                </a:lnTo>
                <a:lnTo>
                  <a:pt x="1886374" y="421639"/>
                </a:lnTo>
                <a:lnTo>
                  <a:pt x="1890488" y="420369"/>
                </a:lnTo>
                <a:lnTo>
                  <a:pt x="1889879" y="420369"/>
                </a:lnTo>
                <a:lnTo>
                  <a:pt x="1893867" y="417829"/>
                </a:lnTo>
                <a:lnTo>
                  <a:pt x="1893282" y="417829"/>
                </a:lnTo>
                <a:lnTo>
                  <a:pt x="1897143" y="415289"/>
                </a:lnTo>
                <a:lnTo>
                  <a:pt x="1896572" y="416559"/>
                </a:lnTo>
                <a:lnTo>
                  <a:pt x="1937758" y="416559"/>
                </a:lnTo>
                <a:lnTo>
                  <a:pt x="1936132" y="419099"/>
                </a:lnTo>
                <a:lnTo>
                  <a:pt x="1932691" y="422909"/>
                </a:lnTo>
                <a:lnTo>
                  <a:pt x="1931480" y="424179"/>
                </a:lnTo>
                <a:close/>
              </a:path>
              <a:path w="1961515" h="458469">
                <a:moveTo>
                  <a:pt x="79805" y="424179"/>
                </a:moveTo>
                <a:lnTo>
                  <a:pt x="78287" y="424179"/>
                </a:lnTo>
                <a:lnTo>
                  <a:pt x="77640" y="422909"/>
                </a:lnTo>
                <a:lnTo>
                  <a:pt x="79805" y="424179"/>
                </a:lnTo>
                <a:close/>
              </a:path>
              <a:path w="1961515" h="458469">
                <a:moveTo>
                  <a:pt x="1925261" y="430529"/>
                </a:moveTo>
                <a:lnTo>
                  <a:pt x="1851220" y="430529"/>
                </a:lnTo>
                <a:lnTo>
                  <a:pt x="1856122" y="429259"/>
                </a:lnTo>
                <a:lnTo>
                  <a:pt x="1863577" y="429259"/>
                </a:lnTo>
                <a:lnTo>
                  <a:pt x="1868276" y="427989"/>
                </a:lnTo>
                <a:lnTo>
                  <a:pt x="1871489" y="427989"/>
                </a:lnTo>
                <a:lnTo>
                  <a:pt x="1876010" y="426719"/>
                </a:lnTo>
                <a:lnTo>
                  <a:pt x="1875337" y="426719"/>
                </a:lnTo>
                <a:lnTo>
                  <a:pt x="1879770" y="425449"/>
                </a:lnTo>
                <a:lnTo>
                  <a:pt x="1879097" y="425449"/>
                </a:lnTo>
                <a:lnTo>
                  <a:pt x="1883427" y="422909"/>
                </a:lnTo>
                <a:lnTo>
                  <a:pt x="1882780" y="424179"/>
                </a:lnTo>
                <a:lnTo>
                  <a:pt x="1931480" y="424179"/>
                </a:lnTo>
                <a:lnTo>
                  <a:pt x="1929058" y="426719"/>
                </a:lnTo>
                <a:lnTo>
                  <a:pt x="1925261" y="430529"/>
                </a:lnTo>
                <a:close/>
              </a:path>
              <a:path w="1961515" h="458469">
                <a:moveTo>
                  <a:pt x="93502" y="427989"/>
                </a:moveTo>
                <a:lnTo>
                  <a:pt x="89578" y="427989"/>
                </a:lnTo>
                <a:lnTo>
                  <a:pt x="88892" y="426719"/>
                </a:lnTo>
                <a:lnTo>
                  <a:pt x="93502" y="427989"/>
                </a:lnTo>
                <a:close/>
              </a:path>
              <a:path w="1961515" h="458469">
                <a:moveTo>
                  <a:pt x="1871489" y="427989"/>
                </a:moveTo>
                <a:lnTo>
                  <a:pt x="1867565" y="427989"/>
                </a:lnTo>
                <a:lnTo>
                  <a:pt x="1872175" y="426719"/>
                </a:lnTo>
                <a:lnTo>
                  <a:pt x="1871489" y="427989"/>
                </a:lnTo>
                <a:close/>
              </a:path>
              <a:path w="1961515" h="458469">
                <a:moveTo>
                  <a:pt x="1851220" y="430529"/>
                </a:moveTo>
                <a:lnTo>
                  <a:pt x="109847" y="430529"/>
                </a:lnTo>
                <a:lnTo>
                  <a:pt x="109491" y="429259"/>
                </a:lnTo>
                <a:lnTo>
                  <a:pt x="1851576" y="429259"/>
                </a:lnTo>
                <a:lnTo>
                  <a:pt x="1851220" y="430529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996138" y="2122894"/>
            <a:ext cx="1857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实验探究方</a:t>
            </a:r>
            <a:r>
              <a:rPr dirty="0" sz="2400" spc="-5" b="1">
                <a:latin typeface="华文楷体"/>
                <a:cs typeface="华文楷体"/>
              </a:rPr>
              <a:t>法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99403" y="3227832"/>
            <a:ext cx="4175366" cy="2314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79017" y="3266757"/>
            <a:ext cx="1551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控制变量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法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04988" y="2645664"/>
            <a:ext cx="248920" cy="512445"/>
          </a:xfrm>
          <a:custGeom>
            <a:avLst/>
            <a:gdLst/>
            <a:ahLst/>
            <a:cxnLst/>
            <a:rect l="l" t="t" r="r" b="b"/>
            <a:pathLst>
              <a:path w="248920" h="512444">
                <a:moveTo>
                  <a:pt x="185927" y="388619"/>
                </a:moveTo>
                <a:lnTo>
                  <a:pt x="60959" y="388619"/>
                </a:lnTo>
                <a:lnTo>
                  <a:pt x="60959" y="0"/>
                </a:lnTo>
                <a:lnTo>
                  <a:pt x="185927" y="0"/>
                </a:lnTo>
                <a:lnTo>
                  <a:pt x="185927" y="388619"/>
                </a:lnTo>
                <a:close/>
              </a:path>
              <a:path w="248920" h="512444">
                <a:moveTo>
                  <a:pt x="123443" y="512063"/>
                </a:moveTo>
                <a:lnTo>
                  <a:pt x="0" y="388619"/>
                </a:lnTo>
                <a:lnTo>
                  <a:pt x="248411" y="388619"/>
                </a:lnTo>
                <a:lnTo>
                  <a:pt x="123443" y="51206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88999" y="2639466"/>
            <a:ext cx="279400" cy="528320"/>
          </a:xfrm>
          <a:custGeom>
            <a:avLst/>
            <a:gdLst/>
            <a:ahLst/>
            <a:cxnLst/>
            <a:rect l="l" t="t" r="r" b="b"/>
            <a:pathLst>
              <a:path w="279400" h="528319">
                <a:moveTo>
                  <a:pt x="71094" y="394677"/>
                </a:moveTo>
                <a:lnTo>
                  <a:pt x="71094" y="0"/>
                </a:lnTo>
                <a:lnTo>
                  <a:pt x="208025" y="0"/>
                </a:lnTo>
                <a:lnTo>
                  <a:pt x="208025" y="6350"/>
                </a:lnTo>
                <a:lnTo>
                  <a:pt x="83794" y="6350"/>
                </a:lnTo>
                <a:lnTo>
                  <a:pt x="77444" y="12700"/>
                </a:lnTo>
                <a:lnTo>
                  <a:pt x="83794" y="12700"/>
                </a:lnTo>
                <a:lnTo>
                  <a:pt x="83794" y="388327"/>
                </a:lnTo>
                <a:lnTo>
                  <a:pt x="77444" y="388327"/>
                </a:lnTo>
                <a:lnTo>
                  <a:pt x="71094" y="394677"/>
                </a:lnTo>
                <a:close/>
              </a:path>
              <a:path w="279400" h="528319">
                <a:moveTo>
                  <a:pt x="83794" y="12700"/>
                </a:moveTo>
                <a:lnTo>
                  <a:pt x="77444" y="12700"/>
                </a:lnTo>
                <a:lnTo>
                  <a:pt x="83794" y="6350"/>
                </a:lnTo>
                <a:lnTo>
                  <a:pt x="83794" y="12700"/>
                </a:lnTo>
                <a:close/>
              </a:path>
              <a:path w="279400" h="528319">
                <a:moveTo>
                  <a:pt x="195325" y="12700"/>
                </a:moveTo>
                <a:lnTo>
                  <a:pt x="83794" y="12700"/>
                </a:lnTo>
                <a:lnTo>
                  <a:pt x="83794" y="6350"/>
                </a:lnTo>
                <a:lnTo>
                  <a:pt x="195325" y="6350"/>
                </a:lnTo>
                <a:lnTo>
                  <a:pt x="195325" y="12700"/>
                </a:lnTo>
                <a:close/>
              </a:path>
              <a:path w="279400" h="528319">
                <a:moveTo>
                  <a:pt x="248461" y="401027"/>
                </a:moveTo>
                <a:lnTo>
                  <a:pt x="195325" y="401027"/>
                </a:lnTo>
                <a:lnTo>
                  <a:pt x="195325" y="6350"/>
                </a:lnTo>
                <a:lnTo>
                  <a:pt x="201675" y="12700"/>
                </a:lnTo>
                <a:lnTo>
                  <a:pt x="208025" y="12700"/>
                </a:lnTo>
                <a:lnTo>
                  <a:pt x="208025" y="388327"/>
                </a:lnTo>
                <a:lnTo>
                  <a:pt x="201675" y="388327"/>
                </a:lnTo>
                <a:lnTo>
                  <a:pt x="208025" y="394677"/>
                </a:lnTo>
                <a:lnTo>
                  <a:pt x="254812" y="394677"/>
                </a:lnTo>
                <a:lnTo>
                  <a:pt x="248461" y="401027"/>
                </a:lnTo>
                <a:close/>
              </a:path>
              <a:path w="279400" h="528319">
                <a:moveTo>
                  <a:pt x="208025" y="12700"/>
                </a:moveTo>
                <a:lnTo>
                  <a:pt x="201675" y="12700"/>
                </a:lnTo>
                <a:lnTo>
                  <a:pt x="195325" y="6350"/>
                </a:lnTo>
                <a:lnTo>
                  <a:pt x="208025" y="6350"/>
                </a:lnTo>
                <a:lnTo>
                  <a:pt x="208025" y="12700"/>
                </a:lnTo>
                <a:close/>
              </a:path>
              <a:path w="279400" h="528319">
                <a:moveTo>
                  <a:pt x="139560" y="527888"/>
                </a:moveTo>
                <a:lnTo>
                  <a:pt x="0" y="388327"/>
                </a:lnTo>
                <a:lnTo>
                  <a:pt x="71094" y="388327"/>
                </a:lnTo>
                <a:lnTo>
                  <a:pt x="71094" y="390194"/>
                </a:lnTo>
                <a:lnTo>
                  <a:pt x="19824" y="390194"/>
                </a:lnTo>
                <a:lnTo>
                  <a:pt x="15328" y="401027"/>
                </a:lnTo>
                <a:lnTo>
                  <a:pt x="30658" y="401027"/>
                </a:lnTo>
                <a:lnTo>
                  <a:pt x="139560" y="509918"/>
                </a:lnTo>
                <a:lnTo>
                  <a:pt x="135064" y="514413"/>
                </a:lnTo>
                <a:lnTo>
                  <a:pt x="153034" y="514413"/>
                </a:lnTo>
                <a:lnTo>
                  <a:pt x="139560" y="527888"/>
                </a:lnTo>
                <a:close/>
              </a:path>
              <a:path w="279400" h="528319">
                <a:moveTo>
                  <a:pt x="83794" y="394677"/>
                </a:moveTo>
                <a:lnTo>
                  <a:pt x="71094" y="394677"/>
                </a:lnTo>
                <a:lnTo>
                  <a:pt x="77444" y="388327"/>
                </a:lnTo>
                <a:lnTo>
                  <a:pt x="83794" y="388327"/>
                </a:lnTo>
                <a:lnTo>
                  <a:pt x="83794" y="394677"/>
                </a:lnTo>
                <a:close/>
              </a:path>
              <a:path w="279400" h="528319">
                <a:moveTo>
                  <a:pt x="208025" y="394677"/>
                </a:moveTo>
                <a:lnTo>
                  <a:pt x="201675" y="388327"/>
                </a:lnTo>
                <a:lnTo>
                  <a:pt x="208025" y="388327"/>
                </a:lnTo>
                <a:lnTo>
                  <a:pt x="208025" y="394677"/>
                </a:lnTo>
                <a:close/>
              </a:path>
              <a:path w="279400" h="528319">
                <a:moveTo>
                  <a:pt x="254812" y="394677"/>
                </a:moveTo>
                <a:lnTo>
                  <a:pt x="208025" y="394677"/>
                </a:lnTo>
                <a:lnTo>
                  <a:pt x="208025" y="388327"/>
                </a:lnTo>
                <a:lnTo>
                  <a:pt x="279120" y="388327"/>
                </a:lnTo>
                <a:lnTo>
                  <a:pt x="277253" y="390194"/>
                </a:lnTo>
                <a:lnTo>
                  <a:pt x="259295" y="390194"/>
                </a:lnTo>
                <a:lnTo>
                  <a:pt x="254812" y="394677"/>
                </a:lnTo>
                <a:close/>
              </a:path>
              <a:path w="279400" h="528319">
                <a:moveTo>
                  <a:pt x="30658" y="401027"/>
                </a:moveTo>
                <a:lnTo>
                  <a:pt x="15328" y="401027"/>
                </a:lnTo>
                <a:lnTo>
                  <a:pt x="19824" y="390194"/>
                </a:lnTo>
                <a:lnTo>
                  <a:pt x="30658" y="401027"/>
                </a:lnTo>
                <a:close/>
              </a:path>
              <a:path w="279400" h="528319">
                <a:moveTo>
                  <a:pt x="83794" y="401027"/>
                </a:moveTo>
                <a:lnTo>
                  <a:pt x="30658" y="401027"/>
                </a:lnTo>
                <a:lnTo>
                  <a:pt x="19824" y="390194"/>
                </a:lnTo>
                <a:lnTo>
                  <a:pt x="71094" y="390194"/>
                </a:lnTo>
                <a:lnTo>
                  <a:pt x="71094" y="394677"/>
                </a:lnTo>
                <a:lnTo>
                  <a:pt x="83794" y="394677"/>
                </a:lnTo>
                <a:lnTo>
                  <a:pt x="83794" y="401027"/>
                </a:lnTo>
                <a:close/>
              </a:path>
              <a:path w="279400" h="528319">
                <a:moveTo>
                  <a:pt x="153034" y="514413"/>
                </a:moveTo>
                <a:lnTo>
                  <a:pt x="144056" y="514413"/>
                </a:lnTo>
                <a:lnTo>
                  <a:pt x="139560" y="509918"/>
                </a:lnTo>
                <a:lnTo>
                  <a:pt x="259295" y="390194"/>
                </a:lnTo>
                <a:lnTo>
                  <a:pt x="263778" y="401027"/>
                </a:lnTo>
                <a:lnTo>
                  <a:pt x="266420" y="401027"/>
                </a:lnTo>
                <a:lnTo>
                  <a:pt x="153034" y="514413"/>
                </a:lnTo>
                <a:close/>
              </a:path>
              <a:path w="279400" h="528319">
                <a:moveTo>
                  <a:pt x="266420" y="401027"/>
                </a:moveTo>
                <a:lnTo>
                  <a:pt x="263778" y="401027"/>
                </a:lnTo>
                <a:lnTo>
                  <a:pt x="259295" y="390194"/>
                </a:lnTo>
                <a:lnTo>
                  <a:pt x="277253" y="390194"/>
                </a:lnTo>
                <a:lnTo>
                  <a:pt x="266420" y="401027"/>
                </a:lnTo>
                <a:close/>
              </a:path>
              <a:path w="279400" h="528319">
                <a:moveTo>
                  <a:pt x="144056" y="514413"/>
                </a:moveTo>
                <a:lnTo>
                  <a:pt x="135064" y="514413"/>
                </a:lnTo>
                <a:lnTo>
                  <a:pt x="139560" y="509918"/>
                </a:lnTo>
                <a:lnTo>
                  <a:pt x="144056" y="514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63399" y="4320616"/>
            <a:ext cx="3994785" cy="1130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研究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  <a:p>
            <a:pPr marL="775970" indent="-763270">
              <a:lnSpc>
                <a:spcPct val="100000"/>
              </a:lnSpc>
              <a:spcBef>
                <a:spcPts val="65"/>
              </a:spcBef>
              <a:buSzPct val="95833"/>
              <a:buAutoNum type="arabicPlain"/>
              <a:tabLst>
                <a:tab pos="775970" algn="l"/>
              </a:tabLst>
            </a:pPr>
            <a:r>
              <a:rPr dirty="0" sz="2400" b="1">
                <a:latin typeface="华文楷体"/>
                <a:cs typeface="华文楷体"/>
              </a:rPr>
              <a:t>电荷量</a:t>
            </a:r>
            <a:r>
              <a:rPr dirty="0" sz="2400" b="1" i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华文楷体"/>
                <a:cs typeface="华文楷体"/>
              </a:rPr>
              <a:t>不变，改变距</a:t>
            </a:r>
            <a:r>
              <a:rPr dirty="0" sz="2400" spc="-5" b="1">
                <a:latin typeface="华文楷体"/>
                <a:cs typeface="华文楷体"/>
              </a:rPr>
              <a:t>离</a:t>
            </a:r>
            <a:endParaRPr sz="2400">
              <a:latin typeface="华文楷体"/>
              <a:cs typeface="华文楷体"/>
            </a:endParaRPr>
          </a:p>
          <a:p>
            <a:pPr marL="775970" indent="-763270">
              <a:lnSpc>
                <a:spcPct val="100000"/>
              </a:lnSpc>
              <a:buSzPct val="95833"/>
              <a:buAutoNum type="arabicPlain"/>
              <a:tabLst>
                <a:tab pos="775970" algn="l"/>
              </a:tabLst>
            </a:pPr>
            <a:r>
              <a:rPr dirty="0" sz="2400" b="1">
                <a:latin typeface="华文楷体"/>
                <a:cs typeface="华文楷体"/>
              </a:rPr>
              <a:t>距离</a:t>
            </a:r>
            <a:r>
              <a:rPr dirty="0" sz="2400" b="1" i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华文楷体"/>
                <a:cs typeface="华文楷体"/>
              </a:rPr>
              <a:t>不变，改变电荷</a:t>
            </a:r>
            <a:r>
              <a:rPr dirty="0" sz="2400" spc="-5" b="1">
                <a:latin typeface="华文楷体"/>
                <a:cs typeface="华文楷体"/>
              </a:rPr>
              <a:t>量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89048" y="4919471"/>
            <a:ext cx="86995" cy="711835"/>
          </a:xfrm>
          <a:custGeom>
            <a:avLst/>
            <a:gdLst/>
            <a:ahLst/>
            <a:cxnLst/>
            <a:rect l="l" t="t" r="r" b="b"/>
            <a:pathLst>
              <a:path w="86994" h="711835">
                <a:moveTo>
                  <a:pt x="0" y="0"/>
                </a:moveTo>
                <a:lnTo>
                  <a:pt x="86868" y="0"/>
                </a:lnTo>
                <a:lnTo>
                  <a:pt x="86868" y="711708"/>
                </a:lnTo>
                <a:lnTo>
                  <a:pt x="0" y="711708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84412" y="4914849"/>
            <a:ext cx="97155" cy="721995"/>
          </a:xfrm>
          <a:custGeom>
            <a:avLst/>
            <a:gdLst/>
            <a:ahLst/>
            <a:cxnLst/>
            <a:rect l="l" t="t" r="r" b="b"/>
            <a:pathLst>
              <a:path w="97155" h="721995">
                <a:moveTo>
                  <a:pt x="96977" y="721677"/>
                </a:moveTo>
                <a:lnTo>
                  <a:pt x="0" y="721677"/>
                </a:lnTo>
                <a:lnTo>
                  <a:pt x="0" y="0"/>
                </a:lnTo>
                <a:lnTo>
                  <a:pt x="96977" y="0"/>
                </a:lnTo>
                <a:lnTo>
                  <a:pt x="9697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712152"/>
                </a:lnTo>
                <a:lnTo>
                  <a:pt x="4762" y="712152"/>
                </a:lnTo>
                <a:lnTo>
                  <a:pt x="9525" y="716915"/>
                </a:lnTo>
                <a:lnTo>
                  <a:pt x="96977" y="716915"/>
                </a:lnTo>
                <a:lnTo>
                  <a:pt x="96977" y="721677"/>
                </a:lnTo>
                <a:close/>
              </a:path>
              <a:path w="97155" h="72199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97155" h="721995">
                <a:moveTo>
                  <a:pt x="8745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7452" y="4762"/>
                </a:lnTo>
                <a:lnTo>
                  <a:pt x="87452" y="9525"/>
                </a:lnTo>
                <a:close/>
              </a:path>
              <a:path w="97155" h="721995">
                <a:moveTo>
                  <a:pt x="87452" y="716915"/>
                </a:moveTo>
                <a:lnTo>
                  <a:pt x="87452" y="4762"/>
                </a:lnTo>
                <a:lnTo>
                  <a:pt x="92214" y="9525"/>
                </a:lnTo>
                <a:lnTo>
                  <a:pt x="96977" y="9525"/>
                </a:lnTo>
                <a:lnTo>
                  <a:pt x="96977" y="712152"/>
                </a:lnTo>
                <a:lnTo>
                  <a:pt x="92214" y="712152"/>
                </a:lnTo>
                <a:lnTo>
                  <a:pt x="87452" y="716915"/>
                </a:lnTo>
                <a:close/>
              </a:path>
              <a:path w="97155" h="721995">
                <a:moveTo>
                  <a:pt x="96977" y="9525"/>
                </a:moveTo>
                <a:lnTo>
                  <a:pt x="92214" y="9525"/>
                </a:lnTo>
                <a:lnTo>
                  <a:pt x="87452" y="4762"/>
                </a:lnTo>
                <a:lnTo>
                  <a:pt x="96977" y="4762"/>
                </a:lnTo>
                <a:lnTo>
                  <a:pt x="96977" y="9525"/>
                </a:lnTo>
                <a:close/>
              </a:path>
              <a:path w="97155" h="721995">
                <a:moveTo>
                  <a:pt x="9525" y="716915"/>
                </a:moveTo>
                <a:lnTo>
                  <a:pt x="4762" y="712152"/>
                </a:lnTo>
                <a:lnTo>
                  <a:pt x="9525" y="712152"/>
                </a:lnTo>
                <a:lnTo>
                  <a:pt x="9525" y="716915"/>
                </a:lnTo>
                <a:close/>
              </a:path>
              <a:path w="97155" h="721995">
                <a:moveTo>
                  <a:pt x="87452" y="716915"/>
                </a:moveTo>
                <a:lnTo>
                  <a:pt x="9525" y="716915"/>
                </a:lnTo>
                <a:lnTo>
                  <a:pt x="9525" y="712152"/>
                </a:lnTo>
                <a:lnTo>
                  <a:pt x="87452" y="712152"/>
                </a:lnTo>
                <a:lnTo>
                  <a:pt x="87452" y="716915"/>
                </a:lnTo>
                <a:close/>
              </a:path>
              <a:path w="97155" h="721995">
                <a:moveTo>
                  <a:pt x="96977" y="716915"/>
                </a:moveTo>
                <a:lnTo>
                  <a:pt x="87452" y="716915"/>
                </a:lnTo>
                <a:lnTo>
                  <a:pt x="92214" y="712152"/>
                </a:lnTo>
                <a:lnTo>
                  <a:pt x="96977" y="712152"/>
                </a:lnTo>
                <a:lnTo>
                  <a:pt x="96977" y="7169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57983" y="4497527"/>
            <a:ext cx="366395" cy="335280"/>
          </a:xfrm>
          <a:custGeom>
            <a:avLst/>
            <a:gdLst/>
            <a:ahLst/>
            <a:cxnLst/>
            <a:rect l="l" t="t" r="r" b="b"/>
            <a:pathLst>
              <a:path w="366394" h="335279">
                <a:moveTo>
                  <a:pt x="182689" y="334962"/>
                </a:moveTo>
                <a:lnTo>
                  <a:pt x="134013" y="328979"/>
                </a:lnTo>
                <a:lnTo>
                  <a:pt x="90285" y="312095"/>
                </a:lnTo>
                <a:lnTo>
                  <a:pt x="53263" y="285903"/>
                </a:lnTo>
                <a:lnTo>
                  <a:pt x="24704" y="252000"/>
                </a:lnTo>
                <a:lnTo>
                  <a:pt x="6364" y="211979"/>
                </a:lnTo>
                <a:lnTo>
                  <a:pt x="0" y="167436"/>
                </a:lnTo>
                <a:lnTo>
                  <a:pt x="6364" y="122931"/>
                </a:lnTo>
                <a:lnTo>
                  <a:pt x="24704" y="82935"/>
                </a:lnTo>
                <a:lnTo>
                  <a:pt x="53263" y="49047"/>
                </a:lnTo>
                <a:lnTo>
                  <a:pt x="90285" y="22863"/>
                </a:lnTo>
                <a:lnTo>
                  <a:pt x="134013" y="5982"/>
                </a:lnTo>
                <a:lnTo>
                  <a:pt x="182689" y="0"/>
                </a:lnTo>
                <a:lnTo>
                  <a:pt x="231367" y="5982"/>
                </a:lnTo>
                <a:lnTo>
                  <a:pt x="275108" y="22865"/>
                </a:lnTo>
                <a:lnTo>
                  <a:pt x="312167" y="49052"/>
                </a:lnTo>
                <a:lnTo>
                  <a:pt x="340798" y="82946"/>
                </a:lnTo>
                <a:lnTo>
                  <a:pt x="359257" y="122953"/>
                </a:lnTo>
                <a:lnTo>
                  <a:pt x="365798" y="167474"/>
                </a:lnTo>
                <a:lnTo>
                  <a:pt x="359257" y="212001"/>
                </a:lnTo>
                <a:lnTo>
                  <a:pt x="340798" y="252011"/>
                </a:lnTo>
                <a:lnTo>
                  <a:pt x="312167" y="285908"/>
                </a:lnTo>
                <a:lnTo>
                  <a:pt x="275108" y="312096"/>
                </a:lnTo>
                <a:lnTo>
                  <a:pt x="231367" y="328980"/>
                </a:lnTo>
                <a:lnTo>
                  <a:pt x="182689" y="334962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52802" y="4492764"/>
            <a:ext cx="375920" cy="344170"/>
          </a:xfrm>
          <a:custGeom>
            <a:avLst/>
            <a:gdLst/>
            <a:ahLst/>
            <a:cxnLst/>
            <a:rect l="l" t="t" r="r" b="b"/>
            <a:pathLst>
              <a:path w="375919" h="344170">
                <a:moveTo>
                  <a:pt x="197408" y="344170"/>
                </a:moveTo>
                <a:lnTo>
                  <a:pt x="178117" y="344170"/>
                </a:lnTo>
                <a:lnTo>
                  <a:pt x="149987" y="340360"/>
                </a:lnTo>
                <a:lnTo>
                  <a:pt x="140919" y="337820"/>
                </a:lnTo>
                <a:lnTo>
                  <a:pt x="132016" y="336550"/>
                </a:lnTo>
                <a:lnTo>
                  <a:pt x="123291" y="334010"/>
                </a:lnTo>
                <a:lnTo>
                  <a:pt x="114985" y="330200"/>
                </a:lnTo>
                <a:lnTo>
                  <a:pt x="106464" y="326389"/>
                </a:lnTo>
                <a:lnTo>
                  <a:pt x="68440" y="304800"/>
                </a:lnTo>
                <a:lnTo>
                  <a:pt x="37376" y="274320"/>
                </a:lnTo>
                <a:lnTo>
                  <a:pt x="27241" y="260350"/>
                </a:lnTo>
                <a:lnTo>
                  <a:pt x="22707" y="254000"/>
                </a:lnTo>
                <a:lnTo>
                  <a:pt x="5905" y="214629"/>
                </a:lnTo>
                <a:lnTo>
                  <a:pt x="0" y="171450"/>
                </a:lnTo>
                <a:lnTo>
                  <a:pt x="241" y="162560"/>
                </a:lnTo>
                <a:lnTo>
                  <a:pt x="8521" y="120650"/>
                </a:lnTo>
                <a:lnTo>
                  <a:pt x="11493" y="111760"/>
                </a:lnTo>
                <a:lnTo>
                  <a:pt x="14884" y="104139"/>
                </a:lnTo>
                <a:lnTo>
                  <a:pt x="18668" y="96520"/>
                </a:lnTo>
                <a:lnTo>
                  <a:pt x="22834" y="88900"/>
                </a:lnTo>
                <a:lnTo>
                  <a:pt x="27368" y="82550"/>
                </a:lnTo>
                <a:lnTo>
                  <a:pt x="32270" y="74929"/>
                </a:lnTo>
                <a:lnTo>
                  <a:pt x="61798" y="44450"/>
                </a:lnTo>
                <a:lnTo>
                  <a:pt x="68618" y="38100"/>
                </a:lnTo>
                <a:lnTo>
                  <a:pt x="75717" y="33020"/>
                </a:lnTo>
                <a:lnTo>
                  <a:pt x="83083" y="29210"/>
                </a:lnTo>
                <a:lnTo>
                  <a:pt x="90703" y="24129"/>
                </a:lnTo>
                <a:lnTo>
                  <a:pt x="150202" y="2539"/>
                </a:lnTo>
                <a:lnTo>
                  <a:pt x="168821" y="0"/>
                </a:lnTo>
                <a:lnTo>
                  <a:pt x="207149" y="0"/>
                </a:lnTo>
                <a:lnTo>
                  <a:pt x="225755" y="2539"/>
                </a:lnTo>
                <a:lnTo>
                  <a:pt x="248094" y="8889"/>
                </a:lnTo>
                <a:lnTo>
                  <a:pt x="178777" y="8889"/>
                </a:lnTo>
                <a:lnTo>
                  <a:pt x="169481" y="10160"/>
                </a:lnTo>
                <a:lnTo>
                  <a:pt x="160756" y="10160"/>
                </a:lnTo>
                <a:lnTo>
                  <a:pt x="151739" y="12700"/>
                </a:lnTo>
                <a:lnTo>
                  <a:pt x="151955" y="12700"/>
                </a:lnTo>
                <a:lnTo>
                  <a:pt x="143090" y="13970"/>
                </a:lnTo>
                <a:lnTo>
                  <a:pt x="143306" y="13970"/>
                </a:lnTo>
                <a:lnTo>
                  <a:pt x="134619" y="16510"/>
                </a:lnTo>
                <a:lnTo>
                  <a:pt x="134823" y="16510"/>
                </a:lnTo>
                <a:lnTo>
                  <a:pt x="126326" y="19050"/>
                </a:lnTo>
                <a:lnTo>
                  <a:pt x="126530" y="19050"/>
                </a:lnTo>
                <a:lnTo>
                  <a:pt x="118211" y="21589"/>
                </a:lnTo>
                <a:lnTo>
                  <a:pt x="118414" y="21589"/>
                </a:lnTo>
                <a:lnTo>
                  <a:pt x="110312" y="25400"/>
                </a:lnTo>
                <a:lnTo>
                  <a:pt x="110502" y="25400"/>
                </a:lnTo>
                <a:lnTo>
                  <a:pt x="105244" y="27939"/>
                </a:lnTo>
                <a:lnTo>
                  <a:pt x="102806" y="27939"/>
                </a:lnTo>
                <a:lnTo>
                  <a:pt x="95135" y="33020"/>
                </a:lnTo>
                <a:lnTo>
                  <a:pt x="95326" y="33020"/>
                </a:lnTo>
                <a:lnTo>
                  <a:pt x="87896" y="36829"/>
                </a:lnTo>
                <a:lnTo>
                  <a:pt x="88087" y="36829"/>
                </a:lnTo>
                <a:lnTo>
                  <a:pt x="82705" y="40639"/>
                </a:lnTo>
                <a:lnTo>
                  <a:pt x="81089" y="40639"/>
                </a:lnTo>
                <a:lnTo>
                  <a:pt x="74180" y="45720"/>
                </a:lnTo>
                <a:lnTo>
                  <a:pt x="74358" y="45720"/>
                </a:lnTo>
                <a:lnTo>
                  <a:pt x="67716" y="50800"/>
                </a:lnTo>
                <a:lnTo>
                  <a:pt x="67881" y="50800"/>
                </a:lnTo>
                <a:lnTo>
                  <a:pt x="61518" y="57150"/>
                </a:lnTo>
                <a:lnTo>
                  <a:pt x="61696" y="57150"/>
                </a:lnTo>
                <a:lnTo>
                  <a:pt x="55625" y="62229"/>
                </a:lnTo>
                <a:lnTo>
                  <a:pt x="55791" y="62229"/>
                </a:lnTo>
                <a:lnTo>
                  <a:pt x="50037" y="68579"/>
                </a:lnTo>
                <a:lnTo>
                  <a:pt x="50190" y="68579"/>
                </a:lnTo>
                <a:lnTo>
                  <a:pt x="44754" y="74929"/>
                </a:lnTo>
                <a:lnTo>
                  <a:pt x="44894" y="74929"/>
                </a:lnTo>
                <a:lnTo>
                  <a:pt x="39789" y="81279"/>
                </a:lnTo>
                <a:lnTo>
                  <a:pt x="39928" y="81279"/>
                </a:lnTo>
                <a:lnTo>
                  <a:pt x="35166" y="87629"/>
                </a:lnTo>
                <a:lnTo>
                  <a:pt x="35306" y="87629"/>
                </a:lnTo>
                <a:lnTo>
                  <a:pt x="30899" y="93979"/>
                </a:lnTo>
                <a:lnTo>
                  <a:pt x="26974" y="101600"/>
                </a:lnTo>
                <a:lnTo>
                  <a:pt x="23418" y="107950"/>
                </a:lnTo>
                <a:lnTo>
                  <a:pt x="20243" y="115570"/>
                </a:lnTo>
                <a:lnTo>
                  <a:pt x="17462" y="123189"/>
                </a:lnTo>
                <a:lnTo>
                  <a:pt x="15074" y="130810"/>
                </a:lnTo>
                <a:lnTo>
                  <a:pt x="13093" y="138429"/>
                </a:lnTo>
                <a:lnTo>
                  <a:pt x="11544" y="147320"/>
                </a:lnTo>
                <a:lnTo>
                  <a:pt x="10426" y="154939"/>
                </a:lnTo>
                <a:lnTo>
                  <a:pt x="9842" y="162560"/>
                </a:lnTo>
                <a:lnTo>
                  <a:pt x="9525" y="171450"/>
                </a:lnTo>
                <a:lnTo>
                  <a:pt x="9766" y="180339"/>
                </a:lnTo>
                <a:lnTo>
                  <a:pt x="10452" y="187960"/>
                </a:lnTo>
                <a:lnTo>
                  <a:pt x="11595" y="196850"/>
                </a:lnTo>
                <a:lnTo>
                  <a:pt x="11774" y="196850"/>
                </a:lnTo>
                <a:lnTo>
                  <a:pt x="13157" y="204470"/>
                </a:lnTo>
                <a:lnTo>
                  <a:pt x="15138" y="212089"/>
                </a:lnTo>
                <a:lnTo>
                  <a:pt x="17538" y="219710"/>
                </a:lnTo>
                <a:lnTo>
                  <a:pt x="20345" y="227329"/>
                </a:lnTo>
                <a:lnTo>
                  <a:pt x="23520" y="234950"/>
                </a:lnTo>
                <a:lnTo>
                  <a:pt x="27089" y="242570"/>
                </a:lnTo>
                <a:lnTo>
                  <a:pt x="27647" y="242570"/>
                </a:lnTo>
                <a:lnTo>
                  <a:pt x="31013" y="248920"/>
                </a:lnTo>
                <a:lnTo>
                  <a:pt x="35306" y="256539"/>
                </a:lnTo>
                <a:lnTo>
                  <a:pt x="35960" y="256539"/>
                </a:lnTo>
                <a:lnTo>
                  <a:pt x="39928" y="262889"/>
                </a:lnTo>
                <a:lnTo>
                  <a:pt x="39789" y="262889"/>
                </a:lnTo>
                <a:lnTo>
                  <a:pt x="44894" y="269239"/>
                </a:lnTo>
                <a:lnTo>
                  <a:pt x="44754" y="269239"/>
                </a:lnTo>
                <a:lnTo>
                  <a:pt x="50190" y="275589"/>
                </a:lnTo>
                <a:lnTo>
                  <a:pt x="51188" y="275589"/>
                </a:lnTo>
                <a:lnTo>
                  <a:pt x="55791" y="280670"/>
                </a:lnTo>
                <a:lnTo>
                  <a:pt x="55625" y="280670"/>
                </a:lnTo>
                <a:lnTo>
                  <a:pt x="61696" y="287020"/>
                </a:lnTo>
                <a:lnTo>
                  <a:pt x="61518" y="287020"/>
                </a:lnTo>
                <a:lnTo>
                  <a:pt x="67881" y="292100"/>
                </a:lnTo>
                <a:lnTo>
                  <a:pt x="67716" y="292100"/>
                </a:lnTo>
                <a:lnTo>
                  <a:pt x="74358" y="297179"/>
                </a:lnTo>
                <a:lnTo>
                  <a:pt x="74180" y="297179"/>
                </a:lnTo>
                <a:lnTo>
                  <a:pt x="81089" y="302260"/>
                </a:lnTo>
                <a:lnTo>
                  <a:pt x="80911" y="302260"/>
                </a:lnTo>
                <a:lnTo>
                  <a:pt x="88087" y="306070"/>
                </a:lnTo>
                <a:lnTo>
                  <a:pt x="87896" y="306070"/>
                </a:lnTo>
                <a:lnTo>
                  <a:pt x="95326" y="311150"/>
                </a:lnTo>
                <a:lnTo>
                  <a:pt x="95135" y="311150"/>
                </a:lnTo>
                <a:lnTo>
                  <a:pt x="102806" y="314960"/>
                </a:lnTo>
                <a:lnTo>
                  <a:pt x="102616" y="314960"/>
                </a:lnTo>
                <a:lnTo>
                  <a:pt x="110502" y="318770"/>
                </a:lnTo>
                <a:lnTo>
                  <a:pt x="110312" y="318770"/>
                </a:lnTo>
                <a:lnTo>
                  <a:pt x="118414" y="321310"/>
                </a:lnTo>
                <a:lnTo>
                  <a:pt x="118211" y="321310"/>
                </a:lnTo>
                <a:lnTo>
                  <a:pt x="126530" y="323850"/>
                </a:lnTo>
                <a:lnTo>
                  <a:pt x="126326" y="323850"/>
                </a:lnTo>
                <a:lnTo>
                  <a:pt x="134823" y="326389"/>
                </a:lnTo>
                <a:lnTo>
                  <a:pt x="134619" y="326389"/>
                </a:lnTo>
                <a:lnTo>
                  <a:pt x="143306" y="328929"/>
                </a:lnTo>
                <a:lnTo>
                  <a:pt x="143090" y="328929"/>
                </a:lnTo>
                <a:lnTo>
                  <a:pt x="151955" y="331470"/>
                </a:lnTo>
                <a:lnTo>
                  <a:pt x="151739" y="331470"/>
                </a:lnTo>
                <a:lnTo>
                  <a:pt x="160756" y="332739"/>
                </a:lnTo>
                <a:lnTo>
                  <a:pt x="160540" y="332739"/>
                </a:lnTo>
                <a:lnTo>
                  <a:pt x="169697" y="334010"/>
                </a:lnTo>
                <a:lnTo>
                  <a:pt x="252450" y="334010"/>
                </a:lnTo>
                <a:lnTo>
                  <a:pt x="234619" y="339089"/>
                </a:lnTo>
                <a:lnTo>
                  <a:pt x="197408" y="344170"/>
                </a:lnTo>
                <a:close/>
              </a:path>
              <a:path w="375919" h="344170">
                <a:moveTo>
                  <a:pt x="273138" y="29210"/>
                </a:moveTo>
                <a:lnTo>
                  <a:pt x="265239" y="25400"/>
                </a:lnTo>
                <a:lnTo>
                  <a:pt x="265442" y="25400"/>
                </a:lnTo>
                <a:lnTo>
                  <a:pt x="257327" y="21589"/>
                </a:lnTo>
                <a:lnTo>
                  <a:pt x="257530" y="21589"/>
                </a:lnTo>
                <a:lnTo>
                  <a:pt x="249212" y="19050"/>
                </a:lnTo>
                <a:lnTo>
                  <a:pt x="249427" y="19050"/>
                </a:lnTo>
                <a:lnTo>
                  <a:pt x="240919" y="16510"/>
                </a:lnTo>
                <a:lnTo>
                  <a:pt x="241122" y="16510"/>
                </a:lnTo>
                <a:lnTo>
                  <a:pt x="232435" y="13970"/>
                </a:lnTo>
                <a:lnTo>
                  <a:pt x="232651" y="13970"/>
                </a:lnTo>
                <a:lnTo>
                  <a:pt x="223786" y="12700"/>
                </a:lnTo>
                <a:lnTo>
                  <a:pt x="224002" y="12700"/>
                </a:lnTo>
                <a:lnTo>
                  <a:pt x="214985" y="10160"/>
                </a:lnTo>
                <a:lnTo>
                  <a:pt x="206260" y="10160"/>
                </a:lnTo>
                <a:lnTo>
                  <a:pt x="196964" y="8889"/>
                </a:lnTo>
                <a:lnTo>
                  <a:pt x="248094" y="8889"/>
                </a:lnTo>
                <a:lnTo>
                  <a:pt x="252450" y="10160"/>
                </a:lnTo>
                <a:lnTo>
                  <a:pt x="290944" y="27939"/>
                </a:lnTo>
                <a:lnTo>
                  <a:pt x="272935" y="27939"/>
                </a:lnTo>
                <a:lnTo>
                  <a:pt x="273138" y="29210"/>
                </a:lnTo>
                <a:close/>
              </a:path>
              <a:path w="375919" h="344170">
                <a:moveTo>
                  <a:pt x="102616" y="29210"/>
                </a:moveTo>
                <a:lnTo>
                  <a:pt x="102806" y="27939"/>
                </a:lnTo>
                <a:lnTo>
                  <a:pt x="105244" y="27939"/>
                </a:lnTo>
                <a:lnTo>
                  <a:pt x="102616" y="29210"/>
                </a:lnTo>
                <a:close/>
              </a:path>
              <a:path w="375919" h="344170">
                <a:moveTo>
                  <a:pt x="294830" y="41910"/>
                </a:moveTo>
                <a:lnTo>
                  <a:pt x="287655" y="36829"/>
                </a:lnTo>
                <a:lnTo>
                  <a:pt x="287845" y="36829"/>
                </a:lnTo>
                <a:lnTo>
                  <a:pt x="280416" y="33020"/>
                </a:lnTo>
                <a:lnTo>
                  <a:pt x="280606" y="33020"/>
                </a:lnTo>
                <a:lnTo>
                  <a:pt x="272935" y="27939"/>
                </a:lnTo>
                <a:lnTo>
                  <a:pt x="290944" y="27939"/>
                </a:lnTo>
                <a:lnTo>
                  <a:pt x="292849" y="29210"/>
                </a:lnTo>
                <a:lnTo>
                  <a:pt x="300215" y="33020"/>
                </a:lnTo>
                <a:lnTo>
                  <a:pt x="307301" y="38100"/>
                </a:lnTo>
                <a:lnTo>
                  <a:pt x="310029" y="40639"/>
                </a:lnTo>
                <a:lnTo>
                  <a:pt x="294652" y="40639"/>
                </a:lnTo>
                <a:lnTo>
                  <a:pt x="294830" y="41910"/>
                </a:lnTo>
                <a:close/>
              </a:path>
              <a:path w="375919" h="344170">
                <a:moveTo>
                  <a:pt x="80911" y="41910"/>
                </a:moveTo>
                <a:lnTo>
                  <a:pt x="81089" y="40639"/>
                </a:lnTo>
                <a:lnTo>
                  <a:pt x="82705" y="40639"/>
                </a:lnTo>
                <a:lnTo>
                  <a:pt x="80911" y="41910"/>
                </a:lnTo>
                <a:close/>
              </a:path>
              <a:path w="375919" h="344170">
                <a:moveTo>
                  <a:pt x="373766" y="196850"/>
                </a:moveTo>
                <a:lnTo>
                  <a:pt x="364159" y="196850"/>
                </a:lnTo>
                <a:lnTo>
                  <a:pt x="365315" y="187960"/>
                </a:lnTo>
                <a:lnTo>
                  <a:pt x="366001" y="180339"/>
                </a:lnTo>
                <a:lnTo>
                  <a:pt x="366217" y="171450"/>
                </a:lnTo>
                <a:lnTo>
                  <a:pt x="365988" y="162560"/>
                </a:lnTo>
                <a:lnTo>
                  <a:pt x="365290" y="154939"/>
                </a:lnTo>
                <a:lnTo>
                  <a:pt x="364159" y="147320"/>
                </a:lnTo>
                <a:lnTo>
                  <a:pt x="362585" y="138429"/>
                </a:lnTo>
                <a:lnTo>
                  <a:pt x="360603" y="130810"/>
                </a:lnTo>
                <a:lnTo>
                  <a:pt x="358203" y="123189"/>
                </a:lnTo>
                <a:lnTo>
                  <a:pt x="355409" y="115570"/>
                </a:lnTo>
                <a:lnTo>
                  <a:pt x="352221" y="107950"/>
                </a:lnTo>
                <a:lnTo>
                  <a:pt x="348653" y="101600"/>
                </a:lnTo>
                <a:lnTo>
                  <a:pt x="344728" y="93979"/>
                </a:lnTo>
                <a:lnTo>
                  <a:pt x="340436" y="87629"/>
                </a:lnTo>
                <a:lnTo>
                  <a:pt x="340575" y="87629"/>
                </a:lnTo>
                <a:lnTo>
                  <a:pt x="335813" y="81279"/>
                </a:lnTo>
                <a:lnTo>
                  <a:pt x="335953" y="81279"/>
                </a:lnTo>
                <a:lnTo>
                  <a:pt x="330847" y="74929"/>
                </a:lnTo>
                <a:lnTo>
                  <a:pt x="330987" y="74929"/>
                </a:lnTo>
                <a:lnTo>
                  <a:pt x="325551" y="68579"/>
                </a:lnTo>
                <a:lnTo>
                  <a:pt x="325716" y="68579"/>
                </a:lnTo>
                <a:lnTo>
                  <a:pt x="319951" y="62229"/>
                </a:lnTo>
                <a:lnTo>
                  <a:pt x="320116" y="62229"/>
                </a:lnTo>
                <a:lnTo>
                  <a:pt x="314058" y="57150"/>
                </a:lnTo>
                <a:lnTo>
                  <a:pt x="314223" y="57150"/>
                </a:lnTo>
                <a:lnTo>
                  <a:pt x="307860" y="50800"/>
                </a:lnTo>
                <a:lnTo>
                  <a:pt x="308038" y="50800"/>
                </a:lnTo>
                <a:lnTo>
                  <a:pt x="301396" y="45720"/>
                </a:lnTo>
                <a:lnTo>
                  <a:pt x="301574" y="45720"/>
                </a:lnTo>
                <a:lnTo>
                  <a:pt x="294652" y="40639"/>
                </a:lnTo>
                <a:lnTo>
                  <a:pt x="310029" y="40639"/>
                </a:lnTo>
                <a:lnTo>
                  <a:pt x="314121" y="44450"/>
                </a:lnTo>
                <a:lnTo>
                  <a:pt x="320649" y="49529"/>
                </a:lnTo>
                <a:lnTo>
                  <a:pt x="348500" y="82550"/>
                </a:lnTo>
                <a:lnTo>
                  <a:pt x="353034" y="88900"/>
                </a:lnTo>
                <a:lnTo>
                  <a:pt x="369836" y="128270"/>
                </a:lnTo>
                <a:lnTo>
                  <a:pt x="375742" y="171450"/>
                </a:lnTo>
                <a:lnTo>
                  <a:pt x="375488" y="180339"/>
                </a:lnTo>
                <a:lnTo>
                  <a:pt x="374789" y="189229"/>
                </a:lnTo>
                <a:lnTo>
                  <a:pt x="373766" y="196850"/>
                </a:lnTo>
                <a:close/>
              </a:path>
              <a:path w="375919" h="344170">
                <a:moveTo>
                  <a:pt x="9740" y="163829"/>
                </a:moveTo>
                <a:lnTo>
                  <a:pt x="9766" y="162560"/>
                </a:lnTo>
                <a:lnTo>
                  <a:pt x="9740" y="163829"/>
                </a:lnTo>
                <a:close/>
              </a:path>
              <a:path w="375919" h="344170">
                <a:moveTo>
                  <a:pt x="366001" y="163829"/>
                </a:moveTo>
                <a:lnTo>
                  <a:pt x="365899" y="162560"/>
                </a:lnTo>
                <a:lnTo>
                  <a:pt x="366001" y="163829"/>
                </a:lnTo>
                <a:close/>
              </a:path>
              <a:path w="375919" h="344170">
                <a:moveTo>
                  <a:pt x="11774" y="196850"/>
                </a:moveTo>
                <a:lnTo>
                  <a:pt x="11595" y="196850"/>
                </a:lnTo>
                <a:lnTo>
                  <a:pt x="11544" y="195579"/>
                </a:lnTo>
                <a:lnTo>
                  <a:pt x="11774" y="196850"/>
                </a:lnTo>
                <a:close/>
              </a:path>
              <a:path w="375919" h="344170">
                <a:moveTo>
                  <a:pt x="359028" y="242570"/>
                </a:moveTo>
                <a:lnTo>
                  <a:pt x="348653" y="242570"/>
                </a:lnTo>
                <a:lnTo>
                  <a:pt x="352323" y="234950"/>
                </a:lnTo>
                <a:lnTo>
                  <a:pt x="355498" y="227329"/>
                </a:lnTo>
                <a:lnTo>
                  <a:pt x="358279" y="219710"/>
                </a:lnTo>
                <a:lnTo>
                  <a:pt x="360667" y="212089"/>
                </a:lnTo>
                <a:lnTo>
                  <a:pt x="362648" y="204470"/>
                </a:lnTo>
                <a:lnTo>
                  <a:pt x="364197" y="195579"/>
                </a:lnTo>
                <a:lnTo>
                  <a:pt x="364159" y="196850"/>
                </a:lnTo>
                <a:lnTo>
                  <a:pt x="373766" y="196850"/>
                </a:lnTo>
                <a:lnTo>
                  <a:pt x="373595" y="198120"/>
                </a:lnTo>
                <a:lnTo>
                  <a:pt x="360972" y="238760"/>
                </a:lnTo>
                <a:lnTo>
                  <a:pt x="359028" y="242570"/>
                </a:lnTo>
                <a:close/>
              </a:path>
              <a:path w="375919" h="344170">
                <a:moveTo>
                  <a:pt x="27647" y="242570"/>
                </a:moveTo>
                <a:lnTo>
                  <a:pt x="27089" y="242570"/>
                </a:lnTo>
                <a:lnTo>
                  <a:pt x="26974" y="241300"/>
                </a:lnTo>
                <a:lnTo>
                  <a:pt x="27647" y="242570"/>
                </a:lnTo>
                <a:close/>
              </a:path>
              <a:path w="375919" h="344170">
                <a:moveTo>
                  <a:pt x="351404" y="256539"/>
                </a:moveTo>
                <a:lnTo>
                  <a:pt x="340436" y="256539"/>
                </a:lnTo>
                <a:lnTo>
                  <a:pt x="344855" y="248920"/>
                </a:lnTo>
                <a:lnTo>
                  <a:pt x="348767" y="241300"/>
                </a:lnTo>
                <a:lnTo>
                  <a:pt x="348653" y="242570"/>
                </a:lnTo>
                <a:lnTo>
                  <a:pt x="359028" y="242570"/>
                </a:lnTo>
                <a:lnTo>
                  <a:pt x="357085" y="246379"/>
                </a:lnTo>
                <a:lnTo>
                  <a:pt x="352920" y="254000"/>
                </a:lnTo>
                <a:lnTo>
                  <a:pt x="351404" y="256539"/>
                </a:lnTo>
                <a:close/>
              </a:path>
              <a:path w="375919" h="344170">
                <a:moveTo>
                  <a:pt x="35960" y="256539"/>
                </a:moveTo>
                <a:lnTo>
                  <a:pt x="35306" y="256539"/>
                </a:lnTo>
                <a:lnTo>
                  <a:pt x="35166" y="255270"/>
                </a:lnTo>
                <a:lnTo>
                  <a:pt x="35960" y="256539"/>
                </a:lnTo>
                <a:close/>
              </a:path>
              <a:path w="375919" h="344170">
                <a:moveTo>
                  <a:pt x="337282" y="275589"/>
                </a:moveTo>
                <a:lnTo>
                  <a:pt x="325551" y="275589"/>
                </a:lnTo>
                <a:lnTo>
                  <a:pt x="330987" y="269239"/>
                </a:lnTo>
                <a:lnTo>
                  <a:pt x="330847" y="269239"/>
                </a:lnTo>
                <a:lnTo>
                  <a:pt x="335953" y="262889"/>
                </a:lnTo>
                <a:lnTo>
                  <a:pt x="335813" y="262889"/>
                </a:lnTo>
                <a:lnTo>
                  <a:pt x="340575" y="255270"/>
                </a:lnTo>
                <a:lnTo>
                  <a:pt x="340436" y="256539"/>
                </a:lnTo>
                <a:lnTo>
                  <a:pt x="351404" y="256539"/>
                </a:lnTo>
                <a:lnTo>
                  <a:pt x="348373" y="261620"/>
                </a:lnTo>
                <a:lnTo>
                  <a:pt x="343471" y="267970"/>
                </a:lnTo>
                <a:lnTo>
                  <a:pt x="338213" y="274320"/>
                </a:lnTo>
                <a:lnTo>
                  <a:pt x="337282" y="275589"/>
                </a:lnTo>
                <a:close/>
              </a:path>
              <a:path w="375919" h="344170">
                <a:moveTo>
                  <a:pt x="51188" y="275589"/>
                </a:moveTo>
                <a:lnTo>
                  <a:pt x="50190" y="275589"/>
                </a:lnTo>
                <a:lnTo>
                  <a:pt x="50037" y="274320"/>
                </a:lnTo>
                <a:lnTo>
                  <a:pt x="51188" y="275589"/>
                </a:lnTo>
                <a:close/>
              </a:path>
              <a:path w="375919" h="344170">
                <a:moveTo>
                  <a:pt x="252450" y="334010"/>
                </a:moveTo>
                <a:lnTo>
                  <a:pt x="206044" y="334010"/>
                </a:lnTo>
                <a:lnTo>
                  <a:pt x="215214" y="332739"/>
                </a:lnTo>
                <a:lnTo>
                  <a:pt x="214985" y="332739"/>
                </a:lnTo>
                <a:lnTo>
                  <a:pt x="224002" y="331470"/>
                </a:lnTo>
                <a:lnTo>
                  <a:pt x="223786" y="331470"/>
                </a:lnTo>
                <a:lnTo>
                  <a:pt x="232651" y="328929"/>
                </a:lnTo>
                <a:lnTo>
                  <a:pt x="232435" y="328929"/>
                </a:lnTo>
                <a:lnTo>
                  <a:pt x="241122" y="326389"/>
                </a:lnTo>
                <a:lnTo>
                  <a:pt x="240919" y="326389"/>
                </a:lnTo>
                <a:lnTo>
                  <a:pt x="249427" y="323850"/>
                </a:lnTo>
                <a:lnTo>
                  <a:pt x="249212" y="323850"/>
                </a:lnTo>
                <a:lnTo>
                  <a:pt x="257530" y="321310"/>
                </a:lnTo>
                <a:lnTo>
                  <a:pt x="257327" y="321310"/>
                </a:lnTo>
                <a:lnTo>
                  <a:pt x="265442" y="318770"/>
                </a:lnTo>
                <a:lnTo>
                  <a:pt x="265239" y="318770"/>
                </a:lnTo>
                <a:lnTo>
                  <a:pt x="273138" y="314960"/>
                </a:lnTo>
                <a:lnTo>
                  <a:pt x="272935" y="314960"/>
                </a:lnTo>
                <a:lnTo>
                  <a:pt x="280606" y="311150"/>
                </a:lnTo>
                <a:lnTo>
                  <a:pt x="280416" y="311150"/>
                </a:lnTo>
                <a:lnTo>
                  <a:pt x="287845" y="306070"/>
                </a:lnTo>
                <a:lnTo>
                  <a:pt x="287655" y="306070"/>
                </a:lnTo>
                <a:lnTo>
                  <a:pt x="294830" y="302260"/>
                </a:lnTo>
                <a:lnTo>
                  <a:pt x="294652" y="302260"/>
                </a:lnTo>
                <a:lnTo>
                  <a:pt x="301574" y="297179"/>
                </a:lnTo>
                <a:lnTo>
                  <a:pt x="301396" y="297179"/>
                </a:lnTo>
                <a:lnTo>
                  <a:pt x="308038" y="292100"/>
                </a:lnTo>
                <a:lnTo>
                  <a:pt x="307860" y="292100"/>
                </a:lnTo>
                <a:lnTo>
                  <a:pt x="314223" y="287020"/>
                </a:lnTo>
                <a:lnTo>
                  <a:pt x="314058" y="287020"/>
                </a:lnTo>
                <a:lnTo>
                  <a:pt x="320116" y="280670"/>
                </a:lnTo>
                <a:lnTo>
                  <a:pt x="319951" y="280670"/>
                </a:lnTo>
                <a:lnTo>
                  <a:pt x="325716" y="274320"/>
                </a:lnTo>
                <a:lnTo>
                  <a:pt x="325551" y="275589"/>
                </a:lnTo>
                <a:lnTo>
                  <a:pt x="337282" y="275589"/>
                </a:lnTo>
                <a:lnTo>
                  <a:pt x="332625" y="281939"/>
                </a:lnTo>
                <a:lnTo>
                  <a:pt x="326707" y="287020"/>
                </a:lnTo>
                <a:lnTo>
                  <a:pt x="320484" y="293370"/>
                </a:lnTo>
                <a:lnTo>
                  <a:pt x="285038" y="318770"/>
                </a:lnTo>
                <a:lnTo>
                  <a:pt x="269074" y="326389"/>
                </a:lnTo>
                <a:lnTo>
                  <a:pt x="252450" y="3340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094318" y="5631764"/>
            <a:ext cx="487045" cy="152400"/>
          </a:xfrm>
          <a:custGeom>
            <a:avLst/>
            <a:gdLst/>
            <a:ahLst/>
            <a:cxnLst/>
            <a:rect l="l" t="t" r="r" b="b"/>
            <a:pathLst>
              <a:path w="487044" h="152400">
                <a:moveTo>
                  <a:pt x="486486" y="151777"/>
                </a:moveTo>
                <a:lnTo>
                  <a:pt x="0" y="151777"/>
                </a:lnTo>
                <a:lnTo>
                  <a:pt x="121615" y="0"/>
                </a:lnTo>
                <a:lnTo>
                  <a:pt x="364858" y="0"/>
                </a:lnTo>
                <a:lnTo>
                  <a:pt x="486486" y="15177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084400" y="5627001"/>
            <a:ext cx="506730" cy="161925"/>
          </a:xfrm>
          <a:custGeom>
            <a:avLst/>
            <a:gdLst/>
            <a:ahLst/>
            <a:cxnLst/>
            <a:rect l="l" t="t" r="r" b="b"/>
            <a:pathLst>
              <a:path w="506730" h="161925">
                <a:moveTo>
                  <a:pt x="506323" y="161302"/>
                </a:moveTo>
                <a:lnTo>
                  <a:pt x="0" y="161302"/>
                </a:lnTo>
                <a:lnTo>
                  <a:pt x="129247" y="0"/>
                </a:lnTo>
                <a:lnTo>
                  <a:pt x="377063" y="0"/>
                </a:lnTo>
                <a:lnTo>
                  <a:pt x="383271" y="7746"/>
                </a:lnTo>
                <a:lnTo>
                  <a:pt x="135255" y="7746"/>
                </a:lnTo>
                <a:lnTo>
                  <a:pt x="131533" y="9525"/>
                </a:lnTo>
                <a:lnTo>
                  <a:pt x="133830" y="9525"/>
                </a:lnTo>
                <a:lnTo>
                  <a:pt x="19835" y="151777"/>
                </a:lnTo>
                <a:lnTo>
                  <a:pt x="9918" y="151777"/>
                </a:lnTo>
                <a:lnTo>
                  <a:pt x="13627" y="159524"/>
                </a:lnTo>
                <a:lnTo>
                  <a:pt x="504898" y="159524"/>
                </a:lnTo>
                <a:lnTo>
                  <a:pt x="506323" y="161302"/>
                </a:lnTo>
                <a:close/>
              </a:path>
              <a:path w="506730" h="161925">
                <a:moveTo>
                  <a:pt x="133830" y="9525"/>
                </a:moveTo>
                <a:lnTo>
                  <a:pt x="131533" y="9525"/>
                </a:lnTo>
                <a:lnTo>
                  <a:pt x="135255" y="7746"/>
                </a:lnTo>
                <a:lnTo>
                  <a:pt x="133830" y="9525"/>
                </a:lnTo>
                <a:close/>
              </a:path>
              <a:path w="506730" h="161925">
                <a:moveTo>
                  <a:pt x="372493" y="9525"/>
                </a:moveTo>
                <a:lnTo>
                  <a:pt x="133830" y="9525"/>
                </a:lnTo>
                <a:lnTo>
                  <a:pt x="135255" y="7746"/>
                </a:lnTo>
                <a:lnTo>
                  <a:pt x="371068" y="7746"/>
                </a:lnTo>
                <a:lnTo>
                  <a:pt x="372493" y="9525"/>
                </a:lnTo>
                <a:close/>
              </a:path>
              <a:path w="506730" h="161925">
                <a:moveTo>
                  <a:pt x="492683" y="159524"/>
                </a:moveTo>
                <a:lnTo>
                  <a:pt x="371068" y="7746"/>
                </a:lnTo>
                <a:lnTo>
                  <a:pt x="374776" y="9525"/>
                </a:lnTo>
                <a:lnTo>
                  <a:pt x="384695" y="9525"/>
                </a:lnTo>
                <a:lnTo>
                  <a:pt x="498690" y="151777"/>
                </a:lnTo>
                <a:lnTo>
                  <a:pt x="496404" y="151777"/>
                </a:lnTo>
                <a:lnTo>
                  <a:pt x="492683" y="159524"/>
                </a:lnTo>
                <a:close/>
              </a:path>
              <a:path w="506730" h="161925">
                <a:moveTo>
                  <a:pt x="384695" y="9525"/>
                </a:moveTo>
                <a:lnTo>
                  <a:pt x="374776" y="9525"/>
                </a:lnTo>
                <a:lnTo>
                  <a:pt x="371068" y="7746"/>
                </a:lnTo>
                <a:lnTo>
                  <a:pt x="383271" y="7746"/>
                </a:lnTo>
                <a:lnTo>
                  <a:pt x="384695" y="9525"/>
                </a:lnTo>
                <a:close/>
              </a:path>
              <a:path w="506730" h="161925">
                <a:moveTo>
                  <a:pt x="13627" y="159524"/>
                </a:moveTo>
                <a:lnTo>
                  <a:pt x="9918" y="151777"/>
                </a:lnTo>
                <a:lnTo>
                  <a:pt x="19835" y="151777"/>
                </a:lnTo>
                <a:lnTo>
                  <a:pt x="13627" y="159524"/>
                </a:lnTo>
                <a:close/>
              </a:path>
              <a:path w="506730" h="161925">
                <a:moveTo>
                  <a:pt x="492683" y="159524"/>
                </a:moveTo>
                <a:lnTo>
                  <a:pt x="13627" y="159524"/>
                </a:lnTo>
                <a:lnTo>
                  <a:pt x="19835" y="151777"/>
                </a:lnTo>
                <a:lnTo>
                  <a:pt x="486476" y="151777"/>
                </a:lnTo>
                <a:lnTo>
                  <a:pt x="492683" y="159524"/>
                </a:lnTo>
                <a:close/>
              </a:path>
              <a:path w="506730" h="161925">
                <a:moveTo>
                  <a:pt x="504898" y="159524"/>
                </a:moveTo>
                <a:lnTo>
                  <a:pt x="492683" y="159524"/>
                </a:lnTo>
                <a:lnTo>
                  <a:pt x="496404" y="151777"/>
                </a:lnTo>
                <a:lnTo>
                  <a:pt x="498690" y="151777"/>
                </a:lnTo>
                <a:lnTo>
                  <a:pt x="504898" y="15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29483" y="3675126"/>
            <a:ext cx="3078480" cy="0"/>
          </a:xfrm>
          <a:custGeom>
            <a:avLst/>
            <a:gdLst/>
            <a:ahLst/>
            <a:cxnLst/>
            <a:rect l="l" t="t" r="r" b="b"/>
            <a:pathLst>
              <a:path w="3078479" h="0">
                <a:moveTo>
                  <a:pt x="0" y="0"/>
                </a:moveTo>
                <a:lnTo>
                  <a:pt x="3078480" y="0"/>
                </a:lnTo>
              </a:path>
            </a:pathLst>
          </a:custGeom>
          <a:ln w="441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25026" y="3648608"/>
            <a:ext cx="3397250" cy="53340"/>
          </a:xfrm>
          <a:custGeom>
            <a:avLst/>
            <a:gdLst/>
            <a:ahLst/>
            <a:cxnLst/>
            <a:rect l="l" t="t" r="r" b="b"/>
            <a:pathLst>
              <a:path w="3397250" h="53339">
                <a:moveTo>
                  <a:pt x="3397072" y="53136"/>
                </a:moveTo>
                <a:lnTo>
                  <a:pt x="0" y="53136"/>
                </a:lnTo>
                <a:lnTo>
                  <a:pt x="0" y="0"/>
                </a:lnTo>
                <a:lnTo>
                  <a:pt x="3397072" y="0"/>
                </a:lnTo>
                <a:lnTo>
                  <a:pt x="339707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611"/>
                </a:lnTo>
                <a:lnTo>
                  <a:pt x="4762" y="43611"/>
                </a:lnTo>
                <a:lnTo>
                  <a:pt x="9525" y="48374"/>
                </a:lnTo>
                <a:lnTo>
                  <a:pt x="3397072" y="48374"/>
                </a:lnTo>
                <a:lnTo>
                  <a:pt x="3397072" y="53136"/>
                </a:lnTo>
                <a:close/>
              </a:path>
              <a:path w="3397250" h="5333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397250" h="53339">
                <a:moveTo>
                  <a:pt x="338754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387547" y="4762"/>
                </a:lnTo>
                <a:lnTo>
                  <a:pt x="3387547" y="9525"/>
                </a:lnTo>
                <a:close/>
              </a:path>
              <a:path w="3397250" h="53339">
                <a:moveTo>
                  <a:pt x="3387547" y="48374"/>
                </a:moveTo>
                <a:lnTo>
                  <a:pt x="3387547" y="4762"/>
                </a:lnTo>
                <a:lnTo>
                  <a:pt x="3392309" y="9525"/>
                </a:lnTo>
                <a:lnTo>
                  <a:pt x="3397072" y="9525"/>
                </a:lnTo>
                <a:lnTo>
                  <a:pt x="3397072" y="43611"/>
                </a:lnTo>
                <a:lnTo>
                  <a:pt x="3392309" y="43611"/>
                </a:lnTo>
                <a:lnTo>
                  <a:pt x="3387547" y="48374"/>
                </a:lnTo>
                <a:close/>
              </a:path>
              <a:path w="3397250" h="53339">
                <a:moveTo>
                  <a:pt x="3397072" y="9525"/>
                </a:moveTo>
                <a:lnTo>
                  <a:pt x="3392309" y="9525"/>
                </a:lnTo>
                <a:lnTo>
                  <a:pt x="3387547" y="4762"/>
                </a:lnTo>
                <a:lnTo>
                  <a:pt x="3397072" y="4762"/>
                </a:lnTo>
                <a:lnTo>
                  <a:pt x="3397072" y="9525"/>
                </a:lnTo>
                <a:close/>
              </a:path>
              <a:path w="3397250" h="53339">
                <a:moveTo>
                  <a:pt x="9525" y="48374"/>
                </a:moveTo>
                <a:lnTo>
                  <a:pt x="4762" y="43611"/>
                </a:lnTo>
                <a:lnTo>
                  <a:pt x="9525" y="43611"/>
                </a:lnTo>
                <a:lnTo>
                  <a:pt x="9525" y="48374"/>
                </a:lnTo>
                <a:close/>
              </a:path>
              <a:path w="3397250" h="53339">
                <a:moveTo>
                  <a:pt x="3387547" y="48374"/>
                </a:moveTo>
                <a:lnTo>
                  <a:pt x="9525" y="48374"/>
                </a:lnTo>
                <a:lnTo>
                  <a:pt x="9525" y="43611"/>
                </a:lnTo>
                <a:lnTo>
                  <a:pt x="3387547" y="43611"/>
                </a:lnTo>
                <a:lnTo>
                  <a:pt x="3387547" y="48374"/>
                </a:lnTo>
                <a:close/>
              </a:path>
              <a:path w="3397250" h="53339">
                <a:moveTo>
                  <a:pt x="3397072" y="48374"/>
                </a:moveTo>
                <a:lnTo>
                  <a:pt x="3387547" y="48374"/>
                </a:lnTo>
                <a:lnTo>
                  <a:pt x="3392309" y="43611"/>
                </a:lnTo>
                <a:lnTo>
                  <a:pt x="3397072" y="43611"/>
                </a:lnTo>
                <a:lnTo>
                  <a:pt x="3397072" y="48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07964" y="3188207"/>
            <a:ext cx="91440" cy="2512060"/>
          </a:xfrm>
          <a:custGeom>
            <a:avLst/>
            <a:gdLst/>
            <a:ahLst/>
            <a:cxnLst/>
            <a:rect l="l" t="t" r="r" b="b"/>
            <a:pathLst>
              <a:path w="91439" h="2512060">
                <a:moveTo>
                  <a:pt x="0" y="0"/>
                </a:moveTo>
                <a:lnTo>
                  <a:pt x="91439" y="0"/>
                </a:lnTo>
                <a:lnTo>
                  <a:pt x="91439" y="2511552"/>
                </a:lnTo>
                <a:lnTo>
                  <a:pt x="0" y="2511552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803569" y="3182797"/>
            <a:ext cx="101600" cy="2522220"/>
          </a:xfrm>
          <a:custGeom>
            <a:avLst/>
            <a:gdLst/>
            <a:ahLst/>
            <a:cxnLst/>
            <a:rect l="l" t="t" r="r" b="b"/>
            <a:pathLst>
              <a:path w="101600" h="2522220">
                <a:moveTo>
                  <a:pt x="101079" y="2521775"/>
                </a:moveTo>
                <a:lnTo>
                  <a:pt x="0" y="2521775"/>
                </a:lnTo>
                <a:lnTo>
                  <a:pt x="0" y="0"/>
                </a:lnTo>
                <a:lnTo>
                  <a:pt x="101079" y="0"/>
                </a:lnTo>
                <a:lnTo>
                  <a:pt x="101079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2512250"/>
                </a:lnTo>
                <a:lnTo>
                  <a:pt x="4762" y="2512250"/>
                </a:lnTo>
                <a:lnTo>
                  <a:pt x="9525" y="2517012"/>
                </a:lnTo>
                <a:lnTo>
                  <a:pt x="101079" y="2517012"/>
                </a:lnTo>
                <a:lnTo>
                  <a:pt x="101079" y="2521775"/>
                </a:lnTo>
                <a:close/>
              </a:path>
              <a:path w="101600" h="2522220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01600" h="2522220">
                <a:moveTo>
                  <a:pt x="91554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91554" y="4762"/>
                </a:lnTo>
                <a:lnTo>
                  <a:pt x="91554" y="9524"/>
                </a:lnTo>
                <a:close/>
              </a:path>
              <a:path w="101600" h="2522220">
                <a:moveTo>
                  <a:pt x="91554" y="2517012"/>
                </a:moveTo>
                <a:lnTo>
                  <a:pt x="91554" y="4762"/>
                </a:lnTo>
                <a:lnTo>
                  <a:pt x="96316" y="9524"/>
                </a:lnTo>
                <a:lnTo>
                  <a:pt x="101079" y="9524"/>
                </a:lnTo>
                <a:lnTo>
                  <a:pt x="101079" y="2512250"/>
                </a:lnTo>
                <a:lnTo>
                  <a:pt x="96316" y="2512250"/>
                </a:lnTo>
                <a:lnTo>
                  <a:pt x="91554" y="2517012"/>
                </a:lnTo>
                <a:close/>
              </a:path>
              <a:path w="101600" h="2522220">
                <a:moveTo>
                  <a:pt x="101079" y="9524"/>
                </a:moveTo>
                <a:lnTo>
                  <a:pt x="96316" y="9524"/>
                </a:lnTo>
                <a:lnTo>
                  <a:pt x="91554" y="4762"/>
                </a:lnTo>
                <a:lnTo>
                  <a:pt x="101079" y="4762"/>
                </a:lnTo>
                <a:lnTo>
                  <a:pt x="101079" y="9524"/>
                </a:lnTo>
                <a:close/>
              </a:path>
              <a:path w="101600" h="2522220">
                <a:moveTo>
                  <a:pt x="9525" y="2517012"/>
                </a:moveTo>
                <a:lnTo>
                  <a:pt x="4762" y="2512250"/>
                </a:lnTo>
                <a:lnTo>
                  <a:pt x="9525" y="2512250"/>
                </a:lnTo>
                <a:lnTo>
                  <a:pt x="9525" y="2517012"/>
                </a:lnTo>
                <a:close/>
              </a:path>
              <a:path w="101600" h="2522220">
                <a:moveTo>
                  <a:pt x="91554" y="2517012"/>
                </a:moveTo>
                <a:lnTo>
                  <a:pt x="9525" y="2517012"/>
                </a:lnTo>
                <a:lnTo>
                  <a:pt x="9525" y="2512250"/>
                </a:lnTo>
                <a:lnTo>
                  <a:pt x="91554" y="2512250"/>
                </a:lnTo>
                <a:lnTo>
                  <a:pt x="91554" y="2517012"/>
                </a:lnTo>
                <a:close/>
              </a:path>
              <a:path w="101600" h="2522220">
                <a:moveTo>
                  <a:pt x="101079" y="2517012"/>
                </a:moveTo>
                <a:lnTo>
                  <a:pt x="91554" y="2517012"/>
                </a:lnTo>
                <a:lnTo>
                  <a:pt x="96316" y="2512250"/>
                </a:lnTo>
                <a:lnTo>
                  <a:pt x="101079" y="2512250"/>
                </a:lnTo>
                <a:lnTo>
                  <a:pt x="101079" y="25170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40020" y="5631764"/>
            <a:ext cx="1461770" cy="152400"/>
          </a:xfrm>
          <a:custGeom>
            <a:avLst/>
            <a:gdLst/>
            <a:ahLst/>
            <a:cxnLst/>
            <a:rect l="l" t="t" r="r" b="b"/>
            <a:pathLst>
              <a:path w="1461770" h="152400">
                <a:moveTo>
                  <a:pt x="1461223" y="151777"/>
                </a:moveTo>
                <a:lnTo>
                  <a:pt x="0" y="151777"/>
                </a:lnTo>
                <a:lnTo>
                  <a:pt x="365315" y="0"/>
                </a:lnTo>
                <a:lnTo>
                  <a:pt x="1095921" y="0"/>
                </a:lnTo>
                <a:lnTo>
                  <a:pt x="1461223" y="15177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16156" y="5627001"/>
            <a:ext cx="1509395" cy="161925"/>
          </a:xfrm>
          <a:custGeom>
            <a:avLst/>
            <a:gdLst/>
            <a:ahLst/>
            <a:cxnLst/>
            <a:rect l="l" t="t" r="r" b="b"/>
            <a:pathLst>
              <a:path w="1509395" h="161925">
                <a:moveTo>
                  <a:pt x="1508963" y="161302"/>
                </a:moveTo>
                <a:lnTo>
                  <a:pt x="0" y="161302"/>
                </a:lnTo>
                <a:lnTo>
                  <a:pt x="388226" y="0"/>
                </a:lnTo>
                <a:lnTo>
                  <a:pt x="1120736" y="0"/>
                </a:lnTo>
                <a:lnTo>
                  <a:pt x="1142775" y="9156"/>
                </a:lnTo>
                <a:lnTo>
                  <a:pt x="390994" y="9156"/>
                </a:lnTo>
                <a:lnTo>
                  <a:pt x="389178" y="9525"/>
                </a:lnTo>
                <a:lnTo>
                  <a:pt x="390108" y="9525"/>
                </a:lnTo>
                <a:lnTo>
                  <a:pt x="47759" y="151777"/>
                </a:lnTo>
                <a:lnTo>
                  <a:pt x="23863" y="151777"/>
                </a:lnTo>
                <a:lnTo>
                  <a:pt x="25692" y="160947"/>
                </a:lnTo>
                <a:lnTo>
                  <a:pt x="1508107" y="160947"/>
                </a:lnTo>
                <a:lnTo>
                  <a:pt x="1508963" y="161302"/>
                </a:lnTo>
                <a:close/>
              </a:path>
              <a:path w="1509395" h="161925">
                <a:moveTo>
                  <a:pt x="390108" y="9525"/>
                </a:moveTo>
                <a:lnTo>
                  <a:pt x="389178" y="9525"/>
                </a:lnTo>
                <a:lnTo>
                  <a:pt x="390994" y="9156"/>
                </a:lnTo>
                <a:lnTo>
                  <a:pt x="390108" y="9525"/>
                </a:lnTo>
                <a:close/>
              </a:path>
              <a:path w="1509395" h="161925">
                <a:moveTo>
                  <a:pt x="1118841" y="9525"/>
                </a:moveTo>
                <a:lnTo>
                  <a:pt x="390108" y="9525"/>
                </a:lnTo>
                <a:lnTo>
                  <a:pt x="390994" y="9156"/>
                </a:lnTo>
                <a:lnTo>
                  <a:pt x="1117955" y="9156"/>
                </a:lnTo>
                <a:lnTo>
                  <a:pt x="1118841" y="9525"/>
                </a:lnTo>
                <a:close/>
              </a:path>
              <a:path w="1509395" h="161925">
                <a:moveTo>
                  <a:pt x="1483258" y="160947"/>
                </a:moveTo>
                <a:lnTo>
                  <a:pt x="1117955" y="9156"/>
                </a:lnTo>
                <a:lnTo>
                  <a:pt x="1119784" y="9525"/>
                </a:lnTo>
                <a:lnTo>
                  <a:pt x="1143661" y="9525"/>
                </a:lnTo>
                <a:lnTo>
                  <a:pt x="1486038" y="151777"/>
                </a:lnTo>
                <a:lnTo>
                  <a:pt x="1485087" y="151777"/>
                </a:lnTo>
                <a:lnTo>
                  <a:pt x="1483258" y="160947"/>
                </a:lnTo>
                <a:close/>
              </a:path>
              <a:path w="1509395" h="161925">
                <a:moveTo>
                  <a:pt x="1143661" y="9525"/>
                </a:moveTo>
                <a:lnTo>
                  <a:pt x="1119784" y="9525"/>
                </a:lnTo>
                <a:lnTo>
                  <a:pt x="1117955" y="9156"/>
                </a:lnTo>
                <a:lnTo>
                  <a:pt x="1142775" y="9156"/>
                </a:lnTo>
                <a:lnTo>
                  <a:pt x="1143661" y="9525"/>
                </a:lnTo>
                <a:close/>
              </a:path>
              <a:path w="1509395" h="161925">
                <a:moveTo>
                  <a:pt x="25692" y="160947"/>
                </a:moveTo>
                <a:lnTo>
                  <a:pt x="23863" y="151777"/>
                </a:lnTo>
                <a:lnTo>
                  <a:pt x="47759" y="151777"/>
                </a:lnTo>
                <a:lnTo>
                  <a:pt x="25692" y="160947"/>
                </a:lnTo>
                <a:close/>
              </a:path>
              <a:path w="1509395" h="161925">
                <a:moveTo>
                  <a:pt x="1483258" y="160947"/>
                </a:moveTo>
                <a:lnTo>
                  <a:pt x="25692" y="160947"/>
                </a:lnTo>
                <a:lnTo>
                  <a:pt x="47759" y="151777"/>
                </a:lnTo>
                <a:lnTo>
                  <a:pt x="1461191" y="151777"/>
                </a:lnTo>
                <a:lnTo>
                  <a:pt x="1483258" y="160947"/>
                </a:lnTo>
                <a:close/>
              </a:path>
              <a:path w="1509395" h="161925">
                <a:moveTo>
                  <a:pt x="1508107" y="160947"/>
                </a:moveTo>
                <a:lnTo>
                  <a:pt x="1483258" y="160947"/>
                </a:lnTo>
                <a:lnTo>
                  <a:pt x="1485087" y="151777"/>
                </a:lnTo>
                <a:lnTo>
                  <a:pt x="1486038" y="151777"/>
                </a:lnTo>
                <a:lnTo>
                  <a:pt x="1508107" y="1609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60084" y="3585806"/>
            <a:ext cx="192392" cy="176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88372" y="3692652"/>
            <a:ext cx="491490" cy="939165"/>
          </a:xfrm>
          <a:custGeom>
            <a:avLst/>
            <a:gdLst/>
            <a:ahLst/>
            <a:cxnLst/>
            <a:rect l="l" t="t" r="r" b="b"/>
            <a:pathLst>
              <a:path w="491489" h="939164">
                <a:moveTo>
                  <a:pt x="474370" y="938542"/>
                </a:moveTo>
                <a:lnTo>
                  <a:pt x="0" y="8661"/>
                </a:lnTo>
                <a:lnTo>
                  <a:pt x="16967" y="0"/>
                </a:lnTo>
                <a:lnTo>
                  <a:pt x="491337" y="929881"/>
                </a:lnTo>
                <a:lnTo>
                  <a:pt x="474370" y="938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01173" y="4582312"/>
            <a:ext cx="192392" cy="176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69589" y="367431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269589" y="380766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269589" y="394101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269589" y="407436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69589" y="420771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69589" y="434106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69589" y="447441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269589" y="460776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269589" y="474111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113508" y="4752352"/>
            <a:ext cx="442887" cy="16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755809" y="4683747"/>
            <a:ext cx="276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q</a:t>
            </a:r>
            <a:r>
              <a:rPr dirty="0" baseline="-17921" sz="2325" spc="7" b="1"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11057" y="4325264"/>
            <a:ext cx="2533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Calibri"/>
                <a:cs typeface="Calibri"/>
              </a:rPr>
              <a:t>+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10930" y="5783541"/>
            <a:ext cx="4818380" cy="0"/>
          </a:xfrm>
          <a:custGeom>
            <a:avLst/>
            <a:gdLst/>
            <a:ahLst/>
            <a:cxnLst/>
            <a:rect l="l" t="t" r="r" b="b"/>
            <a:pathLst>
              <a:path w="4818380" h="0">
                <a:moveTo>
                  <a:pt x="0" y="0"/>
                </a:moveTo>
                <a:lnTo>
                  <a:pt x="481797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195205" y="3210242"/>
            <a:ext cx="310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P</a:t>
            </a:r>
            <a:r>
              <a:rPr dirty="0" baseline="-17921" sz="2325" spc="7" b="1"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2455367" y="4057484"/>
            <a:ext cx="418465" cy="1035685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400" b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153670">
              <a:lnSpc>
                <a:spcPct val="100000"/>
              </a:lnSpc>
              <a:spcBef>
                <a:spcPts val="1095"/>
              </a:spcBef>
            </a:pPr>
            <a:r>
              <a:rPr dirty="0" sz="2400" b="1" i="1">
                <a:latin typeface="Times New Roman"/>
                <a:cs typeface="Times New Roman"/>
              </a:rPr>
              <a:t>q</a:t>
            </a:r>
            <a:r>
              <a:rPr dirty="0" baseline="-17921" sz="2325" spc="7" b="1"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19728" y="444569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2230793" y="1514855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二、实验探究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760647" y="4264786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7350" y="2135060"/>
            <a:ext cx="18046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1.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定性研</a:t>
            </a:r>
            <a:r>
              <a:rPr dirty="0" sz="2800" spc="-10" b="1">
                <a:latin typeface="华文楷体"/>
                <a:cs typeface="华文楷体"/>
              </a:rPr>
              <a:t>究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0590" y="1414653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二、实验探究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72302" y="2163457"/>
            <a:ext cx="1399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华文楷体"/>
                <a:cs typeface="华文楷体"/>
              </a:rPr>
              <a:t>演示实验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61815" y="4895088"/>
            <a:ext cx="109855" cy="843280"/>
          </a:xfrm>
          <a:custGeom>
            <a:avLst/>
            <a:gdLst/>
            <a:ahLst/>
            <a:cxnLst/>
            <a:rect l="l" t="t" r="r" b="b"/>
            <a:pathLst>
              <a:path w="109854" h="843279">
                <a:moveTo>
                  <a:pt x="0" y="0"/>
                </a:moveTo>
                <a:lnTo>
                  <a:pt x="109727" y="0"/>
                </a:lnTo>
                <a:lnTo>
                  <a:pt x="109727" y="842772"/>
                </a:lnTo>
                <a:lnTo>
                  <a:pt x="0" y="842772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56583" y="4890414"/>
            <a:ext cx="120650" cy="853440"/>
          </a:xfrm>
          <a:custGeom>
            <a:avLst/>
            <a:gdLst/>
            <a:ahLst/>
            <a:cxnLst/>
            <a:rect l="l" t="t" r="r" b="b"/>
            <a:pathLst>
              <a:path w="120650" h="853439">
                <a:moveTo>
                  <a:pt x="120218" y="852944"/>
                </a:moveTo>
                <a:lnTo>
                  <a:pt x="0" y="852944"/>
                </a:lnTo>
                <a:lnTo>
                  <a:pt x="0" y="0"/>
                </a:lnTo>
                <a:lnTo>
                  <a:pt x="120218" y="0"/>
                </a:lnTo>
                <a:lnTo>
                  <a:pt x="12021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843419"/>
                </a:lnTo>
                <a:lnTo>
                  <a:pt x="4762" y="843419"/>
                </a:lnTo>
                <a:lnTo>
                  <a:pt x="9525" y="848182"/>
                </a:lnTo>
                <a:lnTo>
                  <a:pt x="120218" y="848182"/>
                </a:lnTo>
                <a:lnTo>
                  <a:pt x="120218" y="852944"/>
                </a:lnTo>
                <a:close/>
              </a:path>
              <a:path w="120650" h="85343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20650" h="853439">
                <a:moveTo>
                  <a:pt x="11069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10693" y="4762"/>
                </a:lnTo>
                <a:lnTo>
                  <a:pt x="110693" y="9525"/>
                </a:lnTo>
                <a:close/>
              </a:path>
              <a:path w="120650" h="853439">
                <a:moveTo>
                  <a:pt x="110693" y="848182"/>
                </a:moveTo>
                <a:lnTo>
                  <a:pt x="110693" y="4762"/>
                </a:lnTo>
                <a:lnTo>
                  <a:pt x="115455" y="9525"/>
                </a:lnTo>
                <a:lnTo>
                  <a:pt x="120218" y="9525"/>
                </a:lnTo>
                <a:lnTo>
                  <a:pt x="120218" y="843419"/>
                </a:lnTo>
                <a:lnTo>
                  <a:pt x="115455" y="843419"/>
                </a:lnTo>
                <a:lnTo>
                  <a:pt x="110693" y="848182"/>
                </a:lnTo>
                <a:close/>
              </a:path>
              <a:path w="120650" h="853439">
                <a:moveTo>
                  <a:pt x="120218" y="9525"/>
                </a:moveTo>
                <a:lnTo>
                  <a:pt x="115455" y="9525"/>
                </a:lnTo>
                <a:lnTo>
                  <a:pt x="110693" y="4762"/>
                </a:lnTo>
                <a:lnTo>
                  <a:pt x="120218" y="4762"/>
                </a:lnTo>
                <a:lnTo>
                  <a:pt x="120218" y="9525"/>
                </a:lnTo>
                <a:close/>
              </a:path>
              <a:path w="120650" h="853439">
                <a:moveTo>
                  <a:pt x="9525" y="848182"/>
                </a:moveTo>
                <a:lnTo>
                  <a:pt x="4762" y="843419"/>
                </a:lnTo>
                <a:lnTo>
                  <a:pt x="9525" y="843419"/>
                </a:lnTo>
                <a:lnTo>
                  <a:pt x="9525" y="848182"/>
                </a:lnTo>
                <a:close/>
              </a:path>
              <a:path w="120650" h="853439">
                <a:moveTo>
                  <a:pt x="110693" y="848182"/>
                </a:moveTo>
                <a:lnTo>
                  <a:pt x="9525" y="848182"/>
                </a:lnTo>
                <a:lnTo>
                  <a:pt x="9525" y="843419"/>
                </a:lnTo>
                <a:lnTo>
                  <a:pt x="110693" y="843419"/>
                </a:lnTo>
                <a:lnTo>
                  <a:pt x="110693" y="848182"/>
                </a:lnTo>
                <a:close/>
              </a:path>
              <a:path w="120650" h="853439">
                <a:moveTo>
                  <a:pt x="120218" y="848182"/>
                </a:moveTo>
                <a:lnTo>
                  <a:pt x="110693" y="848182"/>
                </a:lnTo>
                <a:lnTo>
                  <a:pt x="115455" y="843419"/>
                </a:lnTo>
                <a:lnTo>
                  <a:pt x="120218" y="843419"/>
                </a:lnTo>
                <a:lnTo>
                  <a:pt x="120218" y="848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01796" y="4473473"/>
            <a:ext cx="443230" cy="422275"/>
          </a:xfrm>
          <a:custGeom>
            <a:avLst/>
            <a:gdLst/>
            <a:ahLst/>
            <a:cxnLst/>
            <a:rect l="l" t="t" r="r" b="b"/>
            <a:pathLst>
              <a:path w="443229" h="422275">
                <a:moveTo>
                  <a:pt x="221818" y="421703"/>
                </a:moveTo>
                <a:lnTo>
                  <a:pt x="171053" y="416134"/>
                </a:lnTo>
                <a:lnTo>
                  <a:pt x="124435" y="400272"/>
                </a:lnTo>
                <a:lnTo>
                  <a:pt x="83287" y="375383"/>
                </a:lnTo>
                <a:lnTo>
                  <a:pt x="48994" y="342813"/>
                </a:lnTo>
                <a:lnTo>
                  <a:pt x="22782" y="303744"/>
                </a:lnTo>
                <a:lnTo>
                  <a:pt x="6011" y="259482"/>
                </a:lnTo>
                <a:lnTo>
                  <a:pt x="0" y="211302"/>
                </a:lnTo>
                <a:lnTo>
                  <a:pt x="6011" y="162788"/>
                </a:lnTo>
                <a:lnTo>
                  <a:pt x="22782" y="118287"/>
                </a:lnTo>
                <a:lnTo>
                  <a:pt x="48994" y="79057"/>
                </a:lnTo>
                <a:lnTo>
                  <a:pt x="83324" y="46356"/>
                </a:lnTo>
                <a:lnTo>
                  <a:pt x="124483" y="21430"/>
                </a:lnTo>
                <a:lnTo>
                  <a:pt x="171069" y="5568"/>
                </a:lnTo>
                <a:lnTo>
                  <a:pt x="221818" y="0"/>
                </a:lnTo>
                <a:lnTo>
                  <a:pt x="272576" y="5569"/>
                </a:lnTo>
                <a:lnTo>
                  <a:pt x="319182" y="21441"/>
                </a:lnTo>
                <a:lnTo>
                  <a:pt x="360303" y="46356"/>
                </a:lnTo>
                <a:lnTo>
                  <a:pt x="394547" y="78974"/>
                </a:lnTo>
                <a:lnTo>
                  <a:pt x="420679" y="118125"/>
                </a:lnTo>
                <a:lnTo>
                  <a:pt x="437332" y="162508"/>
                </a:lnTo>
                <a:lnTo>
                  <a:pt x="443179" y="210858"/>
                </a:lnTo>
                <a:lnTo>
                  <a:pt x="437332" y="259202"/>
                </a:lnTo>
                <a:lnTo>
                  <a:pt x="420679" y="303582"/>
                </a:lnTo>
                <a:lnTo>
                  <a:pt x="394547" y="342730"/>
                </a:lnTo>
                <a:lnTo>
                  <a:pt x="360266" y="375383"/>
                </a:lnTo>
                <a:lnTo>
                  <a:pt x="319134" y="400283"/>
                </a:lnTo>
                <a:lnTo>
                  <a:pt x="272561" y="416136"/>
                </a:lnTo>
                <a:lnTo>
                  <a:pt x="221818" y="421703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97554" y="4468710"/>
            <a:ext cx="452120" cy="430530"/>
          </a:xfrm>
          <a:custGeom>
            <a:avLst/>
            <a:gdLst/>
            <a:ahLst/>
            <a:cxnLst/>
            <a:rect l="l" t="t" r="r" b="b"/>
            <a:pathLst>
              <a:path w="452120" h="430529">
                <a:moveTo>
                  <a:pt x="254876" y="1270"/>
                </a:moveTo>
                <a:lnTo>
                  <a:pt x="197345" y="1270"/>
                </a:lnTo>
                <a:lnTo>
                  <a:pt x="203022" y="0"/>
                </a:lnTo>
                <a:lnTo>
                  <a:pt x="249212" y="0"/>
                </a:lnTo>
                <a:lnTo>
                  <a:pt x="254876" y="1270"/>
                </a:lnTo>
                <a:close/>
              </a:path>
              <a:path w="452120" h="430529">
                <a:moveTo>
                  <a:pt x="254762" y="429260"/>
                </a:moveTo>
                <a:lnTo>
                  <a:pt x="197230" y="429260"/>
                </a:lnTo>
                <a:lnTo>
                  <a:pt x="191541" y="427989"/>
                </a:lnTo>
                <a:lnTo>
                  <a:pt x="180416" y="426720"/>
                </a:lnTo>
                <a:lnTo>
                  <a:pt x="169494" y="424179"/>
                </a:lnTo>
                <a:lnTo>
                  <a:pt x="158762" y="420370"/>
                </a:lnTo>
                <a:lnTo>
                  <a:pt x="148272" y="417829"/>
                </a:lnTo>
                <a:lnTo>
                  <a:pt x="138010" y="414020"/>
                </a:lnTo>
                <a:lnTo>
                  <a:pt x="127990" y="408939"/>
                </a:lnTo>
                <a:lnTo>
                  <a:pt x="118249" y="405129"/>
                </a:lnTo>
                <a:lnTo>
                  <a:pt x="108788" y="398779"/>
                </a:lnTo>
                <a:lnTo>
                  <a:pt x="99618" y="393700"/>
                </a:lnTo>
                <a:lnTo>
                  <a:pt x="90754" y="387350"/>
                </a:lnTo>
                <a:lnTo>
                  <a:pt x="58674" y="359410"/>
                </a:lnTo>
                <a:lnTo>
                  <a:pt x="32664" y="326389"/>
                </a:lnTo>
                <a:lnTo>
                  <a:pt x="13715" y="289560"/>
                </a:lnTo>
                <a:lnTo>
                  <a:pt x="2527" y="247650"/>
                </a:lnTo>
                <a:lnTo>
                  <a:pt x="0" y="220979"/>
                </a:lnTo>
                <a:lnTo>
                  <a:pt x="0" y="209550"/>
                </a:lnTo>
                <a:lnTo>
                  <a:pt x="4559" y="171450"/>
                </a:lnTo>
                <a:lnTo>
                  <a:pt x="17779" y="130810"/>
                </a:lnTo>
                <a:lnTo>
                  <a:pt x="22326" y="121920"/>
                </a:lnTo>
                <a:lnTo>
                  <a:pt x="27330" y="111760"/>
                </a:lnTo>
                <a:lnTo>
                  <a:pt x="32791" y="102870"/>
                </a:lnTo>
                <a:lnTo>
                  <a:pt x="38684" y="93979"/>
                </a:lnTo>
                <a:lnTo>
                  <a:pt x="44996" y="86360"/>
                </a:lnTo>
                <a:lnTo>
                  <a:pt x="51714" y="77470"/>
                </a:lnTo>
                <a:lnTo>
                  <a:pt x="82397" y="48260"/>
                </a:lnTo>
                <a:lnTo>
                  <a:pt x="127990" y="20320"/>
                </a:lnTo>
                <a:lnTo>
                  <a:pt x="191719" y="1270"/>
                </a:lnTo>
                <a:lnTo>
                  <a:pt x="260565" y="1270"/>
                </a:lnTo>
                <a:lnTo>
                  <a:pt x="293344" y="8889"/>
                </a:lnTo>
                <a:lnTo>
                  <a:pt x="209423" y="8889"/>
                </a:lnTo>
                <a:lnTo>
                  <a:pt x="203822" y="10160"/>
                </a:lnTo>
                <a:lnTo>
                  <a:pt x="198488" y="10160"/>
                </a:lnTo>
                <a:lnTo>
                  <a:pt x="192976" y="11429"/>
                </a:lnTo>
                <a:lnTo>
                  <a:pt x="193141" y="11429"/>
                </a:lnTo>
                <a:lnTo>
                  <a:pt x="182244" y="12700"/>
                </a:lnTo>
                <a:lnTo>
                  <a:pt x="182460" y="12700"/>
                </a:lnTo>
                <a:lnTo>
                  <a:pt x="171754" y="15239"/>
                </a:lnTo>
                <a:lnTo>
                  <a:pt x="171983" y="15239"/>
                </a:lnTo>
                <a:lnTo>
                  <a:pt x="161467" y="17779"/>
                </a:lnTo>
                <a:lnTo>
                  <a:pt x="161683" y="17779"/>
                </a:lnTo>
                <a:lnTo>
                  <a:pt x="151409" y="21589"/>
                </a:lnTo>
                <a:lnTo>
                  <a:pt x="151612" y="21589"/>
                </a:lnTo>
                <a:lnTo>
                  <a:pt x="141566" y="25400"/>
                </a:lnTo>
                <a:lnTo>
                  <a:pt x="141770" y="25400"/>
                </a:lnTo>
                <a:lnTo>
                  <a:pt x="131965" y="29210"/>
                </a:lnTo>
                <a:lnTo>
                  <a:pt x="132168" y="29210"/>
                </a:lnTo>
                <a:lnTo>
                  <a:pt x="122631" y="34289"/>
                </a:lnTo>
                <a:lnTo>
                  <a:pt x="122821" y="34289"/>
                </a:lnTo>
                <a:lnTo>
                  <a:pt x="115877" y="38100"/>
                </a:lnTo>
                <a:lnTo>
                  <a:pt x="113753" y="38100"/>
                </a:lnTo>
                <a:lnTo>
                  <a:pt x="104775" y="44450"/>
                </a:lnTo>
                <a:lnTo>
                  <a:pt x="104952" y="44450"/>
                </a:lnTo>
                <a:lnTo>
                  <a:pt x="96278" y="49529"/>
                </a:lnTo>
                <a:lnTo>
                  <a:pt x="96456" y="49529"/>
                </a:lnTo>
                <a:lnTo>
                  <a:pt x="88099" y="55879"/>
                </a:lnTo>
                <a:lnTo>
                  <a:pt x="88277" y="55879"/>
                </a:lnTo>
                <a:lnTo>
                  <a:pt x="80251" y="62229"/>
                </a:lnTo>
                <a:lnTo>
                  <a:pt x="80416" y="62229"/>
                </a:lnTo>
                <a:lnTo>
                  <a:pt x="72732" y="69850"/>
                </a:lnTo>
                <a:lnTo>
                  <a:pt x="72898" y="69850"/>
                </a:lnTo>
                <a:lnTo>
                  <a:pt x="65557" y="76200"/>
                </a:lnTo>
                <a:lnTo>
                  <a:pt x="65722" y="76200"/>
                </a:lnTo>
                <a:lnTo>
                  <a:pt x="58762" y="83820"/>
                </a:lnTo>
                <a:lnTo>
                  <a:pt x="58915" y="83820"/>
                </a:lnTo>
                <a:lnTo>
                  <a:pt x="52336" y="91439"/>
                </a:lnTo>
                <a:lnTo>
                  <a:pt x="52489" y="91439"/>
                </a:lnTo>
                <a:lnTo>
                  <a:pt x="46316" y="100329"/>
                </a:lnTo>
                <a:lnTo>
                  <a:pt x="40690" y="107950"/>
                </a:lnTo>
                <a:lnTo>
                  <a:pt x="35483" y="116839"/>
                </a:lnTo>
                <a:lnTo>
                  <a:pt x="30708" y="125729"/>
                </a:lnTo>
                <a:lnTo>
                  <a:pt x="26390" y="134620"/>
                </a:lnTo>
                <a:lnTo>
                  <a:pt x="23012" y="143510"/>
                </a:lnTo>
                <a:lnTo>
                  <a:pt x="22605" y="143510"/>
                </a:lnTo>
                <a:lnTo>
                  <a:pt x="19126" y="153670"/>
                </a:lnTo>
                <a:lnTo>
                  <a:pt x="16217" y="163829"/>
                </a:lnTo>
                <a:lnTo>
                  <a:pt x="13817" y="173989"/>
                </a:lnTo>
                <a:lnTo>
                  <a:pt x="11925" y="184150"/>
                </a:lnTo>
                <a:lnTo>
                  <a:pt x="11175" y="189229"/>
                </a:lnTo>
                <a:lnTo>
                  <a:pt x="10566" y="194310"/>
                </a:lnTo>
                <a:lnTo>
                  <a:pt x="10083" y="199389"/>
                </a:lnTo>
                <a:lnTo>
                  <a:pt x="9740" y="204470"/>
                </a:lnTo>
                <a:lnTo>
                  <a:pt x="9525" y="209550"/>
                </a:lnTo>
                <a:lnTo>
                  <a:pt x="9568" y="220979"/>
                </a:lnTo>
                <a:lnTo>
                  <a:pt x="9740" y="226060"/>
                </a:lnTo>
                <a:lnTo>
                  <a:pt x="10083" y="231139"/>
                </a:lnTo>
                <a:lnTo>
                  <a:pt x="10579" y="236220"/>
                </a:lnTo>
                <a:lnTo>
                  <a:pt x="11201" y="241300"/>
                </a:lnTo>
                <a:lnTo>
                  <a:pt x="11950" y="246379"/>
                </a:lnTo>
                <a:lnTo>
                  <a:pt x="13868" y="256539"/>
                </a:lnTo>
                <a:lnTo>
                  <a:pt x="16281" y="266700"/>
                </a:lnTo>
                <a:lnTo>
                  <a:pt x="19202" y="276860"/>
                </a:lnTo>
                <a:lnTo>
                  <a:pt x="19561" y="276860"/>
                </a:lnTo>
                <a:lnTo>
                  <a:pt x="22605" y="285750"/>
                </a:lnTo>
                <a:lnTo>
                  <a:pt x="26479" y="294639"/>
                </a:lnTo>
                <a:lnTo>
                  <a:pt x="30822" y="304800"/>
                </a:lnTo>
                <a:lnTo>
                  <a:pt x="31319" y="304800"/>
                </a:lnTo>
                <a:lnTo>
                  <a:pt x="35598" y="313689"/>
                </a:lnTo>
                <a:lnTo>
                  <a:pt x="36245" y="313689"/>
                </a:lnTo>
                <a:lnTo>
                  <a:pt x="40817" y="321310"/>
                </a:lnTo>
                <a:lnTo>
                  <a:pt x="46443" y="330200"/>
                </a:lnTo>
                <a:lnTo>
                  <a:pt x="52489" y="337820"/>
                </a:lnTo>
                <a:lnTo>
                  <a:pt x="52336" y="337820"/>
                </a:lnTo>
                <a:lnTo>
                  <a:pt x="58915" y="345439"/>
                </a:lnTo>
                <a:lnTo>
                  <a:pt x="58762" y="345439"/>
                </a:lnTo>
                <a:lnTo>
                  <a:pt x="65722" y="353060"/>
                </a:lnTo>
                <a:lnTo>
                  <a:pt x="65557" y="353060"/>
                </a:lnTo>
                <a:lnTo>
                  <a:pt x="72898" y="360679"/>
                </a:lnTo>
                <a:lnTo>
                  <a:pt x="72732" y="360679"/>
                </a:lnTo>
                <a:lnTo>
                  <a:pt x="80416" y="367029"/>
                </a:lnTo>
                <a:lnTo>
                  <a:pt x="80251" y="367029"/>
                </a:lnTo>
                <a:lnTo>
                  <a:pt x="88277" y="374650"/>
                </a:lnTo>
                <a:lnTo>
                  <a:pt x="89771" y="374650"/>
                </a:lnTo>
                <a:lnTo>
                  <a:pt x="96456" y="379729"/>
                </a:lnTo>
                <a:lnTo>
                  <a:pt x="96278" y="379729"/>
                </a:lnTo>
                <a:lnTo>
                  <a:pt x="104952" y="386079"/>
                </a:lnTo>
                <a:lnTo>
                  <a:pt x="104775" y="386079"/>
                </a:lnTo>
                <a:lnTo>
                  <a:pt x="113753" y="391160"/>
                </a:lnTo>
                <a:lnTo>
                  <a:pt x="113563" y="391160"/>
                </a:lnTo>
                <a:lnTo>
                  <a:pt x="122821" y="396239"/>
                </a:lnTo>
                <a:lnTo>
                  <a:pt x="122631" y="396239"/>
                </a:lnTo>
                <a:lnTo>
                  <a:pt x="132168" y="401320"/>
                </a:lnTo>
                <a:lnTo>
                  <a:pt x="134416" y="401320"/>
                </a:lnTo>
                <a:lnTo>
                  <a:pt x="141770" y="405129"/>
                </a:lnTo>
                <a:lnTo>
                  <a:pt x="141566" y="405129"/>
                </a:lnTo>
                <a:lnTo>
                  <a:pt x="151612" y="408939"/>
                </a:lnTo>
                <a:lnTo>
                  <a:pt x="151409" y="408939"/>
                </a:lnTo>
                <a:lnTo>
                  <a:pt x="161683" y="411479"/>
                </a:lnTo>
                <a:lnTo>
                  <a:pt x="161467" y="411479"/>
                </a:lnTo>
                <a:lnTo>
                  <a:pt x="171983" y="414020"/>
                </a:lnTo>
                <a:lnTo>
                  <a:pt x="171754" y="414020"/>
                </a:lnTo>
                <a:lnTo>
                  <a:pt x="182460" y="416560"/>
                </a:lnTo>
                <a:lnTo>
                  <a:pt x="182244" y="416560"/>
                </a:lnTo>
                <a:lnTo>
                  <a:pt x="193141" y="419100"/>
                </a:lnTo>
                <a:lnTo>
                  <a:pt x="198374" y="419100"/>
                </a:lnTo>
                <a:lnTo>
                  <a:pt x="203936" y="420370"/>
                </a:lnTo>
                <a:lnTo>
                  <a:pt x="220395" y="420370"/>
                </a:lnTo>
                <a:lnTo>
                  <a:pt x="226053" y="421627"/>
                </a:lnTo>
                <a:lnTo>
                  <a:pt x="289551" y="421639"/>
                </a:lnTo>
                <a:lnTo>
                  <a:pt x="282397" y="424179"/>
                </a:lnTo>
                <a:lnTo>
                  <a:pt x="271475" y="426720"/>
                </a:lnTo>
                <a:lnTo>
                  <a:pt x="260400" y="427989"/>
                </a:lnTo>
                <a:lnTo>
                  <a:pt x="254762" y="429260"/>
                </a:lnTo>
                <a:close/>
              </a:path>
              <a:path w="452120" h="430529">
                <a:moveTo>
                  <a:pt x="338556" y="39370"/>
                </a:moveTo>
                <a:lnTo>
                  <a:pt x="329285" y="34289"/>
                </a:lnTo>
                <a:lnTo>
                  <a:pt x="329488" y="34289"/>
                </a:lnTo>
                <a:lnTo>
                  <a:pt x="319938" y="29210"/>
                </a:lnTo>
                <a:lnTo>
                  <a:pt x="320141" y="29210"/>
                </a:lnTo>
                <a:lnTo>
                  <a:pt x="310337" y="25400"/>
                </a:lnTo>
                <a:lnTo>
                  <a:pt x="310553" y="25400"/>
                </a:lnTo>
                <a:lnTo>
                  <a:pt x="300494" y="21589"/>
                </a:lnTo>
                <a:lnTo>
                  <a:pt x="300710" y="21589"/>
                </a:lnTo>
                <a:lnTo>
                  <a:pt x="290423" y="17779"/>
                </a:lnTo>
                <a:lnTo>
                  <a:pt x="290639" y="17779"/>
                </a:lnTo>
                <a:lnTo>
                  <a:pt x="280136" y="15239"/>
                </a:lnTo>
                <a:lnTo>
                  <a:pt x="280352" y="15239"/>
                </a:lnTo>
                <a:lnTo>
                  <a:pt x="269646" y="12700"/>
                </a:lnTo>
                <a:lnTo>
                  <a:pt x="269875" y="12700"/>
                </a:lnTo>
                <a:lnTo>
                  <a:pt x="258965" y="11429"/>
                </a:lnTo>
                <a:lnTo>
                  <a:pt x="259143" y="11429"/>
                </a:lnTo>
                <a:lnTo>
                  <a:pt x="253618" y="10160"/>
                </a:lnTo>
                <a:lnTo>
                  <a:pt x="248285" y="10160"/>
                </a:lnTo>
                <a:lnTo>
                  <a:pt x="242684" y="8889"/>
                </a:lnTo>
                <a:lnTo>
                  <a:pt x="293344" y="8889"/>
                </a:lnTo>
                <a:lnTo>
                  <a:pt x="314109" y="16510"/>
                </a:lnTo>
                <a:lnTo>
                  <a:pt x="352501" y="35560"/>
                </a:lnTo>
                <a:lnTo>
                  <a:pt x="356041" y="38100"/>
                </a:lnTo>
                <a:lnTo>
                  <a:pt x="338366" y="38100"/>
                </a:lnTo>
                <a:lnTo>
                  <a:pt x="338556" y="39370"/>
                </a:lnTo>
                <a:close/>
              </a:path>
              <a:path w="452120" h="430529">
                <a:moveTo>
                  <a:pt x="113563" y="39370"/>
                </a:moveTo>
                <a:lnTo>
                  <a:pt x="113753" y="38100"/>
                </a:lnTo>
                <a:lnTo>
                  <a:pt x="115877" y="38100"/>
                </a:lnTo>
                <a:lnTo>
                  <a:pt x="113563" y="39370"/>
                </a:lnTo>
                <a:close/>
              </a:path>
              <a:path w="452120" h="430529">
                <a:moveTo>
                  <a:pt x="429590" y="144779"/>
                </a:moveTo>
                <a:lnTo>
                  <a:pt x="425627" y="134620"/>
                </a:lnTo>
                <a:lnTo>
                  <a:pt x="421297" y="125729"/>
                </a:lnTo>
                <a:lnTo>
                  <a:pt x="416509" y="116839"/>
                </a:lnTo>
                <a:lnTo>
                  <a:pt x="411302" y="107950"/>
                </a:lnTo>
                <a:lnTo>
                  <a:pt x="405663" y="100329"/>
                </a:lnTo>
                <a:lnTo>
                  <a:pt x="405803" y="100329"/>
                </a:lnTo>
                <a:lnTo>
                  <a:pt x="399630" y="91439"/>
                </a:lnTo>
                <a:lnTo>
                  <a:pt x="399770" y="91439"/>
                </a:lnTo>
                <a:lnTo>
                  <a:pt x="393204" y="83820"/>
                </a:lnTo>
                <a:lnTo>
                  <a:pt x="393357" y="83820"/>
                </a:lnTo>
                <a:lnTo>
                  <a:pt x="386397" y="76200"/>
                </a:lnTo>
                <a:lnTo>
                  <a:pt x="386549" y="76200"/>
                </a:lnTo>
                <a:lnTo>
                  <a:pt x="379221" y="69850"/>
                </a:lnTo>
                <a:lnTo>
                  <a:pt x="379387" y="69850"/>
                </a:lnTo>
                <a:lnTo>
                  <a:pt x="371703" y="62229"/>
                </a:lnTo>
                <a:lnTo>
                  <a:pt x="371868" y="62229"/>
                </a:lnTo>
                <a:lnTo>
                  <a:pt x="363842" y="55879"/>
                </a:lnTo>
                <a:lnTo>
                  <a:pt x="364020" y="55879"/>
                </a:lnTo>
                <a:lnTo>
                  <a:pt x="355650" y="49529"/>
                </a:lnTo>
                <a:lnTo>
                  <a:pt x="355828" y="49529"/>
                </a:lnTo>
                <a:lnTo>
                  <a:pt x="347154" y="44450"/>
                </a:lnTo>
                <a:lnTo>
                  <a:pt x="347344" y="44450"/>
                </a:lnTo>
                <a:lnTo>
                  <a:pt x="338366" y="38100"/>
                </a:lnTo>
                <a:lnTo>
                  <a:pt x="356041" y="38100"/>
                </a:lnTo>
                <a:lnTo>
                  <a:pt x="361353" y="41910"/>
                </a:lnTo>
                <a:lnTo>
                  <a:pt x="369900" y="48260"/>
                </a:lnTo>
                <a:lnTo>
                  <a:pt x="378104" y="55879"/>
                </a:lnTo>
                <a:lnTo>
                  <a:pt x="385952" y="62229"/>
                </a:lnTo>
                <a:lnTo>
                  <a:pt x="393445" y="69850"/>
                </a:lnTo>
                <a:lnTo>
                  <a:pt x="400545" y="77470"/>
                </a:lnTo>
                <a:lnTo>
                  <a:pt x="407123" y="86360"/>
                </a:lnTo>
                <a:lnTo>
                  <a:pt x="413575" y="93979"/>
                </a:lnTo>
                <a:lnTo>
                  <a:pt x="419455" y="102870"/>
                </a:lnTo>
                <a:lnTo>
                  <a:pt x="424903" y="111760"/>
                </a:lnTo>
                <a:lnTo>
                  <a:pt x="429894" y="121920"/>
                </a:lnTo>
                <a:lnTo>
                  <a:pt x="434428" y="130810"/>
                </a:lnTo>
                <a:lnTo>
                  <a:pt x="438480" y="140970"/>
                </a:lnTo>
                <a:lnTo>
                  <a:pt x="439369" y="143510"/>
                </a:lnTo>
                <a:lnTo>
                  <a:pt x="429501" y="143510"/>
                </a:lnTo>
                <a:lnTo>
                  <a:pt x="429590" y="144779"/>
                </a:lnTo>
                <a:close/>
              </a:path>
              <a:path w="452120" h="430529">
                <a:moveTo>
                  <a:pt x="22517" y="144779"/>
                </a:moveTo>
                <a:lnTo>
                  <a:pt x="22605" y="143510"/>
                </a:lnTo>
                <a:lnTo>
                  <a:pt x="23012" y="143510"/>
                </a:lnTo>
                <a:lnTo>
                  <a:pt x="22517" y="144779"/>
                </a:lnTo>
                <a:close/>
              </a:path>
              <a:path w="452120" h="430529">
                <a:moveTo>
                  <a:pt x="452107" y="220979"/>
                </a:moveTo>
                <a:lnTo>
                  <a:pt x="442594" y="220979"/>
                </a:lnTo>
                <a:lnTo>
                  <a:pt x="442594" y="209550"/>
                </a:lnTo>
                <a:lnTo>
                  <a:pt x="442379" y="204470"/>
                </a:lnTo>
                <a:lnTo>
                  <a:pt x="442023" y="199389"/>
                </a:lnTo>
                <a:lnTo>
                  <a:pt x="441540" y="194310"/>
                </a:lnTo>
                <a:lnTo>
                  <a:pt x="440918" y="189229"/>
                </a:lnTo>
                <a:lnTo>
                  <a:pt x="440156" y="184150"/>
                </a:lnTo>
                <a:lnTo>
                  <a:pt x="438251" y="173989"/>
                </a:lnTo>
                <a:lnTo>
                  <a:pt x="435825" y="163829"/>
                </a:lnTo>
                <a:lnTo>
                  <a:pt x="432904" y="153670"/>
                </a:lnTo>
                <a:lnTo>
                  <a:pt x="429501" y="143510"/>
                </a:lnTo>
                <a:lnTo>
                  <a:pt x="439369" y="143510"/>
                </a:lnTo>
                <a:lnTo>
                  <a:pt x="449592" y="181610"/>
                </a:lnTo>
                <a:lnTo>
                  <a:pt x="452119" y="209550"/>
                </a:lnTo>
                <a:lnTo>
                  <a:pt x="452107" y="220979"/>
                </a:lnTo>
                <a:close/>
              </a:path>
              <a:path w="452120" h="430529">
                <a:moveTo>
                  <a:pt x="9568" y="220979"/>
                </a:moveTo>
                <a:lnTo>
                  <a:pt x="9525" y="219710"/>
                </a:lnTo>
                <a:lnTo>
                  <a:pt x="9568" y="220979"/>
                </a:lnTo>
                <a:close/>
              </a:path>
              <a:path w="452120" h="430529">
                <a:moveTo>
                  <a:pt x="442725" y="276860"/>
                </a:moveTo>
                <a:lnTo>
                  <a:pt x="432904" y="276860"/>
                </a:lnTo>
                <a:lnTo>
                  <a:pt x="435889" y="266700"/>
                </a:lnTo>
                <a:lnTo>
                  <a:pt x="438302" y="256539"/>
                </a:lnTo>
                <a:lnTo>
                  <a:pt x="440194" y="246379"/>
                </a:lnTo>
                <a:lnTo>
                  <a:pt x="440931" y="241300"/>
                </a:lnTo>
                <a:lnTo>
                  <a:pt x="441553" y="236220"/>
                </a:lnTo>
                <a:lnTo>
                  <a:pt x="442036" y="231139"/>
                </a:lnTo>
                <a:lnTo>
                  <a:pt x="442379" y="226060"/>
                </a:lnTo>
                <a:lnTo>
                  <a:pt x="442594" y="219710"/>
                </a:lnTo>
                <a:lnTo>
                  <a:pt x="442594" y="220979"/>
                </a:lnTo>
                <a:lnTo>
                  <a:pt x="452107" y="220979"/>
                </a:lnTo>
                <a:lnTo>
                  <a:pt x="451891" y="226060"/>
                </a:lnTo>
                <a:lnTo>
                  <a:pt x="445020" y="269239"/>
                </a:lnTo>
                <a:lnTo>
                  <a:pt x="442725" y="276860"/>
                </a:lnTo>
                <a:close/>
              </a:path>
              <a:path w="452120" h="430529">
                <a:moveTo>
                  <a:pt x="19561" y="276860"/>
                </a:moveTo>
                <a:lnTo>
                  <a:pt x="19202" y="276860"/>
                </a:lnTo>
                <a:lnTo>
                  <a:pt x="19126" y="275589"/>
                </a:lnTo>
                <a:lnTo>
                  <a:pt x="19561" y="276860"/>
                </a:lnTo>
                <a:close/>
              </a:path>
              <a:path w="452120" h="430529">
                <a:moveTo>
                  <a:pt x="431736" y="304800"/>
                </a:moveTo>
                <a:lnTo>
                  <a:pt x="421297" y="304800"/>
                </a:lnTo>
                <a:lnTo>
                  <a:pt x="425729" y="294639"/>
                </a:lnTo>
                <a:lnTo>
                  <a:pt x="429590" y="285750"/>
                </a:lnTo>
                <a:lnTo>
                  <a:pt x="432981" y="275589"/>
                </a:lnTo>
                <a:lnTo>
                  <a:pt x="432904" y="276860"/>
                </a:lnTo>
                <a:lnTo>
                  <a:pt x="442725" y="276860"/>
                </a:lnTo>
                <a:lnTo>
                  <a:pt x="441960" y="279400"/>
                </a:lnTo>
                <a:lnTo>
                  <a:pt x="438391" y="289560"/>
                </a:lnTo>
                <a:lnTo>
                  <a:pt x="434327" y="299720"/>
                </a:lnTo>
                <a:lnTo>
                  <a:pt x="431736" y="304800"/>
                </a:lnTo>
                <a:close/>
              </a:path>
              <a:path w="452120" h="430529">
                <a:moveTo>
                  <a:pt x="31319" y="304800"/>
                </a:moveTo>
                <a:lnTo>
                  <a:pt x="30822" y="304800"/>
                </a:lnTo>
                <a:lnTo>
                  <a:pt x="30708" y="303529"/>
                </a:lnTo>
                <a:lnTo>
                  <a:pt x="31319" y="304800"/>
                </a:lnTo>
                <a:close/>
              </a:path>
              <a:path w="452120" h="430529">
                <a:moveTo>
                  <a:pt x="426934" y="313689"/>
                </a:moveTo>
                <a:lnTo>
                  <a:pt x="416509" y="313689"/>
                </a:lnTo>
                <a:lnTo>
                  <a:pt x="421398" y="303529"/>
                </a:lnTo>
                <a:lnTo>
                  <a:pt x="421297" y="304800"/>
                </a:lnTo>
                <a:lnTo>
                  <a:pt x="431736" y="304800"/>
                </a:lnTo>
                <a:lnTo>
                  <a:pt x="429793" y="308610"/>
                </a:lnTo>
                <a:lnTo>
                  <a:pt x="426934" y="313689"/>
                </a:lnTo>
                <a:close/>
              </a:path>
              <a:path w="452120" h="430529">
                <a:moveTo>
                  <a:pt x="36245" y="313689"/>
                </a:moveTo>
                <a:lnTo>
                  <a:pt x="35598" y="313689"/>
                </a:lnTo>
                <a:lnTo>
                  <a:pt x="35483" y="312420"/>
                </a:lnTo>
                <a:lnTo>
                  <a:pt x="36245" y="313689"/>
                </a:lnTo>
                <a:close/>
              </a:path>
              <a:path w="452120" h="430529">
                <a:moveTo>
                  <a:pt x="378104" y="374650"/>
                </a:moveTo>
                <a:lnTo>
                  <a:pt x="363842" y="374650"/>
                </a:lnTo>
                <a:lnTo>
                  <a:pt x="371868" y="367029"/>
                </a:lnTo>
                <a:lnTo>
                  <a:pt x="371703" y="367029"/>
                </a:lnTo>
                <a:lnTo>
                  <a:pt x="379387" y="360679"/>
                </a:lnTo>
                <a:lnTo>
                  <a:pt x="379221" y="360679"/>
                </a:lnTo>
                <a:lnTo>
                  <a:pt x="386549" y="353060"/>
                </a:lnTo>
                <a:lnTo>
                  <a:pt x="386397" y="353060"/>
                </a:lnTo>
                <a:lnTo>
                  <a:pt x="393357" y="345439"/>
                </a:lnTo>
                <a:lnTo>
                  <a:pt x="393204" y="345439"/>
                </a:lnTo>
                <a:lnTo>
                  <a:pt x="399770" y="337820"/>
                </a:lnTo>
                <a:lnTo>
                  <a:pt x="399630" y="337820"/>
                </a:lnTo>
                <a:lnTo>
                  <a:pt x="405803" y="330200"/>
                </a:lnTo>
                <a:lnTo>
                  <a:pt x="405663" y="330200"/>
                </a:lnTo>
                <a:lnTo>
                  <a:pt x="411429" y="321310"/>
                </a:lnTo>
                <a:lnTo>
                  <a:pt x="416636" y="312420"/>
                </a:lnTo>
                <a:lnTo>
                  <a:pt x="416509" y="313689"/>
                </a:lnTo>
                <a:lnTo>
                  <a:pt x="426934" y="313689"/>
                </a:lnTo>
                <a:lnTo>
                  <a:pt x="400392" y="351789"/>
                </a:lnTo>
                <a:lnTo>
                  <a:pt x="393280" y="360679"/>
                </a:lnTo>
                <a:lnTo>
                  <a:pt x="385787" y="367029"/>
                </a:lnTo>
                <a:lnTo>
                  <a:pt x="378104" y="374650"/>
                </a:lnTo>
                <a:close/>
              </a:path>
              <a:path w="452120" h="430529">
                <a:moveTo>
                  <a:pt x="89771" y="374650"/>
                </a:moveTo>
                <a:lnTo>
                  <a:pt x="88277" y="374650"/>
                </a:lnTo>
                <a:lnTo>
                  <a:pt x="88099" y="373379"/>
                </a:lnTo>
                <a:lnTo>
                  <a:pt x="89771" y="374650"/>
                </a:lnTo>
                <a:close/>
              </a:path>
              <a:path w="452120" h="430529">
                <a:moveTo>
                  <a:pt x="340763" y="401320"/>
                </a:moveTo>
                <a:lnTo>
                  <a:pt x="319938" y="401320"/>
                </a:lnTo>
                <a:lnTo>
                  <a:pt x="329488" y="396239"/>
                </a:lnTo>
                <a:lnTo>
                  <a:pt x="329285" y="396239"/>
                </a:lnTo>
                <a:lnTo>
                  <a:pt x="338556" y="391160"/>
                </a:lnTo>
                <a:lnTo>
                  <a:pt x="338366" y="391160"/>
                </a:lnTo>
                <a:lnTo>
                  <a:pt x="347344" y="386079"/>
                </a:lnTo>
                <a:lnTo>
                  <a:pt x="347154" y="386079"/>
                </a:lnTo>
                <a:lnTo>
                  <a:pt x="355828" y="379729"/>
                </a:lnTo>
                <a:lnTo>
                  <a:pt x="355650" y="379729"/>
                </a:lnTo>
                <a:lnTo>
                  <a:pt x="364020" y="373379"/>
                </a:lnTo>
                <a:lnTo>
                  <a:pt x="363842" y="374650"/>
                </a:lnTo>
                <a:lnTo>
                  <a:pt x="378104" y="374650"/>
                </a:lnTo>
                <a:lnTo>
                  <a:pt x="369722" y="381000"/>
                </a:lnTo>
                <a:lnTo>
                  <a:pt x="361175" y="387350"/>
                </a:lnTo>
                <a:lnTo>
                  <a:pt x="352310" y="393700"/>
                </a:lnTo>
                <a:lnTo>
                  <a:pt x="343128" y="400050"/>
                </a:lnTo>
                <a:lnTo>
                  <a:pt x="340763" y="401320"/>
                </a:lnTo>
                <a:close/>
              </a:path>
              <a:path w="452120" h="430529">
                <a:moveTo>
                  <a:pt x="134416" y="401320"/>
                </a:moveTo>
                <a:lnTo>
                  <a:pt x="132168" y="401320"/>
                </a:lnTo>
                <a:lnTo>
                  <a:pt x="131965" y="400050"/>
                </a:lnTo>
                <a:lnTo>
                  <a:pt x="134416" y="401320"/>
                </a:lnTo>
                <a:close/>
              </a:path>
              <a:path w="452120" h="430529">
                <a:moveTo>
                  <a:pt x="289551" y="421639"/>
                </a:moveTo>
                <a:lnTo>
                  <a:pt x="226053" y="421627"/>
                </a:lnTo>
                <a:lnTo>
                  <a:pt x="231711" y="420370"/>
                </a:lnTo>
                <a:lnTo>
                  <a:pt x="248170" y="420370"/>
                </a:lnTo>
                <a:lnTo>
                  <a:pt x="253733" y="419100"/>
                </a:lnTo>
                <a:lnTo>
                  <a:pt x="258965" y="419100"/>
                </a:lnTo>
                <a:lnTo>
                  <a:pt x="269875" y="416560"/>
                </a:lnTo>
                <a:lnTo>
                  <a:pt x="269646" y="416560"/>
                </a:lnTo>
                <a:lnTo>
                  <a:pt x="280352" y="414020"/>
                </a:lnTo>
                <a:lnTo>
                  <a:pt x="280136" y="414020"/>
                </a:lnTo>
                <a:lnTo>
                  <a:pt x="290639" y="411479"/>
                </a:lnTo>
                <a:lnTo>
                  <a:pt x="290423" y="411479"/>
                </a:lnTo>
                <a:lnTo>
                  <a:pt x="300710" y="408939"/>
                </a:lnTo>
                <a:lnTo>
                  <a:pt x="300494" y="408939"/>
                </a:lnTo>
                <a:lnTo>
                  <a:pt x="310553" y="405129"/>
                </a:lnTo>
                <a:lnTo>
                  <a:pt x="310337" y="405129"/>
                </a:lnTo>
                <a:lnTo>
                  <a:pt x="320141" y="400050"/>
                </a:lnTo>
                <a:lnTo>
                  <a:pt x="319938" y="401320"/>
                </a:lnTo>
                <a:lnTo>
                  <a:pt x="340763" y="401320"/>
                </a:lnTo>
                <a:lnTo>
                  <a:pt x="333667" y="405129"/>
                </a:lnTo>
                <a:lnTo>
                  <a:pt x="323913" y="408939"/>
                </a:lnTo>
                <a:lnTo>
                  <a:pt x="313893" y="414020"/>
                </a:lnTo>
                <a:lnTo>
                  <a:pt x="303631" y="417829"/>
                </a:lnTo>
                <a:lnTo>
                  <a:pt x="293128" y="420370"/>
                </a:lnTo>
                <a:lnTo>
                  <a:pt x="289551" y="421639"/>
                </a:lnTo>
                <a:close/>
              </a:path>
              <a:path w="452120" h="430529">
                <a:moveTo>
                  <a:pt x="243484" y="430529"/>
                </a:moveTo>
                <a:lnTo>
                  <a:pt x="208737" y="430529"/>
                </a:lnTo>
                <a:lnTo>
                  <a:pt x="202907" y="429260"/>
                </a:lnTo>
                <a:lnTo>
                  <a:pt x="249097" y="429260"/>
                </a:lnTo>
                <a:lnTo>
                  <a:pt x="243484" y="430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25786" y="5738596"/>
            <a:ext cx="588645" cy="191135"/>
          </a:xfrm>
          <a:custGeom>
            <a:avLst/>
            <a:gdLst/>
            <a:ahLst/>
            <a:cxnLst/>
            <a:rect l="l" t="t" r="r" b="b"/>
            <a:pathLst>
              <a:path w="588645" h="191135">
                <a:moveTo>
                  <a:pt x="588124" y="191084"/>
                </a:moveTo>
                <a:lnTo>
                  <a:pt x="0" y="191084"/>
                </a:lnTo>
                <a:lnTo>
                  <a:pt x="147027" y="0"/>
                </a:lnTo>
                <a:lnTo>
                  <a:pt x="441083" y="0"/>
                </a:lnTo>
                <a:lnTo>
                  <a:pt x="588124" y="19108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16109" y="5733834"/>
            <a:ext cx="607695" cy="200660"/>
          </a:xfrm>
          <a:custGeom>
            <a:avLst/>
            <a:gdLst/>
            <a:ahLst/>
            <a:cxnLst/>
            <a:rect l="l" t="t" r="r" b="b"/>
            <a:pathLst>
              <a:path w="607695" h="200660">
                <a:moveTo>
                  <a:pt x="607466" y="200609"/>
                </a:moveTo>
                <a:lnTo>
                  <a:pt x="0" y="200609"/>
                </a:lnTo>
                <a:lnTo>
                  <a:pt x="154355" y="0"/>
                </a:lnTo>
                <a:lnTo>
                  <a:pt x="453110" y="0"/>
                </a:lnTo>
                <a:lnTo>
                  <a:pt x="459003" y="7658"/>
                </a:lnTo>
                <a:lnTo>
                  <a:pt x="160477" y="7658"/>
                </a:lnTo>
                <a:lnTo>
                  <a:pt x="156705" y="9525"/>
                </a:lnTo>
                <a:lnTo>
                  <a:pt x="159040" y="9525"/>
                </a:lnTo>
                <a:lnTo>
                  <a:pt x="19341" y="191084"/>
                </a:lnTo>
                <a:lnTo>
                  <a:pt x="9677" y="191084"/>
                </a:lnTo>
                <a:lnTo>
                  <a:pt x="13449" y="198742"/>
                </a:lnTo>
                <a:lnTo>
                  <a:pt x="606029" y="198742"/>
                </a:lnTo>
                <a:lnTo>
                  <a:pt x="607466" y="200609"/>
                </a:lnTo>
                <a:close/>
              </a:path>
              <a:path w="607695" h="200660">
                <a:moveTo>
                  <a:pt x="159040" y="9525"/>
                </a:moveTo>
                <a:lnTo>
                  <a:pt x="156705" y="9525"/>
                </a:lnTo>
                <a:lnTo>
                  <a:pt x="160477" y="7658"/>
                </a:lnTo>
                <a:lnTo>
                  <a:pt x="159040" y="9525"/>
                </a:lnTo>
                <a:close/>
              </a:path>
              <a:path w="607695" h="200660">
                <a:moveTo>
                  <a:pt x="448425" y="9525"/>
                </a:moveTo>
                <a:lnTo>
                  <a:pt x="159040" y="9525"/>
                </a:lnTo>
                <a:lnTo>
                  <a:pt x="160477" y="7658"/>
                </a:lnTo>
                <a:lnTo>
                  <a:pt x="446989" y="7658"/>
                </a:lnTo>
                <a:lnTo>
                  <a:pt x="448425" y="9525"/>
                </a:lnTo>
                <a:close/>
              </a:path>
              <a:path w="607695" h="200660">
                <a:moveTo>
                  <a:pt x="594017" y="198742"/>
                </a:moveTo>
                <a:lnTo>
                  <a:pt x="446989" y="7658"/>
                </a:lnTo>
                <a:lnTo>
                  <a:pt x="450761" y="9525"/>
                </a:lnTo>
                <a:lnTo>
                  <a:pt x="460439" y="9525"/>
                </a:lnTo>
                <a:lnTo>
                  <a:pt x="600137" y="191084"/>
                </a:lnTo>
                <a:lnTo>
                  <a:pt x="597801" y="191084"/>
                </a:lnTo>
                <a:lnTo>
                  <a:pt x="594017" y="198742"/>
                </a:lnTo>
                <a:close/>
              </a:path>
              <a:path w="607695" h="200660">
                <a:moveTo>
                  <a:pt x="460439" y="9525"/>
                </a:moveTo>
                <a:lnTo>
                  <a:pt x="450761" y="9525"/>
                </a:lnTo>
                <a:lnTo>
                  <a:pt x="446989" y="7658"/>
                </a:lnTo>
                <a:lnTo>
                  <a:pt x="459003" y="7658"/>
                </a:lnTo>
                <a:lnTo>
                  <a:pt x="460439" y="9525"/>
                </a:lnTo>
                <a:close/>
              </a:path>
              <a:path w="607695" h="200660">
                <a:moveTo>
                  <a:pt x="13449" y="198742"/>
                </a:moveTo>
                <a:lnTo>
                  <a:pt x="9677" y="191084"/>
                </a:lnTo>
                <a:lnTo>
                  <a:pt x="19341" y="191084"/>
                </a:lnTo>
                <a:lnTo>
                  <a:pt x="13449" y="198742"/>
                </a:lnTo>
                <a:close/>
              </a:path>
              <a:path w="607695" h="200660">
                <a:moveTo>
                  <a:pt x="594017" y="198742"/>
                </a:moveTo>
                <a:lnTo>
                  <a:pt x="13449" y="198742"/>
                </a:lnTo>
                <a:lnTo>
                  <a:pt x="19341" y="191084"/>
                </a:lnTo>
                <a:lnTo>
                  <a:pt x="588124" y="191084"/>
                </a:lnTo>
                <a:lnTo>
                  <a:pt x="594017" y="198742"/>
                </a:lnTo>
                <a:close/>
              </a:path>
              <a:path w="607695" h="200660">
                <a:moveTo>
                  <a:pt x="606029" y="198742"/>
                </a:moveTo>
                <a:lnTo>
                  <a:pt x="594017" y="198742"/>
                </a:lnTo>
                <a:lnTo>
                  <a:pt x="597801" y="191084"/>
                </a:lnTo>
                <a:lnTo>
                  <a:pt x="600137" y="191084"/>
                </a:lnTo>
                <a:lnTo>
                  <a:pt x="606029" y="198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26552" y="3275076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2127" y="0"/>
                </a:lnTo>
              </a:path>
            </a:pathLst>
          </a:custGeom>
          <a:ln w="54863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93691" y="3275076"/>
            <a:ext cx="3721735" cy="0"/>
          </a:xfrm>
          <a:custGeom>
            <a:avLst/>
            <a:gdLst/>
            <a:ahLst/>
            <a:cxnLst/>
            <a:rect l="l" t="t" r="r" b="b"/>
            <a:pathLst>
              <a:path w="3721734" h="0">
                <a:moveTo>
                  <a:pt x="0" y="0"/>
                </a:moveTo>
                <a:lnTo>
                  <a:pt x="3721608" y="0"/>
                </a:lnTo>
              </a:path>
            </a:pathLst>
          </a:custGeom>
          <a:ln w="54863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89259" y="3243135"/>
            <a:ext cx="4105275" cy="64769"/>
          </a:xfrm>
          <a:custGeom>
            <a:avLst/>
            <a:gdLst/>
            <a:ahLst/>
            <a:cxnLst/>
            <a:rect l="l" t="t" r="r" b="b"/>
            <a:pathLst>
              <a:path w="4105275" h="64770">
                <a:moveTo>
                  <a:pt x="4104830" y="64427"/>
                </a:moveTo>
                <a:lnTo>
                  <a:pt x="0" y="64427"/>
                </a:lnTo>
                <a:lnTo>
                  <a:pt x="0" y="0"/>
                </a:lnTo>
                <a:lnTo>
                  <a:pt x="4104830" y="0"/>
                </a:lnTo>
                <a:lnTo>
                  <a:pt x="410483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4902"/>
                </a:lnTo>
                <a:lnTo>
                  <a:pt x="4762" y="54902"/>
                </a:lnTo>
                <a:lnTo>
                  <a:pt x="9525" y="59664"/>
                </a:lnTo>
                <a:lnTo>
                  <a:pt x="4104830" y="59664"/>
                </a:lnTo>
                <a:lnTo>
                  <a:pt x="4104830" y="64427"/>
                </a:lnTo>
                <a:close/>
              </a:path>
              <a:path w="4105275" h="6477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4105275" h="64770">
                <a:moveTo>
                  <a:pt x="409530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4095305" y="4762"/>
                </a:lnTo>
                <a:lnTo>
                  <a:pt x="4095305" y="9525"/>
                </a:lnTo>
                <a:close/>
              </a:path>
              <a:path w="4105275" h="64770">
                <a:moveTo>
                  <a:pt x="4095305" y="59664"/>
                </a:moveTo>
                <a:lnTo>
                  <a:pt x="4095305" y="4762"/>
                </a:lnTo>
                <a:lnTo>
                  <a:pt x="4100068" y="9525"/>
                </a:lnTo>
                <a:lnTo>
                  <a:pt x="4104830" y="9525"/>
                </a:lnTo>
                <a:lnTo>
                  <a:pt x="4104830" y="54902"/>
                </a:lnTo>
                <a:lnTo>
                  <a:pt x="4100068" y="54902"/>
                </a:lnTo>
                <a:lnTo>
                  <a:pt x="4095305" y="59664"/>
                </a:lnTo>
                <a:close/>
              </a:path>
              <a:path w="4105275" h="64770">
                <a:moveTo>
                  <a:pt x="4104830" y="9525"/>
                </a:moveTo>
                <a:lnTo>
                  <a:pt x="4100068" y="9525"/>
                </a:lnTo>
                <a:lnTo>
                  <a:pt x="4095305" y="4762"/>
                </a:lnTo>
                <a:lnTo>
                  <a:pt x="4104830" y="4762"/>
                </a:lnTo>
                <a:lnTo>
                  <a:pt x="4104830" y="9525"/>
                </a:lnTo>
                <a:close/>
              </a:path>
              <a:path w="4105275" h="64770">
                <a:moveTo>
                  <a:pt x="9525" y="59664"/>
                </a:moveTo>
                <a:lnTo>
                  <a:pt x="4762" y="54902"/>
                </a:lnTo>
                <a:lnTo>
                  <a:pt x="9525" y="54902"/>
                </a:lnTo>
                <a:lnTo>
                  <a:pt x="9525" y="59664"/>
                </a:lnTo>
                <a:close/>
              </a:path>
              <a:path w="4105275" h="64770">
                <a:moveTo>
                  <a:pt x="4095305" y="59664"/>
                </a:moveTo>
                <a:lnTo>
                  <a:pt x="9525" y="59664"/>
                </a:lnTo>
                <a:lnTo>
                  <a:pt x="9525" y="54902"/>
                </a:lnTo>
                <a:lnTo>
                  <a:pt x="4095305" y="54902"/>
                </a:lnTo>
                <a:lnTo>
                  <a:pt x="4095305" y="59664"/>
                </a:lnTo>
                <a:close/>
              </a:path>
              <a:path w="4105275" h="64770">
                <a:moveTo>
                  <a:pt x="4104830" y="59664"/>
                </a:moveTo>
                <a:lnTo>
                  <a:pt x="4095305" y="59664"/>
                </a:lnTo>
                <a:lnTo>
                  <a:pt x="4100068" y="54902"/>
                </a:lnTo>
                <a:lnTo>
                  <a:pt x="4104830" y="54902"/>
                </a:lnTo>
                <a:lnTo>
                  <a:pt x="4104830" y="59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115300" y="2660904"/>
            <a:ext cx="111760" cy="3164205"/>
          </a:xfrm>
          <a:custGeom>
            <a:avLst/>
            <a:gdLst/>
            <a:ahLst/>
            <a:cxnLst/>
            <a:rect l="l" t="t" r="r" b="b"/>
            <a:pathLst>
              <a:path w="111759" h="3164204">
                <a:moveTo>
                  <a:pt x="0" y="0"/>
                </a:moveTo>
                <a:lnTo>
                  <a:pt x="111251" y="0"/>
                </a:lnTo>
                <a:lnTo>
                  <a:pt x="111251" y="3163824"/>
                </a:lnTo>
                <a:lnTo>
                  <a:pt x="0" y="3163824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11007" y="2656700"/>
            <a:ext cx="120650" cy="3172460"/>
          </a:xfrm>
          <a:custGeom>
            <a:avLst/>
            <a:gdLst/>
            <a:ahLst/>
            <a:cxnLst/>
            <a:rect l="l" t="t" r="r" b="b"/>
            <a:pathLst>
              <a:path w="120650" h="3172460">
                <a:moveTo>
                  <a:pt x="120205" y="3172307"/>
                </a:moveTo>
                <a:lnTo>
                  <a:pt x="0" y="3172307"/>
                </a:lnTo>
                <a:lnTo>
                  <a:pt x="0" y="0"/>
                </a:lnTo>
                <a:lnTo>
                  <a:pt x="120205" y="0"/>
                </a:lnTo>
                <a:lnTo>
                  <a:pt x="12020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162782"/>
                </a:lnTo>
                <a:lnTo>
                  <a:pt x="4762" y="3162782"/>
                </a:lnTo>
                <a:lnTo>
                  <a:pt x="9525" y="3167545"/>
                </a:lnTo>
                <a:lnTo>
                  <a:pt x="120205" y="3167545"/>
                </a:lnTo>
                <a:lnTo>
                  <a:pt x="120205" y="3172307"/>
                </a:lnTo>
                <a:close/>
              </a:path>
              <a:path w="120650" h="317246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20650" h="3172460">
                <a:moveTo>
                  <a:pt x="11068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10680" y="4762"/>
                </a:lnTo>
                <a:lnTo>
                  <a:pt x="110680" y="9525"/>
                </a:lnTo>
                <a:close/>
              </a:path>
              <a:path w="120650" h="3172460">
                <a:moveTo>
                  <a:pt x="110680" y="3167545"/>
                </a:moveTo>
                <a:lnTo>
                  <a:pt x="110680" y="4762"/>
                </a:lnTo>
                <a:lnTo>
                  <a:pt x="115442" y="9525"/>
                </a:lnTo>
                <a:lnTo>
                  <a:pt x="120205" y="9525"/>
                </a:lnTo>
                <a:lnTo>
                  <a:pt x="120205" y="3162782"/>
                </a:lnTo>
                <a:lnTo>
                  <a:pt x="115442" y="3162782"/>
                </a:lnTo>
                <a:lnTo>
                  <a:pt x="110680" y="3167545"/>
                </a:lnTo>
                <a:close/>
              </a:path>
              <a:path w="120650" h="3172460">
                <a:moveTo>
                  <a:pt x="120205" y="9525"/>
                </a:moveTo>
                <a:lnTo>
                  <a:pt x="115442" y="9525"/>
                </a:lnTo>
                <a:lnTo>
                  <a:pt x="110680" y="4762"/>
                </a:lnTo>
                <a:lnTo>
                  <a:pt x="120205" y="4762"/>
                </a:lnTo>
                <a:lnTo>
                  <a:pt x="120205" y="9525"/>
                </a:lnTo>
                <a:close/>
              </a:path>
              <a:path w="120650" h="3172460">
                <a:moveTo>
                  <a:pt x="9525" y="3167545"/>
                </a:moveTo>
                <a:lnTo>
                  <a:pt x="4762" y="3162782"/>
                </a:lnTo>
                <a:lnTo>
                  <a:pt x="9525" y="3162782"/>
                </a:lnTo>
                <a:lnTo>
                  <a:pt x="9525" y="3167545"/>
                </a:lnTo>
                <a:close/>
              </a:path>
              <a:path w="120650" h="3172460">
                <a:moveTo>
                  <a:pt x="110680" y="3167545"/>
                </a:moveTo>
                <a:lnTo>
                  <a:pt x="9525" y="3167545"/>
                </a:lnTo>
                <a:lnTo>
                  <a:pt x="9525" y="3162782"/>
                </a:lnTo>
                <a:lnTo>
                  <a:pt x="110680" y="3162782"/>
                </a:lnTo>
                <a:lnTo>
                  <a:pt x="110680" y="3167545"/>
                </a:lnTo>
                <a:close/>
              </a:path>
              <a:path w="120650" h="3172460">
                <a:moveTo>
                  <a:pt x="120205" y="3167545"/>
                </a:moveTo>
                <a:lnTo>
                  <a:pt x="110680" y="3167545"/>
                </a:lnTo>
                <a:lnTo>
                  <a:pt x="115442" y="3162782"/>
                </a:lnTo>
                <a:lnTo>
                  <a:pt x="120205" y="3162782"/>
                </a:lnTo>
                <a:lnTo>
                  <a:pt x="120205" y="31675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07833" y="5738596"/>
            <a:ext cx="1766570" cy="191135"/>
          </a:xfrm>
          <a:custGeom>
            <a:avLst/>
            <a:gdLst/>
            <a:ahLst/>
            <a:cxnLst/>
            <a:rect l="l" t="t" r="r" b="b"/>
            <a:pathLst>
              <a:path w="1766570" h="191135">
                <a:moveTo>
                  <a:pt x="1766519" y="191084"/>
                </a:moveTo>
                <a:lnTo>
                  <a:pt x="0" y="191084"/>
                </a:lnTo>
                <a:lnTo>
                  <a:pt x="441629" y="0"/>
                </a:lnTo>
                <a:lnTo>
                  <a:pt x="1324889" y="0"/>
                </a:lnTo>
                <a:lnTo>
                  <a:pt x="1766519" y="19108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84834" y="5733834"/>
            <a:ext cx="1812925" cy="200660"/>
          </a:xfrm>
          <a:custGeom>
            <a:avLst/>
            <a:gdLst/>
            <a:ahLst/>
            <a:cxnLst/>
            <a:rect l="l" t="t" r="r" b="b"/>
            <a:pathLst>
              <a:path w="1812925" h="200660">
                <a:moveTo>
                  <a:pt x="1812518" y="200609"/>
                </a:moveTo>
                <a:lnTo>
                  <a:pt x="0" y="200609"/>
                </a:lnTo>
                <a:lnTo>
                  <a:pt x="463638" y="0"/>
                </a:lnTo>
                <a:lnTo>
                  <a:pt x="1348866" y="0"/>
                </a:lnTo>
                <a:lnTo>
                  <a:pt x="1369971" y="9131"/>
                </a:lnTo>
                <a:lnTo>
                  <a:pt x="466521" y="9131"/>
                </a:lnTo>
                <a:lnTo>
                  <a:pt x="464629" y="9525"/>
                </a:lnTo>
                <a:lnTo>
                  <a:pt x="465611" y="9525"/>
                </a:lnTo>
                <a:lnTo>
                  <a:pt x="45996" y="191084"/>
                </a:lnTo>
                <a:lnTo>
                  <a:pt x="22999" y="191084"/>
                </a:lnTo>
                <a:lnTo>
                  <a:pt x="24891" y="200215"/>
                </a:lnTo>
                <a:lnTo>
                  <a:pt x="1811608" y="200215"/>
                </a:lnTo>
                <a:lnTo>
                  <a:pt x="1812518" y="200609"/>
                </a:lnTo>
                <a:close/>
              </a:path>
              <a:path w="1812925" h="200660">
                <a:moveTo>
                  <a:pt x="465611" y="9525"/>
                </a:moveTo>
                <a:lnTo>
                  <a:pt x="464629" y="9525"/>
                </a:lnTo>
                <a:lnTo>
                  <a:pt x="466521" y="9131"/>
                </a:lnTo>
                <a:lnTo>
                  <a:pt x="465611" y="9525"/>
                </a:lnTo>
                <a:close/>
              </a:path>
              <a:path w="1812925" h="200660">
                <a:moveTo>
                  <a:pt x="1346906" y="9525"/>
                </a:moveTo>
                <a:lnTo>
                  <a:pt x="465611" y="9525"/>
                </a:lnTo>
                <a:lnTo>
                  <a:pt x="466521" y="9131"/>
                </a:lnTo>
                <a:lnTo>
                  <a:pt x="1345996" y="9131"/>
                </a:lnTo>
                <a:lnTo>
                  <a:pt x="1346906" y="9525"/>
                </a:lnTo>
                <a:close/>
              </a:path>
              <a:path w="1812925" h="200660">
                <a:moveTo>
                  <a:pt x="1787626" y="200215"/>
                </a:moveTo>
                <a:lnTo>
                  <a:pt x="1345996" y="9131"/>
                </a:lnTo>
                <a:lnTo>
                  <a:pt x="1347889" y="9525"/>
                </a:lnTo>
                <a:lnTo>
                  <a:pt x="1370881" y="9525"/>
                </a:lnTo>
                <a:lnTo>
                  <a:pt x="1790504" y="191084"/>
                </a:lnTo>
                <a:lnTo>
                  <a:pt x="1789518" y="191084"/>
                </a:lnTo>
                <a:lnTo>
                  <a:pt x="1787626" y="200215"/>
                </a:lnTo>
                <a:close/>
              </a:path>
              <a:path w="1812925" h="200660">
                <a:moveTo>
                  <a:pt x="1370881" y="9525"/>
                </a:moveTo>
                <a:lnTo>
                  <a:pt x="1347889" y="9525"/>
                </a:lnTo>
                <a:lnTo>
                  <a:pt x="1345996" y="9131"/>
                </a:lnTo>
                <a:lnTo>
                  <a:pt x="1369971" y="9131"/>
                </a:lnTo>
                <a:lnTo>
                  <a:pt x="1370881" y="9525"/>
                </a:lnTo>
                <a:close/>
              </a:path>
              <a:path w="1812925" h="200660">
                <a:moveTo>
                  <a:pt x="24891" y="200215"/>
                </a:moveTo>
                <a:lnTo>
                  <a:pt x="22999" y="191084"/>
                </a:lnTo>
                <a:lnTo>
                  <a:pt x="45996" y="191084"/>
                </a:lnTo>
                <a:lnTo>
                  <a:pt x="24891" y="200215"/>
                </a:lnTo>
                <a:close/>
              </a:path>
              <a:path w="1812925" h="200660">
                <a:moveTo>
                  <a:pt x="1787626" y="200215"/>
                </a:moveTo>
                <a:lnTo>
                  <a:pt x="24891" y="200215"/>
                </a:lnTo>
                <a:lnTo>
                  <a:pt x="45996" y="191084"/>
                </a:lnTo>
                <a:lnTo>
                  <a:pt x="1766522" y="191084"/>
                </a:lnTo>
                <a:lnTo>
                  <a:pt x="1787626" y="200215"/>
                </a:lnTo>
                <a:close/>
              </a:path>
              <a:path w="1812925" h="200660">
                <a:moveTo>
                  <a:pt x="1811608" y="200215"/>
                </a:moveTo>
                <a:lnTo>
                  <a:pt x="1787626" y="200215"/>
                </a:lnTo>
                <a:lnTo>
                  <a:pt x="1789518" y="191084"/>
                </a:lnTo>
                <a:lnTo>
                  <a:pt x="1790504" y="191084"/>
                </a:lnTo>
                <a:lnTo>
                  <a:pt x="1811608" y="200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58289" y="3164065"/>
            <a:ext cx="230746" cy="2197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71021" y="3298609"/>
            <a:ext cx="591185" cy="1179195"/>
          </a:xfrm>
          <a:custGeom>
            <a:avLst/>
            <a:gdLst/>
            <a:ahLst/>
            <a:cxnLst/>
            <a:rect l="l" t="t" r="r" b="b"/>
            <a:pathLst>
              <a:path w="591185" h="1179195">
                <a:moveTo>
                  <a:pt x="573481" y="1179055"/>
                </a:moveTo>
                <a:lnTo>
                  <a:pt x="0" y="8381"/>
                </a:lnTo>
                <a:lnTo>
                  <a:pt x="17106" y="0"/>
                </a:lnTo>
                <a:lnTo>
                  <a:pt x="590588" y="1170673"/>
                </a:lnTo>
                <a:lnTo>
                  <a:pt x="573481" y="1179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69203" y="4418609"/>
            <a:ext cx="230746" cy="219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48593" y="3274250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48593" y="3407600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48593" y="3540950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48593" y="3674300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48593" y="3807650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48593" y="3941000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48593" y="4074350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48593" y="4207700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048593" y="4341050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48593" y="4474400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48593" y="4607750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48593" y="4741100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9050" y="9118"/>
                </a:moveTo>
                <a:lnTo>
                  <a:pt x="0" y="9118"/>
                </a:lnTo>
                <a:lnTo>
                  <a:pt x="0" y="0"/>
                </a:lnTo>
                <a:lnTo>
                  <a:pt x="19050" y="0"/>
                </a:lnTo>
                <a:lnTo>
                  <a:pt x="19050" y="9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50335" y="4783404"/>
            <a:ext cx="532714" cy="1993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915952" y="4387443"/>
            <a:ext cx="31940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q</a:t>
            </a:r>
            <a:r>
              <a:rPr dirty="0" baseline="-16975" sz="2700" spc="15" b="1">
                <a:latin typeface="Times New Roman"/>
                <a:cs typeface="Times New Roman"/>
              </a:rPr>
              <a:t>2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74808" y="4358004"/>
            <a:ext cx="7613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4025" algn="l"/>
              </a:tabLst>
            </a:pPr>
            <a:r>
              <a:rPr dirty="0" sz="3600">
                <a:latin typeface="Calibri"/>
                <a:cs typeface="Calibri"/>
              </a:rPr>
              <a:t>+	</a:t>
            </a:r>
            <a:r>
              <a:rPr dirty="0" baseline="-15873" sz="4200" spc="-7" b="1" i="1">
                <a:latin typeface="Times New Roman"/>
                <a:cs typeface="Times New Roman"/>
              </a:rPr>
              <a:t>q</a:t>
            </a:r>
            <a:r>
              <a:rPr dirty="0" baseline="-41666" sz="2700" spc="15" b="1">
                <a:latin typeface="Times New Roman"/>
                <a:cs typeface="Times New Roman"/>
              </a:rPr>
              <a:t>1</a:t>
            </a:r>
            <a:endParaRPr baseline="-41666" sz="2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24973" y="5929680"/>
            <a:ext cx="5824855" cy="0"/>
          </a:xfrm>
          <a:custGeom>
            <a:avLst/>
            <a:gdLst/>
            <a:ahLst/>
            <a:cxnLst/>
            <a:rect l="l" t="t" r="r" b="b"/>
            <a:pathLst>
              <a:path w="5824855" h="0">
                <a:moveTo>
                  <a:pt x="0" y="0"/>
                </a:moveTo>
                <a:lnTo>
                  <a:pt x="582460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846798" y="2763100"/>
            <a:ext cx="35877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P</a:t>
            </a:r>
            <a:r>
              <a:rPr dirty="0" baseline="-16975" sz="2700" spc="15" b="1">
                <a:latin typeface="Times New Roman"/>
                <a:cs typeface="Times New Roman"/>
              </a:rPr>
              <a:t>3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40223" y="2746781"/>
            <a:ext cx="12528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6144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P</a:t>
            </a:r>
            <a:r>
              <a:rPr dirty="0" baseline="-16975" sz="2700" spc="15" b="1">
                <a:latin typeface="Times New Roman"/>
                <a:cs typeface="Times New Roman"/>
              </a:rPr>
              <a:t>1</a:t>
            </a:r>
            <a:r>
              <a:rPr dirty="0" baseline="-16975" sz="2700" spc="15" b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latin typeface="Times New Roman"/>
                <a:cs typeface="Times New Roman"/>
              </a:rPr>
              <a:t>P</a:t>
            </a:r>
            <a:r>
              <a:rPr dirty="0" baseline="-16975" sz="2700" spc="15" b="1">
                <a:latin typeface="Times New Roman"/>
                <a:cs typeface="Times New Roman"/>
              </a:rPr>
              <a:t>2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66756" y="4094479"/>
            <a:ext cx="2819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30333" y="2614358"/>
            <a:ext cx="6014085" cy="3417570"/>
          </a:xfrm>
          <a:custGeom>
            <a:avLst/>
            <a:gdLst/>
            <a:ahLst/>
            <a:cxnLst/>
            <a:rect l="l" t="t" r="r" b="b"/>
            <a:pathLst>
              <a:path w="6014084" h="3417570">
                <a:moveTo>
                  <a:pt x="6013869" y="3416998"/>
                </a:moveTo>
                <a:lnTo>
                  <a:pt x="0" y="3416998"/>
                </a:lnTo>
                <a:lnTo>
                  <a:pt x="0" y="0"/>
                </a:lnTo>
                <a:lnTo>
                  <a:pt x="6013869" y="0"/>
                </a:lnTo>
                <a:lnTo>
                  <a:pt x="6013869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3397948"/>
                </a:lnTo>
                <a:lnTo>
                  <a:pt x="9525" y="3397948"/>
                </a:lnTo>
                <a:lnTo>
                  <a:pt x="19050" y="3407473"/>
                </a:lnTo>
                <a:lnTo>
                  <a:pt x="6013869" y="3407473"/>
                </a:lnTo>
                <a:lnTo>
                  <a:pt x="6013869" y="3416998"/>
                </a:lnTo>
                <a:close/>
              </a:path>
              <a:path w="6014084" h="341757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6014084" h="3417570">
                <a:moveTo>
                  <a:pt x="5994819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5994819" y="9525"/>
                </a:lnTo>
                <a:lnTo>
                  <a:pt x="5994819" y="19050"/>
                </a:lnTo>
                <a:close/>
              </a:path>
              <a:path w="6014084" h="3417570">
                <a:moveTo>
                  <a:pt x="5994819" y="3407473"/>
                </a:moveTo>
                <a:lnTo>
                  <a:pt x="5994819" y="9525"/>
                </a:lnTo>
                <a:lnTo>
                  <a:pt x="6004344" y="19050"/>
                </a:lnTo>
                <a:lnTo>
                  <a:pt x="6013869" y="19050"/>
                </a:lnTo>
                <a:lnTo>
                  <a:pt x="6013869" y="3397948"/>
                </a:lnTo>
                <a:lnTo>
                  <a:pt x="6004344" y="3397948"/>
                </a:lnTo>
                <a:lnTo>
                  <a:pt x="5994819" y="3407473"/>
                </a:lnTo>
                <a:close/>
              </a:path>
              <a:path w="6014084" h="3417570">
                <a:moveTo>
                  <a:pt x="6013869" y="19050"/>
                </a:moveTo>
                <a:lnTo>
                  <a:pt x="6004344" y="19050"/>
                </a:lnTo>
                <a:lnTo>
                  <a:pt x="5994819" y="9525"/>
                </a:lnTo>
                <a:lnTo>
                  <a:pt x="6013869" y="9525"/>
                </a:lnTo>
                <a:lnTo>
                  <a:pt x="6013869" y="19050"/>
                </a:lnTo>
                <a:close/>
              </a:path>
              <a:path w="6014084" h="3417570">
                <a:moveTo>
                  <a:pt x="19050" y="3407473"/>
                </a:moveTo>
                <a:lnTo>
                  <a:pt x="9525" y="3397948"/>
                </a:lnTo>
                <a:lnTo>
                  <a:pt x="19050" y="3397948"/>
                </a:lnTo>
                <a:lnTo>
                  <a:pt x="19050" y="3407473"/>
                </a:lnTo>
                <a:close/>
              </a:path>
              <a:path w="6014084" h="3417570">
                <a:moveTo>
                  <a:pt x="5994819" y="3407473"/>
                </a:moveTo>
                <a:lnTo>
                  <a:pt x="19050" y="3407473"/>
                </a:lnTo>
                <a:lnTo>
                  <a:pt x="19050" y="3397948"/>
                </a:lnTo>
                <a:lnTo>
                  <a:pt x="5994819" y="3397948"/>
                </a:lnTo>
                <a:lnTo>
                  <a:pt x="5994819" y="3407473"/>
                </a:lnTo>
                <a:close/>
              </a:path>
              <a:path w="6014084" h="3417570">
                <a:moveTo>
                  <a:pt x="6013869" y="3407473"/>
                </a:moveTo>
                <a:lnTo>
                  <a:pt x="5994819" y="3407473"/>
                </a:lnTo>
                <a:lnTo>
                  <a:pt x="6004344" y="3397948"/>
                </a:lnTo>
                <a:lnTo>
                  <a:pt x="6013869" y="3397948"/>
                </a:lnTo>
                <a:lnTo>
                  <a:pt x="6013869" y="34074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580862" y="4257840"/>
            <a:ext cx="48704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157" sz="3600" spc="-1785">
                <a:latin typeface="Calibri"/>
                <a:cs typeface="Calibri"/>
              </a:rPr>
              <a:t>+</a:t>
            </a:r>
            <a:r>
              <a:rPr dirty="0" sz="2800" spc="210">
                <a:latin typeface="Calibri"/>
                <a:cs typeface="Calibri"/>
              </a:rPr>
              <a:t>+</a:t>
            </a:r>
            <a:r>
              <a:rPr dirty="0" baseline="26785" sz="4200" spc="-7" b="1">
                <a:latin typeface="Times New Roman"/>
                <a:cs typeface="Times New Roman"/>
              </a:rPr>
              <a:t>A</a:t>
            </a:r>
            <a:endParaRPr baseline="26785" sz="4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2025-04-18T09:23:40Z</dcterms:created>
  <dcterms:modified xsi:type="dcterms:W3CDTF">2025-04-18T09:23:40Z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2025-04-18T00:00:00Z</vt:filetime>
  </property>
</Properties>
</file>