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Default Extension="jpg" ContentType="image/jpg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68167" y="1599488"/>
            <a:ext cx="645566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38828" y="2285301"/>
            <a:ext cx="5572125" cy="184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44582" y="2073452"/>
            <a:ext cx="49028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库仑定律</a:t>
            </a:r>
            <a:r>
              <a:rPr dirty="0" sz="3200" b="1">
                <a:solidFill>
                  <a:srgbClr val="FFFFFF"/>
                </a:solidFill>
                <a:latin typeface="微软雅黑"/>
                <a:cs typeface="微软雅黑"/>
              </a:rPr>
              <a:t>（第二课时</a:t>
            </a:r>
            <a:r>
              <a:rPr dirty="0" sz="3200" spc="5" b="1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800227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9595"/>
                <a:gridCol w="1475105"/>
                <a:gridCol w="3416934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315"/>
                        </a:lnSpc>
                      </a:pPr>
                      <a:r>
                        <a:rPr dirty="0" sz="2800" spc="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主讲人：王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竑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spc="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校：北京市第八中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8716" y="2223338"/>
            <a:ext cx="7202170" cy="1094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604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4.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意</a:t>
            </a:r>
            <a:r>
              <a:rPr dirty="0" sz="2800" spc="-10" b="1">
                <a:latin typeface="华文楷体"/>
                <a:cs typeface="华文楷体"/>
              </a:rPr>
              <a:t>义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dirty="0" sz="2400" b="1">
                <a:latin typeface="华文楷体"/>
                <a:cs typeface="华文楷体"/>
              </a:rPr>
              <a:t>（</a:t>
            </a:r>
            <a:r>
              <a:rPr dirty="0" sz="2400" b="1">
                <a:latin typeface="Times New Roman"/>
                <a:cs typeface="Times New Roman"/>
              </a:rPr>
              <a:t>2</a:t>
            </a:r>
            <a:r>
              <a:rPr dirty="0" sz="2400" b="1">
                <a:latin typeface="华文楷体"/>
                <a:cs typeface="华文楷体"/>
              </a:rPr>
              <a:t>）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类比法</a:t>
            </a:r>
            <a:r>
              <a:rPr dirty="0" sz="2400" b="1">
                <a:latin typeface="华文楷体"/>
                <a:cs typeface="华文楷体"/>
              </a:rPr>
              <a:t>在库仑定律建立过程中发挥了重要作用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88746" y="2882468"/>
            <a:ext cx="1052830" cy="521970"/>
          </a:xfrm>
          <a:custGeom>
            <a:avLst/>
            <a:gdLst/>
            <a:ahLst/>
            <a:cxnLst/>
            <a:rect l="l" t="t" r="r" b="b"/>
            <a:pathLst>
              <a:path w="1052829" h="521970">
                <a:moveTo>
                  <a:pt x="968013" y="520700"/>
                </a:moveTo>
                <a:lnTo>
                  <a:pt x="84512" y="520700"/>
                </a:lnTo>
                <a:lnTo>
                  <a:pt x="70008" y="516889"/>
                </a:lnTo>
                <a:lnTo>
                  <a:pt x="36201" y="499110"/>
                </a:lnTo>
                <a:lnTo>
                  <a:pt x="32581" y="495300"/>
                </a:lnTo>
                <a:lnTo>
                  <a:pt x="29127" y="492760"/>
                </a:lnTo>
                <a:lnTo>
                  <a:pt x="9747" y="464820"/>
                </a:lnTo>
                <a:lnTo>
                  <a:pt x="7740" y="461010"/>
                </a:lnTo>
                <a:lnTo>
                  <a:pt x="5962" y="455929"/>
                </a:lnTo>
                <a:lnTo>
                  <a:pt x="4387" y="452120"/>
                </a:lnTo>
                <a:lnTo>
                  <a:pt x="3041" y="447039"/>
                </a:lnTo>
                <a:lnTo>
                  <a:pt x="0" y="95250"/>
                </a:lnTo>
                <a:lnTo>
                  <a:pt x="126" y="92710"/>
                </a:lnTo>
                <a:lnTo>
                  <a:pt x="4387" y="69850"/>
                </a:lnTo>
                <a:lnTo>
                  <a:pt x="5962" y="64769"/>
                </a:lnTo>
                <a:lnTo>
                  <a:pt x="7740" y="59689"/>
                </a:lnTo>
                <a:lnTo>
                  <a:pt x="9747" y="55880"/>
                </a:lnTo>
                <a:lnTo>
                  <a:pt x="11957" y="52069"/>
                </a:lnTo>
                <a:lnTo>
                  <a:pt x="14357" y="46989"/>
                </a:lnTo>
                <a:lnTo>
                  <a:pt x="29127" y="29210"/>
                </a:lnTo>
                <a:lnTo>
                  <a:pt x="32581" y="25400"/>
                </a:lnTo>
                <a:lnTo>
                  <a:pt x="60839" y="7619"/>
                </a:lnTo>
                <a:lnTo>
                  <a:pt x="65373" y="5080"/>
                </a:lnTo>
                <a:lnTo>
                  <a:pt x="70008" y="3810"/>
                </a:lnTo>
                <a:lnTo>
                  <a:pt x="84512" y="0"/>
                </a:lnTo>
                <a:lnTo>
                  <a:pt x="968013" y="0"/>
                </a:lnTo>
                <a:lnTo>
                  <a:pt x="982503" y="3810"/>
                </a:lnTo>
                <a:lnTo>
                  <a:pt x="987139" y="5080"/>
                </a:lnTo>
                <a:lnTo>
                  <a:pt x="991685" y="7619"/>
                </a:lnTo>
                <a:lnTo>
                  <a:pt x="996105" y="8889"/>
                </a:lnTo>
                <a:lnTo>
                  <a:pt x="1023397" y="29210"/>
                </a:lnTo>
                <a:lnTo>
                  <a:pt x="1026687" y="31750"/>
                </a:lnTo>
                <a:lnTo>
                  <a:pt x="1029823" y="35560"/>
                </a:lnTo>
                <a:lnTo>
                  <a:pt x="1031796" y="38100"/>
                </a:lnTo>
                <a:lnTo>
                  <a:pt x="87687" y="38100"/>
                </a:lnTo>
                <a:lnTo>
                  <a:pt x="83788" y="39369"/>
                </a:lnTo>
                <a:lnTo>
                  <a:pt x="84702" y="39369"/>
                </a:lnTo>
                <a:lnTo>
                  <a:pt x="80879" y="40639"/>
                </a:lnTo>
                <a:lnTo>
                  <a:pt x="78911" y="40639"/>
                </a:lnTo>
                <a:lnTo>
                  <a:pt x="75241" y="41910"/>
                </a:lnTo>
                <a:lnTo>
                  <a:pt x="76104" y="41910"/>
                </a:lnTo>
                <a:lnTo>
                  <a:pt x="72523" y="43180"/>
                </a:lnTo>
                <a:lnTo>
                  <a:pt x="73361" y="43180"/>
                </a:lnTo>
                <a:lnTo>
                  <a:pt x="71621" y="44450"/>
                </a:lnTo>
                <a:lnTo>
                  <a:pt x="70694" y="44450"/>
                </a:lnTo>
                <a:lnTo>
                  <a:pt x="69005" y="45719"/>
                </a:lnTo>
                <a:lnTo>
                  <a:pt x="68103" y="45719"/>
                </a:lnTo>
                <a:lnTo>
                  <a:pt x="64827" y="48260"/>
                </a:lnTo>
                <a:lnTo>
                  <a:pt x="65589" y="48260"/>
                </a:lnTo>
                <a:lnTo>
                  <a:pt x="62414" y="49530"/>
                </a:lnTo>
                <a:lnTo>
                  <a:pt x="63150" y="49530"/>
                </a:lnTo>
                <a:lnTo>
                  <a:pt x="61626" y="50800"/>
                </a:lnTo>
                <a:lnTo>
                  <a:pt x="60801" y="50800"/>
                </a:lnTo>
                <a:lnTo>
                  <a:pt x="57867" y="53339"/>
                </a:lnTo>
                <a:lnTo>
                  <a:pt x="58540" y="53339"/>
                </a:lnTo>
                <a:lnTo>
                  <a:pt x="57143" y="54610"/>
                </a:lnTo>
                <a:lnTo>
                  <a:pt x="56381" y="54610"/>
                </a:lnTo>
                <a:lnTo>
                  <a:pt x="54603" y="57150"/>
                </a:lnTo>
                <a:lnTo>
                  <a:pt x="54324" y="57150"/>
                </a:lnTo>
                <a:lnTo>
                  <a:pt x="51784" y="59689"/>
                </a:lnTo>
                <a:lnTo>
                  <a:pt x="52368" y="59689"/>
                </a:lnTo>
                <a:lnTo>
                  <a:pt x="49968" y="62230"/>
                </a:lnTo>
                <a:lnTo>
                  <a:pt x="50514" y="62230"/>
                </a:lnTo>
                <a:lnTo>
                  <a:pt x="48266" y="64769"/>
                </a:lnTo>
                <a:lnTo>
                  <a:pt x="48774" y="64769"/>
                </a:lnTo>
                <a:lnTo>
                  <a:pt x="46678" y="67310"/>
                </a:lnTo>
                <a:lnTo>
                  <a:pt x="47148" y="67310"/>
                </a:lnTo>
                <a:lnTo>
                  <a:pt x="45205" y="69850"/>
                </a:lnTo>
                <a:lnTo>
                  <a:pt x="45650" y="69850"/>
                </a:lnTo>
                <a:lnTo>
                  <a:pt x="43872" y="72389"/>
                </a:lnTo>
                <a:lnTo>
                  <a:pt x="44278" y="72389"/>
                </a:lnTo>
                <a:lnTo>
                  <a:pt x="43194" y="74930"/>
                </a:lnTo>
                <a:lnTo>
                  <a:pt x="43021" y="74930"/>
                </a:lnTo>
                <a:lnTo>
                  <a:pt x="42056" y="77469"/>
                </a:lnTo>
                <a:lnTo>
                  <a:pt x="41890" y="77469"/>
                </a:lnTo>
                <a:lnTo>
                  <a:pt x="41052" y="80010"/>
                </a:lnTo>
                <a:lnTo>
                  <a:pt x="40913" y="80010"/>
                </a:lnTo>
                <a:lnTo>
                  <a:pt x="39820" y="83819"/>
                </a:lnTo>
                <a:lnTo>
                  <a:pt x="40062" y="83819"/>
                </a:lnTo>
                <a:lnTo>
                  <a:pt x="39461" y="86360"/>
                </a:lnTo>
                <a:lnTo>
                  <a:pt x="38876" y="88900"/>
                </a:lnTo>
                <a:lnTo>
                  <a:pt x="38271" y="92710"/>
                </a:lnTo>
                <a:lnTo>
                  <a:pt x="38157" y="95250"/>
                </a:lnTo>
                <a:lnTo>
                  <a:pt x="38004" y="99060"/>
                </a:lnTo>
                <a:lnTo>
                  <a:pt x="37992" y="421639"/>
                </a:lnTo>
                <a:lnTo>
                  <a:pt x="38055" y="424179"/>
                </a:lnTo>
                <a:lnTo>
                  <a:pt x="38360" y="429260"/>
                </a:lnTo>
                <a:lnTo>
                  <a:pt x="38779" y="431800"/>
                </a:lnTo>
                <a:lnTo>
                  <a:pt x="39350" y="434339"/>
                </a:lnTo>
                <a:lnTo>
                  <a:pt x="39160" y="434339"/>
                </a:lnTo>
                <a:lnTo>
                  <a:pt x="40062" y="438150"/>
                </a:lnTo>
                <a:lnTo>
                  <a:pt x="40913" y="440689"/>
                </a:lnTo>
                <a:lnTo>
                  <a:pt x="41052" y="440689"/>
                </a:lnTo>
                <a:lnTo>
                  <a:pt x="41890" y="443229"/>
                </a:lnTo>
                <a:lnTo>
                  <a:pt x="41573" y="443229"/>
                </a:lnTo>
                <a:lnTo>
                  <a:pt x="43021" y="447039"/>
                </a:lnTo>
                <a:lnTo>
                  <a:pt x="43194" y="447039"/>
                </a:lnTo>
                <a:lnTo>
                  <a:pt x="44278" y="449579"/>
                </a:lnTo>
                <a:lnTo>
                  <a:pt x="44464" y="449579"/>
                </a:lnTo>
                <a:lnTo>
                  <a:pt x="45650" y="452120"/>
                </a:lnTo>
                <a:lnTo>
                  <a:pt x="45853" y="452120"/>
                </a:lnTo>
                <a:lnTo>
                  <a:pt x="47148" y="454660"/>
                </a:lnTo>
                <a:lnTo>
                  <a:pt x="47377" y="454660"/>
                </a:lnTo>
                <a:lnTo>
                  <a:pt x="48774" y="457200"/>
                </a:lnTo>
                <a:lnTo>
                  <a:pt x="49015" y="457200"/>
                </a:lnTo>
                <a:lnTo>
                  <a:pt x="50514" y="459739"/>
                </a:lnTo>
                <a:lnTo>
                  <a:pt x="51168" y="459739"/>
                </a:lnTo>
                <a:lnTo>
                  <a:pt x="52368" y="461010"/>
                </a:lnTo>
                <a:lnTo>
                  <a:pt x="51784" y="461010"/>
                </a:lnTo>
                <a:lnTo>
                  <a:pt x="54324" y="463550"/>
                </a:lnTo>
                <a:lnTo>
                  <a:pt x="53714" y="463550"/>
                </a:lnTo>
                <a:lnTo>
                  <a:pt x="56381" y="466089"/>
                </a:lnTo>
                <a:lnTo>
                  <a:pt x="57143" y="466089"/>
                </a:lnTo>
                <a:lnTo>
                  <a:pt x="58540" y="467360"/>
                </a:lnTo>
                <a:lnTo>
                  <a:pt x="57867" y="467360"/>
                </a:lnTo>
                <a:lnTo>
                  <a:pt x="60801" y="469900"/>
                </a:lnTo>
                <a:lnTo>
                  <a:pt x="60102" y="469900"/>
                </a:lnTo>
                <a:lnTo>
                  <a:pt x="63150" y="471170"/>
                </a:lnTo>
                <a:lnTo>
                  <a:pt x="62414" y="471170"/>
                </a:lnTo>
                <a:lnTo>
                  <a:pt x="65589" y="473710"/>
                </a:lnTo>
                <a:lnTo>
                  <a:pt x="66465" y="473710"/>
                </a:lnTo>
                <a:lnTo>
                  <a:pt x="68103" y="474979"/>
                </a:lnTo>
                <a:lnTo>
                  <a:pt x="67316" y="474979"/>
                </a:lnTo>
                <a:lnTo>
                  <a:pt x="70694" y="476250"/>
                </a:lnTo>
                <a:lnTo>
                  <a:pt x="69881" y="476250"/>
                </a:lnTo>
                <a:lnTo>
                  <a:pt x="73361" y="477520"/>
                </a:lnTo>
                <a:lnTo>
                  <a:pt x="72523" y="477520"/>
                </a:lnTo>
                <a:lnTo>
                  <a:pt x="76104" y="478789"/>
                </a:lnTo>
                <a:lnTo>
                  <a:pt x="75241" y="478789"/>
                </a:lnTo>
                <a:lnTo>
                  <a:pt x="78911" y="480060"/>
                </a:lnTo>
                <a:lnTo>
                  <a:pt x="78022" y="480060"/>
                </a:lnTo>
                <a:lnTo>
                  <a:pt x="81781" y="481329"/>
                </a:lnTo>
                <a:lnTo>
                  <a:pt x="83788" y="481329"/>
                </a:lnTo>
                <a:lnTo>
                  <a:pt x="87687" y="482600"/>
                </a:lnTo>
                <a:lnTo>
                  <a:pt x="89782" y="482600"/>
                </a:lnTo>
                <a:lnTo>
                  <a:pt x="93821" y="483870"/>
                </a:lnTo>
                <a:lnTo>
                  <a:pt x="1030810" y="483870"/>
                </a:lnTo>
                <a:lnTo>
                  <a:pt x="1029823" y="485139"/>
                </a:lnTo>
                <a:lnTo>
                  <a:pt x="1026687" y="488950"/>
                </a:lnTo>
                <a:lnTo>
                  <a:pt x="1023397" y="492760"/>
                </a:lnTo>
                <a:lnTo>
                  <a:pt x="1019930" y="495300"/>
                </a:lnTo>
                <a:lnTo>
                  <a:pt x="1016311" y="499110"/>
                </a:lnTo>
                <a:lnTo>
                  <a:pt x="982503" y="516889"/>
                </a:lnTo>
                <a:lnTo>
                  <a:pt x="968013" y="520700"/>
                </a:lnTo>
                <a:close/>
              </a:path>
              <a:path w="1052829" h="521970">
                <a:moveTo>
                  <a:pt x="86760" y="39369"/>
                </a:moveTo>
                <a:lnTo>
                  <a:pt x="87687" y="38100"/>
                </a:lnTo>
                <a:lnTo>
                  <a:pt x="90735" y="38100"/>
                </a:lnTo>
                <a:lnTo>
                  <a:pt x="86760" y="39369"/>
                </a:lnTo>
                <a:close/>
              </a:path>
              <a:path w="1052829" h="521970">
                <a:moveTo>
                  <a:pt x="965752" y="39369"/>
                </a:moveTo>
                <a:lnTo>
                  <a:pt x="961777" y="38100"/>
                </a:lnTo>
                <a:lnTo>
                  <a:pt x="964825" y="38100"/>
                </a:lnTo>
                <a:lnTo>
                  <a:pt x="965752" y="39369"/>
                </a:lnTo>
                <a:close/>
              </a:path>
              <a:path w="1052829" h="521970">
                <a:moveTo>
                  <a:pt x="982630" y="45719"/>
                </a:moveTo>
                <a:lnTo>
                  <a:pt x="979150" y="43180"/>
                </a:lnTo>
                <a:lnTo>
                  <a:pt x="979989" y="43180"/>
                </a:lnTo>
                <a:lnTo>
                  <a:pt x="976407" y="41910"/>
                </a:lnTo>
                <a:lnTo>
                  <a:pt x="977271" y="41910"/>
                </a:lnTo>
                <a:lnTo>
                  <a:pt x="973601" y="40639"/>
                </a:lnTo>
                <a:lnTo>
                  <a:pt x="971632" y="40639"/>
                </a:lnTo>
                <a:lnTo>
                  <a:pt x="967809" y="39369"/>
                </a:lnTo>
                <a:lnTo>
                  <a:pt x="968724" y="39369"/>
                </a:lnTo>
                <a:lnTo>
                  <a:pt x="964825" y="38100"/>
                </a:lnTo>
                <a:lnTo>
                  <a:pt x="1031796" y="38100"/>
                </a:lnTo>
                <a:lnTo>
                  <a:pt x="1032783" y="39369"/>
                </a:lnTo>
                <a:lnTo>
                  <a:pt x="1035564" y="43180"/>
                </a:lnTo>
                <a:lnTo>
                  <a:pt x="1036427" y="44450"/>
                </a:lnTo>
                <a:lnTo>
                  <a:pt x="981817" y="44450"/>
                </a:lnTo>
                <a:lnTo>
                  <a:pt x="982630" y="45719"/>
                </a:lnTo>
                <a:close/>
              </a:path>
              <a:path w="1052829" h="521970">
                <a:moveTo>
                  <a:pt x="78022" y="41910"/>
                </a:moveTo>
                <a:lnTo>
                  <a:pt x="78911" y="40639"/>
                </a:lnTo>
                <a:lnTo>
                  <a:pt x="81781" y="40639"/>
                </a:lnTo>
                <a:lnTo>
                  <a:pt x="78022" y="41910"/>
                </a:lnTo>
                <a:close/>
              </a:path>
              <a:path w="1052829" h="521970">
                <a:moveTo>
                  <a:pt x="974490" y="41910"/>
                </a:moveTo>
                <a:lnTo>
                  <a:pt x="970730" y="40639"/>
                </a:lnTo>
                <a:lnTo>
                  <a:pt x="973601" y="40639"/>
                </a:lnTo>
                <a:lnTo>
                  <a:pt x="974490" y="41910"/>
                </a:lnTo>
                <a:close/>
              </a:path>
              <a:path w="1052829" h="521970">
                <a:moveTo>
                  <a:pt x="69881" y="45719"/>
                </a:moveTo>
                <a:lnTo>
                  <a:pt x="70694" y="44450"/>
                </a:lnTo>
                <a:lnTo>
                  <a:pt x="71621" y="44450"/>
                </a:lnTo>
                <a:lnTo>
                  <a:pt x="69881" y="45719"/>
                </a:lnTo>
                <a:close/>
              </a:path>
              <a:path w="1052829" h="521970">
                <a:moveTo>
                  <a:pt x="985196" y="46989"/>
                </a:moveTo>
                <a:lnTo>
                  <a:pt x="981817" y="44450"/>
                </a:lnTo>
                <a:lnTo>
                  <a:pt x="1036427" y="44450"/>
                </a:lnTo>
                <a:lnTo>
                  <a:pt x="1037291" y="45719"/>
                </a:lnTo>
                <a:lnTo>
                  <a:pt x="984408" y="45719"/>
                </a:lnTo>
                <a:lnTo>
                  <a:pt x="985196" y="46989"/>
                </a:lnTo>
                <a:close/>
              </a:path>
              <a:path w="1052829" h="521970">
                <a:moveTo>
                  <a:pt x="67316" y="46989"/>
                </a:moveTo>
                <a:lnTo>
                  <a:pt x="68103" y="45719"/>
                </a:lnTo>
                <a:lnTo>
                  <a:pt x="69005" y="45719"/>
                </a:lnTo>
                <a:lnTo>
                  <a:pt x="67316" y="46989"/>
                </a:lnTo>
                <a:close/>
              </a:path>
              <a:path w="1052829" h="521970">
                <a:moveTo>
                  <a:pt x="992409" y="52069"/>
                </a:moveTo>
                <a:lnTo>
                  <a:pt x="989361" y="49530"/>
                </a:lnTo>
                <a:lnTo>
                  <a:pt x="990098" y="49530"/>
                </a:lnTo>
                <a:lnTo>
                  <a:pt x="986936" y="48260"/>
                </a:lnTo>
                <a:lnTo>
                  <a:pt x="987685" y="48260"/>
                </a:lnTo>
                <a:lnTo>
                  <a:pt x="984408" y="45719"/>
                </a:lnTo>
                <a:lnTo>
                  <a:pt x="1037291" y="45719"/>
                </a:lnTo>
                <a:lnTo>
                  <a:pt x="1038155" y="46989"/>
                </a:lnTo>
                <a:lnTo>
                  <a:pt x="1039964" y="50800"/>
                </a:lnTo>
                <a:lnTo>
                  <a:pt x="991711" y="50800"/>
                </a:lnTo>
                <a:lnTo>
                  <a:pt x="992409" y="52069"/>
                </a:lnTo>
                <a:close/>
              </a:path>
              <a:path w="1052829" h="521970">
                <a:moveTo>
                  <a:pt x="60102" y="52069"/>
                </a:moveTo>
                <a:lnTo>
                  <a:pt x="60801" y="50800"/>
                </a:lnTo>
                <a:lnTo>
                  <a:pt x="61626" y="50800"/>
                </a:lnTo>
                <a:lnTo>
                  <a:pt x="60102" y="52069"/>
                </a:lnTo>
                <a:close/>
              </a:path>
              <a:path w="1052829" h="521970">
                <a:moveTo>
                  <a:pt x="996778" y="55880"/>
                </a:moveTo>
                <a:lnTo>
                  <a:pt x="993971" y="53339"/>
                </a:lnTo>
                <a:lnTo>
                  <a:pt x="994644" y="53339"/>
                </a:lnTo>
                <a:lnTo>
                  <a:pt x="991711" y="50800"/>
                </a:lnTo>
                <a:lnTo>
                  <a:pt x="1039964" y="50800"/>
                </a:lnTo>
                <a:lnTo>
                  <a:pt x="1040568" y="52069"/>
                </a:lnTo>
                <a:lnTo>
                  <a:pt x="1042032" y="54610"/>
                </a:lnTo>
                <a:lnTo>
                  <a:pt x="996130" y="54610"/>
                </a:lnTo>
                <a:lnTo>
                  <a:pt x="996778" y="55880"/>
                </a:lnTo>
                <a:close/>
              </a:path>
              <a:path w="1052829" h="521970">
                <a:moveTo>
                  <a:pt x="55746" y="55880"/>
                </a:moveTo>
                <a:lnTo>
                  <a:pt x="56381" y="54610"/>
                </a:lnTo>
                <a:lnTo>
                  <a:pt x="57143" y="54610"/>
                </a:lnTo>
                <a:lnTo>
                  <a:pt x="55746" y="55880"/>
                </a:lnTo>
                <a:close/>
              </a:path>
              <a:path w="1052829" h="521970">
                <a:moveTo>
                  <a:pt x="998797" y="58419"/>
                </a:moveTo>
                <a:lnTo>
                  <a:pt x="996130" y="54610"/>
                </a:lnTo>
                <a:lnTo>
                  <a:pt x="1042032" y="54610"/>
                </a:lnTo>
                <a:lnTo>
                  <a:pt x="1042765" y="55880"/>
                </a:lnTo>
                <a:lnTo>
                  <a:pt x="1043434" y="57150"/>
                </a:lnTo>
                <a:lnTo>
                  <a:pt x="998188" y="57150"/>
                </a:lnTo>
                <a:lnTo>
                  <a:pt x="998797" y="58419"/>
                </a:lnTo>
                <a:close/>
              </a:path>
              <a:path w="1052829" h="521970">
                <a:moveTo>
                  <a:pt x="53714" y="58419"/>
                </a:moveTo>
                <a:lnTo>
                  <a:pt x="54324" y="57150"/>
                </a:lnTo>
                <a:lnTo>
                  <a:pt x="54603" y="57150"/>
                </a:lnTo>
                <a:lnTo>
                  <a:pt x="53714" y="58419"/>
                </a:lnTo>
                <a:close/>
              </a:path>
              <a:path w="1052829" h="521970">
                <a:moveTo>
                  <a:pt x="1009859" y="76200"/>
                </a:moveTo>
                <a:lnTo>
                  <a:pt x="1008246" y="72389"/>
                </a:lnTo>
                <a:lnTo>
                  <a:pt x="1008640" y="72389"/>
                </a:lnTo>
                <a:lnTo>
                  <a:pt x="1006862" y="69850"/>
                </a:lnTo>
                <a:lnTo>
                  <a:pt x="1007306" y="69850"/>
                </a:lnTo>
                <a:lnTo>
                  <a:pt x="1005363" y="67310"/>
                </a:lnTo>
                <a:lnTo>
                  <a:pt x="1005833" y="67310"/>
                </a:lnTo>
                <a:lnTo>
                  <a:pt x="1003738" y="64769"/>
                </a:lnTo>
                <a:lnTo>
                  <a:pt x="1004246" y="64769"/>
                </a:lnTo>
                <a:lnTo>
                  <a:pt x="1001998" y="62230"/>
                </a:lnTo>
                <a:lnTo>
                  <a:pt x="1002544" y="62230"/>
                </a:lnTo>
                <a:lnTo>
                  <a:pt x="1000144" y="59689"/>
                </a:lnTo>
                <a:lnTo>
                  <a:pt x="1000728" y="59689"/>
                </a:lnTo>
                <a:lnTo>
                  <a:pt x="998188" y="57150"/>
                </a:lnTo>
                <a:lnTo>
                  <a:pt x="1043434" y="57150"/>
                </a:lnTo>
                <a:lnTo>
                  <a:pt x="1044771" y="59689"/>
                </a:lnTo>
                <a:lnTo>
                  <a:pt x="1046562" y="64769"/>
                </a:lnTo>
                <a:lnTo>
                  <a:pt x="1048124" y="69850"/>
                </a:lnTo>
                <a:lnTo>
                  <a:pt x="1049470" y="73660"/>
                </a:lnTo>
                <a:lnTo>
                  <a:pt x="1049750" y="74930"/>
                </a:lnTo>
                <a:lnTo>
                  <a:pt x="1009491" y="74930"/>
                </a:lnTo>
                <a:lnTo>
                  <a:pt x="1009859" y="76200"/>
                </a:lnTo>
                <a:close/>
              </a:path>
              <a:path w="1052829" h="521970">
                <a:moveTo>
                  <a:pt x="42652" y="76200"/>
                </a:moveTo>
                <a:lnTo>
                  <a:pt x="43021" y="74930"/>
                </a:lnTo>
                <a:lnTo>
                  <a:pt x="43194" y="74930"/>
                </a:lnTo>
                <a:lnTo>
                  <a:pt x="42652" y="76200"/>
                </a:lnTo>
                <a:close/>
              </a:path>
              <a:path w="1052829" h="521970">
                <a:moveTo>
                  <a:pt x="1010939" y="78739"/>
                </a:moveTo>
                <a:lnTo>
                  <a:pt x="1009491" y="74930"/>
                </a:lnTo>
                <a:lnTo>
                  <a:pt x="1049750" y="74930"/>
                </a:lnTo>
                <a:lnTo>
                  <a:pt x="1050309" y="77469"/>
                </a:lnTo>
                <a:lnTo>
                  <a:pt x="1010621" y="77469"/>
                </a:lnTo>
                <a:lnTo>
                  <a:pt x="1010939" y="78739"/>
                </a:lnTo>
                <a:close/>
              </a:path>
              <a:path w="1052829" h="521970">
                <a:moveTo>
                  <a:pt x="41573" y="78739"/>
                </a:moveTo>
                <a:lnTo>
                  <a:pt x="41890" y="77469"/>
                </a:lnTo>
                <a:lnTo>
                  <a:pt x="42056" y="77469"/>
                </a:lnTo>
                <a:lnTo>
                  <a:pt x="41573" y="78739"/>
                </a:lnTo>
                <a:close/>
              </a:path>
              <a:path w="1052829" h="521970">
                <a:moveTo>
                  <a:pt x="1011891" y="81280"/>
                </a:moveTo>
                <a:lnTo>
                  <a:pt x="1010621" y="77469"/>
                </a:lnTo>
                <a:lnTo>
                  <a:pt x="1050309" y="77469"/>
                </a:lnTo>
                <a:lnTo>
                  <a:pt x="1050588" y="78739"/>
                </a:lnTo>
                <a:lnTo>
                  <a:pt x="1050807" y="80010"/>
                </a:lnTo>
                <a:lnTo>
                  <a:pt x="1011612" y="80010"/>
                </a:lnTo>
                <a:lnTo>
                  <a:pt x="1011891" y="81280"/>
                </a:lnTo>
                <a:close/>
              </a:path>
              <a:path w="1052829" h="521970">
                <a:moveTo>
                  <a:pt x="40633" y="81280"/>
                </a:moveTo>
                <a:lnTo>
                  <a:pt x="40913" y="80010"/>
                </a:lnTo>
                <a:lnTo>
                  <a:pt x="41052" y="80010"/>
                </a:lnTo>
                <a:lnTo>
                  <a:pt x="40633" y="81280"/>
                </a:lnTo>
                <a:close/>
              </a:path>
              <a:path w="1052829" h="521970">
                <a:moveTo>
                  <a:pt x="1052550" y="96519"/>
                </a:moveTo>
                <a:lnTo>
                  <a:pt x="1014456" y="96519"/>
                </a:lnTo>
                <a:lnTo>
                  <a:pt x="1014418" y="95250"/>
                </a:lnTo>
                <a:lnTo>
                  <a:pt x="1014152" y="92710"/>
                </a:lnTo>
                <a:lnTo>
                  <a:pt x="1013733" y="88900"/>
                </a:lnTo>
                <a:lnTo>
                  <a:pt x="1013174" y="86360"/>
                </a:lnTo>
                <a:lnTo>
                  <a:pt x="1012463" y="83819"/>
                </a:lnTo>
                <a:lnTo>
                  <a:pt x="1012691" y="83819"/>
                </a:lnTo>
                <a:lnTo>
                  <a:pt x="1011612" y="80010"/>
                </a:lnTo>
                <a:lnTo>
                  <a:pt x="1050807" y="80010"/>
                </a:lnTo>
                <a:lnTo>
                  <a:pt x="1051464" y="83819"/>
                </a:lnTo>
                <a:lnTo>
                  <a:pt x="1052099" y="88900"/>
                </a:lnTo>
                <a:lnTo>
                  <a:pt x="1052395" y="92710"/>
                </a:lnTo>
                <a:lnTo>
                  <a:pt x="1052522" y="95250"/>
                </a:lnTo>
                <a:lnTo>
                  <a:pt x="1052550" y="96519"/>
                </a:lnTo>
                <a:close/>
              </a:path>
              <a:path w="1052829" h="521970">
                <a:moveTo>
                  <a:pt x="39160" y="87630"/>
                </a:moveTo>
                <a:lnTo>
                  <a:pt x="39350" y="86360"/>
                </a:lnTo>
                <a:lnTo>
                  <a:pt x="39160" y="87630"/>
                </a:lnTo>
                <a:close/>
              </a:path>
              <a:path w="1052829" h="521970">
                <a:moveTo>
                  <a:pt x="1013364" y="87630"/>
                </a:moveTo>
                <a:lnTo>
                  <a:pt x="1013064" y="86360"/>
                </a:lnTo>
                <a:lnTo>
                  <a:pt x="1013364" y="87630"/>
                </a:lnTo>
                <a:close/>
              </a:path>
              <a:path w="1052829" h="521970">
                <a:moveTo>
                  <a:pt x="38639" y="90169"/>
                </a:moveTo>
                <a:lnTo>
                  <a:pt x="38779" y="88900"/>
                </a:lnTo>
                <a:lnTo>
                  <a:pt x="38639" y="90169"/>
                </a:lnTo>
                <a:close/>
              </a:path>
              <a:path w="1052829" h="521970">
                <a:moveTo>
                  <a:pt x="1013872" y="90169"/>
                </a:moveTo>
                <a:lnTo>
                  <a:pt x="1013639" y="88900"/>
                </a:lnTo>
                <a:lnTo>
                  <a:pt x="1013872" y="90169"/>
                </a:lnTo>
                <a:close/>
              </a:path>
              <a:path w="1052829" h="521970">
                <a:moveTo>
                  <a:pt x="38075" y="96266"/>
                </a:moveTo>
                <a:lnTo>
                  <a:pt x="38106" y="95250"/>
                </a:lnTo>
                <a:lnTo>
                  <a:pt x="38075" y="96266"/>
                </a:lnTo>
                <a:close/>
              </a:path>
              <a:path w="1052829" h="521970">
                <a:moveTo>
                  <a:pt x="1014450" y="96440"/>
                </a:moveTo>
                <a:lnTo>
                  <a:pt x="1014355" y="95250"/>
                </a:lnTo>
                <a:lnTo>
                  <a:pt x="1014450" y="96440"/>
                </a:lnTo>
                <a:close/>
              </a:path>
              <a:path w="1052829" h="521970">
                <a:moveTo>
                  <a:pt x="38068" y="96519"/>
                </a:moveTo>
                <a:lnTo>
                  <a:pt x="38075" y="96266"/>
                </a:lnTo>
                <a:lnTo>
                  <a:pt x="38068" y="96519"/>
                </a:lnTo>
                <a:close/>
              </a:path>
              <a:path w="1052829" h="521970">
                <a:moveTo>
                  <a:pt x="1052531" y="425450"/>
                </a:moveTo>
                <a:lnTo>
                  <a:pt x="1014418" y="425450"/>
                </a:lnTo>
                <a:lnTo>
                  <a:pt x="1014520" y="421639"/>
                </a:lnTo>
                <a:lnTo>
                  <a:pt x="1014507" y="99060"/>
                </a:lnTo>
                <a:lnTo>
                  <a:pt x="1014450" y="96440"/>
                </a:lnTo>
                <a:lnTo>
                  <a:pt x="1052550" y="96519"/>
                </a:lnTo>
                <a:lnTo>
                  <a:pt x="1052531" y="425450"/>
                </a:lnTo>
                <a:close/>
              </a:path>
              <a:path w="1052829" h="521970">
                <a:moveTo>
                  <a:pt x="1014449" y="424307"/>
                </a:moveTo>
                <a:lnTo>
                  <a:pt x="1014452" y="424179"/>
                </a:lnTo>
                <a:lnTo>
                  <a:pt x="1014449" y="424307"/>
                </a:lnTo>
                <a:close/>
              </a:path>
              <a:path w="1052829" h="521970">
                <a:moveTo>
                  <a:pt x="1052296" y="429260"/>
                </a:moveTo>
                <a:lnTo>
                  <a:pt x="1014152" y="429260"/>
                </a:lnTo>
                <a:lnTo>
                  <a:pt x="1014253" y="427989"/>
                </a:lnTo>
                <a:lnTo>
                  <a:pt x="1014449" y="424307"/>
                </a:lnTo>
                <a:lnTo>
                  <a:pt x="1014418" y="425450"/>
                </a:lnTo>
                <a:lnTo>
                  <a:pt x="1052531" y="425450"/>
                </a:lnTo>
                <a:lnTo>
                  <a:pt x="1052493" y="426720"/>
                </a:lnTo>
                <a:lnTo>
                  <a:pt x="1052296" y="429260"/>
                </a:lnTo>
                <a:close/>
              </a:path>
              <a:path w="1052829" h="521970">
                <a:moveTo>
                  <a:pt x="38131" y="425450"/>
                </a:moveTo>
                <a:lnTo>
                  <a:pt x="38080" y="424603"/>
                </a:lnTo>
                <a:lnTo>
                  <a:pt x="38131" y="425450"/>
                </a:lnTo>
                <a:close/>
              </a:path>
              <a:path w="1052829" h="521970">
                <a:moveTo>
                  <a:pt x="1014208" y="428321"/>
                </a:moveTo>
                <a:lnTo>
                  <a:pt x="1014228" y="427989"/>
                </a:lnTo>
                <a:lnTo>
                  <a:pt x="1014208" y="428321"/>
                </a:lnTo>
                <a:close/>
              </a:path>
              <a:path w="1052829" h="521970">
                <a:moveTo>
                  <a:pt x="38440" y="429260"/>
                </a:moveTo>
                <a:lnTo>
                  <a:pt x="38294" y="428163"/>
                </a:lnTo>
                <a:lnTo>
                  <a:pt x="38440" y="429260"/>
                </a:lnTo>
                <a:close/>
              </a:path>
              <a:path w="1052829" h="521970">
                <a:moveTo>
                  <a:pt x="1052099" y="431800"/>
                </a:moveTo>
                <a:lnTo>
                  <a:pt x="1013733" y="431800"/>
                </a:lnTo>
                <a:lnTo>
                  <a:pt x="1014208" y="428321"/>
                </a:lnTo>
                <a:lnTo>
                  <a:pt x="1014152" y="429260"/>
                </a:lnTo>
                <a:lnTo>
                  <a:pt x="1052296" y="429260"/>
                </a:lnTo>
                <a:lnTo>
                  <a:pt x="1052099" y="431800"/>
                </a:lnTo>
                <a:close/>
              </a:path>
              <a:path w="1052829" h="521970">
                <a:moveTo>
                  <a:pt x="38876" y="431800"/>
                </a:moveTo>
                <a:lnTo>
                  <a:pt x="38639" y="430529"/>
                </a:lnTo>
                <a:lnTo>
                  <a:pt x="38876" y="431800"/>
                </a:lnTo>
                <a:close/>
              </a:path>
              <a:path w="1052829" h="521970">
                <a:moveTo>
                  <a:pt x="1051245" y="438150"/>
                </a:moveTo>
                <a:lnTo>
                  <a:pt x="1012463" y="438150"/>
                </a:lnTo>
                <a:lnTo>
                  <a:pt x="1013364" y="434339"/>
                </a:lnTo>
                <a:lnTo>
                  <a:pt x="1013174" y="434339"/>
                </a:lnTo>
                <a:lnTo>
                  <a:pt x="1013872" y="430529"/>
                </a:lnTo>
                <a:lnTo>
                  <a:pt x="1013733" y="431800"/>
                </a:lnTo>
                <a:lnTo>
                  <a:pt x="1052099" y="431800"/>
                </a:lnTo>
                <a:lnTo>
                  <a:pt x="1051464" y="436879"/>
                </a:lnTo>
                <a:lnTo>
                  <a:pt x="1051245" y="438150"/>
                </a:lnTo>
                <a:close/>
              </a:path>
              <a:path w="1052829" h="521970">
                <a:moveTo>
                  <a:pt x="40184" y="438150"/>
                </a:moveTo>
                <a:lnTo>
                  <a:pt x="39820" y="436879"/>
                </a:lnTo>
                <a:lnTo>
                  <a:pt x="40184" y="438150"/>
                </a:lnTo>
                <a:close/>
              </a:path>
              <a:path w="1052829" h="521970">
                <a:moveTo>
                  <a:pt x="1050807" y="440689"/>
                </a:moveTo>
                <a:lnTo>
                  <a:pt x="1011612" y="440689"/>
                </a:lnTo>
                <a:lnTo>
                  <a:pt x="1012691" y="436879"/>
                </a:lnTo>
                <a:lnTo>
                  <a:pt x="1012463" y="438150"/>
                </a:lnTo>
                <a:lnTo>
                  <a:pt x="1051245" y="438150"/>
                </a:lnTo>
                <a:lnTo>
                  <a:pt x="1050807" y="440689"/>
                </a:lnTo>
                <a:close/>
              </a:path>
              <a:path w="1052829" h="521970">
                <a:moveTo>
                  <a:pt x="41052" y="440689"/>
                </a:moveTo>
                <a:lnTo>
                  <a:pt x="40913" y="440689"/>
                </a:lnTo>
                <a:lnTo>
                  <a:pt x="40633" y="439420"/>
                </a:lnTo>
                <a:lnTo>
                  <a:pt x="41052" y="440689"/>
                </a:lnTo>
                <a:close/>
              </a:path>
              <a:path w="1052829" h="521970">
                <a:moveTo>
                  <a:pt x="1049470" y="447039"/>
                </a:moveTo>
                <a:lnTo>
                  <a:pt x="1009491" y="447039"/>
                </a:lnTo>
                <a:lnTo>
                  <a:pt x="1010939" y="443229"/>
                </a:lnTo>
                <a:lnTo>
                  <a:pt x="1010621" y="443229"/>
                </a:lnTo>
                <a:lnTo>
                  <a:pt x="1011891" y="439420"/>
                </a:lnTo>
                <a:lnTo>
                  <a:pt x="1011612" y="440689"/>
                </a:lnTo>
                <a:lnTo>
                  <a:pt x="1050807" y="440689"/>
                </a:lnTo>
                <a:lnTo>
                  <a:pt x="1050588" y="441960"/>
                </a:lnTo>
                <a:lnTo>
                  <a:pt x="1049470" y="447039"/>
                </a:lnTo>
                <a:close/>
              </a:path>
              <a:path w="1052829" h="521970">
                <a:moveTo>
                  <a:pt x="43194" y="447039"/>
                </a:moveTo>
                <a:lnTo>
                  <a:pt x="43021" y="447039"/>
                </a:lnTo>
                <a:lnTo>
                  <a:pt x="42652" y="445770"/>
                </a:lnTo>
                <a:lnTo>
                  <a:pt x="43194" y="447039"/>
                </a:lnTo>
                <a:close/>
              </a:path>
              <a:path w="1052829" h="521970">
                <a:moveTo>
                  <a:pt x="1048797" y="449579"/>
                </a:moveTo>
                <a:lnTo>
                  <a:pt x="1008246" y="449579"/>
                </a:lnTo>
                <a:lnTo>
                  <a:pt x="1009859" y="445770"/>
                </a:lnTo>
                <a:lnTo>
                  <a:pt x="1009491" y="447039"/>
                </a:lnTo>
                <a:lnTo>
                  <a:pt x="1049470" y="447039"/>
                </a:lnTo>
                <a:lnTo>
                  <a:pt x="1048797" y="449579"/>
                </a:lnTo>
                <a:close/>
              </a:path>
              <a:path w="1052829" h="521970">
                <a:moveTo>
                  <a:pt x="44464" y="449579"/>
                </a:moveTo>
                <a:lnTo>
                  <a:pt x="44278" y="449579"/>
                </a:lnTo>
                <a:lnTo>
                  <a:pt x="43872" y="448310"/>
                </a:lnTo>
                <a:lnTo>
                  <a:pt x="44464" y="449579"/>
                </a:lnTo>
                <a:close/>
              </a:path>
              <a:path w="1052829" h="521970">
                <a:moveTo>
                  <a:pt x="1048124" y="452120"/>
                </a:moveTo>
                <a:lnTo>
                  <a:pt x="1006862" y="452120"/>
                </a:lnTo>
                <a:lnTo>
                  <a:pt x="1008640" y="448310"/>
                </a:lnTo>
                <a:lnTo>
                  <a:pt x="1008246" y="449579"/>
                </a:lnTo>
                <a:lnTo>
                  <a:pt x="1048797" y="449579"/>
                </a:lnTo>
                <a:lnTo>
                  <a:pt x="1048124" y="452120"/>
                </a:lnTo>
                <a:close/>
              </a:path>
              <a:path w="1052829" h="521970">
                <a:moveTo>
                  <a:pt x="45853" y="452120"/>
                </a:moveTo>
                <a:lnTo>
                  <a:pt x="45650" y="452120"/>
                </a:lnTo>
                <a:lnTo>
                  <a:pt x="45205" y="450850"/>
                </a:lnTo>
                <a:lnTo>
                  <a:pt x="45853" y="452120"/>
                </a:lnTo>
                <a:close/>
              </a:path>
              <a:path w="1052829" h="521970">
                <a:moveTo>
                  <a:pt x="1047083" y="454660"/>
                </a:moveTo>
                <a:lnTo>
                  <a:pt x="1005363" y="454660"/>
                </a:lnTo>
                <a:lnTo>
                  <a:pt x="1007306" y="450850"/>
                </a:lnTo>
                <a:lnTo>
                  <a:pt x="1006862" y="452120"/>
                </a:lnTo>
                <a:lnTo>
                  <a:pt x="1048124" y="452120"/>
                </a:lnTo>
                <a:lnTo>
                  <a:pt x="1047083" y="454660"/>
                </a:lnTo>
                <a:close/>
              </a:path>
              <a:path w="1052829" h="521970">
                <a:moveTo>
                  <a:pt x="47377" y="454660"/>
                </a:moveTo>
                <a:lnTo>
                  <a:pt x="47148" y="454660"/>
                </a:lnTo>
                <a:lnTo>
                  <a:pt x="46678" y="453389"/>
                </a:lnTo>
                <a:lnTo>
                  <a:pt x="47377" y="454660"/>
                </a:lnTo>
                <a:close/>
              </a:path>
              <a:path w="1052829" h="521970">
                <a:moveTo>
                  <a:pt x="1046114" y="457200"/>
                </a:moveTo>
                <a:lnTo>
                  <a:pt x="1003738" y="457200"/>
                </a:lnTo>
                <a:lnTo>
                  <a:pt x="1005833" y="453389"/>
                </a:lnTo>
                <a:lnTo>
                  <a:pt x="1005363" y="454660"/>
                </a:lnTo>
                <a:lnTo>
                  <a:pt x="1047083" y="454660"/>
                </a:lnTo>
                <a:lnTo>
                  <a:pt x="1046562" y="455929"/>
                </a:lnTo>
                <a:lnTo>
                  <a:pt x="1046114" y="457200"/>
                </a:lnTo>
                <a:close/>
              </a:path>
              <a:path w="1052829" h="521970">
                <a:moveTo>
                  <a:pt x="49015" y="457200"/>
                </a:moveTo>
                <a:lnTo>
                  <a:pt x="48774" y="457200"/>
                </a:lnTo>
                <a:lnTo>
                  <a:pt x="48266" y="455929"/>
                </a:lnTo>
                <a:lnTo>
                  <a:pt x="49015" y="457200"/>
                </a:lnTo>
                <a:close/>
              </a:path>
              <a:path w="1052829" h="521970">
                <a:moveTo>
                  <a:pt x="1045219" y="459739"/>
                </a:moveTo>
                <a:lnTo>
                  <a:pt x="1001998" y="459739"/>
                </a:lnTo>
                <a:lnTo>
                  <a:pt x="1004246" y="455929"/>
                </a:lnTo>
                <a:lnTo>
                  <a:pt x="1003738" y="457200"/>
                </a:lnTo>
                <a:lnTo>
                  <a:pt x="1046114" y="457200"/>
                </a:lnTo>
                <a:lnTo>
                  <a:pt x="1045219" y="459739"/>
                </a:lnTo>
                <a:close/>
              </a:path>
              <a:path w="1052829" h="521970">
                <a:moveTo>
                  <a:pt x="51168" y="459739"/>
                </a:moveTo>
                <a:lnTo>
                  <a:pt x="50514" y="459739"/>
                </a:lnTo>
                <a:lnTo>
                  <a:pt x="49968" y="458470"/>
                </a:lnTo>
                <a:lnTo>
                  <a:pt x="51168" y="459739"/>
                </a:lnTo>
                <a:close/>
              </a:path>
              <a:path w="1052829" h="521970">
                <a:moveTo>
                  <a:pt x="1042215" y="466089"/>
                </a:moveTo>
                <a:lnTo>
                  <a:pt x="996130" y="466089"/>
                </a:lnTo>
                <a:lnTo>
                  <a:pt x="998797" y="463550"/>
                </a:lnTo>
                <a:lnTo>
                  <a:pt x="998188" y="463550"/>
                </a:lnTo>
                <a:lnTo>
                  <a:pt x="1000728" y="461010"/>
                </a:lnTo>
                <a:lnTo>
                  <a:pt x="1000144" y="461010"/>
                </a:lnTo>
                <a:lnTo>
                  <a:pt x="1002544" y="458470"/>
                </a:lnTo>
                <a:lnTo>
                  <a:pt x="1001998" y="459739"/>
                </a:lnTo>
                <a:lnTo>
                  <a:pt x="1045219" y="459739"/>
                </a:lnTo>
                <a:lnTo>
                  <a:pt x="1044771" y="461010"/>
                </a:lnTo>
                <a:lnTo>
                  <a:pt x="1042765" y="464820"/>
                </a:lnTo>
                <a:lnTo>
                  <a:pt x="1042215" y="466089"/>
                </a:lnTo>
                <a:close/>
              </a:path>
              <a:path w="1052829" h="521970">
                <a:moveTo>
                  <a:pt x="57143" y="466089"/>
                </a:moveTo>
                <a:lnTo>
                  <a:pt x="56381" y="466089"/>
                </a:lnTo>
                <a:lnTo>
                  <a:pt x="55746" y="464820"/>
                </a:lnTo>
                <a:lnTo>
                  <a:pt x="57143" y="466089"/>
                </a:lnTo>
                <a:close/>
              </a:path>
              <a:path w="1052829" h="521970">
                <a:moveTo>
                  <a:pt x="1038155" y="473710"/>
                </a:moveTo>
                <a:lnTo>
                  <a:pt x="986936" y="473710"/>
                </a:lnTo>
                <a:lnTo>
                  <a:pt x="990098" y="471170"/>
                </a:lnTo>
                <a:lnTo>
                  <a:pt x="989361" y="471170"/>
                </a:lnTo>
                <a:lnTo>
                  <a:pt x="992409" y="469900"/>
                </a:lnTo>
                <a:lnTo>
                  <a:pt x="991711" y="469900"/>
                </a:lnTo>
                <a:lnTo>
                  <a:pt x="994644" y="467360"/>
                </a:lnTo>
                <a:lnTo>
                  <a:pt x="993971" y="467360"/>
                </a:lnTo>
                <a:lnTo>
                  <a:pt x="996778" y="464820"/>
                </a:lnTo>
                <a:lnTo>
                  <a:pt x="996130" y="466089"/>
                </a:lnTo>
                <a:lnTo>
                  <a:pt x="1042215" y="466089"/>
                </a:lnTo>
                <a:lnTo>
                  <a:pt x="1040568" y="469900"/>
                </a:lnTo>
                <a:lnTo>
                  <a:pt x="1038155" y="473710"/>
                </a:lnTo>
                <a:close/>
              </a:path>
              <a:path w="1052829" h="521970">
                <a:moveTo>
                  <a:pt x="66465" y="473710"/>
                </a:moveTo>
                <a:lnTo>
                  <a:pt x="65589" y="473710"/>
                </a:lnTo>
                <a:lnTo>
                  <a:pt x="64827" y="472439"/>
                </a:lnTo>
                <a:lnTo>
                  <a:pt x="66465" y="473710"/>
                </a:lnTo>
                <a:close/>
              </a:path>
              <a:path w="1052829" h="521970">
                <a:moveTo>
                  <a:pt x="1030810" y="483870"/>
                </a:moveTo>
                <a:lnTo>
                  <a:pt x="958691" y="483870"/>
                </a:lnTo>
                <a:lnTo>
                  <a:pt x="962729" y="482600"/>
                </a:lnTo>
                <a:lnTo>
                  <a:pt x="964825" y="482600"/>
                </a:lnTo>
                <a:lnTo>
                  <a:pt x="968724" y="481329"/>
                </a:lnTo>
                <a:lnTo>
                  <a:pt x="970730" y="481329"/>
                </a:lnTo>
                <a:lnTo>
                  <a:pt x="974490" y="480060"/>
                </a:lnTo>
                <a:lnTo>
                  <a:pt x="973601" y="480060"/>
                </a:lnTo>
                <a:lnTo>
                  <a:pt x="977271" y="478789"/>
                </a:lnTo>
                <a:lnTo>
                  <a:pt x="976407" y="478789"/>
                </a:lnTo>
                <a:lnTo>
                  <a:pt x="979989" y="477520"/>
                </a:lnTo>
                <a:lnTo>
                  <a:pt x="979150" y="477520"/>
                </a:lnTo>
                <a:lnTo>
                  <a:pt x="982630" y="476250"/>
                </a:lnTo>
                <a:lnTo>
                  <a:pt x="981817" y="476250"/>
                </a:lnTo>
                <a:lnTo>
                  <a:pt x="985196" y="474979"/>
                </a:lnTo>
                <a:lnTo>
                  <a:pt x="984408" y="474979"/>
                </a:lnTo>
                <a:lnTo>
                  <a:pt x="987685" y="472439"/>
                </a:lnTo>
                <a:lnTo>
                  <a:pt x="986936" y="473710"/>
                </a:lnTo>
                <a:lnTo>
                  <a:pt x="1038155" y="473710"/>
                </a:lnTo>
                <a:lnTo>
                  <a:pt x="1035564" y="477520"/>
                </a:lnTo>
                <a:lnTo>
                  <a:pt x="1032783" y="481329"/>
                </a:lnTo>
                <a:lnTo>
                  <a:pt x="1030810" y="483870"/>
                </a:lnTo>
                <a:close/>
              </a:path>
              <a:path w="1052829" h="521970">
                <a:moveTo>
                  <a:pt x="957954" y="521970"/>
                </a:moveTo>
                <a:lnTo>
                  <a:pt x="94557" y="521970"/>
                </a:lnTo>
                <a:lnTo>
                  <a:pt x="89503" y="520700"/>
                </a:lnTo>
                <a:lnTo>
                  <a:pt x="963009" y="520700"/>
                </a:lnTo>
                <a:lnTo>
                  <a:pt x="957954" y="52197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91940" y="3409188"/>
            <a:ext cx="254635" cy="736600"/>
          </a:xfrm>
          <a:custGeom>
            <a:avLst/>
            <a:gdLst/>
            <a:ahLst/>
            <a:cxnLst/>
            <a:rect l="l" t="t" r="r" b="b"/>
            <a:pathLst>
              <a:path w="254635" h="736600">
                <a:moveTo>
                  <a:pt x="190500" y="609600"/>
                </a:moveTo>
                <a:lnTo>
                  <a:pt x="64008" y="609600"/>
                </a:lnTo>
                <a:lnTo>
                  <a:pt x="64008" y="0"/>
                </a:lnTo>
                <a:lnTo>
                  <a:pt x="190500" y="0"/>
                </a:lnTo>
                <a:lnTo>
                  <a:pt x="190500" y="609600"/>
                </a:lnTo>
                <a:close/>
              </a:path>
              <a:path w="254635" h="736600">
                <a:moveTo>
                  <a:pt x="126492" y="736091"/>
                </a:moveTo>
                <a:lnTo>
                  <a:pt x="0" y="609600"/>
                </a:lnTo>
                <a:lnTo>
                  <a:pt x="254508" y="609600"/>
                </a:lnTo>
                <a:lnTo>
                  <a:pt x="126492" y="73609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76458" y="3402190"/>
            <a:ext cx="285115" cy="752475"/>
          </a:xfrm>
          <a:custGeom>
            <a:avLst/>
            <a:gdLst/>
            <a:ahLst/>
            <a:cxnLst/>
            <a:rect l="l" t="t" r="r" b="b"/>
            <a:pathLst>
              <a:path w="285114" h="752475">
                <a:moveTo>
                  <a:pt x="72478" y="615950"/>
                </a:moveTo>
                <a:lnTo>
                  <a:pt x="72478" y="0"/>
                </a:lnTo>
                <a:lnTo>
                  <a:pt x="212178" y="0"/>
                </a:lnTo>
                <a:lnTo>
                  <a:pt x="212178" y="6350"/>
                </a:lnTo>
                <a:lnTo>
                  <a:pt x="85178" y="6350"/>
                </a:lnTo>
                <a:lnTo>
                  <a:pt x="78828" y="12700"/>
                </a:lnTo>
                <a:lnTo>
                  <a:pt x="85178" y="12700"/>
                </a:lnTo>
                <a:lnTo>
                  <a:pt x="85178" y="609600"/>
                </a:lnTo>
                <a:lnTo>
                  <a:pt x="78828" y="609600"/>
                </a:lnTo>
                <a:lnTo>
                  <a:pt x="72478" y="615950"/>
                </a:lnTo>
                <a:close/>
              </a:path>
              <a:path w="285114" h="752475">
                <a:moveTo>
                  <a:pt x="85178" y="12700"/>
                </a:moveTo>
                <a:lnTo>
                  <a:pt x="78828" y="12700"/>
                </a:lnTo>
                <a:lnTo>
                  <a:pt x="85178" y="6350"/>
                </a:lnTo>
                <a:lnTo>
                  <a:pt x="85178" y="12700"/>
                </a:lnTo>
                <a:close/>
              </a:path>
              <a:path w="285114" h="752475">
                <a:moveTo>
                  <a:pt x="199478" y="12700"/>
                </a:moveTo>
                <a:lnTo>
                  <a:pt x="85178" y="12700"/>
                </a:lnTo>
                <a:lnTo>
                  <a:pt x="85178" y="6350"/>
                </a:lnTo>
                <a:lnTo>
                  <a:pt x="199478" y="6350"/>
                </a:lnTo>
                <a:lnTo>
                  <a:pt x="199478" y="12700"/>
                </a:lnTo>
                <a:close/>
              </a:path>
              <a:path w="285114" h="752475">
                <a:moveTo>
                  <a:pt x="254000" y="622300"/>
                </a:moveTo>
                <a:lnTo>
                  <a:pt x="199478" y="622300"/>
                </a:lnTo>
                <a:lnTo>
                  <a:pt x="199478" y="6350"/>
                </a:lnTo>
                <a:lnTo>
                  <a:pt x="205828" y="12700"/>
                </a:lnTo>
                <a:lnTo>
                  <a:pt x="212178" y="12700"/>
                </a:lnTo>
                <a:lnTo>
                  <a:pt x="212178" y="609600"/>
                </a:lnTo>
                <a:lnTo>
                  <a:pt x="205828" y="609600"/>
                </a:lnTo>
                <a:lnTo>
                  <a:pt x="212178" y="615950"/>
                </a:lnTo>
                <a:lnTo>
                  <a:pt x="260350" y="615950"/>
                </a:lnTo>
                <a:lnTo>
                  <a:pt x="254000" y="622300"/>
                </a:lnTo>
                <a:close/>
              </a:path>
              <a:path w="285114" h="752475">
                <a:moveTo>
                  <a:pt x="212178" y="12700"/>
                </a:moveTo>
                <a:lnTo>
                  <a:pt x="205828" y="12700"/>
                </a:lnTo>
                <a:lnTo>
                  <a:pt x="199478" y="6350"/>
                </a:lnTo>
                <a:lnTo>
                  <a:pt x="212178" y="6350"/>
                </a:lnTo>
                <a:lnTo>
                  <a:pt x="212178" y="12700"/>
                </a:lnTo>
                <a:close/>
              </a:path>
              <a:path w="285114" h="752475">
                <a:moveTo>
                  <a:pt x="142328" y="751928"/>
                </a:moveTo>
                <a:lnTo>
                  <a:pt x="0" y="609600"/>
                </a:lnTo>
                <a:lnTo>
                  <a:pt x="72478" y="609600"/>
                </a:lnTo>
                <a:lnTo>
                  <a:pt x="72478" y="611454"/>
                </a:lnTo>
                <a:lnTo>
                  <a:pt x="19824" y="611454"/>
                </a:lnTo>
                <a:lnTo>
                  <a:pt x="15328" y="622300"/>
                </a:lnTo>
                <a:lnTo>
                  <a:pt x="30670" y="622300"/>
                </a:lnTo>
                <a:lnTo>
                  <a:pt x="142335" y="733964"/>
                </a:lnTo>
                <a:lnTo>
                  <a:pt x="137845" y="738454"/>
                </a:lnTo>
                <a:lnTo>
                  <a:pt x="155803" y="738454"/>
                </a:lnTo>
                <a:lnTo>
                  <a:pt x="142328" y="751928"/>
                </a:lnTo>
                <a:close/>
              </a:path>
              <a:path w="285114" h="752475">
                <a:moveTo>
                  <a:pt x="85178" y="615950"/>
                </a:moveTo>
                <a:lnTo>
                  <a:pt x="72478" y="615950"/>
                </a:lnTo>
                <a:lnTo>
                  <a:pt x="78828" y="609600"/>
                </a:lnTo>
                <a:lnTo>
                  <a:pt x="85178" y="609600"/>
                </a:lnTo>
                <a:lnTo>
                  <a:pt x="85178" y="615950"/>
                </a:lnTo>
                <a:close/>
              </a:path>
              <a:path w="285114" h="752475">
                <a:moveTo>
                  <a:pt x="212178" y="615950"/>
                </a:moveTo>
                <a:lnTo>
                  <a:pt x="205828" y="609600"/>
                </a:lnTo>
                <a:lnTo>
                  <a:pt x="212178" y="609600"/>
                </a:lnTo>
                <a:lnTo>
                  <a:pt x="212178" y="615950"/>
                </a:lnTo>
                <a:close/>
              </a:path>
              <a:path w="285114" h="752475">
                <a:moveTo>
                  <a:pt x="260350" y="615950"/>
                </a:moveTo>
                <a:lnTo>
                  <a:pt x="212178" y="615950"/>
                </a:lnTo>
                <a:lnTo>
                  <a:pt x="212178" y="609600"/>
                </a:lnTo>
                <a:lnTo>
                  <a:pt x="284657" y="609600"/>
                </a:lnTo>
                <a:lnTo>
                  <a:pt x="282803" y="611454"/>
                </a:lnTo>
                <a:lnTo>
                  <a:pt x="264845" y="611454"/>
                </a:lnTo>
                <a:lnTo>
                  <a:pt x="260350" y="615950"/>
                </a:lnTo>
                <a:close/>
              </a:path>
              <a:path w="285114" h="752475">
                <a:moveTo>
                  <a:pt x="30670" y="622300"/>
                </a:moveTo>
                <a:lnTo>
                  <a:pt x="15328" y="622300"/>
                </a:lnTo>
                <a:lnTo>
                  <a:pt x="19824" y="611454"/>
                </a:lnTo>
                <a:lnTo>
                  <a:pt x="30670" y="622300"/>
                </a:lnTo>
                <a:close/>
              </a:path>
              <a:path w="285114" h="752475">
                <a:moveTo>
                  <a:pt x="85178" y="622300"/>
                </a:moveTo>
                <a:lnTo>
                  <a:pt x="30670" y="622300"/>
                </a:lnTo>
                <a:lnTo>
                  <a:pt x="19824" y="611454"/>
                </a:lnTo>
                <a:lnTo>
                  <a:pt x="72478" y="611454"/>
                </a:lnTo>
                <a:lnTo>
                  <a:pt x="72478" y="615950"/>
                </a:lnTo>
                <a:lnTo>
                  <a:pt x="85178" y="615950"/>
                </a:lnTo>
                <a:lnTo>
                  <a:pt x="85178" y="622300"/>
                </a:lnTo>
                <a:close/>
              </a:path>
              <a:path w="285114" h="752475">
                <a:moveTo>
                  <a:pt x="155803" y="738454"/>
                </a:moveTo>
                <a:lnTo>
                  <a:pt x="146824" y="738454"/>
                </a:lnTo>
                <a:lnTo>
                  <a:pt x="142335" y="733964"/>
                </a:lnTo>
                <a:lnTo>
                  <a:pt x="264845" y="611454"/>
                </a:lnTo>
                <a:lnTo>
                  <a:pt x="269328" y="622300"/>
                </a:lnTo>
                <a:lnTo>
                  <a:pt x="271957" y="622300"/>
                </a:lnTo>
                <a:lnTo>
                  <a:pt x="155803" y="738454"/>
                </a:lnTo>
                <a:close/>
              </a:path>
              <a:path w="285114" h="752475">
                <a:moveTo>
                  <a:pt x="271957" y="622300"/>
                </a:moveTo>
                <a:lnTo>
                  <a:pt x="269328" y="622300"/>
                </a:lnTo>
                <a:lnTo>
                  <a:pt x="264845" y="611454"/>
                </a:lnTo>
                <a:lnTo>
                  <a:pt x="282803" y="611454"/>
                </a:lnTo>
                <a:lnTo>
                  <a:pt x="271957" y="622300"/>
                </a:lnTo>
                <a:close/>
              </a:path>
              <a:path w="285114" h="752475">
                <a:moveTo>
                  <a:pt x="146824" y="738454"/>
                </a:moveTo>
                <a:lnTo>
                  <a:pt x="137845" y="738454"/>
                </a:lnTo>
                <a:lnTo>
                  <a:pt x="142335" y="733964"/>
                </a:lnTo>
                <a:lnTo>
                  <a:pt x="146824" y="738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98008" y="4462271"/>
            <a:ext cx="1461770" cy="276225"/>
          </a:xfrm>
          <a:custGeom>
            <a:avLst/>
            <a:gdLst/>
            <a:ahLst/>
            <a:cxnLst/>
            <a:rect l="l" t="t" r="r" b="b"/>
            <a:pathLst>
              <a:path w="1461770" h="276225">
                <a:moveTo>
                  <a:pt x="138683" y="275843"/>
                </a:moveTo>
                <a:lnTo>
                  <a:pt x="0" y="138683"/>
                </a:lnTo>
                <a:lnTo>
                  <a:pt x="138683" y="0"/>
                </a:lnTo>
                <a:lnTo>
                  <a:pt x="138683" y="68579"/>
                </a:lnTo>
                <a:lnTo>
                  <a:pt x="1391412" y="68579"/>
                </a:lnTo>
                <a:lnTo>
                  <a:pt x="1461515" y="138683"/>
                </a:lnTo>
                <a:lnTo>
                  <a:pt x="1392173" y="207263"/>
                </a:lnTo>
                <a:lnTo>
                  <a:pt x="138683" y="207263"/>
                </a:lnTo>
                <a:lnTo>
                  <a:pt x="138683" y="275843"/>
                </a:lnTo>
                <a:close/>
              </a:path>
              <a:path w="1461770" h="276225">
                <a:moveTo>
                  <a:pt x="1391412" y="68579"/>
                </a:moveTo>
                <a:lnTo>
                  <a:pt x="1322832" y="68579"/>
                </a:lnTo>
                <a:lnTo>
                  <a:pt x="1322832" y="0"/>
                </a:lnTo>
                <a:lnTo>
                  <a:pt x="1391412" y="68579"/>
                </a:lnTo>
                <a:close/>
              </a:path>
              <a:path w="1461770" h="276225">
                <a:moveTo>
                  <a:pt x="1322832" y="275843"/>
                </a:moveTo>
                <a:lnTo>
                  <a:pt x="1322832" y="207263"/>
                </a:lnTo>
                <a:lnTo>
                  <a:pt x="1392173" y="207263"/>
                </a:lnTo>
                <a:lnTo>
                  <a:pt x="1322832" y="27584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89727" y="4446943"/>
            <a:ext cx="1478915" cy="307340"/>
          </a:xfrm>
          <a:custGeom>
            <a:avLst/>
            <a:gdLst/>
            <a:ahLst/>
            <a:cxnLst/>
            <a:rect l="l" t="t" r="r" b="b"/>
            <a:pathLst>
              <a:path w="1478915" h="307339">
                <a:moveTo>
                  <a:pt x="153454" y="306895"/>
                </a:moveTo>
                <a:lnTo>
                  <a:pt x="0" y="153454"/>
                </a:lnTo>
                <a:lnTo>
                  <a:pt x="153454" y="0"/>
                </a:lnTo>
                <a:lnTo>
                  <a:pt x="153454" y="15328"/>
                </a:lnTo>
                <a:lnTo>
                  <a:pt x="140754" y="15328"/>
                </a:lnTo>
                <a:lnTo>
                  <a:pt x="140754" y="30669"/>
                </a:lnTo>
                <a:lnTo>
                  <a:pt x="22454" y="148958"/>
                </a:lnTo>
                <a:lnTo>
                  <a:pt x="13474" y="148958"/>
                </a:lnTo>
                <a:lnTo>
                  <a:pt x="13474" y="157937"/>
                </a:lnTo>
                <a:lnTo>
                  <a:pt x="22453" y="157937"/>
                </a:lnTo>
                <a:lnTo>
                  <a:pt x="140754" y="276237"/>
                </a:lnTo>
                <a:lnTo>
                  <a:pt x="140754" y="291566"/>
                </a:lnTo>
                <a:lnTo>
                  <a:pt x="153454" y="291566"/>
                </a:lnTo>
                <a:lnTo>
                  <a:pt x="153454" y="306895"/>
                </a:lnTo>
                <a:close/>
              </a:path>
              <a:path w="1478915" h="307339">
                <a:moveTo>
                  <a:pt x="1325206" y="84391"/>
                </a:moveTo>
                <a:lnTo>
                  <a:pt x="1325206" y="0"/>
                </a:lnTo>
                <a:lnTo>
                  <a:pt x="1340535" y="15328"/>
                </a:lnTo>
                <a:lnTo>
                  <a:pt x="1337906" y="15328"/>
                </a:lnTo>
                <a:lnTo>
                  <a:pt x="1327073" y="19824"/>
                </a:lnTo>
                <a:lnTo>
                  <a:pt x="1337906" y="30657"/>
                </a:lnTo>
                <a:lnTo>
                  <a:pt x="1337906" y="78041"/>
                </a:lnTo>
                <a:lnTo>
                  <a:pt x="1331556" y="78041"/>
                </a:lnTo>
                <a:lnTo>
                  <a:pt x="1325206" y="84391"/>
                </a:lnTo>
                <a:close/>
              </a:path>
              <a:path w="1478915" h="307339">
                <a:moveTo>
                  <a:pt x="140754" y="30669"/>
                </a:moveTo>
                <a:lnTo>
                  <a:pt x="140754" y="15328"/>
                </a:lnTo>
                <a:lnTo>
                  <a:pt x="151599" y="19824"/>
                </a:lnTo>
                <a:lnTo>
                  <a:pt x="140754" y="30669"/>
                </a:lnTo>
                <a:close/>
              </a:path>
              <a:path w="1478915" h="307339">
                <a:moveTo>
                  <a:pt x="1337906" y="90741"/>
                </a:moveTo>
                <a:lnTo>
                  <a:pt x="140754" y="90741"/>
                </a:lnTo>
                <a:lnTo>
                  <a:pt x="140765" y="30657"/>
                </a:lnTo>
                <a:lnTo>
                  <a:pt x="151599" y="19824"/>
                </a:lnTo>
                <a:lnTo>
                  <a:pt x="140754" y="15328"/>
                </a:lnTo>
                <a:lnTo>
                  <a:pt x="153454" y="15328"/>
                </a:lnTo>
                <a:lnTo>
                  <a:pt x="153454" y="78041"/>
                </a:lnTo>
                <a:lnTo>
                  <a:pt x="147104" y="78041"/>
                </a:lnTo>
                <a:lnTo>
                  <a:pt x="153454" y="84391"/>
                </a:lnTo>
                <a:lnTo>
                  <a:pt x="1337906" y="84391"/>
                </a:lnTo>
                <a:lnTo>
                  <a:pt x="1337906" y="90741"/>
                </a:lnTo>
                <a:close/>
              </a:path>
              <a:path w="1478915" h="307339">
                <a:moveTo>
                  <a:pt x="1337906" y="30657"/>
                </a:moveTo>
                <a:lnTo>
                  <a:pt x="1327073" y="19824"/>
                </a:lnTo>
                <a:lnTo>
                  <a:pt x="1337906" y="15328"/>
                </a:lnTo>
                <a:lnTo>
                  <a:pt x="1337906" y="30657"/>
                </a:lnTo>
                <a:close/>
              </a:path>
              <a:path w="1478915" h="307339">
                <a:moveTo>
                  <a:pt x="1460697" y="153447"/>
                </a:moveTo>
                <a:lnTo>
                  <a:pt x="1337918" y="30669"/>
                </a:lnTo>
                <a:lnTo>
                  <a:pt x="1337906" y="15328"/>
                </a:lnTo>
                <a:lnTo>
                  <a:pt x="1340535" y="15328"/>
                </a:lnTo>
                <a:lnTo>
                  <a:pt x="1474165" y="148958"/>
                </a:lnTo>
                <a:lnTo>
                  <a:pt x="1465186" y="148958"/>
                </a:lnTo>
                <a:lnTo>
                  <a:pt x="1460697" y="153447"/>
                </a:lnTo>
                <a:close/>
              </a:path>
              <a:path w="1478915" h="307339">
                <a:moveTo>
                  <a:pt x="153454" y="84391"/>
                </a:moveTo>
                <a:lnTo>
                  <a:pt x="147104" y="78041"/>
                </a:lnTo>
                <a:lnTo>
                  <a:pt x="153454" y="78041"/>
                </a:lnTo>
                <a:lnTo>
                  <a:pt x="153454" y="84391"/>
                </a:lnTo>
                <a:close/>
              </a:path>
              <a:path w="1478915" h="307339">
                <a:moveTo>
                  <a:pt x="1325206" y="84391"/>
                </a:moveTo>
                <a:lnTo>
                  <a:pt x="153454" y="84391"/>
                </a:lnTo>
                <a:lnTo>
                  <a:pt x="153454" y="78041"/>
                </a:lnTo>
                <a:lnTo>
                  <a:pt x="1325206" y="78041"/>
                </a:lnTo>
                <a:lnTo>
                  <a:pt x="1325206" y="84391"/>
                </a:lnTo>
                <a:close/>
              </a:path>
              <a:path w="1478915" h="307339">
                <a:moveTo>
                  <a:pt x="1337906" y="84391"/>
                </a:moveTo>
                <a:lnTo>
                  <a:pt x="1325206" y="84391"/>
                </a:lnTo>
                <a:lnTo>
                  <a:pt x="1331556" y="78041"/>
                </a:lnTo>
                <a:lnTo>
                  <a:pt x="1337906" y="78041"/>
                </a:lnTo>
                <a:lnTo>
                  <a:pt x="1337906" y="84391"/>
                </a:lnTo>
                <a:close/>
              </a:path>
              <a:path w="1478915" h="307339">
                <a:moveTo>
                  <a:pt x="13474" y="157937"/>
                </a:moveTo>
                <a:lnTo>
                  <a:pt x="13474" y="148958"/>
                </a:lnTo>
                <a:lnTo>
                  <a:pt x="17958" y="153454"/>
                </a:lnTo>
                <a:lnTo>
                  <a:pt x="13474" y="157937"/>
                </a:lnTo>
                <a:close/>
              </a:path>
              <a:path w="1478915" h="307339">
                <a:moveTo>
                  <a:pt x="17964" y="153447"/>
                </a:moveTo>
                <a:lnTo>
                  <a:pt x="13474" y="148958"/>
                </a:lnTo>
                <a:lnTo>
                  <a:pt x="22454" y="148958"/>
                </a:lnTo>
                <a:lnTo>
                  <a:pt x="17964" y="153447"/>
                </a:lnTo>
                <a:close/>
              </a:path>
              <a:path w="1478915" h="307339">
                <a:moveTo>
                  <a:pt x="1465186" y="157937"/>
                </a:moveTo>
                <a:lnTo>
                  <a:pt x="1460697" y="153447"/>
                </a:lnTo>
                <a:lnTo>
                  <a:pt x="1465186" y="148958"/>
                </a:lnTo>
                <a:lnTo>
                  <a:pt x="1465186" y="157937"/>
                </a:lnTo>
                <a:close/>
              </a:path>
              <a:path w="1478915" h="307339">
                <a:moveTo>
                  <a:pt x="1474177" y="157937"/>
                </a:moveTo>
                <a:lnTo>
                  <a:pt x="1465186" y="157937"/>
                </a:lnTo>
                <a:lnTo>
                  <a:pt x="1465186" y="148958"/>
                </a:lnTo>
                <a:lnTo>
                  <a:pt x="1474165" y="148958"/>
                </a:lnTo>
                <a:lnTo>
                  <a:pt x="1478661" y="153454"/>
                </a:lnTo>
                <a:lnTo>
                  <a:pt x="1474177" y="157937"/>
                </a:lnTo>
                <a:close/>
              </a:path>
              <a:path w="1478915" h="307339">
                <a:moveTo>
                  <a:pt x="22453" y="157937"/>
                </a:moveTo>
                <a:lnTo>
                  <a:pt x="13474" y="157937"/>
                </a:lnTo>
                <a:lnTo>
                  <a:pt x="17970" y="153454"/>
                </a:lnTo>
                <a:lnTo>
                  <a:pt x="22453" y="157937"/>
                </a:lnTo>
                <a:close/>
              </a:path>
              <a:path w="1478915" h="307339">
                <a:moveTo>
                  <a:pt x="1340537" y="291566"/>
                </a:moveTo>
                <a:lnTo>
                  <a:pt x="1337906" y="291566"/>
                </a:lnTo>
                <a:lnTo>
                  <a:pt x="1337918" y="276237"/>
                </a:lnTo>
                <a:lnTo>
                  <a:pt x="1460703" y="153454"/>
                </a:lnTo>
                <a:lnTo>
                  <a:pt x="1465186" y="157937"/>
                </a:lnTo>
                <a:lnTo>
                  <a:pt x="1474177" y="157937"/>
                </a:lnTo>
                <a:lnTo>
                  <a:pt x="1340537" y="291566"/>
                </a:lnTo>
                <a:close/>
              </a:path>
              <a:path w="1478915" h="307339">
                <a:moveTo>
                  <a:pt x="153454" y="291566"/>
                </a:moveTo>
                <a:lnTo>
                  <a:pt x="140754" y="291566"/>
                </a:lnTo>
                <a:lnTo>
                  <a:pt x="151599" y="287083"/>
                </a:lnTo>
                <a:lnTo>
                  <a:pt x="140765" y="276249"/>
                </a:lnTo>
                <a:lnTo>
                  <a:pt x="140754" y="216153"/>
                </a:lnTo>
                <a:lnTo>
                  <a:pt x="1337906" y="216153"/>
                </a:lnTo>
                <a:lnTo>
                  <a:pt x="1337906" y="222503"/>
                </a:lnTo>
                <a:lnTo>
                  <a:pt x="153454" y="222503"/>
                </a:lnTo>
                <a:lnTo>
                  <a:pt x="147104" y="228853"/>
                </a:lnTo>
                <a:lnTo>
                  <a:pt x="153454" y="228853"/>
                </a:lnTo>
                <a:lnTo>
                  <a:pt x="153454" y="291566"/>
                </a:lnTo>
                <a:close/>
              </a:path>
              <a:path w="1478915" h="307339">
                <a:moveTo>
                  <a:pt x="153454" y="228853"/>
                </a:moveTo>
                <a:lnTo>
                  <a:pt x="147104" y="228853"/>
                </a:lnTo>
                <a:lnTo>
                  <a:pt x="153454" y="222503"/>
                </a:lnTo>
                <a:lnTo>
                  <a:pt x="153454" y="228853"/>
                </a:lnTo>
                <a:close/>
              </a:path>
              <a:path w="1478915" h="307339">
                <a:moveTo>
                  <a:pt x="1325206" y="228853"/>
                </a:moveTo>
                <a:lnTo>
                  <a:pt x="153454" y="228853"/>
                </a:lnTo>
                <a:lnTo>
                  <a:pt x="153454" y="222503"/>
                </a:lnTo>
                <a:lnTo>
                  <a:pt x="1325206" y="222503"/>
                </a:lnTo>
                <a:lnTo>
                  <a:pt x="1325206" y="228853"/>
                </a:lnTo>
                <a:close/>
              </a:path>
              <a:path w="1478915" h="307339">
                <a:moveTo>
                  <a:pt x="1325206" y="306895"/>
                </a:moveTo>
                <a:lnTo>
                  <a:pt x="1325206" y="222503"/>
                </a:lnTo>
                <a:lnTo>
                  <a:pt x="1331556" y="228853"/>
                </a:lnTo>
                <a:lnTo>
                  <a:pt x="1337906" y="228853"/>
                </a:lnTo>
                <a:lnTo>
                  <a:pt x="1337906" y="276249"/>
                </a:lnTo>
                <a:lnTo>
                  <a:pt x="1327073" y="287083"/>
                </a:lnTo>
                <a:lnTo>
                  <a:pt x="1337906" y="291566"/>
                </a:lnTo>
                <a:lnTo>
                  <a:pt x="1340537" y="291566"/>
                </a:lnTo>
                <a:lnTo>
                  <a:pt x="1325206" y="306895"/>
                </a:lnTo>
                <a:close/>
              </a:path>
              <a:path w="1478915" h="307339">
                <a:moveTo>
                  <a:pt x="1337906" y="228853"/>
                </a:moveTo>
                <a:lnTo>
                  <a:pt x="1331556" y="228853"/>
                </a:lnTo>
                <a:lnTo>
                  <a:pt x="1325206" y="222503"/>
                </a:lnTo>
                <a:lnTo>
                  <a:pt x="1337906" y="222503"/>
                </a:lnTo>
                <a:lnTo>
                  <a:pt x="1337906" y="228853"/>
                </a:lnTo>
                <a:close/>
              </a:path>
              <a:path w="1478915" h="307339">
                <a:moveTo>
                  <a:pt x="140754" y="291566"/>
                </a:moveTo>
                <a:lnTo>
                  <a:pt x="140754" y="276237"/>
                </a:lnTo>
                <a:lnTo>
                  <a:pt x="151599" y="287083"/>
                </a:lnTo>
                <a:lnTo>
                  <a:pt x="140754" y="291566"/>
                </a:lnTo>
                <a:close/>
              </a:path>
              <a:path w="1478915" h="307339">
                <a:moveTo>
                  <a:pt x="1337906" y="291566"/>
                </a:moveTo>
                <a:lnTo>
                  <a:pt x="1327073" y="287083"/>
                </a:lnTo>
                <a:lnTo>
                  <a:pt x="1337906" y="276249"/>
                </a:lnTo>
                <a:lnTo>
                  <a:pt x="1337906" y="2915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981443" y="4191000"/>
            <a:ext cx="1873250" cy="820419"/>
          </a:xfrm>
          <a:custGeom>
            <a:avLst/>
            <a:gdLst/>
            <a:ahLst/>
            <a:cxnLst/>
            <a:rect l="l" t="t" r="r" b="b"/>
            <a:pathLst>
              <a:path w="1873250" h="820420">
                <a:moveTo>
                  <a:pt x="0" y="0"/>
                </a:moveTo>
                <a:lnTo>
                  <a:pt x="1872996" y="0"/>
                </a:lnTo>
                <a:lnTo>
                  <a:pt x="1872996" y="819912"/>
                </a:lnTo>
                <a:lnTo>
                  <a:pt x="0" y="819912"/>
                </a:lnTo>
                <a:lnTo>
                  <a:pt x="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073897" y="4632261"/>
            <a:ext cx="739140" cy="0"/>
          </a:xfrm>
          <a:custGeom>
            <a:avLst/>
            <a:gdLst/>
            <a:ahLst/>
            <a:cxnLst/>
            <a:rect l="l" t="t" r="r" b="b"/>
            <a:pathLst>
              <a:path w="739140" h="0">
                <a:moveTo>
                  <a:pt x="0" y="0"/>
                </a:moveTo>
                <a:lnTo>
                  <a:pt x="738708" y="0"/>
                </a:lnTo>
              </a:path>
            </a:pathLst>
          </a:custGeom>
          <a:ln w="148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278164" y="4478997"/>
            <a:ext cx="314960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19493" sz="4275" spc="330" b="1" i="1">
                <a:latin typeface="Times New Roman"/>
                <a:cs typeface="Times New Roman"/>
              </a:rPr>
              <a:t>r</a:t>
            </a:r>
            <a:r>
              <a:rPr dirty="0" sz="1900" spc="-5" b="1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8195" y="4354169"/>
            <a:ext cx="266700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850" spc="-10" b="1" i="1">
                <a:latin typeface="Times New Roman"/>
                <a:cs typeface="Times New Roman"/>
              </a:rPr>
              <a:t>F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14831" y="4136644"/>
            <a:ext cx="1233805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33138" sz="4275" spc="-15" b="1">
                <a:latin typeface="Symbol"/>
                <a:cs typeface="Symbol"/>
              </a:rPr>
              <a:t></a:t>
            </a:r>
            <a:r>
              <a:rPr dirty="0" baseline="-33138" sz="4275" spc="-15" b="1">
                <a:latin typeface="Times New Roman"/>
                <a:cs typeface="Times New Roman"/>
              </a:rPr>
              <a:t> </a:t>
            </a:r>
            <a:r>
              <a:rPr dirty="0" baseline="-33138" sz="4275" spc="-7" b="1" i="1">
                <a:latin typeface="Times New Roman"/>
                <a:cs typeface="Times New Roman"/>
              </a:rPr>
              <a:t>k</a:t>
            </a:r>
            <a:r>
              <a:rPr dirty="0" baseline="-33138" sz="4275" spc="127" b="1" i="1">
                <a:latin typeface="Times New Roman"/>
                <a:cs typeface="Times New Roman"/>
              </a:rPr>
              <a:t> </a:t>
            </a:r>
            <a:r>
              <a:rPr dirty="0" sz="2850" spc="45" b="1" i="1">
                <a:latin typeface="Times New Roman"/>
                <a:cs typeface="Times New Roman"/>
              </a:rPr>
              <a:t>q</a:t>
            </a:r>
            <a:r>
              <a:rPr dirty="0" baseline="-20467" sz="2850" spc="67" b="1">
                <a:latin typeface="Times New Roman"/>
                <a:cs typeface="Times New Roman"/>
              </a:rPr>
              <a:t>1</a:t>
            </a:r>
            <a:r>
              <a:rPr dirty="0" sz="2850" spc="45" b="1" i="1">
                <a:latin typeface="Times New Roman"/>
                <a:cs typeface="Times New Roman"/>
              </a:rPr>
              <a:t>q</a:t>
            </a:r>
            <a:r>
              <a:rPr dirty="0" baseline="-20467" sz="2850" spc="67" b="1">
                <a:latin typeface="Times New Roman"/>
                <a:cs typeface="Times New Roman"/>
              </a:rPr>
              <a:t>2</a:t>
            </a:r>
            <a:endParaRPr baseline="-20467" sz="2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82180" y="4531753"/>
            <a:ext cx="266065" cy="314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10" b="1">
                <a:latin typeface="微软雅黑"/>
                <a:cs typeface="微软雅黑"/>
              </a:rPr>
              <a:t>电</a:t>
            </a:r>
            <a:endParaRPr sz="19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71918" y="4181475"/>
            <a:ext cx="1892300" cy="839469"/>
          </a:xfrm>
          <a:custGeom>
            <a:avLst/>
            <a:gdLst/>
            <a:ahLst/>
            <a:cxnLst/>
            <a:rect l="l" t="t" r="r" b="b"/>
            <a:pathLst>
              <a:path w="1892300" h="839470">
                <a:moveTo>
                  <a:pt x="1892046" y="838962"/>
                </a:moveTo>
                <a:lnTo>
                  <a:pt x="0" y="838962"/>
                </a:lnTo>
                <a:lnTo>
                  <a:pt x="0" y="0"/>
                </a:lnTo>
                <a:lnTo>
                  <a:pt x="1892046" y="0"/>
                </a:lnTo>
                <a:lnTo>
                  <a:pt x="1892046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829437"/>
                </a:lnTo>
                <a:lnTo>
                  <a:pt x="4762" y="829437"/>
                </a:lnTo>
                <a:lnTo>
                  <a:pt x="9525" y="834199"/>
                </a:lnTo>
                <a:lnTo>
                  <a:pt x="1892046" y="834199"/>
                </a:lnTo>
                <a:lnTo>
                  <a:pt x="1892046" y="838962"/>
                </a:lnTo>
                <a:close/>
              </a:path>
              <a:path w="1892300" h="83947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892300" h="839470">
                <a:moveTo>
                  <a:pt x="1882521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882521" y="4762"/>
                </a:lnTo>
                <a:lnTo>
                  <a:pt x="1882521" y="9525"/>
                </a:lnTo>
                <a:close/>
              </a:path>
              <a:path w="1892300" h="839470">
                <a:moveTo>
                  <a:pt x="1882521" y="834199"/>
                </a:moveTo>
                <a:lnTo>
                  <a:pt x="1882521" y="4762"/>
                </a:lnTo>
                <a:lnTo>
                  <a:pt x="1887283" y="9525"/>
                </a:lnTo>
                <a:lnTo>
                  <a:pt x="1892046" y="9525"/>
                </a:lnTo>
                <a:lnTo>
                  <a:pt x="1892046" y="829437"/>
                </a:lnTo>
                <a:lnTo>
                  <a:pt x="1887283" y="829437"/>
                </a:lnTo>
                <a:lnTo>
                  <a:pt x="1882521" y="834199"/>
                </a:lnTo>
                <a:close/>
              </a:path>
              <a:path w="1892300" h="839470">
                <a:moveTo>
                  <a:pt x="1892046" y="9525"/>
                </a:moveTo>
                <a:lnTo>
                  <a:pt x="1887283" y="9525"/>
                </a:lnTo>
                <a:lnTo>
                  <a:pt x="1882521" y="4762"/>
                </a:lnTo>
                <a:lnTo>
                  <a:pt x="1892046" y="4762"/>
                </a:lnTo>
                <a:lnTo>
                  <a:pt x="1892046" y="9525"/>
                </a:lnTo>
                <a:close/>
              </a:path>
              <a:path w="1892300" h="839470">
                <a:moveTo>
                  <a:pt x="9525" y="834199"/>
                </a:moveTo>
                <a:lnTo>
                  <a:pt x="4762" y="829437"/>
                </a:lnTo>
                <a:lnTo>
                  <a:pt x="9525" y="829437"/>
                </a:lnTo>
                <a:lnTo>
                  <a:pt x="9525" y="834199"/>
                </a:lnTo>
                <a:close/>
              </a:path>
              <a:path w="1892300" h="839470">
                <a:moveTo>
                  <a:pt x="1882521" y="834199"/>
                </a:moveTo>
                <a:lnTo>
                  <a:pt x="9525" y="834199"/>
                </a:lnTo>
                <a:lnTo>
                  <a:pt x="9525" y="829437"/>
                </a:lnTo>
                <a:lnTo>
                  <a:pt x="1882521" y="829437"/>
                </a:lnTo>
                <a:lnTo>
                  <a:pt x="1882521" y="834199"/>
                </a:lnTo>
                <a:close/>
              </a:path>
              <a:path w="1892300" h="839470">
                <a:moveTo>
                  <a:pt x="1892046" y="834199"/>
                </a:moveTo>
                <a:lnTo>
                  <a:pt x="1882521" y="834199"/>
                </a:lnTo>
                <a:lnTo>
                  <a:pt x="1887283" y="829437"/>
                </a:lnTo>
                <a:lnTo>
                  <a:pt x="1892046" y="829437"/>
                </a:lnTo>
                <a:lnTo>
                  <a:pt x="1892046" y="834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03091" y="4191000"/>
            <a:ext cx="1873250" cy="820419"/>
          </a:xfrm>
          <a:custGeom>
            <a:avLst/>
            <a:gdLst/>
            <a:ahLst/>
            <a:cxnLst/>
            <a:rect l="l" t="t" r="r" b="b"/>
            <a:pathLst>
              <a:path w="1873250" h="820420">
                <a:moveTo>
                  <a:pt x="0" y="0"/>
                </a:moveTo>
                <a:lnTo>
                  <a:pt x="1872995" y="0"/>
                </a:lnTo>
                <a:lnTo>
                  <a:pt x="1872995" y="819912"/>
                </a:lnTo>
                <a:lnTo>
                  <a:pt x="0" y="819912"/>
                </a:lnTo>
                <a:lnTo>
                  <a:pt x="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67237" y="4613821"/>
            <a:ext cx="753110" cy="0"/>
          </a:xfrm>
          <a:custGeom>
            <a:avLst/>
            <a:gdLst/>
            <a:ahLst/>
            <a:cxnLst/>
            <a:rect l="l" t="t" r="r" b="b"/>
            <a:pathLst>
              <a:path w="753110" h="0">
                <a:moveTo>
                  <a:pt x="0" y="0"/>
                </a:moveTo>
                <a:lnTo>
                  <a:pt x="752767" y="0"/>
                </a:lnTo>
              </a:path>
            </a:pathLst>
          </a:custGeom>
          <a:ln w="156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455593" y="4364278"/>
            <a:ext cx="224154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500" spc="-5" b="1" i="1">
                <a:latin typeface="Times New Roman"/>
                <a:cs typeface="Times New Roman"/>
              </a:rPr>
              <a:t>F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07166" y="4470056"/>
            <a:ext cx="26035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-24444" sz="3750" spc="-7" b="1" i="1">
                <a:latin typeface="Times New Roman"/>
                <a:cs typeface="Times New Roman"/>
              </a:rPr>
              <a:t>r</a:t>
            </a:r>
            <a:r>
              <a:rPr dirty="0" baseline="-24444" sz="3750" spc="-660" b="1" i="1">
                <a:latin typeface="Times New Roman"/>
                <a:cs typeface="Times New Roman"/>
              </a:rPr>
              <a:t> </a:t>
            </a:r>
            <a:r>
              <a:rPr dirty="0" sz="1450" spc="-5" b="1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45217" y="4579823"/>
            <a:ext cx="19621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450" spc="-10" b="1">
                <a:latin typeface="微软雅黑"/>
                <a:cs typeface="微软雅黑"/>
              </a:rPr>
              <a:t>万</a:t>
            </a:r>
            <a:endParaRPr sz="145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23080" y="4163466"/>
            <a:ext cx="126492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baseline="-35555" sz="3750" spc="60" b="1">
                <a:latin typeface="微软雅黑"/>
                <a:cs typeface="微软雅黑"/>
              </a:rPr>
              <a:t>=</a:t>
            </a:r>
            <a:r>
              <a:rPr dirty="0" baseline="-35555" sz="3750" spc="60" b="1" i="1">
                <a:latin typeface="Times New Roman"/>
                <a:cs typeface="Times New Roman"/>
              </a:rPr>
              <a:t>G</a:t>
            </a:r>
            <a:r>
              <a:rPr dirty="0" baseline="-35555" sz="3750" spc="-82" b="1" i="1">
                <a:latin typeface="Times New Roman"/>
                <a:cs typeface="Times New Roman"/>
              </a:rPr>
              <a:t> </a:t>
            </a:r>
            <a:r>
              <a:rPr dirty="0" sz="2500" spc="15" b="1" i="1">
                <a:latin typeface="Times New Roman"/>
                <a:cs typeface="Times New Roman"/>
              </a:rPr>
              <a:t>m</a:t>
            </a:r>
            <a:r>
              <a:rPr dirty="0" baseline="-24904" sz="2175" spc="22" b="1">
                <a:latin typeface="Times New Roman"/>
                <a:cs typeface="Times New Roman"/>
              </a:rPr>
              <a:t>1</a:t>
            </a:r>
            <a:r>
              <a:rPr dirty="0" sz="2500" spc="15" b="1" i="1">
                <a:latin typeface="Times New Roman"/>
                <a:cs typeface="Times New Roman"/>
              </a:rPr>
              <a:t>m</a:t>
            </a:r>
            <a:r>
              <a:rPr dirty="0" baseline="-24904" sz="2175" spc="22" b="1">
                <a:latin typeface="Times New Roman"/>
                <a:cs typeface="Times New Roman"/>
              </a:rPr>
              <a:t>2</a:t>
            </a:r>
            <a:endParaRPr baseline="-24904" sz="217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93566" y="4181475"/>
            <a:ext cx="1892300" cy="839469"/>
          </a:xfrm>
          <a:custGeom>
            <a:avLst/>
            <a:gdLst/>
            <a:ahLst/>
            <a:cxnLst/>
            <a:rect l="l" t="t" r="r" b="b"/>
            <a:pathLst>
              <a:path w="1892300" h="839470">
                <a:moveTo>
                  <a:pt x="1892046" y="838962"/>
                </a:moveTo>
                <a:lnTo>
                  <a:pt x="0" y="838962"/>
                </a:lnTo>
                <a:lnTo>
                  <a:pt x="0" y="0"/>
                </a:lnTo>
                <a:lnTo>
                  <a:pt x="1892046" y="0"/>
                </a:lnTo>
                <a:lnTo>
                  <a:pt x="1892046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829437"/>
                </a:lnTo>
                <a:lnTo>
                  <a:pt x="4762" y="829437"/>
                </a:lnTo>
                <a:lnTo>
                  <a:pt x="9525" y="834199"/>
                </a:lnTo>
                <a:lnTo>
                  <a:pt x="1892046" y="834199"/>
                </a:lnTo>
                <a:lnTo>
                  <a:pt x="1892046" y="838962"/>
                </a:lnTo>
                <a:close/>
              </a:path>
              <a:path w="1892300" h="83947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892300" h="839470">
                <a:moveTo>
                  <a:pt x="1882521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882521" y="4762"/>
                </a:lnTo>
                <a:lnTo>
                  <a:pt x="1882521" y="9525"/>
                </a:lnTo>
                <a:close/>
              </a:path>
              <a:path w="1892300" h="839470">
                <a:moveTo>
                  <a:pt x="1882521" y="834199"/>
                </a:moveTo>
                <a:lnTo>
                  <a:pt x="1882521" y="4762"/>
                </a:lnTo>
                <a:lnTo>
                  <a:pt x="1887283" y="9525"/>
                </a:lnTo>
                <a:lnTo>
                  <a:pt x="1892046" y="9525"/>
                </a:lnTo>
                <a:lnTo>
                  <a:pt x="1892046" y="829437"/>
                </a:lnTo>
                <a:lnTo>
                  <a:pt x="1887283" y="829437"/>
                </a:lnTo>
                <a:lnTo>
                  <a:pt x="1882521" y="834199"/>
                </a:lnTo>
                <a:close/>
              </a:path>
              <a:path w="1892300" h="839470">
                <a:moveTo>
                  <a:pt x="1892046" y="9525"/>
                </a:moveTo>
                <a:lnTo>
                  <a:pt x="1887283" y="9525"/>
                </a:lnTo>
                <a:lnTo>
                  <a:pt x="1882521" y="4762"/>
                </a:lnTo>
                <a:lnTo>
                  <a:pt x="1892046" y="4762"/>
                </a:lnTo>
                <a:lnTo>
                  <a:pt x="1892046" y="9525"/>
                </a:lnTo>
                <a:close/>
              </a:path>
              <a:path w="1892300" h="839470">
                <a:moveTo>
                  <a:pt x="9525" y="834199"/>
                </a:moveTo>
                <a:lnTo>
                  <a:pt x="4762" y="829437"/>
                </a:lnTo>
                <a:lnTo>
                  <a:pt x="9525" y="829437"/>
                </a:lnTo>
                <a:lnTo>
                  <a:pt x="9525" y="834199"/>
                </a:lnTo>
                <a:close/>
              </a:path>
              <a:path w="1892300" h="839470">
                <a:moveTo>
                  <a:pt x="1882521" y="834199"/>
                </a:moveTo>
                <a:lnTo>
                  <a:pt x="9525" y="834199"/>
                </a:lnTo>
                <a:lnTo>
                  <a:pt x="9525" y="829437"/>
                </a:lnTo>
                <a:lnTo>
                  <a:pt x="1882521" y="829437"/>
                </a:lnTo>
                <a:lnTo>
                  <a:pt x="1882521" y="834199"/>
                </a:lnTo>
                <a:close/>
              </a:path>
              <a:path w="1892300" h="839470">
                <a:moveTo>
                  <a:pt x="1892046" y="834199"/>
                </a:moveTo>
                <a:lnTo>
                  <a:pt x="1882521" y="834199"/>
                </a:lnTo>
                <a:lnTo>
                  <a:pt x="1887283" y="829437"/>
                </a:lnTo>
                <a:lnTo>
                  <a:pt x="1892046" y="829437"/>
                </a:lnTo>
                <a:lnTo>
                  <a:pt x="1892046" y="8341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816771" y="1625282"/>
            <a:ext cx="231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三、库仑定律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6771" y="1650365"/>
            <a:ext cx="3073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四、静电力的计算</a:t>
            </a:r>
          </a:p>
        </p:txBody>
      </p:sp>
      <p:sp>
        <p:nvSpPr>
          <p:cNvPr id="3" name="object 3"/>
          <p:cNvSpPr/>
          <p:nvPr/>
        </p:nvSpPr>
        <p:spPr>
          <a:xfrm>
            <a:off x="8108150" y="4233671"/>
            <a:ext cx="1299972" cy="1618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69729" y="2344420"/>
            <a:ext cx="6633845" cy="18014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234315">
              <a:lnSpc>
                <a:spcPct val="99300"/>
              </a:lnSpc>
              <a:spcBef>
                <a:spcPts val="120"/>
              </a:spcBef>
            </a:pPr>
            <a:r>
              <a:rPr dirty="0" sz="2400" b="1">
                <a:solidFill>
                  <a:srgbClr val="C00000"/>
                </a:solidFill>
                <a:latin typeface="华文楷体"/>
                <a:cs typeface="华文楷体"/>
              </a:rPr>
              <a:t>【例题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1</a:t>
            </a:r>
            <a:r>
              <a:rPr dirty="0" sz="2400" b="1">
                <a:solidFill>
                  <a:srgbClr val="C00000"/>
                </a:solidFill>
                <a:latin typeface="华文楷体"/>
                <a:cs typeface="华文楷体"/>
              </a:rPr>
              <a:t>】</a:t>
            </a:r>
            <a:r>
              <a:rPr dirty="0" sz="2400" b="1">
                <a:latin typeface="华文楷体"/>
                <a:cs typeface="华文楷体"/>
              </a:rPr>
              <a:t>在氢原子内，氢原子核与电子之间</a:t>
            </a:r>
            <a:r>
              <a:rPr dirty="0" sz="2400" spc="-5" b="1">
                <a:latin typeface="华文楷体"/>
                <a:cs typeface="华文楷体"/>
              </a:rPr>
              <a:t>的 </a:t>
            </a:r>
            <a:r>
              <a:rPr dirty="0" sz="2400" b="1">
                <a:latin typeface="华文楷体"/>
                <a:cs typeface="华文楷体"/>
              </a:rPr>
              <a:t>最短距离为</a:t>
            </a:r>
            <a:r>
              <a:rPr dirty="0" sz="2400" b="1">
                <a:latin typeface="Times New Roman"/>
                <a:cs typeface="Times New Roman"/>
              </a:rPr>
              <a:t>5.3</a:t>
            </a:r>
            <a:r>
              <a:rPr dirty="0" sz="2400" b="1">
                <a:latin typeface="华文楷体"/>
                <a:cs typeface="华文楷体"/>
              </a:rPr>
              <a:t>×</a:t>
            </a:r>
            <a:r>
              <a:rPr dirty="0" sz="2400" b="1">
                <a:latin typeface="Times New Roman"/>
                <a:cs typeface="Times New Roman"/>
              </a:rPr>
              <a:t>10</a:t>
            </a:r>
            <a:r>
              <a:rPr dirty="0" baseline="21505" sz="2325" b="1">
                <a:latin typeface="Times New Roman"/>
                <a:cs typeface="Times New Roman"/>
              </a:rPr>
              <a:t>-</a:t>
            </a:r>
            <a:r>
              <a:rPr dirty="0" baseline="21505" sz="2325" spc="-195" b="1">
                <a:latin typeface="Times New Roman"/>
                <a:cs typeface="Times New Roman"/>
              </a:rPr>
              <a:t>1</a:t>
            </a:r>
            <a:r>
              <a:rPr dirty="0" baseline="21505" sz="2325" spc="7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华文楷体"/>
                <a:cs typeface="华文楷体"/>
              </a:rPr>
              <a:t>。试比较氢原子核与电</a:t>
            </a:r>
            <a:r>
              <a:rPr dirty="0" sz="2400" spc="-5" b="1">
                <a:latin typeface="华文楷体"/>
                <a:cs typeface="华文楷体"/>
              </a:rPr>
              <a:t>子 </a:t>
            </a:r>
            <a:r>
              <a:rPr dirty="0" sz="2400" b="1">
                <a:latin typeface="华文楷体"/>
                <a:cs typeface="华文楷体"/>
              </a:rPr>
              <a:t>之间的静电力和万有引力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algn="r" marR="5080">
              <a:lnSpc>
                <a:spcPct val="100000"/>
              </a:lnSpc>
              <a:spcBef>
                <a:spcPts val="2025"/>
              </a:spcBef>
            </a:pPr>
            <a:r>
              <a:rPr dirty="0" sz="2800">
                <a:solidFill>
                  <a:srgbClr val="C00000"/>
                </a:solidFill>
                <a:latin typeface="黑体"/>
                <a:cs typeface="黑体"/>
              </a:rPr>
              <a:t>算一算</a:t>
            </a:r>
            <a:r>
              <a:rPr dirty="0" sz="2800" spc="-5">
                <a:solidFill>
                  <a:srgbClr val="C00000"/>
                </a:solidFill>
                <a:latin typeface="黑体"/>
                <a:cs typeface="黑体"/>
              </a:rPr>
              <a:t>？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9310" y="1626971"/>
            <a:ext cx="6234430" cy="2072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00FF"/>
                </a:solidFill>
                <a:latin typeface="华文楷体"/>
                <a:cs typeface="华文楷体"/>
              </a:rPr>
              <a:t>分析：</a:t>
            </a:r>
            <a:r>
              <a:rPr dirty="0" sz="2400" b="1">
                <a:latin typeface="华文楷体"/>
                <a:cs typeface="华文楷体"/>
              </a:rPr>
              <a:t>氢原子核与质子所带的电荷量相同，</a:t>
            </a:r>
            <a:r>
              <a:rPr dirty="0" sz="2400" spc="-5" b="1">
                <a:latin typeface="华文楷体"/>
                <a:cs typeface="华文楷体"/>
              </a:rPr>
              <a:t>是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2400" b="1">
                <a:latin typeface="Times New Roman"/>
                <a:cs typeface="Times New Roman"/>
              </a:rPr>
              <a:t>1.60</a:t>
            </a:r>
            <a:r>
              <a:rPr dirty="0" sz="2400" b="1">
                <a:latin typeface="华文楷体"/>
                <a:cs typeface="华文楷体"/>
              </a:rPr>
              <a:t>×</a:t>
            </a:r>
            <a:r>
              <a:rPr dirty="0" sz="2400" b="1">
                <a:latin typeface="Times New Roman"/>
                <a:cs typeface="Times New Roman"/>
              </a:rPr>
              <a:t>10</a:t>
            </a:r>
            <a:r>
              <a:rPr dirty="0" baseline="21505" sz="2325" b="1">
                <a:latin typeface="Times New Roman"/>
                <a:cs typeface="Times New Roman"/>
              </a:rPr>
              <a:t>-19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华文楷体"/>
                <a:cs typeface="华文楷体"/>
              </a:rPr>
              <a:t>。电子带负电，所带的电荷量也</a:t>
            </a:r>
            <a:r>
              <a:rPr dirty="0" sz="2400" spc="-5" b="1">
                <a:latin typeface="华文楷体"/>
                <a:cs typeface="华文楷体"/>
              </a:rPr>
              <a:t>是</a:t>
            </a:r>
            <a:endParaRPr sz="2400">
              <a:latin typeface="华文楷体"/>
              <a:cs typeface="华文楷体"/>
            </a:endParaRPr>
          </a:p>
          <a:p>
            <a:pPr marL="12700" marR="10795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1.60</a:t>
            </a:r>
            <a:r>
              <a:rPr dirty="0" sz="2400" b="1">
                <a:latin typeface="华文楷体"/>
                <a:cs typeface="华文楷体"/>
              </a:rPr>
              <a:t>×</a:t>
            </a:r>
            <a:r>
              <a:rPr dirty="0" sz="2400" b="1">
                <a:latin typeface="Times New Roman"/>
                <a:cs typeface="Times New Roman"/>
              </a:rPr>
              <a:t>10</a:t>
            </a:r>
            <a:r>
              <a:rPr dirty="0" baseline="21505" sz="2325" b="1">
                <a:latin typeface="Times New Roman"/>
                <a:cs typeface="Times New Roman"/>
              </a:rPr>
              <a:t>-19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华文楷体"/>
                <a:cs typeface="华文楷体"/>
              </a:rPr>
              <a:t>。质子质量为</a:t>
            </a:r>
            <a:r>
              <a:rPr dirty="0" sz="2400" b="1">
                <a:latin typeface="Times New Roman"/>
                <a:cs typeface="Times New Roman"/>
              </a:rPr>
              <a:t>1.67</a:t>
            </a:r>
            <a:r>
              <a:rPr dirty="0" sz="2400" b="1">
                <a:latin typeface="华文楷体"/>
                <a:cs typeface="华文楷体"/>
              </a:rPr>
              <a:t>×</a:t>
            </a:r>
            <a:r>
              <a:rPr dirty="0" sz="2400" b="1">
                <a:latin typeface="Times New Roman"/>
                <a:cs typeface="Times New Roman"/>
              </a:rPr>
              <a:t>10</a:t>
            </a:r>
            <a:r>
              <a:rPr dirty="0" baseline="21505" sz="2325" b="1">
                <a:latin typeface="Times New Roman"/>
                <a:cs typeface="Times New Roman"/>
              </a:rPr>
              <a:t>-27</a:t>
            </a:r>
            <a:r>
              <a:rPr dirty="0" sz="2400" b="1">
                <a:latin typeface="Times New Roman"/>
                <a:cs typeface="Times New Roman"/>
              </a:rPr>
              <a:t>kg</a:t>
            </a:r>
            <a:r>
              <a:rPr dirty="0" sz="2400" b="1">
                <a:latin typeface="华文楷体"/>
                <a:cs typeface="华文楷体"/>
              </a:rPr>
              <a:t>，电</a:t>
            </a:r>
            <a:r>
              <a:rPr dirty="0" sz="2400" spc="-5" b="1">
                <a:latin typeface="华文楷体"/>
                <a:cs typeface="华文楷体"/>
              </a:rPr>
              <a:t>子 </a:t>
            </a:r>
            <a:r>
              <a:rPr dirty="0" sz="2400" b="1">
                <a:latin typeface="华文楷体"/>
                <a:cs typeface="华文楷体"/>
              </a:rPr>
              <a:t>质量为</a:t>
            </a:r>
            <a:r>
              <a:rPr dirty="0" sz="2400" b="1">
                <a:latin typeface="Times New Roman"/>
                <a:cs typeface="Times New Roman"/>
              </a:rPr>
              <a:t>9.1</a:t>
            </a:r>
            <a:r>
              <a:rPr dirty="0" sz="2400" b="1">
                <a:latin typeface="华文楷体"/>
                <a:cs typeface="华文楷体"/>
              </a:rPr>
              <a:t>×</a:t>
            </a:r>
            <a:r>
              <a:rPr dirty="0" sz="2400" b="1">
                <a:latin typeface="Times New Roman"/>
                <a:cs typeface="Times New Roman"/>
              </a:rPr>
              <a:t>10</a:t>
            </a:r>
            <a:r>
              <a:rPr dirty="0" baseline="21505" sz="2325" b="1">
                <a:latin typeface="Times New Roman"/>
                <a:cs typeface="Times New Roman"/>
              </a:rPr>
              <a:t>-31</a:t>
            </a:r>
            <a:r>
              <a:rPr dirty="0" sz="2400" b="1">
                <a:latin typeface="Times New Roman"/>
                <a:cs typeface="Times New Roman"/>
              </a:rPr>
              <a:t>kg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327660">
              <a:lnSpc>
                <a:spcPct val="100000"/>
              </a:lnSpc>
              <a:spcBef>
                <a:spcPts val="1675"/>
              </a:spcBef>
            </a:pPr>
            <a:r>
              <a:rPr dirty="0" sz="2400" b="1">
                <a:solidFill>
                  <a:srgbClr val="0000FF"/>
                </a:solidFill>
                <a:latin typeface="华文楷体"/>
                <a:cs typeface="华文楷体"/>
              </a:rPr>
              <a:t>解：根据库仑定律，它们之间的静电</a:t>
            </a:r>
            <a:r>
              <a:rPr dirty="0" sz="2400" spc="-5" b="1">
                <a:solidFill>
                  <a:srgbClr val="0000FF"/>
                </a:solidFill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04256" y="4177131"/>
            <a:ext cx="873125" cy="0"/>
          </a:xfrm>
          <a:custGeom>
            <a:avLst/>
            <a:gdLst/>
            <a:ahLst/>
            <a:cxnLst/>
            <a:rect l="l" t="t" r="r" b="b"/>
            <a:pathLst>
              <a:path w="873125" h="0">
                <a:moveTo>
                  <a:pt x="0" y="0"/>
                </a:moveTo>
                <a:lnTo>
                  <a:pt x="872680" y="0"/>
                </a:lnTo>
              </a:path>
            </a:pathLst>
          </a:custGeom>
          <a:ln w="156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746104" y="3720033"/>
            <a:ext cx="1421765" cy="423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54965" algn="l"/>
                <a:tab pos="697230" algn="l"/>
              </a:tabLst>
            </a:pPr>
            <a:r>
              <a:rPr dirty="0" baseline="-34188" sz="3900" b="1">
                <a:latin typeface="Symbol"/>
                <a:cs typeface="Symbol"/>
              </a:rPr>
              <a:t></a:t>
            </a:r>
            <a:r>
              <a:rPr dirty="0" baseline="-34188" sz="3900">
                <a:latin typeface="Times New Roman"/>
                <a:cs typeface="Times New Roman"/>
              </a:rPr>
              <a:t>	</a:t>
            </a:r>
            <a:r>
              <a:rPr dirty="0" baseline="-34188" sz="3900" spc="7" b="1" i="1">
                <a:latin typeface="Times New Roman"/>
                <a:cs typeface="Times New Roman"/>
              </a:rPr>
              <a:t>k	</a:t>
            </a:r>
            <a:r>
              <a:rPr dirty="0" sz="2600" spc="5" b="1" i="1">
                <a:latin typeface="Times New Roman"/>
                <a:cs typeface="Times New Roman"/>
              </a:rPr>
              <a:t>q</a:t>
            </a:r>
            <a:r>
              <a:rPr dirty="0" sz="2600" spc="-315" b="1" i="1">
                <a:latin typeface="Times New Roman"/>
                <a:cs typeface="Times New Roman"/>
              </a:rPr>
              <a:t> </a:t>
            </a:r>
            <a:r>
              <a:rPr dirty="0" baseline="-20634" sz="2625" spc="-7" b="1">
                <a:latin typeface="Times New Roman"/>
                <a:cs typeface="Times New Roman"/>
              </a:rPr>
              <a:t>1</a:t>
            </a:r>
            <a:r>
              <a:rPr dirty="0" baseline="-20634" sz="2625" spc="-135" b="1">
                <a:latin typeface="Times New Roman"/>
                <a:cs typeface="Times New Roman"/>
              </a:rPr>
              <a:t> </a:t>
            </a:r>
            <a:r>
              <a:rPr dirty="0" sz="2600" spc="5" b="1" i="1">
                <a:latin typeface="Times New Roman"/>
                <a:cs typeface="Times New Roman"/>
              </a:rPr>
              <a:t>q</a:t>
            </a:r>
            <a:r>
              <a:rPr dirty="0" sz="2600" spc="-180" b="1" i="1">
                <a:latin typeface="Times New Roman"/>
                <a:cs typeface="Times New Roman"/>
              </a:rPr>
              <a:t> </a:t>
            </a:r>
            <a:r>
              <a:rPr dirty="0" baseline="-20634" sz="2625" spc="-7" b="1">
                <a:latin typeface="Times New Roman"/>
                <a:cs typeface="Times New Roman"/>
              </a:rPr>
              <a:t>2</a:t>
            </a:r>
            <a:endParaRPr baseline="-20634" sz="262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35780" y="3921035"/>
            <a:ext cx="464184" cy="423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00" spc="-30" b="1" i="1">
                <a:latin typeface="Times New Roman"/>
                <a:cs typeface="Times New Roman"/>
              </a:rPr>
              <a:t>F</a:t>
            </a:r>
            <a:r>
              <a:rPr dirty="0" baseline="-12698" sz="2625" spc="-15" b="1">
                <a:latin typeface="微软雅黑"/>
                <a:cs typeface="微软雅黑"/>
              </a:rPr>
              <a:t>电</a:t>
            </a:r>
            <a:endParaRPr baseline="-12698" sz="2625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62852" y="4986159"/>
            <a:ext cx="1550670" cy="0"/>
          </a:xfrm>
          <a:custGeom>
            <a:avLst/>
            <a:gdLst/>
            <a:ahLst/>
            <a:cxnLst/>
            <a:rect l="l" t="t" r="r" b="b"/>
            <a:pathLst>
              <a:path w="1550670" h="0">
                <a:moveTo>
                  <a:pt x="0" y="0"/>
                </a:moveTo>
                <a:lnTo>
                  <a:pt x="1550263" y="0"/>
                </a:lnTo>
              </a:path>
            </a:pathLst>
          </a:custGeom>
          <a:ln w="152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945691" y="4736591"/>
            <a:ext cx="25463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Times New Roman"/>
                <a:cs typeface="Times New Roman"/>
              </a:rPr>
              <a:t>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90895" y="4616729"/>
            <a:ext cx="11747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5" b="1">
                <a:latin typeface="Times New Roman"/>
                <a:cs typeface="Times New Roman"/>
              </a:rPr>
              <a:t>9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4654" y="4970271"/>
            <a:ext cx="52324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18465" algn="l"/>
              </a:tabLst>
            </a:pPr>
            <a:r>
              <a:rPr dirty="0" sz="1450" spc="-55">
                <a:latin typeface="Symbol"/>
                <a:cs typeface="Symbol"/>
              </a:rPr>
              <a:t></a:t>
            </a:r>
            <a:r>
              <a:rPr dirty="0" sz="1450" spc="-45" b="1">
                <a:latin typeface="Times New Roman"/>
                <a:cs typeface="Times New Roman"/>
              </a:rPr>
              <a:t>1</a:t>
            </a:r>
            <a:r>
              <a:rPr dirty="0" sz="1450" spc="-5" b="1">
                <a:latin typeface="Times New Roman"/>
                <a:cs typeface="Times New Roman"/>
              </a:rPr>
              <a:t>1</a:t>
            </a:r>
            <a:r>
              <a:rPr dirty="0" sz="1450" b="1">
                <a:latin typeface="Times New Roman"/>
                <a:cs typeface="Times New Roman"/>
              </a:rPr>
              <a:t>	</a:t>
            </a:r>
            <a:r>
              <a:rPr dirty="0" sz="1450" spc="-5" b="1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68110" y="4416818"/>
            <a:ext cx="1515110" cy="5257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998855">
              <a:lnSpc>
                <a:spcPts val="1345"/>
              </a:lnSpc>
              <a:spcBef>
                <a:spcPts val="90"/>
              </a:spcBef>
              <a:tabLst>
                <a:tab pos="1410335" algn="l"/>
              </a:tabLst>
            </a:pPr>
            <a:r>
              <a:rPr dirty="0" sz="1450" spc="-55">
                <a:latin typeface="Symbol"/>
                <a:cs typeface="Symbol"/>
              </a:rPr>
              <a:t></a:t>
            </a:r>
            <a:r>
              <a:rPr dirty="0" sz="1450" spc="-45" b="1">
                <a:latin typeface="Times New Roman"/>
                <a:cs typeface="Times New Roman"/>
              </a:rPr>
              <a:t>1</a:t>
            </a:r>
            <a:r>
              <a:rPr dirty="0" sz="1450" spc="-5" b="1">
                <a:latin typeface="Times New Roman"/>
                <a:cs typeface="Times New Roman"/>
              </a:rPr>
              <a:t>9</a:t>
            </a:r>
            <a:r>
              <a:rPr dirty="0" sz="1450" b="1">
                <a:latin typeface="Times New Roman"/>
                <a:cs typeface="Times New Roman"/>
              </a:rPr>
              <a:t>	</a:t>
            </a:r>
            <a:r>
              <a:rPr dirty="0" sz="1450" spc="-5" b="1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2605"/>
              </a:lnSpc>
              <a:tabLst>
                <a:tab pos="1300480" algn="l"/>
              </a:tabLst>
            </a:pPr>
            <a:r>
              <a:rPr dirty="0" sz="2500" spc="-10">
                <a:latin typeface="Times New Roman"/>
                <a:cs typeface="Times New Roman"/>
              </a:rPr>
              <a:t>(</a:t>
            </a:r>
            <a:r>
              <a:rPr dirty="0" sz="2500" spc="-10" b="1">
                <a:latin typeface="Times New Roman"/>
                <a:cs typeface="Times New Roman"/>
              </a:rPr>
              <a:t>1</a:t>
            </a:r>
            <a:r>
              <a:rPr dirty="0" sz="2500" spc="-10">
                <a:latin typeface="Times New Roman"/>
                <a:cs typeface="Times New Roman"/>
              </a:rPr>
              <a:t>.</a:t>
            </a:r>
            <a:r>
              <a:rPr dirty="0" sz="2500" spc="-10" b="1">
                <a:latin typeface="Times New Roman"/>
                <a:cs typeface="Times New Roman"/>
              </a:rPr>
              <a:t>6</a:t>
            </a:r>
            <a:r>
              <a:rPr dirty="0" sz="2500" spc="-10">
                <a:latin typeface="Symbol"/>
                <a:cs typeface="Symbol"/>
              </a:rPr>
              <a:t></a:t>
            </a:r>
            <a:r>
              <a:rPr dirty="0" sz="2500" spc="-10" b="1">
                <a:latin typeface="Times New Roman"/>
                <a:cs typeface="Times New Roman"/>
              </a:rPr>
              <a:t>10	</a:t>
            </a:r>
            <a:r>
              <a:rPr dirty="0" sz="2500" spc="-5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6886" y="4036390"/>
            <a:ext cx="1482090" cy="11061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903605">
              <a:lnSpc>
                <a:spcPct val="100000"/>
              </a:lnSpc>
              <a:spcBef>
                <a:spcPts val="110"/>
              </a:spcBef>
            </a:pPr>
            <a:r>
              <a:rPr dirty="0" baseline="-19230" sz="3900" b="1" i="1">
                <a:latin typeface="Times New Roman"/>
                <a:cs typeface="Times New Roman"/>
              </a:rPr>
              <a:t>r</a:t>
            </a:r>
            <a:r>
              <a:rPr dirty="0" baseline="-19230" sz="3900" spc="-172" b="1" i="1">
                <a:latin typeface="Times New Roman"/>
                <a:cs typeface="Times New Roman"/>
              </a:rPr>
              <a:t> </a:t>
            </a:r>
            <a:r>
              <a:rPr dirty="0" sz="1750" spc="-5" b="1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80"/>
              </a:spcBef>
              <a:tabLst>
                <a:tab pos="1294765" algn="l"/>
              </a:tabLst>
            </a:pPr>
            <a:r>
              <a:rPr dirty="0" sz="2500" spc="-5" b="1">
                <a:latin typeface="Times New Roman"/>
                <a:cs typeface="Times New Roman"/>
              </a:rPr>
              <a:t>=</a:t>
            </a:r>
            <a:r>
              <a:rPr dirty="0" sz="2500" spc="-170" b="1">
                <a:latin typeface="Times New Roman"/>
                <a:cs typeface="Times New Roman"/>
              </a:rPr>
              <a:t> </a:t>
            </a:r>
            <a:r>
              <a:rPr dirty="0" sz="2500" spc="-75" b="1">
                <a:latin typeface="Times New Roman"/>
                <a:cs typeface="Times New Roman"/>
              </a:rPr>
              <a:t>9</a:t>
            </a:r>
            <a:r>
              <a:rPr dirty="0" sz="2500" spc="-40">
                <a:latin typeface="Times New Roman"/>
                <a:cs typeface="Times New Roman"/>
              </a:rPr>
              <a:t>.</a:t>
            </a:r>
            <a:r>
              <a:rPr dirty="0" sz="2500" spc="145" b="1">
                <a:latin typeface="Times New Roman"/>
                <a:cs typeface="Times New Roman"/>
              </a:rPr>
              <a:t>0</a:t>
            </a:r>
            <a:r>
              <a:rPr dirty="0" sz="2500" spc="100">
                <a:latin typeface="Symbol"/>
                <a:cs typeface="Symbol"/>
              </a:rPr>
              <a:t></a:t>
            </a:r>
            <a:r>
              <a:rPr dirty="0" sz="2500" spc="-75" b="1">
                <a:latin typeface="Times New Roman"/>
                <a:cs typeface="Times New Roman"/>
              </a:rPr>
              <a:t>1</a:t>
            </a:r>
            <a:r>
              <a:rPr dirty="0" sz="2500" spc="-5" b="1">
                <a:latin typeface="Times New Roman"/>
                <a:cs typeface="Times New Roman"/>
              </a:rPr>
              <a:t>0</a:t>
            </a:r>
            <a:r>
              <a:rPr dirty="0" sz="2500" b="1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Symbol"/>
                <a:cs typeface="Symbol"/>
              </a:rPr>
              <a:t>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4211" y="5090147"/>
            <a:ext cx="142748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8735" algn="l"/>
              </a:tabLst>
            </a:pPr>
            <a:r>
              <a:rPr dirty="0" sz="2500" spc="-25">
                <a:latin typeface="Times New Roman"/>
                <a:cs typeface="Times New Roman"/>
              </a:rPr>
              <a:t>(</a:t>
            </a:r>
            <a:r>
              <a:rPr dirty="0" sz="2500" spc="-75" b="1">
                <a:latin typeface="Times New Roman"/>
                <a:cs typeface="Times New Roman"/>
              </a:rPr>
              <a:t>5</a:t>
            </a:r>
            <a:r>
              <a:rPr dirty="0" sz="2500" spc="-40">
                <a:latin typeface="Times New Roman"/>
                <a:cs typeface="Times New Roman"/>
              </a:rPr>
              <a:t>.</a:t>
            </a:r>
            <a:r>
              <a:rPr dirty="0" sz="2500" spc="145" b="1">
                <a:latin typeface="Times New Roman"/>
                <a:cs typeface="Times New Roman"/>
              </a:rPr>
              <a:t>3</a:t>
            </a:r>
            <a:r>
              <a:rPr dirty="0" sz="2500" spc="100">
                <a:latin typeface="Symbol"/>
                <a:cs typeface="Symbol"/>
              </a:rPr>
              <a:t></a:t>
            </a:r>
            <a:r>
              <a:rPr dirty="0" sz="2500" spc="-75" b="1">
                <a:latin typeface="Times New Roman"/>
                <a:cs typeface="Times New Roman"/>
              </a:rPr>
              <a:t>1</a:t>
            </a:r>
            <a:r>
              <a:rPr dirty="0" sz="2500" spc="-5" b="1">
                <a:latin typeface="Times New Roman"/>
                <a:cs typeface="Times New Roman"/>
              </a:rPr>
              <a:t>0</a:t>
            </a:r>
            <a:r>
              <a:rPr dirty="0" sz="2500" b="1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1545" y="5541810"/>
            <a:ext cx="193040" cy="2355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350" spc="-120">
                <a:latin typeface="Symbol"/>
                <a:cs typeface="Symbol"/>
              </a:rPr>
              <a:t></a:t>
            </a:r>
            <a:r>
              <a:rPr dirty="0" sz="1350" spc="10" b="1">
                <a:latin typeface="Times New Roman"/>
                <a:cs typeface="Times New Roman"/>
              </a:rPr>
              <a:t>8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9927" y="5656833"/>
            <a:ext cx="1498600" cy="388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266825" algn="l"/>
              </a:tabLst>
            </a:pPr>
            <a:r>
              <a:rPr dirty="0" sz="2350" spc="15" b="1">
                <a:latin typeface="Times New Roman"/>
                <a:cs typeface="Times New Roman"/>
              </a:rPr>
              <a:t>=</a:t>
            </a:r>
            <a:r>
              <a:rPr dirty="0" sz="2350" spc="-355" b="1">
                <a:latin typeface="Times New Roman"/>
                <a:cs typeface="Times New Roman"/>
              </a:rPr>
              <a:t> </a:t>
            </a:r>
            <a:r>
              <a:rPr dirty="0" sz="2350" spc="-180" b="1">
                <a:latin typeface="Times New Roman"/>
                <a:cs typeface="Times New Roman"/>
              </a:rPr>
              <a:t>8</a:t>
            </a:r>
            <a:r>
              <a:rPr dirty="0" sz="2350" spc="-95">
                <a:latin typeface="Times New Roman"/>
                <a:cs typeface="Times New Roman"/>
              </a:rPr>
              <a:t>.</a:t>
            </a:r>
            <a:r>
              <a:rPr dirty="0" sz="2350" spc="10" b="1">
                <a:latin typeface="Times New Roman"/>
                <a:cs typeface="Times New Roman"/>
              </a:rPr>
              <a:t>2</a:t>
            </a:r>
            <a:r>
              <a:rPr dirty="0" sz="2350" spc="-45">
                <a:latin typeface="Symbol"/>
                <a:cs typeface="Symbol"/>
              </a:rPr>
              <a:t></a:t>
            </a:r>
            <a:r>
              <a:rPr dirty="0" sz="2350" spc="-180" b="1">
                <a:latin typeface="Times New Roman"/>
                <a:cs typeface="Times New Roman"/>
              </a:rPr>
              <a:t>1</a:t>
            </a:r>
            <a:r>
              <a:rPr dirty="0" sz="2350" spc="15" b="1">
                <a:latin typeface="Times New Roman"/>
                <a:cs typeface="Times New Roman"/>
              </a:rPr>
              <a:t>0</a:t>
            </a:r>
            <a:r>
              <a:rPr dirty="0" sz="2350" b="1">
                <a:latin typeface="Times New Roman"/>
                <a:cs typeface="Times New Roman"/>
              </a:rPr>
              <a:t>	</a:t>
            </a:r>
            <a:r>
              <a:rPr dirty="0" sz="2350" spc="20">
                <a:latin typeface="Times New Roman"/>
                <a:cs typeface="Times New Roman"/>
              </a:rPr>
              <a:t>N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64228" y="4117327"/>
            <a:ext cx="735330" cy="0"/>
          </a:xfrm>
          <a:custGeom>
            <a:avLst/>
            <a:gdLst/>
            <a:ahLst/>
            <a:cxnLst/>
            <a:rect l="l" t="t" r="r" b="b"/>
            <a:pathLst>
              <a:path w="735329" h="0">
                <a:moveTo>
                  <a:pt x="0" y="0"/>
                </a:moveTo>
                <a:lnTo>
                  <a:pt x="735266" y="0"/>
                </a:lnTo>
              </a:path>
            </a:pathLst>
          </a:custGeom>
          <a:ln w="151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6815" y="3860545"/>
            <a:ext cx="1610360" cy="423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600" spc="-470" b="1" i="1">
                <a:latin typeface="Times New Roman"/>
                <a:cs typeface="Times New Roman"/>
              </a:rPr>
              <a:t>F</a:t>
            </a:r>
            <a:r>
              <a:rPr dirty="0" baseline="-16666" sz="2250" spc="-37" b="1">
                <a:latin typeface="微软雅黑"/>
                <a:cs typeface="微软雅黑"/>
              </a:rPr>
              <a:t>引</a:t>
            </a:r>
            <a:r>
              <a:rPr dirty="0" baseline="-16666" sz="2250" spc="-165" b="1">
                <a:latin typeface="微软雅黑"/>
                <a:cs typeface="微软雅黑"/>
              </a:rPr>
              <a:t> </a:t>
            </a:r>
            <a:r>
              <a:rPr dirty="0" sz="2600" spc="-40" b="1">
                <a:latin typeface="Symbol"/>
                <a:cs typeface="Symbol"/>
              </a:rPr>
              <a:t></a:t>
            </a:r>
            <a:r>
              <a:rPr dirty="0" sz="2600" spc="-350" b="1">
                <a:latin typeface="Times New Roman"/>
                <a:cs typeface="Times New Roman"/>
              </a:rPr>
              <a:t> </a:t>
            </a:r>
            <a:r>
              <a:rPr dirty="0" sz="2600" spc="-50" b="1" i="1">
                <a:latin typeface="Times New Roman"/>
                <a:cs typeface="Times New Roman"/>
              </a:rPr>
              <a:t>G</a:t>
            </a:r>
            <a:r>
              <a:rPr dirty="0" sz="2600" spc="-204" b="1" i="1">
                <a:latin typeface="Times New Roman"/>
                <a:cs typeface="Times New Roman"/>
              </a:rPr>
              <a:t> </a:t>
            </a:r>
            <a:r>
              <a:rPr dirty="0" baseline="33119" sz="3900" spc="-82" b="1" i="1">
                <a:latin typeface="Times New Roman"/>
                <a:cs typeface="Times New Roman"/>
              </a:rPr>
              <a:t>m</a:t>
            </a:r>
            <a:r>
              <a:rPr dirty="0" baseline="44444" sz="2250" spc="-82" b="1">
                <a:latin typeface="Times New Roman"/>
                <a:cs typeface="Times New Roman"/>
              </a:rPr>
              <a:t>1</a:t>
            </a:r>
            <a:r>
              <a:rPr dirty="0" baseline="33119" sz="3900" spc="-82" b="1" i="1">
                <a:latin typeface="Times New Roman"/>
                <a:cs typeface="Times New Roman"/>
              </a:rPr>
              <a:t>m</a:t>
            </a:r>
            <a:r>
              <a:rPr dirty="0" baseline="44444" sz="2250" spc="-82" b="1">
                <a:latin typeface="Times New Roman"/>
                <a:cs typeface="Times New Roman"/>
              </a:rPr>
              <a:t>2</a:t>
            </a:r>
            <a:endParaRPr baseline="44444"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69305" y="4838953"/>
            <a:ext cx="3091815" cy="0"/>
          </a:xfrm>
          <a:custGeom>
            <a:avLst/>
            <a:gdLst/>
            <a:ahLst/>
            <a:cxnLst/>
            <a:rect l="l" t="t" r="r" b="b"/>
            <a:pathLst>
              <a:path w="3091815" h="0">
                <a:moveTo>
                  <a:pt x="0" y="0"/>
                </a:moveTo>
                <a:lnTo>
                  <a:pt x="3091802" y="0"/>
                </a:lnTo>
              </a:path>
            </a:pathLst>
          </a:custGeom>
          <a:ln w="161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09989" y="4589741"/>
            <a:ext cx="25844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20">
                <a:latin typeface="Times New Roman"/>
                <a:cs typeface="Times New Roman"/>
              </a:rPr>
              <a:t>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59981" y="4267936"/>
            <a:ext cx="32004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5">
                <a:latin typeface="Symbol"/>
                <a:cs typeface="Symbol"/>
              </a:rPr>
              <a:t></a:t>
            </a:r>
            <a:r>
              <a:rPr dirty="0" sz="1450" spc="30" b="1">
                <a:latin typeface="Times New Roman"/>
                <a:cs typeface="Times New Roman"/>
              </a:rPr>
              <a:t>3</a:t>
            </a:r>
            <a:r>
              <a:rPr dirty="0" sz="1450" spc="5" b="1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99182" y="4267936"/>
            <a:ext cx="32004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5">
                <a:latin typeface="Symbol"/>
                <a:cs typeface="Symbol"/>
              </a:rPr>
              <a:t></a:t>
            </a:r>
            <a:r>
              <a:rPr dirty="0" sz="1450" spc="30" b="1">
                <a:latin typeface="Times New Roman"/>
                <a:cs typeface="Times New Roman"/>
              </a:rPr>
              <a:t>2</a:t>
            </a:r>
            <a:r>
              <a:rPr dirty="0" sz="1450" spc="5" b="1">
                <a:latin typeface="Times New Roman"/>
                <a:cs typeface="Times New Roman"/>
              </a:rPr>
              <a:t>7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8768" y="4823866"/>
            <a:ext cx="57023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4184" algn="l"/>
              </a:tabLst>
            </a:pPr>
            <a:r>
              <a:rPr dirty="0" sz="1450" spc="25">
                <a:latin typeface="Symbol"/>
                <a:cs typeface="Symbol"/>
              </a:rPr>
              <a:t></a:t>
            </a:r>
            <a:r>
              <a:rPr dirty="0" sz="1450" spc="30" b="1">
                <a:latin typeface="Times New Roman"/>
                <a:cs typeface="Times New Roman"/>
              </a:rPr>
              <a:t>1</a:t>
            </a:r>
            <a:r>
              <a:rPr dirty="0" sz="1450" spc="5" b="1">
                <a:latin typeface="Times New Roman"/>
                <a:cs typeface="Times New Roman"/>
              </a:rPr>
              <a:t>1</a:t>
            </a:r>
            <a:r>
              <a:rPr dirty="0" sz="1450" b="1">
                <a:latin typeface="Times New Roman"/>
                <a:cs typeface="Times New Roman"/>
              </a:rPr>
              <a:t>	</a:t>
            </a:r>
            <a:r>
              <a:rPr dirty="0" sz="1450" spc="5" b="1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20508" y="4388942"/>
            <a:ext cx="139065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15">
                <a:latin typeface="Symbol"/>
                <a:cs typeface="Symbol"/>
              </a:rPr>
              <a:t></a:t>
            </a:r>
            <a:r>
              <a:rPr dirty="0" sz="2500" spc="-395">
                <a:latin typeface="Times New Roman"/>
                <a:cs typeface="Times New Roman"/>
              </a:rPr>
              <a:t> </a:t>
            </a:r>
            <a:r>
              <a:rPr dirty="0" sz="2500" spc="40" b="1">
                <a:latin typeface="Times New Roman"/>
                <a:cs typeface="Times New Roman"/>
              </a:rPr>
              <a:t>1</a:t>
            </a:r>
            <a:r>
              <a:rPr dirty="0" sz="2500" spc="40">
                <a:latin typeface="Times New Roman"/>
                <a:cs typeface="Times New Roman"/>
              </a:rPr>
              <a:t>.</a:t>
            </a:r>
            <a:r>
              <a:rPr dirty="0" sz="2500" spc="40" b="1">
                <a:latin typeface="Times New Roman"/>
                <a:cs typeface="Times New Roman"/>
              </a:rPr>
              <a:t>67</a:t>
            </a:r>
            <a:r>
              <a:rPr dirty="0" sz="2500" spc="-320" b="1">
                <a:latin typeface="Times New Roman"/>
                <a:cs typeface="Times New Roman"/>
              </a:rPr>
              <a:t> </a:t>
            </a:r>
            <a:r>
              <a:rPr dirty="0" sz="2500" spc="15">
                <a:latin typeface="Symbol"/>
                <a:cs typeface="Symbol"/>
              </a:rPr>
              <a:t></a:t>
            </a:r>
            <a:r>
              <a:rPr dirty="0" sz="2500" spc="-395">
                <a:latin typeface="Times New Roman"/>
                <a:cs typeface="Times New Roman"/>
              </a:rPr>
              <a:t> </a:t>
            </a:r>
            <a:r>
              <a:rPr dirty="0" sz="2500" spc="35" b="1">
                <a:latin typeface="Times New Roman"/>
                <a:cs typeface="Times New Roman"/>
              </a:rPr>
              <a:t>10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5532" y="3935525"/>
            <a:ext cx="3046730" cy="1060450"/>
          </a:xfrm>
          <a:prstGeom prst="rect">
            <a:avLst/>
          </a:prstGeom>
        </p:spPr>
        <p:txBody>
          <a:bodyPr wrap="square" lIns="0" tIns="42544" rIns="0" bIns="0" rtlCol="0" vert="horz">
            <a:spAutoFit/>
          </a:bodyPr>
          <a:lstStyle/>
          <a:p>
            <a:pPr marL="680720">
              <a:lnSpc>
                <a:spcPct val="100000"/>
              </a:lnSpc>
              <a:spcBef>
                <a:spcPts val="334"/>
              </a:spcBef>
            </a:pPr>
            <a:r>
              <a:rPr dirty="0" baseline="-19230" sz="3900" spc="75" b="1" i="1">
                <a:latin typeface="Times New Roman"/>
                <a:cs typeface="Times New Roman"/>
              </a:rPr>
              <a:t>r</a:t>
            </a:r>
            <a:r>
              <a:rPr dirty="0" sz="1500" spc="50" b="1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  <a:p>
            <a:pPr marL="1448435">
              <a:lnSpc>
                <a:spcPts val="2290"/>
              </a:lnSpc>
              <a:spcBef>
                <a:spcPts val="210"/>
              </a:spcBef>
              <a:tabLst>
                <a:tab pos="2059305" algn="l"/>
              </a:tabLst>
            </a:pPr>
            <a:r>
              <a:rPr dirty="0" baseline="15325" sz="2175" spc="30">
                <a:latin typeface="Symbol"/>
                <a:cs typeface="Symbol"/>
              </a:rPr>
              <a:t></a:t>
            </a:r>
            <a:r>
              <a:rPr dirty="0" baseline="15325" sz="2175" spc="30" b="1">
                <a:latin typeface="Times New Roman"/>
                <a:cs typeface="Times New Roman"/>
              </a:rPr>
              <a:t>11	</a:t>
            </a:r>
            <a:r>
              <a:rPr dirty="0" sz="2500" spc="80" b="1">
                <a:latin typeface="Times New Roman"/>
                <a:cs typeface="Times New Roman"/>
              </a:rPr>
              <a:t>9</a:t>
            </a:r>
            <a:r>
              <a:rPr dirty="0" sz="2500" spc="80">
                <a:latin typeface="Times New Roman"/>
                <a:cs typeface="Times New Roman"/>
              </a:rPr>
              <a:t>.</a:t>
            </a:r>
            <a:r>
              <a:rPr dirty="0" sz="2500" spc="80" b="1">
                <a:latin typeface="Times New Roman"/>
                <a:cs typeface="Times New Roman"/>
              </a:rPr>
              <a:t>1</a:t>
            </a:r>
            <a:r>
              <a:rPr dirty="0" sz="2500" spc="80">
                <a:latin typeface="Symbol"/>
                <a:cs typeface="Symbol"/>
              </a:rPr>
              <a:t></a:t>
            </a:r>
            <a:r>
              <a:rPr dirty="0" sz="2500" spc="-430">
                <a:latin typeface="Times New Roman"/>
                <a:cs typeface="Times New Roman"/>
              </a:rPr>
              <a:t> </a:t>
            </a:r>
            <a:r>
              <a:rPr dirty="0" sz="2500" spc="35" b="1">
                <a:latin typeface="Times New Roman"/>
                <a:cs typeface="Times New Roman"/>
              </a:rPr>
              <a:t>10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2290"/>
              </a:lnSpc>
              <a:tabLst>
                <a:tab pos="1809114" algn="l"/>
              </a:tabLst>
            </a:pPr>
            <a:r>
              <a:rPr dirty="0" sz="2500" spc="15" b="1">
                <a:latin typeface="Times New Roman"/>
                <a:cs typeface="Times New Roman"/>
              </a:rPr>
              <a:t>= </a:t>
            </a:r>
            <a:r>
              <a:rPr dirty="0" sz="2500" spc="40" b="1">
                <a:latin typeface="Times New Roman"/>
                <a:cs typeface="Times New Roman"/>
              </a:rPr>
              <a:t>6</a:t>
            </a:r>
            <a:r>
              <a:rPr dirty="0" sz="2500" spc="40">
                <a:latin typeface="Times New Roman"/>
                <a:cs typeface="Times New Roman"/>
              </a:rPr>
              <a:t>.</a:t>
            </a:r>
            <a:r>
              <a:rPr dirty="0" sz="2500" spc="40" b="1">
                <a:latin typeface="Times New Roman"/>
                <a:cs typeface="Times New Roman"/>
              </a:rPr>
              <a:t>67</a:t>
            </a:r>
            <a:r>
              <a:rPr dirty="0" sz="2500" spc="-285" b="1">
                <a:latin typeface="Times New Roman"/>
                <a:cs typeface="Times New Roman"/>
              </a:rPr>
              <a:t> </a:t>
            </a:r>
            <a:r>
              <a:rPr dirty="0" sz="2500" spc="15">
                <a:latin typeface="Symbol"/>
                <a:cs typeface="Symbol"/>
              </a:rPr>
              <a:t></a:t>
            </a:r>
            <a:r>
              <a:rPr dirty="0" sz="2500" spc="-370">
                <a:latin typeface="Times New Roman"/>
                <a:cs typeface="Times New Roman"/>
              </a:rPr>
              <a:t> </a:t>
            </a:r>
            <a:r>
              <a:rPr dirty="0" sz="2500" spc="35" b="1">
                <a:latin typeface="Times New Roman"/>
                <a:cs typeface="Times New Roman"/>
              </a:rPr>
              <a:t>10	</a:t>
            </a:r>
            <a:r>
              <a:rPr dirty="0" sz="2500" spc="15">
                <a:latin typeface="Symbol"/>
                <a:cs typeface="Symbol"/>
              </a:rPr>
              <a:t>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1115" y="4823219"/>
            <a:ext cx="4290060" cy="110617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2727325">
              <a:lnSpc>
                <a:spcPct val="100000"/>
              </a:lnSpc>
              <a:spcBef>
                <a:spcPts val="1050"/>
              </a:spcBef>
              <a:tabLst>
                <a:tab pos="4169410" algn="l"/>
              </a:tabLst>
            </a:pPr>
            <a:r>
              <a:rPr dirty="0" sz="2500" spc="65">
                <a:latin typeface="Times New Roman"/>
                <a:cs typeface="Times New Roman"/>
              </a:rPr>
              <a:t>(</a:t>
            </a:r>
            <a:r>
              <a:rPr dirty="0" sz="2500" spc="60" b="1">
                <a:latin typeface="Times New Roman"/>
                <a:cs typeface="Times New Roman"/>
              </a:rPr>
              <a:t>5</a:t>
            </a:r>
            <a:r>
              <a:rPr dirty="0" sz="2500" spc="25">
                <a:latin typeface="Times New Roman"/>
                <a:cs typeface="Times New Roman"/>
              </a:rPr>
              <a:t>.</a:t>
            </a:r>
            <a:r>
              <a:rPr dirty="0" sz="2500" spc="15" b="1">
                <a:latin typeface="Times New Roman"/>
                <a:cs typeface="Times New Roman"/>
              </a:rPr>
              <a:t>3</a:t>
            </a:r>
            <a:r>
              <a:rPr dirty="0" sz="2500" spc="-335" b="1">
                <a:latin typeface="Times New Roman"/>
                <a:cs typeface="Times New Roman"/>
              </a:rPr>
              <a:t> </a:t>
            </a:r>
            <a:r>
              <a:rPr dirty="0" sz="2500" spc="15">
                <a:latin typeface="Symbol"/>
                <a:cs typeface="Symbol"/>
              </a:rPr>
              <a:t></a:t>
            </a:r>
            <a:r>
              <a:rPr dirty="0" sz="2500" spc="-375">
                <a:latin typeface="Times New Roman"/>
                <a:cs typeface="Times New Roman"/>
              </a:rPr>
              <a:t> </a:t>
            </a:r>
            <a:r>
              <a:rPr dirty="0" sz="2500" spc="60" b="1">
                <a:latin typeface="Times New Roman"/>
                <a:cs typeface="Times New Roman"/>
              </a:rPr>
              <a:t>1</a:t>
            </a:r>
            <a:r>
              <a:rPr dirty="0" sz="2500" spc="15" b="1">
                <a:latin typeface="Times New Roman"/>
                <a:cs typeface="Times New Roman"/>
              </a:rPr>
              <a:t>0</a:t>
            </a:r>
            <a:r>
              <a:rPr dirty="0" sz="2500" b="1">
                <a:latin typeface="Times New Roman"/>
                <a:cs typeface="Times New Roman"/>
              </a:rPr>
              <a:t>	</a:t>
            </a:r>
            <a:r>
              <a:rPr dirty="0" sz="2500" spc="1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1247775">
              <a:lnSpc>
                <a:spcPts val="1355"/>
              </a:lnSpc>
              <a:spcBef>
                <a:spcPts val="580"/>
              </a:spcBef>
            </a:pPr>
            <a:r>
              <a:rPr dirty="0" sz="1450" spc="5">
                <a:latin typeface="Symbol"/>
                <a:cs typeface="Symbol"/>
              </a:rPr>
              <a:t></a:t>
            </a:r>
            <a:r>
              <a:rPr dirty="0" sz="1450" spc="5" b="1">
                <a:latin typeface="Times New Roman"/>
                <a:cs typeface="Times New Roman"/>
              </a:rPr>
              <a:t>47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2615"/>
              </a:lnSpc>
              <a:tabLst>
                <a:tab pos="1719580" algn="l"/>
              </a:tabLst>
            </a:pPr>
            <a:r>
              <a:rPr dirty="0" sz="2500" spc="15" b="1">
                <a:latin typeface="Times New Roman"/>
                <a:cs typeface="Times New Roman"/>
              </a:rPr>
              <a:t>=</a:t>
            </a:r>
            <a:r>
              <a:rPr dirty="0" sz="2500" spc="10" b="1">
                <a:latin typeface="Times New Roman"/>
                <a:cs typeface="Times New Roman"/>
              </a:rPr>
              <a:t> </a:t>
            </a:r>
            <a:r>
              <a:rPr dirty="0" sz="2500" spc="15" b="1">
                <a:latin typeface="Times New Roman"/>
                <a:cs typeface="Times New Roman"/>
              </a:rPr>
              <a:t>3</a:t>
            </a:r>
            <a:r>
              <a:rPr dirty="0" sz="2500" spc="15">
                <a:latin typeface="Times New Roman"/>
                <a:cs typeface="Times New Roman"/>
              </a:rPr>
              <a:t>.</a:t>
            </a:r>
            <a:r>
              <a:rPr dirty="0" sz="2500" spc="15" b="1">
                <a:latin typeface="Times New Roman"/>
                <a:cs typeface="Times New Roman"/>
              </a:rPr>
              <a:t>6</a:t>
            </a:r>
            <a:r>
              <a:rPr dirty="0" sz="2500" spc="-370" b="1">
                <a:latin typeface="Times New Roman"/>
                <a:cs typeface="Times New Roman"/>
              </a:rPr>
              <a:t> </a:t>
            </a:r>
            <a:r>
              <a:rPr dirty="0" sz="2500" spc="85">
                <a:latin typeface="Symbol"/>
                <a:cs typeface="Symbol"/>
              </a:rPr>
              <a:t></a:t>
            </a:r>
            <a:r>
              <a:rPr dirty="0" sz="2500" spc="85" b="1">
                <a:latin typeface="Times New Roman"/>
                <a:cs typeface="Times New Roman"/>
              </a:rPr>
              <a:t>10	</a:t>
            </a:r>
            <a:r>
              <a:rPr dirty="0" sz="2500" spc="20">
                <a:latin typeface="Times New Roman"/>
                <a:cs typeface="Times New Roman"/>
              </a:rPr>
              <a:t>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69095" y="1626971"/>
            <a:ext cx="6234430" cy="2021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00FF"/>
                </a:solidFill>
                <a:latin typeface="华文楷体"/>
                <a:cs typeface="华文楷体"/>
              </a:rPr>
              <a:t>分析：</a:t>
            </a:r>
            <a:r>
              <a:rPr dirty="0" sz="2400" b="1">
                <a:latin typeface="华文楷体"/>
                <a:cs typeface="华文楷体"/>
              </a:rPr>
              <a:t>氢原子核与质子所带的电荷量相同，</a:t>
            </a:r>
            <a:r>
              <a:rPr dirty="0" sz="2400" spc="-5" b="1">
                <a:latin typeface="华文楷体"/>
                <a:cs typeface="华文楷体"/>
              </a:rPr>
              <a:t>是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2400" b="1">
                <a:latin typeface="Times New Roman"/>
                <a:cs typeface="Times New Roman"/>
              </a:rPr>
              <a:t>1.60</a:t>
            </a:r>
            <a:r>
              <a:rPr dirty="0" sz="2400" b="1">
                <a:latin typeface="华文楷体"/>
                <a:cs typeface="华文楷体"/>
              </a:rPr>
              <a:t>×</a:t>
            </a:r>
            <a:r>
              <a:rPr dirty="0" sz="2400" b="1">
                <a:latin typeface="Times New Roman"/>
                <a:cs typeface="Times New Roman"/>
              </a:rPr>
              <a:t>10</a:t>
            </a:r>
            <a:r>
              <a:rPr dirty="0" baseline="21505" sz="2325" b="1">
                <a:latin typeface="Times New Roman"/>
                <a:cs typeface="Times New Roman"/>
              </a:rPr>
              <a:t>-19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华文楷体"/>
                <a:cs typeface="华文楷体"/>
              </a:rPr>
              <a:t>。电子带负电，所带的电荷量也</a:t>
            </a:r>
            <a:r>
              <a:rPr dirty="0" sz="2400" spc="-5" b="1">
                <a:latin typeface="华文楷体"/>
                <a:cs typeface="华文楷体"/>
              </a:rPr>
              <a:t>是</a:t>
            </a:r>
            <a:endParaRPr sz="2400">
              <a:latin typeface="华文楷体"/>
              <a:cs typeface="华文楷体"/>
            </a:endParaRPr>
          </a:p>
          <a:p>
            <a:pPr marL="12700" marR="10795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1.60</a:t>
            </a:r>
            <a:r>
              <a:rPr dirty="0" sz="2400" b="1">
                <a:latin typeface="华文楷体"/>
                <a:cs typeface="华文楷体"/>
              </a:rPr>
              <a:t>×</a:t>
            </a:r>
            <a:r>
              <a:rPr dirty="0" sz="2400" b="1">
                <a:latin typeface="Times New Roman"/>
                <a:cs typeface="Times New Roman"/>
              </a:rPr>
              <a:t>10</a:t>
            </a:r>
            <a:r>
              <a:rPr dirty="0" baseline="21505" sz="2325" b="1">
                <a:latin typeface="Times New Roman"/>
                <a:cs typeface="Times New Roman"/>
              </a:rPr>
              <a:t>-19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华文楷体"/>
                <a:cs typeface="华文楷体"/>
              </a:rPr>
              <a:t>。质子质量为</a:t>
            </a:r>
            <a:r>
              <a:rPr dirty="0" sz="2400" b="1">
                <a:latin typeface="Times New Roman"/>
                <a:cs typeface="Times New Roman"/>
              </a:rPr>
              <a:t>1.67</a:t>
            </a:r>
            <a:r>
              <a:rPr dirty="0" sz="2400" b="1">
                <a:latin typeface="华文楷体"/>
                <a:cs typeface="华文楷体"/>
              </a:rPr>
              <a:t>×</a:t>
            </a:r>
            <a:r>
              <a:rPr dirty="0" sz="2400" b="1">
                <a:latin typeface="Times New Roman"/>
                <a:cs typeface="Times New Roman"/>
              </a:rPr>
              <a:t>10</a:t>
            </a:r>
            <a:r>
              <a:rPr dirty="0" baseline="21505" sz="2325" b="1">
                <a:latin typeface="Times New Roman"/>
                <a:cs typeface="Times New Roman"/>
              </a:rPr>
              <a:t>-27</a:t>
            </a:r>
            <a:r>
              <a:rPr dirty="0" sz="2400" b="1">
                <a:latin typeface="Times New Roman"/>
                <a:cs typeface="Times New Roman"/>
              </a:rPr>
              <a:t>kg</a:t>
            </a:r>
            <a:r>
              <a:rPr dirty="0" sz="2400" b="1">
                <a:latin typeface="华文楷体"/>
                <a:cs typeface="华文楷体"/>
              </a:rPr>
              <a:t>，电</a:t>
            </a:r>
            <a:r>
              <a:rPr dirty="0" sz="2400" spc="-5" b="1">
                <a:latin typeface="华文楷体"/>
                <a:cs typeface="华文楷体"/>
              </a:rPr>
              <a:t>子 </a:t>
            </a:r>
            <a:r>
              <a:rPr dirty="0" sz="2400" b="1">
                <a:latin typeface="华文楷体"/>
                <a:cs typeface="华文楷体"/>
              </a:rPr>
              <a:t>质量为</a:t>
            </a:r>
            <a:r>
              <a:rPr dirty="0" sz="2400" b="1">
                <a:latin typeface="Times New Roman"/>
                <a:cs typeface="Times New Roman"/>
              </a:rPr>
              <a:t>9.1</a:t>
            </a:r>
            <a:r>
              <a:rPr dirty="0" sz="2400" b="1">
                <a:latin typeface="华文楷体"/>
                <a:cs typeface="华文楷体"/>
              </a:rPr>
              <a:t>×</a:t>
            </a:r>
            <a:r>
              <a:rPr dirty="0" sz="2400" b="1">
                <a:latin typeface="Times New Roman"/>
                <a:cs typeface="Times New Roman"/>
              </a:rPr>
              <a:t>10</a:t>
            </a:r>
            <a:r>
              <a:rPr dirty="0" baseline="21505" sz="2325" b="1">
                <a:latin typeface="Times New Roman"/>
                <a:cs typeface="Times New Roman"/>
              </a:rPr>
              <a:t>-31</a:t>
            </a:r>
            <a:r>
              <a:rPr dirty="0" sz="2400" b="1">
                <a:latin typeface="Times New Roman"/>
                <a:cs typeface="Times New Roman"/>
              </a:rPr>
              <a:t>kg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algn="ctr" marR="52069">
              <a:lnSpc>
                <a:spcPct val="100000"/>
              </a:lnSpc>
              <a:spcBef>
                <a:spcPts val="1270"/>
              </a:spcBef>
            </a:pPr>
            <a:r>
              <a:rPr dirty="0" sz="2400" b="1">
                <a:solidFill>
                  <a:srgbClr val="0000FF"/>
                </a:solidFill>
                <a:latin typeface="华文楷体"/>
                <a:cs typeface="华文楷体"/>
              </a:rPr>
              <a:t>根据万有引力定律，它们之间的万有引</a:t>
            </a:r>
            <a:r>
              <a:rPr dirty="0" sz="2400" spc="-5" b="1">
                <a:solidFill>
                  <a:srgbClr val="0000FF"/>
                </a:solidFill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2882" y="2989110"/>
            <a:ext cx="24828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5" b="1">
                <a:latin typeface="宋体"/>
                <a:cs typeface="宋体"/>
              </a:rPr>
              <a:t>电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0962" y="2716860"/>
            <a:ext cx="2297430" cy="4883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75615" algn="l"/>
                <a:tab pos="2005964" algn="l"/>
              </a:tabLst>
            </a:pPr>
            <a:r>
              <a:rPr dirty="0" sz="3000" spc="20" b="1" i="1">
                <a:latin typeface="Times New Roman"/>
                <a:cs typeface="Times New Roman"/>
              </a:rPr>
              <a:t>F</a:t>
            </a:r>
            <a:r>
              <a:rPr dirty="0" sz="3000" spc="20" b="1" i="1">
                <a:latin typeface="Times New Roman"/>
                <a:cs typeface="Times New Roman"/>
              </a:rPr>
              <a:t>	</a:t>
            </a:r>
            <a:r>
              <a:rPr dirty="0" sz="3000" spc="15" b="1">
                <a:latin typeface="Times New Roman"/>
                <a:cs typeface="Times New Roman"/>
              </a:rPr>
              <a:t>=</a:t>
            </a:r>
            <a:r>
              <a:rPr dirty="0" sz="3000" spc="-470" b="1">
                <a:latin typeface="Times New Roman"/>
                <a:cs typeface="Times New Roman"/>
              </a:rPr>
              <a:t> </a:t>
            </a:r>
            <a:r>
              <a:rPr dirty="0" sz="3000" spc="-245" b="1">
                <a:latin typeface="Times New Roman"/>
                <a:cs typeface="Times New Roman"/>
              </a:rPr>
              <a:t>8</a:t>
            </a:r>
            <a:r>
              <a:rPr dirty="0" sz="3000" spc="-125" b="1">
                <a:latin typeface="Times New Roman"/>
                <a:cs typeface="Times New Roman"/>
              </a:rPr>
              <a:t>.</a:t>
            </a:r>
            <a:r>
              <a:rPr dirty="0" sz="3000" spc="-5" b="1">
                <a:latin typeface="Times New Roman"/>
                <a:cs typeface="Times New Roman"/>
              </a:rPr>
              <a:t>2</a:t>
            </a:r>
            <a:r>
              <a:rPr dirty="0" sz="3000" spc="-75">
                <a:latin typeface="Symbol"/>
                <a:cs typeface="Symbol"/>
              </a:rPr>
              <a:t></a:t>
            </a:r>
            <a:r>
              <a:rPr dirty="0" sz="3000" spc="-245" b="1">
                <a:latin typeface="Times New Roman"/>
                <a:cs typeface="Times New Roman"/>
              </a:rPr>
              <a:t>1</a:t>
            </a:r>
            <a:r>
              <a:rPr dirty="0" sz="3000" spc="-204" b="1">
                <a:latin typeface="Times New Roman"/>
                <a:cs typeface="Times New Roman"/>
              </a:rPr>
              <a:t>0</a:t>
            </a:r>
            <a:r>
              <a:rPr dirty="0" baseline="42857" sz="2625" spc="-172" b="1">
                <a:latin typeface="Times New Roman"/>
                <a:cs typeface="Times New Roman"/>
              </a:rPr>
              <a:t>-</a:t>
            </a:r>
            <a:r>
              <a:rPr dirty="0" baseline="42857" sz="2625" b="1">
                <a:latin typeface="Times New Roman"/>
                <a:cs typeface="Times New Roman"/>
              </a:rPr>
              <a:t>8</a:t>
            </a:r>
            <a:r>
              <a:rPr dirty="0" baseline="42857" sz="2625" b="1">
                <a:latin typeface="Times New Roman"/>
                <a:cs typeface="Times New Roman"/>
              </a:rPr>
              <a:t>	</a:t>
            </a:r>
            <a:r>
              <a:rPr dirty="0" sz="3000" spc="20" b="1">
                <a:latin typeface="Times New Roman"/>
                <a:cs typeface="Times New Roman"/>
              </a:rPr>
              <a:t>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8191" y="3789159"/>
            <a:ext cx="24828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5" b="1">
                <a:latin typeface="宋体"/>
                <a:cs typeface="宋体"/>
              </a:rPr>
              <a:t>引</a:t>
            </a:r>
            <a:endParaRPr sz="175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2392" y="3516604"/>
            <a:ext cx="2825750" cy="4883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53085" algn="l"/>
                <a:tab pos="2534285" algn="l"/>
              </a:tabLst>
            </a:pPr>
            <a:r>
              <a:rPr dirty="0" sz="3000" spc="20" b="1" i="1">
                <a:latin typeface="Times New Roman"/>
                <a:cs typeface="Times New Roman"/>
              </a:rPr>
              <a:t>F</a:t>
            </a:r>
            <a:r>
              <a:rPr dirty="0" sz="3000" spc="20" b="1" i="1">
                <a:latin typeface="Times New Roman"/>
                <a:cs typeface="Times New Roman"/>
              </a:rPr>
              <a:t>	</a:t>
            </a:r>
            <a:r>
              <a:rPr dirty="0" sz="3000" spc="15" b="1">
                <a:latin typeface="Times New Roman"/>
                <a:cs typeface="Times New Roman"/>
              </a:rPr>
              <a:t>=</a:t>
            </a:r>
            <a:r>
              <a:rPr dirty="0" sz="3000" spc="10" b="1">
                <a:latin typeface="Times New Roman"/>
                <a:cs typeface="Times New Roman"/>
              </a:rPr>
              <a:t> </a:t>
            </a:r>
            <a:r>
              <a:rPr dirty="0" sz="3000" spc="25" b="1">
                <a:latin typeface="Times New Roman"/>
                <a:cs typeface="Times New Roman"/>
              </a:rPr>
              <a:t>3</a:t>
            </a:r>
            <a:r>
              <a:rPr dirty="0" sz="3000" spc="10" b="1">
                <a:latin typeface="Times New Roman"/>
                <a:cs typeface="Times New Roman"/>
              </a:rPr>
              <a:t>.</a:t>
            </a:r>
            <a:r>
              <a:rPr dirty="0" sz="3000" spc="15" b="1">
                <a:latin typeface="Times New Roman"/>
                <a:cs typeface="Times New Roman"/>
              </a:rPr>
              <a:t>6</a:t>
            </a:r>
            <a:r>
              <a:rPr dirty="0" sz="3000" spc="-450" b="1">
                <a:latin typeface="Times New Roman"/>
                <a:cs typeface="Times New Roman"/>
              </a:rPr>
              <a:t> </a:t>
            </a:r>
            <a:r>
              <a:rPr dirty="0" sz="3000" spc="260">
                <a:latin typeface="Symbol"/>
                <a:cs typeface="Symbol"/>
              </a:rPr>
              <a:t></a:t>
            </a:r>
            <a:r>
              <a:rPr dirty="0" sz="3000" spc="25" b="1">
                <a:latin typeface="Times New Roman"/>
                <a:cs typeface="Times New Roman"/>
              </a:rPr>
              <a:t>1</a:t>
            </a:r>
            <a:r>
              <a:rPr dirty="0" sz="3000" spc="75" b="1">
                <a:latin typeface="Times New Roman"/>
                <a:cs typeface="Times New Roman"/>
              </a:rPr>
              <a:t>0</a:t>
            </a:r>
            <a:r>
              <a:rPr dirty="0" baseline="42857" sz="2625" spc="-15" b="1">
                <a:latin typeface="Times New Roman"/>
                <a:cs typeface="Times New Roman"/>
              </a:rPr>
              <a:t>-</a:t>
            </a:r>
            <a:r>
              <a:rPr dirty="0" baseline="42857" sz="2625" spc="7" b="1">
                <a:latin typeface="Times New Roman"/>
                <a:cs typeface="Times New Roman"/>
              </a:rPr>
              <a:t>4</a:t>
            </a:r>
            <a:r>
              <a:rPr dirty="0" baseline="42857" sz="2625" b="1">
                <a:latin typeface="Times New Roman"/>
                <a:cs typeface="Times New Roman"/>
              </a:rPr>
              <a:t>7</a:t>
            </a:r>
            <a:r>
              <a:rPr dirty="0" baseline="42857" sz="2625" b="1">
                <a:latin typeface="Times New Roman"/>
                <a:cs typeface="Times New Roman"/>
              </a:rPr>
              <a:t>	</a:t>
            </a:r>
            <a:r>
              <a:rPr dirty="0" sz="3000" spc="20" b="1">
                <a:latin typeface="Times New Roman"/>
                <a:cs typeface="Times New Roman"/>
              </a:rPr>
              <a:t>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1904" y="4611623"/>
            <a:ext cx="6741159" cy="830580"/>
          </a:xfrm>
          <a:custGeom>
            <a:avLst/>
            <a:gdLst/>
            <a:ahLst/>
            <a:cxnLst/>
            <a:rect l="l" t="t" r="r" b="b"/>
            <a:pathLst>
              <a:path w="6741159" h="830579">
                <a:moveTo>
                  <a:pt x="0" y="0"/>
                </a:moveTo>
                <a:lnTo>
                  <a:pt x="6740652" y="0"/>
                </a:lnTo>
                <a:lnTo>
                  <a:pt x="6740652" y="830579"/>
                </a:lnTo>
                <a:lnTo>
                  <a:pt x="0" y="830579"/>
                </a:lnTo>
                <a:lnTo>
                  <a:pt x="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27540" y="4597171"/>
            <a:ext cx="6769734" cy="859790"/>
          </a:xfrm>
          <a:custGeom>
            <a:avLst/>
            <a:gdLst/>
            <a:ahLst/>
            <a:cxnLst/>
            <a:rect l="l" t="t" r="r" b="b"/>
            <a:pathLst>
              <a:path w="6769734" h="859789">
                <a:moveTo>
                  <a:pt x="6755282" y="859574"/>
                </a:moveTo>
                <a:lnTo>
                  <a:pt x="14287" y="859574"/>
                </a:lnTo>
                <a:lnTo>
                  <a:pt x="11506" y="859294"/>
                </a:lnTo>
                <a:lnTo>
                  <a:pt x="0" y="845286"/>
                </a:lnTo>
                <a:lnTo>
                  <a:pt x="0" y="14287"/>
                </a:lnTo>
                <a:lnTo>
                  <a:pt x="14287" y="0"/>
                </a:lnTo>
                <a:lnTo>
                  <a:pt x="6755282" y="0"/>
                </a:lnTo>
                <a:lnTo>
                  <a:pt x="6769569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830999"/>
                </a:lnTo>
                <a:lnTo>
                  <a:pt x="14287" y="830999"/>
                </a:lnTo>
                <a:lnTo>
                  <a:pt x="28575" y="845286"/>
                </a:lnTo>
                <a:lnTo>
                  <a:pt x="6769569" y="845286"/>
                </a:lnTo>
                <a:lnTo>
                  <a:pt x="6769290" y="848067"/>
                </a:lnTo>
                <a:lnTo>
                  <a:pt x="6758063" y="859294"/>
                </a:lnTo>
                <a:lnTo>
                  <a:pt x="6755282" y="859574"/>
                </a:lnTo>
                <a:close/>
              </a:path>
              <a:path w="6769734" h="859789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6769734" h="859789">
                <a:moveTo>
                  <a:pt x="6740994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6740994" y="14287"/>
                </a:lnTo>
                <a:lnTo>
                  <a:pt x="6740994" y="28575"/>
                </a:lnTo>
                <a:close/>
              </a:path>
              <a:path w="6769734" h="859789">
                <a:moveTo>
                  <a:pt x="6740994" y="845286"/>
                </a:moveTo>
                <a:lnTo>
                  <a:pt x="6740994" y="14287"/>
                </a:lnTo>
                <a:lnTo>
                  <a:pt x="6755282" y="28575"/>
                </a:lnTo>
                <a:lnTo>
                  <a:pt x="6769569" y="28575"/>
                </a:lnTo>
                <a:lnTo>
                  <a:pt x="6769569" y="830999"/>
                </a:lnTo>
                <a:lnTo>
                  <a:pt x="6755282" y="830999"/>
                </a:lnTo>
                <a:lnTo>
                  <a:pt x="6740994" y="845286"/>
                </a:lnTo>
                <a:close/>
              </a:path>
              <a:path w="6769734" h="859789">
                <a:moveTo>
                  <a:pt x="6769569" y="28575"/>
                </a:moveTo>
                <a:lnTo>
                  <a:pt x="6755282" y="28575"/>
                </a:lnTo>
                <a:lnTo>
                  <a:pt x="6740994" y="14287"/>
                </a:lnTo>
                <a:lnTo>
                  <a:pt x="6769569" y="14287"/>
                </a:lnTo>
                <a:lnTo>
                  <a:pt x="6769569" y="28575"/>
                </a:lnTo>
                <a:close/>
              </a:path>
              <a:path w="6769734" h="859789">
                <a:moveTo>
                  <a:pt x="28575" y="845286"/>
                </a:moveTo>
                <a:lnTo>
                  <a:pt x="14287" y="830999"/>
                </a:lnTo>
                <a:lnTo>
                  <a:pt x="28575" y="830999"/>
                </a:lnTo>
                <a:lnTo>
                  <a:pt x="28575" y="845286"/>
                </a:lnTo>
                <a:close/>
              </a:path>
              <a:path w="6769734" h="859789">
                <a:moveTo>
                  <a:pt x="6740994" y="845286"/>
                </a:moveTo>
                <a:lnTo>
                  <a:pt x="28575" y="845286"/>
                </a:lnTo>
                <a:lnTo>
                  <a:pt x="28575" y="830999"/>
                </a:lnTo>
                <a:lnTo>
                  <a:pt x="6740994" y="830999"/>
                </a:lnTo>
                <a:lnTo>
                  <a:pt x="6740994" y="845286"/>
                </a:lnTo>
                <a:close/>
              </a:path>
              <a:path w="6769734" h="859789">
                <a:moveTo>
                  <a:pt x="6769569" y="845286"/>
                </a:moveTo>
                <a:lnTo>
                  <a:pt x="6740994" y="845286"/>
                </a:lnTo>
                <a:lnTo>
                  <a:pt x="6755282" y="830999"/>
                </a:lnTo>
                <a:lnTo>
                  <a:pt x="6769569" y="830999"/>
                </a:lnTo>
                <a:lnTo>
                  <a:pt x="6769569" y="845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41904" y="4611623"/>
            <a:ext cx="6741159" cy="398780"/>
          </a:xfrm>
          <a:prstGeom prst="rect">
            <a:avLst/>
          </a:prstGeom>
          <a:solidFill>
            <a:srgbClr val="FAE4D5"/>
          </a:solidFill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氢原子核和电子之间的静电力远大于万有引力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41904" y="5010213"/>
            <a:ext cx="6741159" cy="432434"/>
          </a:xfrm>
          <a:prstGeom prst="rect">
            <a:avLst/>
          </a:prstGeom>
          <a:solidFill>
            <a:srgbClr val="FAE4D5"/>
          </a:solidFill>
        </p:spPr>
        <p:txBody>
          <a:bodyPr wrap="square" lIns="0" tIns="0" rIns="0" bIns="0" rtlCol="0" vert="horz">
            <a:spAutoFit/>
          </a:bodyPr>
          <a:lstStyle/>
          <a:p>
            <a:pPr marL="90805">
              <a:lnSpc>
                <a:spcPts val="2725"/>
              </a:lnSpc>
            </a:pPr>
            <a:r>
              <a:rPr dirty="0" sz="2400" b="1">
                <a:latin typeface="华文楷体"/>
                <a:cs typeface="华文楷体"/>
              </a:rPr>
              <a:t>研究微观粒子的相互作用时，经常忽略万有引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34702" y="4977853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65492" y="2764535"/>
            <a:ext cx="2167255" cy="1083945"/>
          </a:xfrm>
          <a:custGeom>
            <a:avLst/>
            <a:gdLst/>
            <a:ahLst/>
            <a:cxnLst/>
            <a:rect l="l" t="t" r="r" b="b"/>
            <a:pathLst>
              <a:path w="2167254" h="1083945">
                <a:moveTo>
                  <a:pt x="0" y="0"/>
                </a:moveTo>
                <a:lnTo>
                  <a:pt x="2167128" y="0"/>
                </a:lnTo>
                <a:lnTo>
                  <a:pt x="2167128" y="1083564"/>
                </a:lnTo>
                <a:lnTo>
                  <a:pt x="0" y="1083564"/>
                </a:lnTo>
                <a:lnTo>
                  <a:pt x="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365492" y="2993669"/>
            <a:ext cx="2167255" cy="7410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9690">
              <a:lnSpc>
                <a:spcPts val="2820"/>
              </a:lnSpc>
              <a:spcBef>
                <a:spcPts val="90"/>
              </a:spcBef>
            </a:pPr>
            <a:r>
              <a:rPr dirty="0" u="heavy" baseline="38720" sz="2475" spc="-292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baseline="38986" sz="4275" spc="-569" b="1" i="1">
                <a:latin typeface="Times New Roman"/>
                <a:cs typeface="Times New Roman"/>
              </a:rPr>
              <a:t>F</a:t>
            </a:r>
            <a:r>
              <a:rPr dirty="0" u="heavy" baseline="38720" sz="2475" spc="-22" b="1">
                <a:uFill>
                  <a:solidFill>
                    <a:srgbClr val="000000"/>
                  </a:solidFill>
                </a:uFill>
                <a:latin typeface="宋体"/>
                <a:cs typeface="宋体"/>
              </a:rPr>
              <a:t>电</a:t>
            </a:r>
            <a:r>
              <a:rPr dirty="0" baseline="38720" sz="2475" spc="37" b="1">
                <a:latin typeface="宋体"/>
                <a:cs typeface="宋体"/>
              </a:rPr>
              <a:t> </a:t>
            </a:r>
            <a:r>
              <a:rPr dirty="0" sz="2850" spc="25">
                <a:latin typeface="Times New Roman"/>
                <a:cs typeface="Times New Roman"/>
              </a:rPr>
              <a:t>=</a:t>
            </a:r>
            <a:r>
              <a:rPr dirty="0" sz="2850" spc="25" b="1">
                <a:latin typeface="Times New Roman"/>
                <a:cs typeface="Times New Roman"/>
              </a:rPr>
              <a:t>2.3</a:t>
            </a:r>
            <a:r>
              <a:rPr dirty="0" sz="2850" spc="-459" b="1">
                <a:latin typeface="Times New Roman"/>
                <a:cs typeface="Times New Roman"/>
              </a:rPr>
              <a:t> </a:t>
            </a:r>
            <a:r>
              <a:rPr dirty="0" sz="2850" spc="50">
                <a:latin typeface="Symbol"/>
                <a:cs typeface="Symbol"/>
              </a:rPr>
              <a:t></a:t>
            </a:r>
            <a:r>
              <a:rPr dirty="0" sz="2850" spc="50" b="1">
                <a:latin typeface="Times New Roman"/>
                <a:cs typeface="Times New Roman"/>
              </a:rPr>
              <a:t>10</a:t>
            </a:r>
            <a:r>
              <a:rPr dirty="0" baseline="42087" sz="2475" spc="75" b="1">
                <a:latin typeface="Times New Roman"/>
                <a:cs typeface="Times New Roman"/>
              </a:rPr>
              <a:t>39</a:t>
            </a:r>
            <a:endParaRPr baseline="42087" sz="2475">
              <a:latin typeface="Times New Roman"/>
              <a:cs typeface="Times New Roman"/>
            </a:endParaRPr>
          </a:p>
          <a:p>
            <a:pPr marL="97155">
              <a:lnSpc>
                <a:spcPts val="2820"/>
              </a:lnSpc>
            </a:pPr>
            <a:r>
              <a:rPr dirty="0" sz="2850" spc="-330" b="1" i="1">
                <a:latin typeface="Times New Roman"/>
                <a:cs typeface="Times New Roman"/>
              </a:rPr>
              <a:t>F</a:t>
            </a:r>
            <a:r>
              <a:rPr dirty="0" baseline="-26936" sz="2475" spc="-22" b="1">
                <a:latin typeface="宋体"/>
                <a:cs typeface="宋体"/>
              </a:rPr>
              <a:t>引</a:t>
            </a:r>
            <a:endParaRPr baseline="-26936" sz="2475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36917" y="2735960"/>
            <a:ext cx="2224405" cy="1141095"/>
          </a:xfrm>
          <a:custGeom>
            <a:avLst/>
            <a:gdLst/>
            <a:ahLst/>
            <a:cxnLst/>
            <a:rect l="l" t="t" r="r" b="b"/>
            <a:pathLst>
              <a:path w="2224404" h="1141095">
                <a:moveTo>
                  <a:pt x="2224278" y="1140714"/>
                </a:moveTo>
                <a:lnTo>
                  <a:pt x="0" y="1140714"/>
                </a:lnTo>
                <a:lnTo>
                  <a:pt x="0" y="0"/>
                </a:lnTo>
                <a:lnTo>
                  <a:pt x="2224278" y="0"/>
                </a:lnTo>
                <a:lnTo>
                  <a:pt x="2224278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112139"/>
                </a:lnTo>
                <a:lnTo>
                  <a:pt x="14287" y="1112139"/>
                </a:lnTo>
                <a:lnTo>
                  <a:pt x="28575" y="1126426"/>
                </a:lnTo>
                <a:lnTo>
                  <a:pt x="2224278" y="1126426"/>
                </a:lnTo>
                <a:lnTo>
                  <a:pt x="2224278" y="1140714"/>
                </a:lnTo>
                <a:close/>
              </a:path>
              <a:path w="2224404" h="114109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2224404" h="1141095">
                <a:moveTo>
                  <a:pt x="2195703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2195703" y="14287"/>
                </a:lnTo>
                <a:lnTo>
                  <a:pt x="2195703" y="28575"/>
                </a:lnTo>
                <a:close/>
              </a:path>
              <a:path w="2224404" h="1141095">
                <a:moveTo>
                  <a:pt x="2195703" y="1126426"/>
                </a:moveTo>
                <a:lnTo>
                  <a:pt x="2195703" y="14287"/>
                </a:lnTo>
                <a:lnTo>
                  <a:pt x="2209990" y="28575"/>
                </a:lnTo>
                <a:lnTo>
                  <a:pt x="2224278" y="28575"/>
                </a:lnTo>
                <a:lnTo>
                  <a:pt x="2224278" y="1112139"/>
                </a:lnTo>
                <a:lnTo>
                  <a:pt x="2209990" y="1112139"/>
                </a:lnTo>
                <a:lnTo>
                  <a:pt x="2195703" y="1126426"/>
                </a:lnTo>
                <a:close/>
              </a:path>
              <a:path w="2224404" h="1141095">
                <a:moveTo>
                  <a:pt x="2224278" y="28575"/>
                </a:moveTo>
                <a:lnTo>
                  <a:pt x="2209990" y="28575"/>
                </a:lnTo>
                <a:lnTo>
                  <a:pt x="2195703" y="14287"/>
                </a:lnTo>
                <a:lnTo>
                  <a:pt x="2224278" y="14287"/>
                </a:lnTo>
                <a:lnTo>
                  <a:pt x="2224278" y="28575"/>
                </a:lnTo>
                <a:close/>
              </a:path>
              <a:path w="2224404" h="1141095">
                <a:moveTo>
                  <a:pt x="28575" y="1126426"/>
                </a:moveTo>
                <a:lnTo>
                  <a:pt x="14287" y="1112139"/>
                </a:lnTo>
                <a:lnTo>
                  <a:pt x="28575" y="1112139"/>
                </a:lnTo>
                <a:lnTo>
                  <a:pt x="28575" y="1126426"/>
                </a:lnTo>
                <a:close/>
              </a:path>
              <a:path w="2224404" h="1141095">
                <a:moveTo>
                  <a:pt x="2195703" y="1126426"/>
                </a:moveTo>
                <a:lnTo>
                  <a:pt x="28575" y="1126426"/>
                </a:lnTo>
                <a:lnTo>
                  <a:pt x="28575" y="1112139"/>
                </a:lnTo>
                <a:lnTo>
                  <a:pt x="2195703" y="1112139"/>
                </a:lnTo>
                <a:lnTo>
                  <a:pt x="2195703" y="1126426"/>
                </a:lnTo>
                <a:close/>
              </a:path>
              <a:path w="2224404" h="1141095">
                <a:moveTo>
                  <a:pt x="2224278" y="1126426"/>
                </a:moveTo>
                <a:lnTo>
                  <a:pt x="2195703" y="1126426"/>
                </a:lnTo>
                <a:lnTo>
                  <a:pt x="2209990" y="1112139"/>
                </a:lnTo>
                <a:lnTo>
                  <a:pt x="2224278" y="1112139"/>
                </a:lnTo>
                <a:lnTo>
                  <a:pt x="2224278" y="11264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841828" y="1650365"/>
            <a:ext cx="3073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四、静电力的计算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5381" y="1541449"/>
            <a:ext cx="6792595" cy="22847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8800"/>
              </a:lnSpc>
              <a:spcBef>
                <a:spcPts val="100"/>
              </a:spcBef>
            </a:pPr>
            <a:r>
              <a:rPr dirty="0" sz="2800" b="1">
                <a:latin typeface="华文楷体"/>
                <a:cs typeface="华文楷体"/>
              </a:rPr>
              <a:t>通过以上对静电力和万有引力的研究讨论</a:t>
            </a:r>
            <a:r>
              <a:rPr dirty="0" sz="2800" spc="-5" b="1">
                <a:latin typeface="华文楷体"/>
                <a:cs typeface="华文楷体"/>
              </a:rPr>
              <a:t>， </a:t>
            </a:r>
            <a:r>
              <a:rPr dirty="0" sz="2800" b="1">
                <a:latin typeface="华文楷体"/>
                <a:cs typeface="华文楷体"/>
              </a:rPr>
              <a:t>请比较库仑定律和万有引力定律有哪些相</a:t>
            </a:r>
            <a:r>
              <a:rPr dirty="0" sz="2800" spc="-5" b="1">
                <a:latin typeface="华文楷体"/>
                <a:cs typeface="华文楷体"/>
              </a:rPr>
              <a:t>似 </a:t>
            </a:r>
            <a:r>
              <a:rPr dirty="0" sz="2800" b="1">
                <a:latin typeface="华文楷体"/>
                <a:cs typeface="华文楷体"/>
              </a:rPr>
              <a:t>和不同之处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algn="r" marR="67310">
              <a:lnSpc>
                <a:spcPts val="2785"/>
              </a:lnSpc>
            </a:pPr>
            <a:r>
              <a:rPr dirty="0">
                <a:solidFill>
                  <a:srgbClr val="C00000"/>
                </a:solidFill>
              </a:rPr>
              <a:t>想一想？</a:t>
            </a:r>
          </a:p>
        </p:txBody>
      </p:sp>
      <p:sp>
        <p:nvSpPr>
          <p:cNvPr id="3" name="object 3"/>
          <p:cNvSpPr/>
          <p:nvPr/>
        </p:nvSpPr>
        <p:spPr>
          <a:xfrm>
            <a:off x="7829333" y="3973067"/>
            <a:ext cx="1348740" cy="1903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4596" y="1532610"/>
            <a:ext cx="538416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solidFill>
                  <a:srgbClr val="0000FF"/>
                </a:solidFill>
                <a:latin typeface="黑体"/>
                <a:cs typeface="黑体"/>
              </a:rPr>
              <a:t>库仑定律与万有引力定律的对</a:t>
            </a:r>
            <a:r>
              <a:rPr dirty="0" spc="-15" b="1">
                <a:solidFill>
                  <a:srgbClr val="0000FF"/>
                </a:solidFill>
                <a:latin typeface="黑体"/>
                <a:cs typeface="黑体"/>
              </a:rPr>
              <a:t>比</a:t>
            </a:r>
          </a:p>
        </p:txBody>
      </p:sp>
      <p:sp>
        <p:nvSpPr>
          <p:cNvPr id="3" name="object 3"/>
          <p:cNvSpPr/>
          <p:nvPr/>
        </p:nvSpPr>
        <p:spPr>
          <a:xfrm>
            <a:off x="2944367" y="2450592"/>
            <a:ext cx="1960245" cy="670560"/>
          </a:xfrm>
          <a:custGeom>
            <a:avLst/>
            <a:gdLst/>
            <a:ahLst/>
            <a:cxnLst/>
            <a:rect l="l" t="t" r="r" b="b"/>
            <a:pathLst>
              <a:path w="1960245" h="670560">
                <a:moveTo>
                  <a:pt x="0" y="0"/>
                </a:moveTo>
                <a:lnTo>
                  <a:pt x="1959863" y="0"/>
                </a:lnTo>
                <a:lnTo>
                  <a:pt x="1959863" y="670559"/>
                </a:lnTo>
                <a:lnTo>
                  <a:pt x="0" y="670559"/>
                </a:lnTo>
                <a:lnTo>
                  <a:pt x="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87710" y="2811792"/>
            <a:ext cx="772795" cy="0"/>
          </a:xfrm>
          <a:custGeom>
            <a:avLst/>
            <a:gdLst/>
            <a:ahLst/>
            <a:cxnLst/>
            <a:rect l="l" t="t" r="r" b="b"/>
            <a:pathLst>
              <a:path w="772795" h="0">
                <a:moveTo>
                  <a:pt x="0" y="0"/>
                </a:moveTo>
                <a:lnTo>
                  <a:pt x="772769" y="0"/>
                </a:lnTo>
              </a:path>
            </a:pathLst>
          </a:custGeom>
          <a:ln w="138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14685" y="2686697"/>
            <a:ext cx="28765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baseline="-19323" sz="3450" b="1" i="1">
                <a:latin typeface="Times New Roman"/>
                <a:cs typeface="Times New Roman"/>
              </a:rPr>
              <a:t>r</a:t>
            </a:r>
            <a:r>
              <a:rPr dirty="0" baseline="-19323" sz="3450" spc="-240" b="1" i="1">
                <a:latin typeface="Times New Roman"/>
                <a:cs typeface="Times New Roman"/>
              </a:rPr>
              <a:t> </a:t>
            </a:r>
            <a:r>
              <a:rPr dirty="0" sz="1500" spc="15" b="1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6160" y="2406662"/>
            <a:ext cx="124904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02895" algn="l"/>
                <a:tab pos="606425" algn="l"/>
              </a:tabLst>
            </a:pPr>
            <a:r>
              <a:rPr dirty="0" baseline="-33816" sz="3450" b="1">
                <a:latin typeface="Symbol"/>
                <a:cs typeface="Symbol"/>
              </a:rPr>
              <a:t></a:t>
            </a:r>
            <a:r>
              <a:rPr dirty="0" baseline="-33816" sz="3450">
                <a:latin typeface="Times New Roman"/>
                <a:cs typeface="Times New Roman"/>
              </a:rPr>
              <a:t>	</a:t>
            </a:r>
            <a:r>
              <a:rPr dirty="0" baseline="-33816" sz="3450" b="1" i="1">
                <a:latin typeface="Times New Roman"/>
                <a:cs typeface="Times New Roman"/>
              </a:rPr>
              <a:t>k	</a:t>
            </a:r>
            <a:r>
              <a:rPr dirty="0" sz="2300" b="1" i="1">
                <a:latin typeface="Times New Roman"/>
                <a:cs typeface="Times New Roman"/>
              </a:rPr>
              <a:t>q</a:t>
            </a:r>
            <a:r>
              <a:rPr dirty="0" sz="2300" spc="-275" b="1" i="1">
                <a:latin typeface="Times New Roman"/>
                <a:cs typeface="Times New Roman"/>
              </a:rPr>
              <a:t> </a:t>
            </a:r>
            <a:r>
              <a:rPr dirty="0" baseline="-20370" sz="2250" spc="22" b="1">
                <a:latin typeface="Times New Roman"/>
                <a:cs typeface="Times New Roman"/>
              </a:rPr>
              <a:t>1</a:t>
            </a:r>
            <a:r>
              <a:rPr dirty="0" baseline="-20370" sz="2250" spc="-104" b="1">
                <a:latin typeface="Times New Roman"/>
                <a:cs typeface="Times New Roman"/>
              </a:rPr>
              <a:t> </a:t>
            </a:r>
            <a:r>
              <a:rPr dirty="0" sz="2300" b="1" i="1">
                <a:latin typeface="Times New Roman"/>
                <a:cs typeface="Times New Roman"/>
              </a:rPr>
              <a:t>q</a:t>
            </a:r>
            <a:r>
              <a:rPr dirty="0" sz="2300" spc="-160" b="1" i="1">
                <a:latin typeface="Times New Roman"/>
                <a:cs typeface="Times New Roman"/>
              </a:rPr>
              <a:t> </a:t>
            </a:r>
            <a:r>
              <a:rPr dirty="0" baseline="-20370" sz="2250" spc="22" b="1">
                <a:latin typeface="Times New Roman"/>
                <a:cs typeface="Times New Roman"/>
              </a:rPr>
              <a:t>2</a:t>
            </a:r>
            <a:endParaRPr baseline="-20370"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5711" y="2584589"/>
            <a:ext cx="40068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300" spc="-25" b="1" i="1">
                <a:latin typeface="Times New Roman"/>
                <a:cs typeface="Times New Roman"/>
              </a:rPr>
              <a:t>F</a:t>
            </a:r>
            <a:r>
              <a:rPr dirty="0" baseline="-12962" sz="2250" spc="52" b="1">
                <a:latin typeface="微软雅黑"/>
                <a:cs typeface="微软雅黑"/>
              </a:rPr>
              <a:t>电</a:t>
            </a:r>
            <a:endParaRPr baseline="-12962" sz="225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25317" y="2431542"/>
            <a:ext cx="1998345" cy="708660"/>
          </a:xfrm>
          <a:custGeom>
            <a:avLst/>
            <a:gdLst/>
            <a:ahLst/>
            <a:cxnLst/>
            <a:rect l="l" t="t" r="r" b="b"/>
            <a:pathLst>
              <a:path w="1998345" h="708660">
                <a:moveTo>
                  <a:pt x="1997964" y="708659"/>
                </a:moveTo>
                <a:lnTo>
                  <a:pt x="0" y="708659"/>
                </a:lnTo>
                <a:lnTo>
                  <a:pt x="0" y="0"/>
                </a:lnTo>
                <a:lnTo>
                  <a:pt x="1997964" y="0"/>
                </a:lnTo>
                <a:lnTo>
                  <a:pt x="1997964" y="9524"/>
                </a:lnTo>
                <a:lnTo>
                  <a:pt x="19050" y="9524"/>
                </a:lnTo>
                <a:lnTo>
                  <a:pt x="9525" y="19049"/>
                </a:lnTo>
                <a:lnTo>
                  <a:pt x="19050" y="19049"/>
                </a:lnTo>
                <a:lnTo>
                  <a:pt x="19050" y="689609"/>
                </a:lnTo>
                <a:lnTo>
                  <a:pt x="9525" y="689609"/>
                </a:lnTo>
                <a:lnTo>
                  <a:pt x="19050" y="699134"/>
                </a:lnTo>
                <a:lnTo>
                  <a:pt x="1997964" y="699134"/>
                </a:lnTo>
                <a:lnTo>
                  <a:pt x="1997964" y="708659"/>
                </a:lnTo>
                <a:close/>
              </a:path>
              <a:path w="1998345" h="708660">
                <a:moveTo>
                  <a:pt x="19050" y="19049"/>
                </a:moveTo>
                <a:lnTo>
                  <a:pt x="9525" y="19049"/>
                </a:lnTo>
                <a:lnTo>
                  <a:pt x="19050" y="9524"/>
                </a:lnTo>
                <a:lnTo>
                  <a:pt x="19050" y="19049"/>
                </a:lnTo>
                <a:close/>
              </a:path>
              <a:path w="1998345" h="708660">
                <a:moveTo>
                  <a:pt x="1978914" y="19049"/>
                </a:moveTo>
                <a:lnTo>
                  <a:pt x="19050" y="19049"/>
                </a:lnTo>
                <a:lnTo>
                  <a:pt x="19050" y="9524"/>
                </a:lnTo>
                <a:lnTo>
                  <a:pt x="1978914" y="9524"/>
                </a:lnTo>
                <a:lnTo>
                  <a:pt x="1978914" y="19049"/>
                </a:lnTo>
                <a:close/>
              </a:path>
              <a:path w="1998345" h="708660">
                <a:moveTo>
                  <a:pt x="1978914" y="699134"/>
                </a:moveTo>
                <a:lnTo>
                  <a:pt x="1978914" y="9524"/>
                </a:lnTo>
                <a:lnTo>
                  <a:pt x="1988439" y="19049"/>
                </a:lnTo>
                <a:lnTo>
                  <a:pt x="1997964" y="19049"/>
                </a:lnTo>
                <a:lnTo>
                  <a:pt x="1997964" y="689609"/>
                </a:lnTo>
                <a:lnTo>
                  <a:pt x="1988439" y="689609"/>
                </a:lnTo>
                <a:lnTo>
                  <a:pt x="1978914" y="699134"/>
                </a:lnTo>
                <a:close/>
              </a:path>
              <a:path w="1998345" h="708660">
                <a:moveTo>
                  <a:pt x="1997964" y="19049"/>
                </a:moveTo>
                <a:lnTo>
                  <a:pt x="1988439" y="19049"/>
                </a:lnTo>
                <a:lnTo>
                  <a:pt x="1978914" y="9524"/>
                </a:lnTo>
                <a:lnTo>
                  <a:pt x="1997964" y="9524"/>
                </a:lnTo>
                <a:lnTo>
                  <a:pt x="1997964" y="19049"/>
                </a:lnTo>
                <a:close/>
              </a:path>
              <a:path w="1998345" h="708660">
                <a:moveTo>
                  <a:pt x="19050" y="699134"/>
                </a:moveTo>
                <a:lnTo>
                  <a:pt x="9525" y="689609"/>
                </a:lnTo>
                <a:lnTo>
                  <a:pt x="19050" y="689609"/>
                </a:lnTo>
                <a:lnTo>
                  <a:pt x="19050" y="699134"/>
                </a:lnTo>
                <a:close/>
              </a:path>
              <a:path w="1998345" h="708660">
                <a:moveTo>
                  <a:pt x="1978914" y="699134"/>
                </a:moveTo>
                <a:lnTo>
                  <a:pt x="19050" y="699134"/>
                </a:lnTo>
                <a:lnTo>
                  <a:pt x="19050" y="689609"/>
                </a:lnTo>
                <a:lnTo>
                  <a:pt x="1978914" y="689609"/>
                </a:lnTo>
                <a:lnTo>
                  <a:pt x="1978914" y="699134"/>
                </a:lnTo>
                <a:close/>
              </a:path>
              <a:path w="1998345" h="708660">
                <a:moveTo>
                  <a:pt x="1997964" y="699134"/>
                </a:moveTo>
                <a:lnTo>
                  <a:pt x="1978914" y="699134"/>
                </a:lnTo>
                <a:lnTo>
                  <a:pt x="1988439" y="689609"/>
                </a:lnTo>
                <a:lnTo>
                  <a:pt x="1997964" y="689609"/>
                </a:lnTo>
                <a:lnTo>
                  <a:pt x="1997964" y="69913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26079" y="4861559"/>
            <a:ext cx="1993900" cy="678180"/>
          </a:xfrm>
          <a:custGeom>
            <a:avLst/>
            <a:gdLst/>
            <a:ahLst/>
            <a:cxnLst/>
            <a:rect l="l" t="t" r="r" b="b"/>
            <a:pathLst>
              <a:path w="1993900" h="678179">
                <a:moveTo>
                  <a:pt x="0" y="0"/>
                </a:moveTo>
                <a:lnTo>
                  <a:pt x="1993392" y="0"/>
                </a:lnTo>
                <a:lnTo>
                  <a:pt x="1993392" y="678179"/>
                </a:lnTo>
                <a:lnTo>
                  <a:pt x="0" y="678179"/>
                </a:lnTo>
                <a:lnTo>
                  <a:pt x="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58970" y="5211470"/>
            <a:ext cx="801370" cy="0"/>
          </a:xfrm>
          <a:custGeom>
            <a:avLst/>
            <a:gdLst/>
            <a:ahLst/>
            <a:cxnLst/>
            <a:rect l="l" t="t" r="r" b="b"/>
            <a:pathLst>
              <a:path w="801370" h="0">
                <a:moveTo>
                  <a:pt x="0" y="0"/>
                </a:moveTo>
                <a:lnTo>
                  <a:pt x="800988" y="0"/>
                </a:lnTo>
              </a:path>
            </a:pathLst>
          </a:custGeom>
          <a:ln w="148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982506" y="5001742"/>
            <a:ext cx="188595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sz="2050" spc="15" b="1" i="1">
                <a:latin typeface="Times New Roman"/>
                <a:cs typeface="Times New Roman"/>
              </a:rPr>
              <a:t>F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4266" y="5089245"/>
            <a:ext cx="254635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dirty="0" baseline="-25745" sz="3075" spc="7" b="1" i="1">
                <a:latin typeface="Times New Roman"/>
                <a:cs typeface="Times New Roman"/>
              </a:rPr>
              <a:t>r</a:t>
            </a:r>
            <a:r>
              <a:rPr dirty="0" baseline="-25745" sz="3075" spc="-142" b="1" i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84283" y="5180520"/>
            <a:ext cx="16510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spc="-5" b="1">
                <a:latin typeface="微软雅黑"/>
                <a:cs typeface="微软雅黑"/>
              </a:rPr>
              <a:t>万</a:t>
            </a:r>
            <a:endParaRPr sz="12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9939" y="4835613"/>
            <a:ext cx="1323340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599440" algn="l"/>
              </a:tabLst>
            </a:pPr>
            <a:r>
              <a:rPr dirty="0" baseline="-35230" sz="3075" spc="22" b="1">
                <a:latin typeface="微软雅黑"/>
                <a:cs typeface="微软雅黑"/>
              </a:rPr>
              <a:t>=</a:t>
            </a:r>
            <a:r>
              <a:rPr dirty="0" baseline="-35230" sz="3075" spc="-120" b="1">
                <a:latin typeface="微软雅黑"/>
                <a:cs typeface="微软雅黑"/>
              </a:rPr>
              <a:t> </a:t>
            </a:r>
            <a:r>
              <a:rPr dirty="0" baseline="-35230" sz="3075" spc="22" b="1" i="1">
                <a:latin typeface="Times New Roman"/>
                <a:cs typeface="Times New Roman"/>
              </a:rPr>
              <a:t>G	</a:t>
            </a:r>
            <a:r>
              <a:rPr dirty="0" sz="2050" spc="15" b="1" i="1">
                <a:latin typeface="Times New Roman"/>
                <a:cs typeface="Times New Roman"/>
              </a:rPr>
              <a:t>m </a:t>
            </a:r>
            <a:r>
              <a:rPr dirty="0" baseline="-25462" sz="1800" spc="-7" b="1">
                <a:latin typeface="Times New Roman"/>
                <a:cs typeface="Times New Roman"/>
              </a:rPr>
              <a:t>1 </a:t>
            </a:r>
            <a:r>
              <a:rPr dirty="0" sz="2050" spc="15" b="1" i="1">
                <a:latin typeface="Times New Roman"/>
                <a:cs typeface="Times New Roman"/>
              </a:rPr>
              <a:t>m</a:t>
            </a:r>
            <a:r>
              <a:rPr dirty="0" sz="2050" spc="-250" b="1" i="1">
                <a:latin typeface="Times New Roman"/>
                <a:cs typeface="Times New Roman"/>
              </a:rPr>
              <a:t> </a:t>
            </a:r>
            <a:r>
              <a:rPr dirty="0" baseline="-25462" sz="1800" spc="-7" b="1">
                <a:latin typeface="Times New Roman"/>
                <a:cs typeface="Times New Roman"/>
              </a:rPr>
              <a:t>2</a:t>
            </a:r>
            <a:endParaRPr baseline="-25462"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16554" y="4852034"/>
            <a:ext cx="2012950" cy="697230"/>
          </a:xfrm>
          <a:custGeom>
            <a:avLst/>
            <a:gdLst/>
            <a:ahLst/>
            <a:cxnLst/>
            <a:rect l="l" t="t" r="r" b="b"/>
            <a:pathLst>
              <a:path w="2012950" h="697229">
                <a:moveTo>
                  <a:pt x="2012442" y="697229"/>
                </a:moveTo>
                <a:lnTo>
                  <a:pt x="0" y="697229"/>
                </a:lnTo>
                <a:lnTo>
                  <a:pt x="0" y="0"/>
                </a:lnTo>
                <a:lnTo>
                  <a:pt x="2012442" y="0"/>
                </a:lnTo>
                <a:lnTo>
                  <a:pt x="201244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87704"/>
                </a:lnTo>
                <a:lnTo>
                  <a:pt x="4762" y="687704"/>
                </a:lnTo>
                <a:lnTo>
                  <a:pt x="9525" y="692467"/>
                </a:lnTo>
                <a:lnTo>
                  <a:pt x="2012442" y="692467"/>
                </a:lnTo>
                <a:lnTo>
                  <a:pt x="2012442" y="697229"/>
                </a:lnTo>
                <a:close/>
              </a:path>
              <a:path w="2012950" h="69722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012950" h="697229">
                <a:moveTo>
                  <a:pt x="200291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002917" y="4762"/>
                </a:lnTo>
                <a:lnTo>
                  <a:pt x="2002917" y="9525"/>
                </a:lnTo>
                <a:close/>
              </a:path>
              <a:path w="2012950" h="697229">
                <a:moveTo>
                  <a:pt x="2002917" y="692467"/>
                </a:moveTo>
                <a:lnTo>
                  <a:pt x="2002917" y="4762"/>
                </a:lnTo>
                <a:lnTo>
                  <a:pt x="2007679" y="9525"/>
                </a:lnTo>
                <a:lnTo>
                  <a:pt x="2012442" y="9525"/>
                </a:lnTo>
                <a:lnTo>
                  <a:pt x="2012442" y="687704"/>
                </a:lnTo>
                <a:lnTo>
                  <a:pt x="2007679" y="687704"/>
                </a:lnTo>
                <a:lnTo>
                  <a:pt x="2002917" y="692467"/>
                </a:lnTo>
                <a:close/>
              </a:path>
              <a:path w="2012950" h="697229">
                <a:moveTo>
                  <a:pt x="2012442" y="9525"/>
                </a:moveTo>
                <a:lnTo>
                  <a:pt x="2007679" y="9525"/>
                </a:lnTo>
                <a:lnTo>
                  <a:pt x="2002917" y="4762"/>
                </a:lnTo>
                <a:lnTo>
                  <a:pt x="2012442" y="4762"/>
                </a:lnTo>
                <a:lnTo>
                  <a:pt x="2012442" y="9525"/>
                </a:lnTo>
                <a:close/>
              </a:path>
              <a:path w="2012950" h="697229">
                <a:moveTo>
                  <a:pt x="9525" y="692467"/>
                </a:moveTo>
                <a:lnTo>
                  <a:pt x="4762" y="687704"/>
                </a:lnTo>
                <a:lnTo>
                  <a:pt x="9525" y="687704"/>
                </a:lnTo>
                <a:lnTo>
                  <a:pt x="9525" y="692467"/>
                </a:lnTo>
                <a:close/>
              </a:path>
              <a:path w="2012950" h="697229">
                <a:moveTo>
                  <a:pt x="2002917" y="692467"/>
                </a:moveTo>
                <a:lnTo>
                  <a:pt x="9525" y="692467"/>
                </a:lnTo>
                <a:lnTo>
                  <a:pt x="9525" y="687704"/>
                </a:lnTo>
                <a:lnTo>
                  <a:pt x="2002917" y="687704"/>
                </a:lnTo>
                <a:lnTo>
                  <a:pt x="2002917" y="692467"/>
                </a:lnTo>
                <a:close/>
              </a:path>
              <a:path w="2012950" h="697229">
                <a:moveTo>
                  <a:pt x="2012442" y="692467"/>
                </a:moveTo>
                <a:lnTo>
                  <a:pt x="2002917" y="692467"/>
                </a:lnTo>
                <a:lnTo>
                  <a:pt x="2007679" y="687704"/>
                </a:lnTo>
                <a:lnTo>
                  <a:pt x="2012442" y="687704"/>
                </a:lnTo>
                <a:lnTo>
                  <a:pt x="2012442" y="69246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80360" y="3378708"/>
            <a:ext cx="2022475" cy="1108075"/>
          </a:xfrm>
          <a:custGeom>
            <a:avLst/>
            <a:gdLst/>
            <a:ahLst/>
            <a:cxnLst/>
            <a:rect l="l" t="t" r="r" b="b"/>
            <a:pathLst>
              <a:path w="2022475" h="1108075">
                <a:moveTo>
                  <a:pt x="0" y="0"/>
                </a:moveTo>
                <a:lnTo>
                  <a:pt x="2022348" y="0"/>
                </a:lnTo>
                <a:lnTo>
                  <a:pt x="2022348" y="1107948"/>
                </a:lnTo>
                <a:lnTo>
                  <a:pt x="0" y="1107948"/>
                </a:lnTo>
                <a:lnTo>
                  <a:pt x="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76232" y="3374034"/>
            <a:ext cx="2032000" cy="1117600"/>
          </a:xfrm>
          <a:custGeom>
            <a:avLst/>
            <a:gdLst/>
            <a:ahLst/>
            <a:cxnLst/>
            <a:rect l="l" t="t" r="r" b="b"/>
            <a:pathLst>
              <a:path w="2032000" h="1117600">
                <a:moveTo>
                  <a:pt x="2031949" y="1117523"/>
                </a:moveTo>
                <a:lnTo>
                  <a:pt x="0" y="1117523"/>
                </a:lnTo>
                <a:lnTo>
                  <a:pt x="0" y="0"/>
                </a:lnTo>
                <a:lnTo>
                  <a:pt x="2031949" y="0"/>
                </a:lnTo>
                <a:lnTo>
                  <a:pt x="2031949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107998"/>
                </a:lnTo>
                <a:lnTo>
                  <a:pt x="4762" y="1107998"/>
                </a:lnTo>
                <a:lnTo>
                  <a:pt x="9525" y="1112761"/>
                </a:lnTo>
                <a:lnTo>
                  <a:pt x="2031949" y="1112761"/>
                </a:lnTo>
                <a:lnTo>
                  <a:pt x="2031949" y="1117523"/>
                </a:lnTo>
                <a:close/>
              </a:path>
              <a:path w="2032000" h="111760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032000" h="1117600">
                <a:moveTo>
                  <a:pt x="2022424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022424" y="4762"/>
                </a:lnTo>
                <a:lnTo>
                  <a:pt x="2022424" y="9525"/>
                </a:lnTo>
                <a:close/>
              </a:path>
              <a:path w="2032000" h="1117600">
                <a:moveTo>
                  <a:pt x="2022424" y="1112761"/>
                </a:moveTo>
                <a:lnTo>
                  <a:pt x="2022424" y="4762"/>
                </a:lnTo>
                <a:lnTo>
                  <a:pt x="2027186" y="9525"/>
                </a:lnTo>
                <a:lnTo>
                  <a:pt x="2031949" y="9525"/>
                </a:lnTo>
                <a:lnTo>
                  <a:pt x="2031949" y="1107998"/>
                </a:lnTo>
                <a:lnTo>
                  <a:pt x="2027186" y="1107998"/>
                </a:lnTo>
                <a:lnTo>
                  <a:pt x="2022424" y="1112761"/>
                </a:lnTo>
                <a:close/>
              </a:path>
              <a:path w="2032000" h="1117600">
                <a:moveTo>
                  <a:pt x="2031949" y="9525"/>
                </a:moveTo>
                <a:lnTo>
                  <a:pt x="2027186" y="9525"/>
                </a:lnTo>
                <a:lnTo>
                  <a:pt x="2022424" y="4762"/>
                </a:lnTo>
                <a:lnTo>
                  <a:pt x="2031949" y="4762"/>
                </a:lnTo>
                <a:lnTo>
                  <a:pt x="2031949" y="9525"/>
                </a:lnTo>
                <a:close/>
              </a:path>
              <a:path w="2032000" h="1117600">
                <a:moveTo>
                  <a:pt x="9525" y="1112761"/>
                </a:moveTo>
                <a:lnTo>
                  <a:pt x="4762" y="1107998"/>
                </a:lnTo>
                <a:lnTo>
                  <a:pt x="9525" y="1107998"/>
                </a:lnTo>
                <a:lnTo>
                  <a:pt x="9525" y="1112761"/>
                </a:lnTo>
                <a:close/>
              </a:path>
              <a:path w="2032000" h="1117600">
                <a:moveTo>
                  <a:pt x="2022424" y="1112761"/>
                </a:moveTo>
                <a:lnTo>
                  <a:pt x="9525" y="1112761"/>
                </a:lnTo>
                <a:lnTo>
                  <a:pt x="9525" y="1107998"/>
                </a:lnTo>
                <a:lnTo>
                  <a:pt x="2022424" y="1107998"/>
                </a:lnTo>
                <a:lnTo>
                  <a:pt x="2022424" y="1112761"/>
                </a:lnTo>
                <a:close/>
              </a:path>
              <a:path w="2032000" h="1117600">
                <a:moveTo>
                  <a:pt x="2031949" y="1112761"/>
                </a:moveTo>
                <a:lnTo>
                  <a:pt x="2022424" y="1112761"/>
                </a:lnTo>
                <a:lnTo>
                  <a:pt x="2027186" y="1107998"/>
                </a:lnTo>
                <a:lnTo>
                  <a:pt x="2031949" y="1107998"/>
                </a:lnTo>
                <a:lnTo>
                  <a:pt x="2031949" y="1112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880360" y="3395306"/>
            <a:ext cx="2022475" cy="1031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0805" marR="102235" indent="4191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C00000"/>
                </a:solidFill>
                <a:latin typeface="黑体"/>
                <a:cs typeface="黑体"/>
              </a:rPr>
              <a:t>体现自然</a:t>
            </a:r>
            <a:r>
              <a:rPr dirty="0" sz="2200" spc="-15" b="1">
                <a:solidFill>
                  <a:srgbClr val="C00000"/>
                </a:solidFill>
                <a:latin typeface="黑体"/>
                <a:cs typeface="黑体"/>
              </a:rPr>
              <a:t>规 </a:t>
            </a:r>
            <a:r>
              <a:rPr dirty="0" sz="2200" b="1">
                <a:solidFill>
                  <a:srgbClr val="C00000"/>
                </a:solidFill>
                <a:latin typeface="黑体"/>
                <a:cs typeface="黑体"/>
              </a:rPr>
              <a:t>律的多样性</a:t>
            </a:r>
            <a:r>
              <a:rPr dirty="0" sz="2200" spc="-15" b="1">
                <a:solidFill>
                  <a:srgbClr val="C00000"/>
                </a:solidFill>
                <a:latin typeface="黑体"/>
                <a:cs typeface="黑体"/>
              </a:rPr>
              <a:t>和 </a:t>
            </a:r>
            <a:r>
              <a:rPr dirty="0" sz="2200" b="1">
                <a:solidFill>
                  <a:srgbClr val="C00000"/>
                </a:solidFill>
                <a:latin typeface="黑体"/>
                <a:cs typeface="黑体"/>
              </a:rPr>
              <a:t>统一</a:t>
            </a:r>
            <a:r>
              <a:rPr dirty="0" sz="2200" spc="-15" b="1">
                <a:solidFill>
                  <a:srgbClr val="C00000"/>
                </a:solidFill>
                <a:latin typeface="黑体"/>
                <a:cs typeface="黑体"/>
              </a:rPr>
              <a:t>性</a:t>
            </a:r>
            <a:endParaRPr sz="2200">
              <a:latin typeface="黑体"/>
              <a:cs typeface="黑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11318" y="2563837"/>
            <a:ext cx="280035" cy="2781300"/>
          </a:xfrm>
          <a:custGeom>
            <a:avLst/>
            <a:gdLst/>
            <a:ahLst/>
            <a:cxnLst/>
            <a:rect l="l" t="t" r="r" b="b"/>
            <a:pathLst>
              <a:path w="280035" h="2781300">
                <a:moveTo>
                  <a:pt x="92278" y="38100"/>
                </a:moveTo>
                <a:lnTo>
                  <a:pt x="6705" y="38100"/>
                </a:lnTo>
                <a:lnTo>
                  <a:pt x="0" y="25400"/>
                </a:lnTo>
                <a:lnTo>
                  <a:pt x="1397" y="0"/>
                </a:lnTo>
                <a:lnTo>
                  <a:pt x="47790" y="0"/>
                </a:lnTo>
                <a:lnTo>
                  <a:pt x="53848" y="12700"/>
                </a:lnTo>
                <a:lnTo>
                  <a:pt x="68491" y="12700"/>
                </a:lnTo>
                <a:lnTo>
                  <a:pt x="74117" y="25400"/>
                </a:lnTo>
                <a:lnTo>
                  <a:pt x="87172" y="25400"/>
                </a:lnTo>
                <a:lnTo>
                  <a:pt x="92278" y="38100"/>
                </a:lnTo>
                <a:close/>
              </a:path>
              <a:path w="280035" h="2781300">
                <a:moveTo>
                  <a:pt x="103162" y="50800"/>
                </a:moveTo>
                <a:lnTo>
                  <a:pt x="46748" y="50800"/>
                </a:lnTo>
                <a:lnTo>
                  <a:pt x="40982" y="38100"/>
                </a:lnTo>
                <a:lnTo>
                  <a:pt x="98425" y="38100"/>
                </a:lnTo>
                <a:lnTo>
                  <a:pt x="103162" y="50800"/>
                </a:lnTo>
                <a:close/>
              </a:path>
              <a:path w="280035" h="2781300">
                <a:moveTo>
                  <a:pt x="108699" y="63500"/>
                </a:moveTo>
                <a:lnTo>
                  <a:pt x="60579" y="63500"/>
                </a:lnTo>
                <a:lnTo>
                  <a:pt x="55295" y="50800"/>
                </a:lnTo>
                <a:lnTo>
                  <a:pt x="108216" y="50800"/>
                </a:lnTo>
                <a:lnTo>
                  <a:pt x="108699" y="63500"/>
                </a:lnTo>
                <a:close/>
              </a:path>
              <a:path w="280035" h="2781300">
                <a:moveTo>
                  <a:pt x="117944" y="76200"/>
                </a:moveTo>
                <a:lnTo>
                  <a:pt x="73393" y="76200"/>
                </a:lnTo>
                <a:lnTo>
                  <a:pt x="68668" y="63500"/>
                </a:lnTo>
                <a:lnTo>
                  <a:pt x="113017" y="63500"/>
                </a:lnTo>
                <a:lnTo>
                  <a:pt x="117944" y="76200"/>
                </a:lnTo>
                <a:close/>
              </a:path>
              <a:path w="280035" h="2781300">
                <a:moveTo>
                  <a:pt x="129794" y="101600"/>
                </a:moveTo>
                <a:lnTo>
                  <a:pt x="88341" y="101600"/>
                </a:lnTo>
                <a:lnTo>
                  <a:pt x="84467" y="88900"/>
                </a:lnTo>
                <a:lnTo>
                  <a:pt x="81216" y="88900"/>
                </a:lnTo>
                <a:lnTo>
                  <a:pt x="76898" y="76200"/>
                </a:lnTo>
                <a:lnTo>
                  <a:pt x="122161" y="76200"/>
                </a:lnTo>
                <a:lnTo>
                  <a:pt x="125793" y="88900"/>
                </a:lnTo>
                <a:lnTo>
                  <a:pt x="129794" y="101600"/>
                </a:lnTo>
                <a:close/>
              </a:path>
              <a:path w="280035" h="2781300">
                <a:moveTo>
                  <a:pt x="138899" y="127000"/>
                </a:moveTo>
                <a:lnTo>
                  <a:pt x="100152" y="127000"/>
                </a:lnTo>
                <a:lnTo>
                  <a:pt x="97269" y="114300"/>
                </a:lnTo>
                <a:lnTo>
                  <a:pt x="94678" y="114300"/>
                </a:lnTo>
                <a:lnTo>
                  <a:pt x="91287" y="101600"/>
                </a:lnTo>
                <a:lnTo>
                  <a:pt x="133184" y="101600"/>
                </a:lnTo>
                <a:lnTo>
                  <a:pt x="136283" y="114300"/>
                </a:lnTo>
                <a:lnTo>
                  <a:pt x="138899" y="127000"/>
                </a:lnTo>
                <a:close/>
              </a:path>
              <a:path w="280035" h="2781300">
                <a:moveTo>
                  <a:pt x="147116" y="165100"/>
                </a:moveTo>
                <a:lnTo>
                  <a:pt x="109486" y="165100"/>
                </a:lnTo>
                <a:lnTo>
                  <a:pt x="108038" y="152400"/>
                </a:lnTo>
                <a:lnTo>
                  <a:pt x="106540" y="152400"/>
                </a:lnTo>
                <a:lnTo>
                  <a:pt x="104495" y="139700"/>
                </a:lnTo>
                <a:lnTo>
                  <a:pt x="104673" y="139700"/>
                </a:lnTo>
                <a:lnTo>
                  <a:pt x="102336" y="127000"/>
                </a:lnTo>
                <a:lnTo>
                  <a:pt x="141427" y="127000"/>
                </a:lnTo>
                <a:lnTo>
                  <a:pt x="143789" y="139700"/>
                </a:lnTo>
                <a:lnTo>
                  <a:pt x="145542" y="152400"/>
                </a:lnTo>
                <a:lnTo>
                  <a:pt x="147116" y="165100"/>
                </a:lnTo>
                <a:close/>
              </a:path>
              <a:path w="280035" h="2781300">
                <a:moveTo>
                  <a:pt x="152501" y="1282700"/>
                </a:moveTo>
                <a:lnTo>
                  <a:pt x="113474" y="1282700"/>
                </a:lnTo>
                <a:lnTo>
                  <a:pt x="112598" y="1270000"/>
                </a:lnTo>
                <a:lnTo>
                  <a:pt x="112090" y="1257300"/>
                </a:lnTo>
                <a:lnTo>
                  <a:pt x="111899" y="1244600"/>
                </a:lnTo>
                <a:lnTo>
                  <a:pt x="111899" y="203200"/>
                </a:lnTo>
                <a:lnTo>
                  <a:pt x="111734" y="190500"/>
                </a:lnTo>
                <a:lnTo>
                  <a:pt x="111251" y="177800"/>
                </a:lnTo>
                <a:lnTo>
                  <a:pt x="110540" y="177800"/>
                </a:lnTo>
                <a:lnTo>
                  <a:pt x="109397" y="165100"/>
                </a:lnTo>
                <a:lnTo>
                  <a:pt x="148361" y="165100"/>
                </a:lnTo>
                <a:lnTo>
                  <a:pt x="149301" y="177800"/>
                </a:lnTo>
                <a:lnTo>
                  <a:pt x="149809" y="190500"/>
                </a:lnTo>
                <a:lnTo>
                  <a:pt x="149999" y="203200"/>
                </a:lnTo>
                <a:lnTo>
                  <a:pt x="149999" y="1244600"/>
                </a:lnTo>
                <a:lnTo>
                  <a:pt x="150164" y="1257300"/>
                </a:lnTo>
                <a:lnTo>
                  <a:pt x="150647" y="1270000"/>
                </a:lnTo>
                <a:lnTo>
                  <a:pt x="151358" y="1270000"/>
                </a:lnTo>
                <a:lnTo>
                  <a:pt x="152501" y="1282700"/>
                </a:lnTo>
                <a:close/>
              </a:path>
              <a:path w="280035" h="2781300">
                <a:moveTo>
                  <a:pt x="159562" y="1320800"/>
                </a:moveTo>
                <a:lnTo>
                  <a:pt x="120472" y="1320800"/>
                </a:lnTo>
                <a:lnTo>
                  <a:pt x="118110" y="1308100"/>
                </a:lnTo>
                <a:lnTo>
                  <a:pt x="116357" y="1295400"/>
                </a:lnTo>
                <a:lnTo>
                  <a:pt x="114782" y="1282700"/>
                </a:lnTo>
                <a:lnTo>
                  <a:pt x="152412" y="1282700"/>
                </a:lnTo>
                <a:lnTo>
                  <a:pt x="153860" y="1295400"/>
                </a:lnTo>
                <a:lnTo>
                  <a:pt x="155359" y="1295400"/>
                </a:lnTo>
                <a:lnTo>
                  <a:pt x="157403" y="1308100"/>
                </a:lnTo>
                <a:lnTo>
                  <a:pt x="157225" y="1308100"/>
                </a:lnTo>
                <a:lnTo>
                  <a:pt x="159562" y="1320800"/>
                </a:lnTo>
                <a:close/>
              </a:path>
              <a:path w="280035" h="2781300">
                <a:moveTo>
                  <a:pt x="161975" y="1320800"/>
                </a:moveTo>
                <a:lnTo>
                  <a:pt x="159562" y="1320800"/>
                </a:lnTo>
                <a:lnTo>
                  <a:pt x="159372" y="1308100"/>
                </a:lnTo>
                <a:lnTo>
                  <a:pt x="161975" y="1320800"/>
                </a:lnTo>
                <a:close/>
              </a:path>
              <a:path w="280035" h="2781300">
                <a:moveTo>
                  <a:pt x="170611" y="1346200"/>
                </a:moveTo>
                <a:lnTo>
                  <a:pt x="128968" y="1346200"/>
                </a:lnTo>
                <a:lnTo>
                  <a:pt x="125615" y="1333500"/>
                </a:lnTo>
                <a:lnTo>
                  <a:pt x="122809" y="1320800"/>
                </a:lnTo>
                <a:lnTo>
                  <a:pt x="161747" y="1320800"/>
                </a:lnTo>
                <a:lnTo>
                  <a:pt x="164630" y="1333500"/>
                </a:lnTo>
                <a:lnTo>
                  <a:pt x="167220" y="1333500"/>
                </a:lnTo>
                <a:lnTo>
                  <a:pt x="170611" y="1346200"/>
                </a:lnTo>
                <a:close/>
              </a:path>
              <a:path w="280035" h="2781300">
                <a:moveTo>
                  <a:pt x="185000" y="1371600"/>
                </a:moveTo>
                <a:lnTo>
                  <a:pt x="139738" y="1371600"/>
                </a:lnTo>
                <a:lnTo>
                  <a:pt x="136105" y="1358900"/>
                </a:lnTo>
                <a:lnTo>
                  <a:pt x="132105" y="1346200"/>
                </a:lnTo>
                <a:lnTo>
                  <a:pt x="173558" y="1346200"/>
                </a:lnTo>
                <a:lnTo>
                  <a:pt x="177431" y="1358900"/>
                </a:lnTo>
                <a:lnTo>
                  <a:pt x="180682" y="1358900"/>
                </a:lnTo>
                <a:lnTo>
                  <a:pt x="185000" y="1371600"/>
                </a:lnTo>
                <a:close/>
              </a:path>
              <a:path w="280035" h="2781300">
                <a:moveTo>
                  <a:pt x="193230" y="1384300"/>
                </a:moveTo>
                <a:lnTo>
                  <a:pt x="148450" y="1384300"/>
                </a:lnTo>
                <a:lnTo>
                  <a:pt x="143954" y="1371600"/>
                </a:lnTo>
                <a:lnTo>
                  <a:pt x="188506" y="1371600"/>
                </a:lnTo>
                <a:lnTo>
                  <a:pt x="193230" y="1384300"/>
                </a:lnTo>
                <a:close/>
              </a:path>
              <a:path w="280035" h="2781300">
                <a:moveTo>
                  <a:pt x="206603" y="1397000"/>
                </a:moveTo>
                <a:lnTo>
                  <a:pt x="153682" y="1397000"/>
                </a:lnTo>
                <a:lnTo>
                  <a:pt x="153200" y="1384300"/>
                </a:lnTo>
                <a:lnTo>
                  <a:pt x="201320" y="1384300"/>
                </a:lnTo>
                <a:lnTo>
                  <a:pt x="206603" y="1397000"/>
                </a:lnTo>
                <a:close/>
              </a:path>
              <a:path w="280035" h="2781300">
                <a:moveTo>
                  <a:pt x="220916" y="1409700"/>
                </a:moveTo>
                <a:lnTo>
                  <a:pt x="163474" y="1409700"/>
                </a:lnTo>
                <a:lnTo>
                  <a:pt x="158737" y="1397000"/>
                </a:lnTo>
                <a:lnTo>
                  <a:pt x="215150" y="1397000"/>
                </a:lnTo>
                <a:lnTo>
                  <a:pt x="220916" y="1409700"/>
                </a:lnTo>
                <a:close/>
              </a:path>
              <a:path w="280035" h="2781300">
                <a:moveTo>
                  <a:pt x="253809" y="1422400"/>
                </a:moveTo>
                <a:lnTo>
                  <a:pt x="175437" y="1422400"/>
                </a:lnTo>
                <a:lnTo>
                  <a:pt x="174726" y="1409700"/>
                </a:lnTo>
                <a:lnTo>
                  <a:pt x="260515" y="1409700"/>
                </a:lnTo>
                <a:lnTo>
                  <a:pt x="253809" y="1422400"/>
                </a:lnTo>
                <a:close/>
              </a:path>
              <a:path w="280035" h="2781300">
                <a:moveTo>
                  <a:pt x="260515" y="1447800"/>
                </a:moveTo>
                <a:lnTo>
                  <a:pt x="214109" y="1447800"/>
                </a:lnTo>
                <a:lnTo>
                  <a:pt x="208051" y="1435100"/>
                </a:lnTo>
                <a:lnTo>
                  <a:pt x="214109" y="1422400"/>
                </a:lnTo>
                <a:lnTo>
                  <a:pt x="253809" y="1422400"/>
                </a:lnTo>
                <a:lnTo>
                  <a:pt x="260515" y="1409700"/>
                </a:lnTo>
                <a:lnTo>
                  <a:pt x="260515" y="1447800"/>
                </a:lnTo>
                <a:close/>
              </a:path>
              <a:path w="280035" h="2781300">
                <a:moveTo>
                  <a:pt x="278345" y="1447800"/>
                </a:moveTo>
                <a:lnTo>
                  <a:pt x="260515" y="1447800"/>
                </a:lnTo>
                <a:lnTo>
                  <a:pt x="260515" y="1409700"/>
                </a:lnTo>
                <a:lnTo>
                  <a:pt x="261899" y="1409700"/>
                </a:lnTo>
                <a:lnTo>
                  <a:pt x="265303" y="1422400"/>
                </a:lnTo>
                <a:lnTo>
                  <a:pt x="278345" y="1422400"/>
                </a:lnTo>
                <a:lnTo>
                  <a:pt x="279565" y="1435100"/>
                </a:lnTo>
                <a:lnTo>
                  <a:pt x="278345" y="1447800"/>
                </a:lnTo>
                <a:close/>
              </a:path>
              <a:path w="280035" h="2781300">
                <a:moveTo>
                  <a:pt x="214109" y="1447800"/>
                </a:moveTo>
                <a:lnTo>
                  <a:pt x="187782" y="1447800"/>
                </a:lnTo>
                <a:lnTo>
                  <a:pt x="193408" y="1435100"/>
                </a:lnTo>
                <a:lnTo>
                  <a:pt x="187782" y="1422400"/>
                </a:lnTo>
                <a:lnTo>
                  <a:pt x="214109" y="1422400"/>
                </a:lnTo>
                <a:lnTo>
                  <a:pt x="208051" y="1435100"/>
                </a:lnTo>
                <a:lnTo>
                  <a:pt x="214109" y="1447800"/>
                </a:lnTo>
                <a:close/>
              </a:path>
              <a:path w="280035" h="2781300">
                <a:moveTo>
                  <a:pt x="249961" y="1460500"/>
                </a:moveTo>
                <a:lnTo>
                  <a:pt x="169621" y="1460500"/>
                </a:lnTo>
                <a:lnTo>
                  <a:pt x="174726" y="1447800"/>
                </a:lnTo>
                <a:lnTo>
                  <a:pt x="256578" y="1447800"/>
                </a:lnTo>
                <a:lnTo>
                  <a:pt x="249961" y="1460500"/>
                </a:lnTo>
                <a:close/>
              </a:path>
              <a:path w="280035" h="2781300">
                <a:moveTo>
                  <a:pt x="255193" y="1460500"/>
                </a:moveTo>
                <a:lnTo>
                  <a:pt x="256578" y="1447800"/>
                </a:lnTo>
                <a:lnTo>
                  <a:pt x="261899" y="1447800"/>
                </a:lnTo>
                <a:lnTo>
                  <a:pt x="255193" y="1460500"/>
                </a:lnTo>
                <a:close/>
              </a:path>
              <a:path w="280035" h="2781300">
                <a:moveTo>
                  <a:pt x="215150" y="1473200"/>
                </a:moveTo>
                <a:lnTo>
                  <a:pt x="158737" y="1473200"/>
                </a:lnTo>
                <a:lnTo>
                  <a:pt x="164058" y="1460500"/>
                </a:lnTo>
                <a:lnTo>
                  <a:pt x="220916" y="1460500"/>
                </a:lnTo>
                <a:lnTo>
                  <a:pt x="215150" y="1473200"/>
                </a:lnTo>
                <a:close/>
              </a:path>
              <a:path w="280035" h="2781300">
                <a:moveTo>
                  <a:pt x="188506" y="1498600"/>
                </a:moveTo>
                <a:lnTo>
                  <a:pt x="143954" y="1498600"/>
                </a:lnTo>
                <a:lnTo>
                  <a:pt x="148450" y="1485900"/>
                </a:lnTo>
                <a:lnTo>
                  <a:pt x="153200" y="1473200"/>
                </a:lnTo>
                <a:lnTo>
                  <a:pt x="206603" y="1473200"/>
                </a:lnTo>
                <a:lnTo>
                  <a:pt x="201320" y="1485900"/>
                </a:lnTo>
                <a:lnTo>
                  <a:pt x="193230" y="1485900"/>
                </a:lnTo>
                <a:lnTo>
                  <a:pt x="188506" y="1498600"/>
                </a:lnTo>
                <a:close/>
              </a:path>
              <a:path w="280035" h="2781300">
                <a:moveTo>
                  <a:pt x="173558" y="1524000"/>
                </a:moveTo>
                <a:lnTo>
                  <a:pt x="132105" y="1524000"/>
                </a:lnTo>
                <a:lnTo>
                  <a:pt x="136105" y="1511300"/>
                </a:lnTo>
                <a:lnTo>
                  <a:pt x="139738" y="1498600"/>
                </a:lnTo>
                <a:lnTo>
                  <a:pt x="185000" y="1498600"/>
                </a:lnTo>
                <a:lnTo>
                  <a:pt x="180682" y="1511300"/>
                </a:lnTo>
                <a:lnTo>
                  <a:pt x="177431" y="1511300"/>
                </a:lnTo>
                <a:lnTo>
                  <a:pt x="173558" y="1524000"/>
                </a:lnTo>
                <a:close/>
              </a:path>
              <a:path w="280035" h="2781300">
                <a:moveTo>
                  <a:pt x="161747" y="1549400"/>
                </a:moveTo>
                <a:lnTo>
                  <a:pt x="122809" y="1549400"/>
                </a:lnTo>
                <a:lnTo>
                  <a:pt x="125615" y="1536700"/>
                </a:lnTo>
                <a:lnTo>
                  <a:pt x="128968" y="1524000"/>
                </a:lnTo>
                <a:lnTo>
                  <a:pt x="170611" y="1524000"/>
                </a:lnTo>
                <a:lnTo>
                  <a:pt x="167220" y="1536700"/>
                </a:lnTo>
                <a:lnTo>
                  <a:pt x="164630" y="1536700"/>
                </a:lnTo>
                <a:lnTo>
                  <a:pt x="161747" y="1549400"/>
                </a:lnTo>
                <a:close/>
              </a:path>
              <a:path w="280035" h="2781300">
                <a:moveTo>
                  <a:pt x="152412" y="1587500"/>
                </a:moveTo>
                <a:lnTo>
                  <a:pt x="114782" y="1587500"/>
                </a:lnTo>
                <a:lnTo>
                  <a:pt x="116357" y="1574800"/>
                </a:lnTo>
                <a:lnTo>
                  <a:pt x="118110" y="1562100"/>
                </a:lnTo>
                <a:lnTo>
                  <a:pt x="120472" y="1549400"/>
                </a:lnTo>
                <a:lnTo>
                  <a:pt x="159562" y="1549400"/>
                </a:lnTo>
                <a:lnTo>
                  <a:pt x="157225" y="1562100"/>
                </a:lnTo>
                <a:lnTo>
                  <a:pt x="157403" y="1562100"/>
                </a:lnTo>
                <a:lnTo>
                  <a:pt x="155359" y="1574800"/>
                </a:lnTo>
                <a:lnTo>
                  <a:pt x="153860" y="1574800"/>
                </a:lnTo>
                <a:lnTo>
                  <a:pt x="152412" y="1587500"/>
                </a:lnTo>
                <a:close/>
              </a:path>
              <a:path w="280035" h="2781300">
                <a:moveTo>
                  <a:pt x="149999" y="2578100"/>
                </a:moveTo>
                <a:lnTo>
                  <a:pt x="111899" y="2578100"/>
                </a:lnTo>
                <a:lnTo>
                  <a:pt x="111899" y="1625600"/>
                </a:lnTo>
                <a:lnTo>
                  <a:pt x="112090" y="1612900"/>
                </a:lnTo>
                <a:lnTo>
                  <a:pt x="112598" y="1600200"/>
                </a:lnTo>
                <a:lnTo>
                  <a:pt x="113474" y="1587500"/>
                </a:lnTo>
                <a:lnTo>
                  <a:pt x="152501" y="1587500"/>
                </a:lnTo>
                <a:lnTo>
                  <a:pt x="151358" y="1600200"/>
                </a:lnTo>
                <a:lnTo>
                  <a:pt x="150647" y="1600200"/>
                </a:lnTo>
                <a:lnTo>
                  <a:pt x="150139" y="1612900"/>
                </a:lnTo>
                <a:lnTo>
                  <a:pt x="149999" y="1625600"/>
                </a:lnTo>
                <a:lnTo>
                  <a:pt x="149999" y="2578100"/>
                </a:lnTo>
                <a:close/>
              </a:path>
              <a:path w="280035" h="2781300">
                <a:moveTo>
                  <a:pt x="145542" y="2628900"/>
                </a:moveTo>
                <a:lnTo>
                  <a:pt x="106400" y="2628900"/>
                </a:lnTo>
                <a:lnTo>
                  <a:pt x="108153" y="2616200"/>
                </a:lnTo>
                <a:lnTo>
                  <a:pt x="109486" y="2603500"/>
                </a:lnTo>
                <a:lnTo>
                  <a:pt x="110477" y="2603500"/>
                </a:lnTo>
                <a:lnTo>
                  <a:pt x="111302" y="2590800"/>
                </a:lnTo>
                <a:lnTo>
                  <a:pt x="111760" y="2578100"/>
                </a:lnTo>
                <a:lnTo>
                  <a:pt x="149809" y="2578100"/>
                </a:lnTo>
                <a:lnTo>
                  <a:pt x="149301" y="2590800"/>
                </a:lnTo>
                <a:lnTo>
                  <a:pt x="148361" y="2603500"/>
                </a:lnTo>
                <a:lnTo>
                  <a:pt x="147116" y="2616200"/>
                </a:lnTo>
                <a:lnTo>
                  <a:pt x="145542" y="2628900"/>
                </a:lnTo>
                <a:close/>
              </a:path>
              <a:path w="280035" h="2781300">
                <a:moveTo>
                  <a:pt x="138899" y="2654300"/>
                </a:moveTo>
                <a:lnTo>
                  <a:pt x="99923" y="2654300"/>
                </a:lnTo>
                <a:lnTo>
                  <a:pt x="102539" y="2641600"/>
                </a:lnTo>
                <a:lnTo>
                  <a:pt x="102336" y="2641600"/>
                </a:lnTo>
                <a:lnTo>
                  <a:pt x="104673" y="2628900"/>
                </a:lnTo>
                <a:lnTo>
                  <a:pt x="143789" y="2628900"/>
                </a:lnTo>
                <a:lnTo>
                  <a:pt x="141427" y="2641600"/>
                </a:lnTo>
                <a:lnTo>
                  <a:pt x="138899" y="2654300"/>
                </a:lnTo>
                <a:close/>
              </a:path>
              <a:path w="280035" h="2781300">
                <a:moveTo>
                  <a:pt x="125793" y="2692400"/>
                </a:moveTo>
                <a:lnTo>
                  <a:pt x="80772" y="2692400"/>
                </a:lnTo>
                <a:lnTo>
                  <a:pt x="84874" y="2679700"/>
                </a:lnTo>
                <a:lnTo>
                  <a:pt x="87985" y="2679700"/>
                </a:lnTo>
                <a:lnTo>
                  <a:pt x="91617" y="2667000"/>
                </a:lnTo>
                <a:lnTo>
                  <a:pt x="94399" y="2667000"/>
                </a:lnTo>
                <a:lnTo>
                  <a:pt x="97536" y="2654300"/>
                </a:lnTo>
                <a:lnTo>
                  <a:pt x="136283" y="2654300"/>
                </a:lnTo>
                <a:lnTo>
                  <a:pt x="133184" y="2667000"/>
                </a:lnTo>
                <a:lnTo>
                  <a:pt x="129794" y="2679700"/>
                </a:lnTo>
                <a:lnTo>
                  <a:pt x="125793" y="2692400"/>
                </a:lnTo>
                <a:close/>
              </a:path>
              <a:path w="280035" h="2781300">
                <a:moveTo>
                  <a:pt x="117944" y="2705100"/>
                </a:moveTo>
                <a:lnTo>
                  <a:pt x="72859" y="2705100"/>
                </a:lnTo>
                <a:lnTo>
                  <a:pt x="77381" y="2692400"/>
                </a:lnTo>
                <a:lnTo>
                  <a:pt x="121805" y="2692400"/>
                </a:lnTo>
                <a:lnTo>
                  <a:pt x="117944" y="2705100"/>
                </a:lnTo>
                <a:close/>
              </a:path>
              <a:path w="280035" h="2781300">
                <a:moveTo>
                  <a:pt x="108699" y="2717800"/>
                </a:moveTo>
                <a:lnTo>
                  <a:pt x="59867" y="2717800"/>
                </a:lnTo>
                <a:lnTo>
                  <a:pt x="64985" y="2705100"/>
                </a:lnTo>
                <a:lnTo>
                  <a:pt x="113017" y="2705100"/>
                </a:lnTo>
                <a:lnTo>
                  <a:pt x="108699" y="2717800"/>
                </a:lnTo>
                <a:close/>
              </a:path>
              <a:path w="280035" h="2781300">
                <a:moveTo>
                  <a:pt x="103162" y="2730500"/>
                </a:moveTo>
                <a:lnTo>
                  <a:pt x="45834" y="2730500"/>
                </a:lnTo>
                <a:lnTo>
                  <a:pt x="51447" y="2717800"/>
                </a:lnTo>
                <a:lnTo>
                  <a:pt x="103695" y="2717800"/>
                </a:lnTo>
                <a:lnTo>
                  <a:pt x="103162" y="2730500"/>
                </a:lnTo>
                <a:close/>
              </a:path>
              <a:path w="280035" h="2781300">
                <a:moveTo>
                  <a:pt x="92278" y="2743200"/>
                </a:moveTo>
                <a:lnTo>
                  <a:pt x="26022" y="2743200"/>
                </a:lnTo>
                <a:lnTo>
                  <a:pt x="32194" y="2730500"/>
                </a:lnTo>
                <a:lnTo>
                  <a:pt x="92925" y="2730500"/>
                </a:lnTo>
                <a:lnTo>
                  <a:pt x="92278" y="2743200"/>
                </a:lnTo>
                <a:close/>
              </a:path>
              <a:path w="280035" h="2781300">
                <a:moveTo>
                  <a:pt x="32969" y="2781300"/>
                </a:moveTo>
                <a:lnTo>
                  <a:pt x="1397" y="2781300"/>
                </a:lnTo>
                <a:lnTo>
                  <a:pt x="0" y="2743200"/>
                </a:lnTo>
                <a:lnTo>
                  <a:pt x="80403" y="2743200"/>
                </a:lnTo>
                <a:lnTo>
                  <a:pt x="74955" y="2755900"/>
                </a:lnTo>
                <a:lnTo>
                  <a:pt x="67576" y="2755900"/>
                </a:lnTo>
                <a:lnTo>
                  <a:pt x="61810" y="2768600"/>
                </a:lnTo>
                <a:lnTo>
                  <a:pt x="39268" y="2768600"/>
                </a:lnTo>
                <a:lnTo>
                  <a:pt x="32969" y="27813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744931" y="2497175"/>
            <a:ext cx="224790" cy="1308100"/>
          </a:xfrm>
          <a:custGeom>
            <a:avLst/>
            <a:gdLst/>
            <a:ahLst/>
            <a:cxnLst/>
            <a:rect l="l" t="t" r="r" b="b"/>
            <a:pathLst>
              <a:path w="224790" h="1308100">
                <a:moveTo>
                  <a:pt x="219240" y="38100"/>
                </a:moveTo>
                <a:lnTo>
                  <a:pt x="144373" y="38100"/>
                </a:lnTo>
                <a:lnTo>
                  <a:pt x="148247" y="25400"/>
                </a:lnTo>
                <a:lnTo>
                  <a:pt x="158534" y="25400"/>
                </a:lnTo>
                <a:lnTo>
                  <a:pt x="162826" y="12700"/>
                </a:lnTo>
                <a:lnTo>
                  <a:pt x="174523" y="12700"/>
                </a:lnTo>
                <a:lnTo>
                  <a:pt x="179171" y="0"/>
                </a:lnTo>
                <a:lnTo>
                  <a:pt x="223126" y="0"/>
                </a:lnTo>
                <a:lnTo>
                  <a:pt x="224510" y="25400"/>
                </a:lnTo>
                <a:lnTo>
                  <a:pt x="219240" y="38100"/>
                </a:lnTo>
                <a:close/>
              </a:path>
              <a:path w="224790" h="1308100">
                <a:moveTo>
                  <a:pt x="186334" y="50800"/>
                </a:moveTo>
                <a:lnTo>
                  <a:pt x="135978" y="50800"/>
                </a:lnTo>
                <a:lnTo>
                  <a:pt x="140068" y="38100"/>
                </a:lnTo>
                <a:lnTo>
                  <a:pt x="190741" y="38100"/>
                </a:lnTo>
                <a:lnTo>
                  <a:pt x="186334" y="50800"/>
                </a:lnTo>
                <a:close/>
              </a:path>
              <a:path w="224790" h="1308100">
                <a:moveTo>
                  <a:pt x="172961" y="63500"/>
                </a:moveTo>
                <a:lnTo>
                  <a:pt x="125006" y="63500"/>
                </a:lnTo>
                <a:lnTo>
                  <a:pt x="128447" y="50800"/>
                </a:lnTo>
                <a:lnTo>
                  <a:pt x="176834" y="50800"/>
                </a:lnTo>
                <a:lnTo>
                  <a:pt x="172961" y="63500"/>
                </a:lnTo>
                <a:close/>
              </a:path>
              <a:path w="224790" h="1308100">
                <a:moveTo>
                  <a:pt x="163906" y="76200"/>
                </a:moveTo>
                <a:lnTo>
                  <a:pt x="121475" y="76200"/>
                </a:lnTo>
                <a:lnTo>
                  <a:pt x="124650" y="63500"/>
                </a:lnTo>
                <a:lnTo>
                  <a:pt x="167297" y="63500"/>
                </a:lnTo>
                <a:lnTo>
                  <a:pt x="163906" y="76200"/>
                </a:lnTo>
                <a:close/>
              </a:path>
              <a:path w="224790" h="1308100">
                <a:moveTo>
                  <a:pt x="155981" y="88900"/>
                </a:moveTo>
                <a:lnTo>
                  <a:pt x="116065" y="88900"/>
                </a:lnTo>
                <a:lnTo>
                  <a:pt x="118529" y="76200"/>
                </a:lnTo>
                <a:lnTo>
                  <a:pt x="158838" y="76200"/>
                </a:lnTo>
                <a:lnTo>
                  <a:pt x="155981" y="88900"/>
                </a:lnTo>
                <a:close/>
              </a:path>
              <a:path w="224790" h="1308100">
                <a:moveTo>
                  <a:pt x="151460" y="101600"/>
                </a:moveTo>
                <a:lnTo>
                  <a:pt x="111264" y="101600"/>
                </a:lnTo>
                <a:lnTo>
                  <a:pt x="113538" y="88900"/>
                </a:lnTo>
                <a:lnTo>
                  <a:pt x="153924" y="88900"/>
                </a:lnTo>
                <a:lnTo>
                  <a:pt x="151460" y="101600"/>
                </a:lnTo>
                <a:close/>
              </a:path>
              <a:path w="224790" h="1308100">
                <a:moveTo>
                  <a:pt x="147624" y="114300"/>
                </a:moveTo>
                <a:lnTo>
                  <a:pt x="107454" y="114300"/>
                </a:lnTo>
                <a:lnTo>
                  <a:pt x="109232" y="101600"/>
                </a:lnTo>
                <a:lnTo>
                  <a:pt x="149682" y="101600"/>
                </a:lnTo>
                <a:lnTo>
                  <a:pt x="147624" y="114300"/>
                </a:lnTo>
                <a:close/>
              </a:path>
              <a:path w="224790" h="1308100">
                <a:moveTo>
                  <a:pt x="141490" y="139700"/>
                </a:moveTo>
                <a:lnTo>
                  <a:pt x="103670" y="139700"/>
                </a:lnTo>
                <a:lnTo>
                  <a:pt x="104571" y="127000"/>
                </a:lnTo>
                <a:lnTo>
                  <a:pt x="105930" y="114300"/>
                </a:lnTo>
                <a:lnTo>
                  <a:pt x="144691" y="114300"/>
                </a:lnTo>
                <a:lnTo>
                  <a:pt x="143319" y="127000"/>
                </a:lnTo>
                <a:lnTo>
                  <a:pt x="142379" y="127000"/>
                </a:lnTo>
                <a:lnTo>
                  <a:pt x="141490" y="139700"/>
                </a:lnTo>
                <a:close/>
              </a:path>
              <a:path w="224790" h="1308100">
                <a:moveTo>
                  <a:pt x="144551" y="127000"/>
                </a:moveTo>
                <a:lnTo>
                  <a:pt x="144691" y="114300"/>
                </a:lnTo>
                <a:lnTo>
                  <a:pt x="146164" y="114300"/>
                </a:lnTo>
                <a:lnTo>
                  <a:pt x="144551" y="127000"/>
                </a:lnTo>
                <a:close/>
              </a:path>
              <a:path w="224790" h="1308100">
                <a:moveTo>
                  <a:pt x="142290" y="139700"/>
                </a:moveTo>
                <a:lnTo>
                  <a:pt x="142379" y="127000"/>
                </a:lnTo>
                <a:lnTo>
                  <a:pt x="143433" y="127000"/>
                </a:lnTo>
                <a:lnTo>
                  <a:pt x="142290" y="139700"/>
                </a:lnTo>
                <a:close/>
              </a:path>
              <a:path w="224790" h="1308100">
                <a:moveTo>
                  <a:pt x="140449" y="533400"/>
                </a:moveTo>
                <a:lnTo>
                  <a:pt x="102349" y="533400"/>
                </a:lnTo>
                <a:lnTo>
                  <a:pt x="102349" y="165100"/>
                </a:lnTo>
                <a:lnTo>
                  <a:pt x="102514" y="152400"/>
                </a:lnTo>
                <a:lnTo>
                  <a:pt x="102946" y="139700"/>
                </a:lnTo>
                <a:lnTo>
                  <a:pt x="141554" y="139700"/>
                </a:lnTo>
                <a:lnTo>
                  <a:pt x="140906" y="152400"/>
                </a:lnTo>
                <a:lnTo>
                  <a:pt x="140576" y="152400"/>
                </a:lnTo>
                <a:lnTo>
                  <a:pt x="140449" y="165100"/>
                </a:lnTo>
                <a:lnTo>
                  <a:pt x="140449" y="533400"/>
                </a:lnTo>
                <a:close/>
              </a:path>
              <a:path w="224790" h="1308100">
                <a:moveTo>
                  <a:pt x="139128" y="558800"/>
                </a:moveTo>
                <a:lnTo>
                  <a:pt x="100406" y="558800"/>
                </a:lnTo>
                <a:lnTo>
                  <a:pt x="101307" y="546100"/>
                </a:lnTo>
                <a:lnTo>
                  <a:pt x="101841" y="546100"/>
                </a:lnTo>
                <a:lnTo>
                  <a:pt x="102247" y="533400"/>
                </a:lnTo>
                <a:lnTo>
                  <a:pt x="140284" y="533400"/>
                </a:lnTo>
                <a:lnTo>
                  <a:pt x="139852" y="546100"/>
                </a:lnTo>
                <a:lnTo>
                  <a:pt x="139128" y="558800"/>
                </a:lnTo>
                <a:close/>
              </a:path>
              <a:path w="224790" h="1308100">
                <a:moveTo>
                  <a:pt x="136867" y="571500"/>
                </a:moveTo>
                <a:lnTo>
                  <a:pt x="98107" y="571500"/>
                </a:lnTo>
                <a:lnTo>
                  <a:pt x="99479" y="558800"/>
                </a:lnTo>
                <a:lnTo>
                  <a:pt x="138226" y="558800"/>
                </a:lnTo>
                <a:lnTo>
                  <a:pt x="136867" y="571500"/>
                </a:lnTo>
                <a:close/>
              </a:path>
              <a:path w="224790" h="1308100">
                <a:moveTo>
                  <a:pt x="131533" y="596900"/>
                </a:moveTo>
                <a:lnTo>
                  <a:pt x="91084" y="596900"/>
                </a:lnTo>
                <a:lnTo>
                  <a:pt x="93345" y="584200"/>
                </a:lnTo>
                <a:lnTo>
                  <a:pt x="94970" y="584200"/>
                </a:lnTo>
                <a:lnTo>
                  <a:pt x="96812" y="571500"/>
                </a:lnTo>
                <a:lnTo>
                  <a:pt x="135343" y="571500"/>
                </a:lnTo>
                <a:lnTo>
                  <a:pt x="133565" y="584200"/>
                </a:lnTo>
                <a:lnTo>
                  <a:pt x="131533" y="596900"/>
                </a:lnTo>
                <a:close/>
              </a:path>
              <a:path w="224790" h="1308100">
                <a:moveTo>
                  <a:pt x="86499" y="609600"/>
                </a:moveTo>
                <a:lnTo>
                  <a:pt x="83959" y="609600"/>
                </a:lnTo>
                <a:lnTo>
                  <a:pt x="86817" y="596900"/>
                </a:lnTo>
                <a:lnTo>
                  <a:pt x="86499" y="609600"/>
                </a:lnTo>
                <a:close/>
              </a:path>
              <a:path w="224790" h="1308100">
                <a:moveTo>
                  <a:pt x="126987" y="609600"/>
                </a:moveTo>
                <a:lnTo>
                  <a:pt x="86499" y="609600"/>
                </a:lnTo>
                <a:lnTo>
                  <a:pt x="89153" y="596900"/>
                </a:lnTo>
                <a:lnTo>
                  <a:pt x="129476" y="596900"/>
                </a:lnTo>
                <a:lnTo>
                  <a:pt x="126987" y="609600"/>
                </a:lnTo>
                <a:close/>
              </a:path>
              <a:path w="224790" h="1308100">
                <a:moveTo>
                  <a:pt x="121323" y="622300"/>
                </a:moveTo>
                <a:lnTo>
                  <a:pt x="78460" y="622300"/>
                </a:lnTo>
                <a:lnTo>
                  <a:pt x="81673" y="609600"/>
                </a:lnTo>
                <a:lnTo>
                  <a:pt x="124269" y="609600"/>
                </a:lnTo>
                <a:lnTo>
                  <a:pt x="121323" y="622300"/>
                </a:lnTo>
                <a:close/>
              </a:path>
              <a:path w="224790" h="1308100">
                <a:moveTo>
                  <a:pt x="114350" y="635000"/>
                </a:moveTo>
                <a:lnTo>
                  <a:pt x="69240" y="635000"/>
                </a:lnTo>
                <a:lnTo>
                  <a:pt x="72961" y="622300"/>
                </a:lnTo>
                <a:lnTo>
                  <a:pt x="118148" y="622300"/>
                </a:lnTo>
                <a:lnTo>
                  <a:pt x="114350" y="635000"/>
                </a:lnTo>
                <a:close/>
              </a:path>
              <a:path w="224790" h="1308100">
                <a:moveTo>
                  <a:pt x="107302" y="647700"/>
                </a:moveTo>
                <a:lnTo>
                  <a:pt x="55625" y="647700"/>
                </a:lnTo>
                <a:lnTo>
                  <a:pt x="59918" y="635000"/>
                </a:lnTo>
                <a:lnTo>
                  <a:pt x="110693" y="635000"/>
                </a:lnTo>
                <a:lnTo>
                  <a:pt x="107302" y="647700"/>
                </a:lnTo>
                <a:close/>
              </a:path>
              <a:path w="224790" h="1308100">
                <a:moveTo>
                  <a:pt x="37350" y="660400"/>
                </a:moveTo>
                <a:lnTo>
                  <a:pt x="33591" y="660400"/>
                </a:lnTo>
                <a:lnTo>
                  <a:pt x="38544" y="647700"/>
                </a:lnTo>
                <a:lnTo>
                  <a:pt x="37350" y="660400"/>
                </a:lnTo>
                <a:close/>
              </a:path>
              <a:path w="224790" h="1308100">
                <a:moveTo>
                  <a:pt x="99009" y="660400"/>
                </a:moveTo>
                <a:lnTo>
                  <a:pt x="37350" y="660400"/>
                </a:lnTo>
                <a:lnTo>
                  <a:pt x="42202" y="647700"/>
                </a:lnTo>
                <a:lnTo>
                  <a:pt x="102730" y="647700"/>
                </a:lnTo>
                <a:lnTo>
                  <a:pt x="99009" y="660400"/>
                </a:lnTo>
                <a:close/>
              </a:path>
              <a:path w="224790" h="1308100">
                <a:moveTo>
                  <a:pt x="19672" y="698500"/>
                </a:moveTo>
                <a:lnTo>
                  <a:pt x="8572" y="698500"/>
                </a:lnTo>
                <a:lnTo>
                  <a:pt x="5880" y="685800"/>
                </a:lnTo>
                <a:lnTo>
                  <a:pt x="622" y="685800"/>
                </a:lnTo>
                <a:lnTo>
                  <a:pt x="0" y="673100"/>
                </a:lnTo>
                <a:lnTo>
                  <a:pt x="1841" y="673100"/>
                </a:lnTo>
                <a:lnTo>
                  <a:pt x="3606" y="660400"/>
                </a:lnTo>
                <a:lnTo>
                  <a:pt x="19672" y="660400"/>
                </a:lnTo>
                <a:lnTo>
                  <a:pt x="19672" y="698500"/>
                </a:lnTo>
                <a:close/>
              </a:path>
              <a:path w="224790" h="1308100">
                <a:moveTo>
                  <a:pt x="39331" y="698500"/>
                </a:moveTo>
                <a:lnTo>
                  <a:pt x="19672" y="698500"/>
                </a:lnTo>
                <a:lnTo>
                  <a:pt x="19672" y="660400"/>
                </a:lnTo>
                <a:lnTo>
                  <a:pt x="57797" y="660400"/>
                </a:lnTo>
                <a:lnTo>
                  <a:pt x="62560" y="673100"/>
                </a:lnTo>
                <a:lnTo>
                  <a:pt x="73799" y="673100"/>
                </a:lnTo>
                <a:lnTo>
                  <a:pt x="69265" y="685800"/>
                </a:lnTo>
                <a:lnTo>
                  <a:pt x="44373" y="685800"/>
                </a:lnTo>
                <a:lnTo>
                  <a:pt x="39331" y="698500"/>
                </a:lnTo>
                <a:close/>
              </a:path>
              <a:path w="224790" h="1308100">
                <a:moveTo>
                  <a:pt x="85026" y="673100"/>
                </a:moveTo>
                <a:lnTo>
                  <a:pt x="62560" y="673100"/>
                </a:lnTo>
                <a:lnTo>
                  <a:pt x="57797" y="660400"/>
                </a:lnTo>
                <a:lnTo>
                  <a:pt x="89192" y="660400"/>
                </a:lnTo>
                <a:lnTo>
                  <a:pt x="85026" y="673100"/>
                </a:lnTo>
                <a:close/>
              </a:path>
              <a:path w="224790" h="1308100">
                <a:moveTo>
                  <a:pt x="79971" y="685800"/>
                </a:moveTo>
                <a:lnTo>
                  <a:pt x="69265" y="685800"/>
                </a:lnTo>
                <a:lnTo>
                  <a:pt x="73799" y="673100"/>
                </a:lnTo>
                <a:lnTo>
                  <a:pt x="79133" y="673100"/>
                </a:lnTo>
                <a:lnTo>
                  <a:pt x="79971" y="685800"/>
                </a:lnTo>
                <a:close/>
              </a:path>
              <a:path w="224790" h="1308100">
                <a:moveTo>
                  <a:pt x="93903" y="698500"/>
                </a:moveTo>
                <a:lnTo>
                  <a:pt x="39331" y="698500"/>
                </a:lnTo>
                <a:lnTo>
                  <a:pt x="44373" y="685800"/>
                </a:lnTo>
                <a:lnTo>
                  <a:pt x="89192" y="685800"/>
                </a:lnTo>
                <a:lnTo>
                  <a:pt x="93903" y="698500"/>
                </a:lnTo>
                <a:close/>
              </a:path>
              <a:path w="224790" h="1308100">
                <a:moveTo>
                  <a:pt x="106819" y="711200"/>
                </a:moveTo>
                <a:lnTo>
                  <a:pt x="52971" y="711200"/>
                </a:lnTo>
                <a:lnTo>
                  <a:pt x="48425" y="698500"/>
                </a:lnTo>
                <a:lnTo>
                  <a:pt x="103263" y="698500"/>
                </a:lnTo>
                <a:lnTo>
                  <a:pt x="106819" y="711200"/>
                </a:lnTo>
                <a:close/>
              </a:path>
              <a:path w="224790" h="1308100">
                <a:moveTo>
                  <a:pt x="114350" y="723900"/>
                </a:moveTo>
                <a:lnTo>
                  <a:pt x="66611" y="723900"/>
                </a:lnTo>
                <a:lnTo>
                  <a:pt x="62598" y="711200"/>
                </a:lnTo>
                <a:lnTo>
                  <a:pt x="110693" y="711200"/>
                </a:lnTo>
                <a:lnTo>
                  <a:pt x="114350" y="723900"/>
                </a:lnTo>
                <a:close/>
              </a:path>
              <a:path w="224790" h="1308100">
                <a:moveTo>
                  <a:pt x="75984" y="736600"/>
                </a:moveTo>
                <a:lnTo>
                  <a:pt x="72428" y="723900"/>
                </a:lnTo>
                <a:lnTo>
                  <a:pt x="75501" y="723900"/>
                </a:lnTo>
                <a:lnTo>
                  <a:pt x="75984" y="736600"/>
                </a:lnTo>
                <a:close/>
              </a:path>
              <a:path w="224790" h="1308100">
                <a:moveTo>
                  <a:pt x="121323" y="736600"/>
                </a:moveTo>
                <a:lnTo>
                  <a:pt x="78892" y="736600"/>
                </a:lnTo>
                <a:lnTo>
                  <a:pt x="75501" y="723900"/>
                </a:lnTo>
                <a:lnTo>
                  <a:pt x="118148" y="723900"/>
                </a:lnTo>
                <a:lnTo>
                  <a:pt x="121323" y="736600"/>
                </a:lnTo>
                <a:close/>
              </a:path>
              <a:path w="224790" h="1308100">
                <a:moveTo>
                  <a:pt x="126733" y="749300"/>
                </a:moveTo>
                <a:lnTo>
                  <a:pt x="84315" y="749300"/>
                </a:lnTo>
                <a:lnTo>
                  <a:pt x="81279" y="736600"/>
                </a:lnTo>
                <a:lnTo>
                  <a:pt x="124269" y="736600"/>
                </a:lnTo>
                <a:lnTo>
                  <a:pt x="126733" y="749300"/>
                </a:lnTo>
                <a:close/>
              </a:path>
              <a:path w="224790" h="1308100">
                <a:moveTo>
                  <a:pt x="133565" y="774700"/>
                </a:moveTo>
                <a:lnTo>
                  <a:pt x="95173" y="774700"/>
                </a:lnTo>
                <a:lnTo>
                  <a:pt x="93116" y="762000"/>
                </a:lnTo>
                <a:lnTo>
                  <a:pt x="91338" y="762000"/>
                </a:lnTo>
                <a:lnTo>
                  <a:pt x="88874" y="749300"/>
                </a:lnTo>
                <a:lnTo>
                  <a:pt x="129476" y="749300"/>
                </a:lnTo>
                <a:lnTo>
                  <a:pt x="133565" y="774700"/>
                </a:lnTo>
                <a:close/>
              </a:path>
              <a:path w="224790" h="1308100">
                <a:moveTo>
                  <a:pt x="136867" y="787400"/>
                </a:moveTo>
                <a:lnTo>
                  <a:pt x="98247" y="787400"/>
                </a:lnTo>
                <a:lnTo>
                  <a:pt x="96634" y="774700"/>
                </a:lnTo>
                <a:lnTo>
                  <a:pt x="135343" y="774700"/>
                </a:lnTo>
                <a:lnTo>
                  <a:pt x="136867" y="787400"/>
                </a:lnTo>
                <a:close/>
              </a:path>
              <a:path w="224790" h="1308100">
                <a:moveTo>
                  <a:pt x="139852" y="812800"/>
                </a:moveTo>
                <a:lnTo>
                  <a:pt x="101892" y="812800"/>
                </a:lnTo>
                <a:lnTo>
                  <a:pt x="101244" y="800100"/>
                </a:lnTo>
                <a:lnTo>
                  <a:pt x="100507" y="800100"/>
                </a:lnTo>
                <a:lnTo>
                  <a:pt x="99364" y="787400"/>
                </a:lnTo>
                <a:lnTo>
                  <a:pt x="138226" y="787400"/>
                </a:lnTo>
                <a:lnTo>
                  <a:pt x="139128" y="800100"/>
                </a:lnTo>
                <a:lnTo>
                  <a:pt x="139852" y="812800"/>
                </a:lnTo>
                <a:close/>
              </a:path>
              <a:path w="224790" h="1308100">
                <a:moveTo>
                  <a:pt x="141554" y="1168400"/>
                </a:moveTo>
                <a:lnTo>
                  <a:pt x="102946" y="1168400"/>
                </a:lnTo>
                <a:lnTo>
                  <a:pt x="102489" y="1155700"/>
                </a:lnTo>
                <a:lnTo>
                  <a:pt x="102349" y="1143000"/>
                </a:lnTo>
                <a:lnTo>
                  <a:pt x="102222" y="812800"/>
                </a:lnTo>
                <a:lnTo>
                  <a:pt x="140309" y="812800"/>
                </a:lnTo>
                <a:lnTo>
                  <a:pt x="140449" y="825500"/>
                </a:lnTo>
                <a:lnTo>
                  <a:pt x="140449" y="1143000"/>
                </a:lnTo>
                <a:lnTo>
                  <a:pt x="140576" y="1155700"/>
                </a:lnTo>
                <a:lnTo>
                  <a:pt x="140906" y="1155700"/>
                </a:lnTo>
                <a:lnTo>
                  <a:pt x="141554" y="1168400"/>
                </a:lnTo>
                <a:close/>
              </a:path>
              <a:path w="224790" h="1308100">
                <a:moveTo>
                  <a:pt x="144691" y="1193800"/>
                </a:moveTo>
                <a:lnTo>
                  <a:pt x="105930" y="1193800"/>
                </a:lnTo>
                <a:lnTo>
                  <a:pt x="104571" y="1181100"/>
                </a:lnTo>
                <a:lnTo>
                  <a:pt x="103670" y="1168400"/>
                </a:lnTo>
                <a:lnTo>
                  <a:pt x="141490" y="1168400"/>
                </a:lnTo>
                <a:lnTo>
                  <a:pt x="142379" y="1181100"/>
                </a:lnTo>
                <a:lnTo>
                  <a:pt x="143319" y="1181100"/>
                </a:lnTo>
                <a:lnTo>
                  <a:pt x="144691" y="1193800"/>
                </a:lnTo>
                <a:close/>
              </a:path>
              <a:path w="224790" h="1308100">
                <a:moveTo>
                  <a:pt x="143433" y="1181100"/>
                </a:moveTo>
                <a:lnTo>
                  <a:pt x="142379" y="1181100"/>
                </a:lnTo>
                <a:lnTo>
                  <a:pt x="142290" y="1168400"/>
                </a:lnTo>
                <a:lnTo>
                  <a:pt x="143433" y="1181100"/>
                </a:lnTo>
                <a:close/>
              </a:path>
              <a:path w="224790" h="1308100">
                <a:moveTo>
                  <a:pt x="146164" y="1193800"/>
                </a:moveTo>
                <a:lnTo>
                  <a:pt x="144691" y="1193800"/>
                </a:lnTo>
                <a:lnTo>
                  <a:pt x="144551" y="1181100"/>
                </a:lnTo>
                <a:lnTo>
                  <a:pt x="146164" y="1193800"/>
                </a:lnTo>
                <a:close/>
              </a:path>
              <a:path w="224790" h="1308100">
                <a:moveTo>
                  <a:pt x="149682" y="1206500"/>
                </a:moveTo>
                <a:lnTo>
                  <a:pt x="109232" y="1206500"/>
                </a:lnTo>
                <a:lnTo>
                  <a:pt x="107454" y="1193800"/>
                </a:lnTo>
                <a:lnTo>
                  <a:pt x="147624" y="1193800"/>
                </a:lnTo>
                <a:lnTo>
                  <a:pt x="149682" y="1206500"/>
                </a:lnTo>
                <a:close/>
              </a:path>
              <a:path w="224790" h="1308100">
                <a:moveTo>
                  <a:pt x="153924" y="1219200"/>
                </a:moveTo>
                <a:lnTo>
                  <a:pt x="113538" y="1219200"/>
                </a:lnTo>
                <a:lnTo>
                  <a:pt x="111264" y="1206500"/>
                </a:lnTo>
                <a:lnTo>
                  <a:pt x="151460" y="1206500"/>
                </a:lnTo>
                <a:lnTo>
                  <a:pt x="153924" y="1219200"/>
                </a:lnTo>
                <a:close/>
              </a:path>
              <a:path w="224790" h="1308100">
                <a:moveTo>
                  <a:pt x="158838" y="1231900"/>
                </a:moveTo>
                <a:lnTo>
                  <a:pt x="118529" y="1231900"/>
                </a:lnTo>
                <a:lnTo>
                  <a:pt x="115811" y="1219200"/>
                </a:lnTo>
                <a:lnTo>
                  <a:pt x="155981" y="1219200"/>
                </a:lnTo>
                <a:lnTo>
                  <a:pt x="158838" y="1231900"/>
                </a:lnTo>
                <a:close/>
              </a:path>
              <a:path w="224790" h="1308100">
                <a:moveTo>
                  <a:pt x="167297" y="1244600"/>
                </a:moveTo>
                <a:lnTo>
                  <a:pt x="124650" y="1244600"/>
                </a:lnTo>
                <a:lnTo>
                  <a:pt x="121475" y="1231900"/>
                </a:lnTo>
                <a:lnTo>
                  <a:pt x="163906" y="1231900"/>
                </a:lnTo>
                <a:lnTo>
                  <a:pt x="167297" y="1244600"/>
                </a:lnTo>
                <a:close/>
              </a:path>
              <a:path w="224790" h="1308100">
                <a:moveTo>
                  <a:pt x="176834" y="1257300"/>
                </a:moveTo>
                <a:lnTo>
                  <a:pt x="128447" y="1257300"/>
                </a:lnTo>
                <a:lnTo>
                  <a:pt x="125006" y="1244600"/>
                </a:lnTo>
                <a:lnTo>
                  <a:pt x="172961" y="1244600"/>
                </a:lnTo>
                <a:lnTo>
                  <a:pt x="176834" y="1257300"/>
                </a:lnTo>
                <a:close/>
              </a:path>
              <a:path w="224790" h="1308100">
                <a:moveTo>
                  <a:pt x="190741" y="1270000"/>
                </a:moveTo>
                <a:lnTo>
                  <a:pt x="139534" y="1270000"/>
                </a:lnTo>
                <a:lnTo>
                  <a:pt x="135978" y="1257300"/>
                </a:lnTo>
                <a:lnTo>
                  <a:pt x="186334" y="1257300"/>
                </a:lnTo>
                <a:lnTo>
                  <a:pt x="190741" y="1270000"/>
                </a:lnTo>
                <a:close/>
              </a:path>
              <a:path w="224790" h="1308100">
                <a:moveTo>
                  <a:pt x="223126" y="1308100"/>
                </a:moveTo>
                <a:lnTo>
                  <a:pt x="179171" y="1308100"/>
                </a:lnTo>
                <a:lnTo>
                  <a:pt x="174523" y="1295400"/>
                </a:lnTo>
                <a:lnTo>
                  <a:pt x="162826" y="1295400"/>
                </a:lnTo>
                <a:lnTo>
                  <a:pt x="158534" y="1282700"/>
                </a:lnTo>
                <a:lnTo>
                  <a:pt x="148247" y="1282700"/>
                </a:lnTo>
                <a:lnTo>
                  <a:pt x="144373" y="1270000"/>
                </a:lnTo>
                <a:lnTo>
                  <a:pt x="224510" y="1270000"/>
                </a:lnTo>
                <a:lnTo>
                  <a:pt x="223126" y="13081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22747" y="3017520"/>
            <a:ext cx="1460500" cy="320040"/>
          </a:xfrm>
          <a:custGeom>
            <a:avLst/>
            <a:gdLst/>
            <a:ahLst/>
            <a:cxnLst/>
            <a:rect l="l" t="t" r="r" b="b"/>
            <a:pathLst>
              <a:path w="1460500" h="320039">
                <a:moveTo>
                  <a:pt x="160019" y="320039"/>
                </a:moveTo>
                <a:lnTo>
                  <a:pt x="0" y="160019"/>
                </a:lnTo>
                <a:lnTo>
                  <a:pt x="160019" y="0"/>
                </a:lnTo>
                <a:lnTo>
                  <a:pt x="160019" y="79247"/>
                </a:lnTo>
                <a:lnTo>
                  <a:pt x="1379220" y="79247"/>
                </a:lnTo>
                <a:lnTo>
                  <a:pt x="1459992" y="160019"/>
                </a:lnTo>
                <a:lnTo>
                  <a:pt x="1380744" y="239267"/>
                </a:lnTo>
                <a:lnTo>
                  <a:pt x="160019" y="239267"/>
                </a:lnTo>
                <a:lnTo>
                  <a:pt x="160019" y="320039"/>
                </a:lnTo>
                <a:close/>
              </a:path>
              <a:path w="1460500" h="320039">
                <a:moveTo>
                  <a:pt x="1379220" y="79247"/>
                </a:moveTo>
                <a:lnTo>
                  <a:pt x="1299972" y="79247"/>
                </a:lnTo>
                <a:lnTo>
                  <a:pt x="1299972" y="0"/>
                </a:lnTo>
                <a:lnTo>
                  <a:pt x="1379220" y="79247"/>
                </a:lnTo>
                <a:close/>
              </a:path>
              <a:path w="1460500" h="320039">
                <a:moveTo>
                  <a:pt x="1299972" y="320039"/>
                </a:moveTo>
                <a:lnTo>
                  <a:pt x="1299972" y="239267"/>
                </a:lnTo>
                <a:lnTo>
                  <a:pt x="1380744" y="239267"/>
                </a:lnTo>
                <a:lnTo>
                  <a:pt x="1299972" y="32003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13445" y="3001810"/>
            <a:ext cx="1478915" cy="351155"/>
          </a:xfrm>
          <a:custGeom>
            <a:avLst/>
            <a:gdLst/>
            <a:ahLst/>
            <a:cxnLst/>
            <a:rect l="l" t="t" r="r" b="b"/>
            <a:pathLst>
              <a:path w="1478915" h="351154">
                <a:moveTo>
                  <a:pt x="175342" y="350710"/>
                </a:moveTo>
                <a:lnTo>
                  <a:pt x="0" y="175355"/>
                </a:lnTo>
                <a:lnTo>
                  <a:pt x="175342" y="0"/>
                </a:lnTo>
                <a:lnTo>
                  <a:pt x="175342" y="15341"/>
                </a:lnTo>
                <a:lnTo>
                  <a:pt x="162642" y="15341"/>
                </a:lnTo>
                <a:lnTo>
                  <a:pt x="162642" y="30670"/>
                </a:lnTo>
                <a:lnTo>
                  <a:pt x="22447" y="170865"/>
                </a:lnTo>
                <a:lnTo>
                  <a:pt x="13468" y="170865"/>
                </a:lnTo>
                <a:lnTo>
                  <a:pt x="13468" y="179844"/>
                </a:lnTo>
                <a:lnTo>
                  <a:pt x="22447" y="179844"/>
                </a:lnTo>
                <a:lnTo>
                  <a:pt x="162642" y="320039"/>
                </a:lnTo>
                <a:lnTo>
                  <a:pt x="162642" y="335381"/>
                </a:lnTo>
                <a:lnTo>
                  <a:pt x="175342" y="335381"/>
                </a:lnTo>
                <a:lnTo>
                  <a:pt x="175342" y="350710"/>
                </a:lnTo>
                <a:close/>
              </a:path>
              <a:path w="1478915" h="351154">
                <a:moveTo>
                  <a:pt x="1302988" y="95351"/>
                </a:moveTo>
                <a:lnTo>
                  <a:pt x="1302988" y="0"/>
                </a:lnTo>
                <a:lnTo>
                  <a:pt x="1318328" y="15341"/>
                </a:lnTo>
                <a:lnTo>
                  <a:pt x="1315688" y="15341"/>
                </a:lnTo>
                <a:lnTo>
                  <a:pt x="1304855" y="19824"/>
                </a:lnTo>
                <a:lnTo>
                  <a:pt x="1315688" y="30657"/>
                </a:lnTo>
                <a:lnTo>
                  <a:pt x="1315688" y="89001"/>
                </a:lnTo>
                <a:lnTo>
                  <a:pt x="1309338" y="89001"/>
                </a:lnTo>
                <a:lnTo>
                  <a:pt x="1302988" y="95351"/>
                </a:lnTo>
                <a:close/>
              </a:path>
              <a:path w="1478915" h="351154">
                <a:moveTo>
                  <a:pt x="162642" y="30670"/>
                </a:moveTo>
                <a:lnTo>
                  <a:pt x="162642" y="15341"/>
                </a:lnTo>
                <a:lnTo>
                  <a:pt x="173488" y="19824"/>
                </a:lnTo>
                <a:lnTo>
                  <a:pt x="162642" y="30670"/>
                </a:lnTo>
                <a:close/>
              </a:path>
              <a:path w="1478915" h="351154">
                <a:moveTo>
                  <a:pt x="1315688" y="101701"/>
                </a:moveTo>
                <a:lnTo>
                  <a:pt x="162642" y="101701"/>
                </a:lnTo>
                <a:lnTo>
                  <a:pt x="162655" y="30657"/>
                </a:lnTo>
                <a:lnTo>
                  <a:pt x="173488" y="19824"/>
                </a:lnTo>
                <a:lnTo>
                  <a:pt x="162642" y="15341"/>
                </a:lnTo>
                <a:lnTo>
                  <a:pt x="175342" y="15341"/>
                </a:lnTo>
                <a:lnTo>
                  <a:pt x="175342" y="89001"/>
                </a:lnTo>
                <a:lnTo>
                  <a:pt x="168992" y="89001"/>
                </a:lnTo>
                <a:lnTo>
                  <a:pt x="175342" y="95351"/>
                </a:lnTo>
                <a:lnTo>
                  <a:pt x="1315688" y="95351"/>
                </a:lnTo>
                <a:lnTo>
                  <a:pt x="1315688" y="101701"/>
                </a:lnTo>
                <a:close/>
              </a:path>
              <a:path w="1478915" h="351154">
                <a:moveTo>
                  <a:pt x="1315688" y="30657"/>
                </a:moveTo>
                <a:lnTo>
                  <a:pt x="1304855" y="19824"/>
                </a:lnTo>
                <a:lnTo>
                  <a:pt x="1315688" y="15341"/>
                </a:lnTo>
                <a:lnTo>
                  <a:pt x="1315688" y="30657"/>
                </a:lnTo>
                <a:close/>
              </a:path>
              <a:path w="1478915" h="351154">
                <a:moveTo>
                  <a:pt x="1460385" y="175355"/>
                </a:moveTo>
                <a:lnTo>
                  <a:pt x="1315700" y="30670"/>
                </a:lnTo>
                <a:lnTo>
                  <a:pt x="1315688" y="15341"/>
                </a:lnTo>
                <a:lnTo>
                  <a:pt x="1318328" y="15341"/>
                </a:lnTo>
                <a:lnTo>
                  <a:pt x="1473841" y="170865"/>
                </a:lnTo>
                <a:lnTo>
                  <a:pt x="1464875" y="170865"/>
                </a:lnTo>
                <a:lnTo>
                  <a:pt x="1460385" y="175355"/>
                </a:lnTo>
                <a:close/>
              </a:path>
              <a:path w="1478915" h="351154">
                <a:moveTo>
                  <a:pt x="175342" y="95351"/>
                </a:moveTo>
                <a:lnTo>
                  <a:pt x="168992" y="89001"/>
                </a:lnTo>
                <a:lnTo>
                  <a:pt x="175342" y="89001"/>
                </a:lnTo>
                <a:lnTo>
                  <a:pt x="175342" y="95351"/>
                </a:lnTo>
                <a:close/>
              </a:path>
              <a:path w="1478915" h="351154">
                <a:moveTo>
                  <a:pt x="1302988" y="95351"/>
                </a:moveTo>
                <a:lnTo>
                  <a:pt x="175342" y="95351"/>
                </a:lnTo>
                <a:lnTo>
                  <a:pt x="175342" y="89001"/>
                </a:lnTo>
                <a:lnTo>
                  <a:pt x="1302988" y="89001"/>
                </a:lnTo>
                <a:lnTo>
                  <a:pt x="1302988" y="95351"/>
                </a:lnTo>
                <a:close/>
              </a:path>
              <a:path w="1478915" h="351154">
                <a:moveTo>
                  <a:pt x="1315688" y="95351"/>
                </a:moveTo>
                <a:lnTo>
                  <a:pt x="1302988" y="95351"/>
                </a:lnTo>
                <a:lnTo>
                  <a:pt x="1309338" y="89001"/>
                </a:lnTo>
                <a:lnTo>
                  <a:pt x="1315688" y="89001"/>
                </a:lnTo>
                <a:lnTo>
                  <a:pt x="1315688" y="95351"/>
                </a:lnTo>
                <a:close/>
              </a:path>
              <a:path w="1478915" h="351154">
                <a:moveTo>
                  <a:pt x="13468" y="179844"/>
                </a:moveTo>
                <a:lnTo>
                  <a:pt x="13468" y="170865"/>
                </a:lnTo>
                <a:lnTo>
                  <a:pt x="17951" y="175361"/>
                </a:lnTo>
                <a:lnTo>
                  <a:pt x="13468" y="179844"/>
                </a:lnTo>
                <a:close/>
              </a:path>
              <a:path w="1478915" h="351154">
                <a:moveTo>
                  <a:pt x="17957" y="175355"/>
                </a:moveTo>
                <a:lnTo>
                  <a:pt x="13468" y="170865"/>
                </a:lnTo>
                <a:lnTo>
                  <a:pt x="22447" y="170865"/>
                </a:lnTo>
                <a:lnTo>
                  <a:pt x="17957" y="175355"/>
                </a:lnTo>
                <a:close/>
              </a:path>
              <a:path w="1478915" h="351154">
                <a:moveTo>
                  <a:pt x="1464875" y="179844"/>
                </a:moveTo>
                <a:lnTo>
                  <a:pt x="1460385" y="175355"/>
                </a:lnTo>
                <a:lnTo>
                  <a:pt x="1464875" y="170865"/>
                </a:lnTo>
                <a:lnTo>
                  <a:pt x="1464875" y="179844"/>
                </a:lnTo>
                <a:close/>
              </a:path>
              <a:path w="1478915" h="351154">
                <a:moveTo>
                  <a:pt x="1473854" y="179844"/>
                </a:moveTo>
                <a:lnTo>
                  <a:pt x="1464875" y="179844"/>
                </a:lnTo>
                <a:lnTo>
                  <a:pt x="1464875" y="170865"/>
                </a:lnTo>
                <a:lnTo>
                  <a:pt x="1473841" y="170865"/>
                </a:lnTo>
                <a:lnTo>
                  <a:pt x="1478337" y="175361"/>
                </a:lnTo>
                <a:lnTo>
                  <a:pt x="1473854" y="179844"/>
                </a:lnTo>
                <a:close/>
              </a:path>
              <a:path w="1478915" h="351154">
                <a:moveTo>
                  <a:pt x="22447" y="179844"/>
                </a:moveTo>
                <a:lnTo>
                  <a:pt x="13468" y="179844"/>
                </a:lnTo>
                <a:lnTo>
                  <a:pt x="17964" y="175361"/>
                </a:lnTo>
                <a:lnTo>
                  <a:pt x="22447" y="179844"/>
                </a:lnTo>
                <a:close/>
              </a:path>
              <a:path w="1478915" h="351154">
                <a:moveTo>
                  <a:pt x="1318317" y="335381"/>
                </a:moveTo>
                <a:lnTo>
                  <a:pt x="1315688" y="335381"/>
                </a:lnTo>
                <a:lnTo>
                  <a:pt x="1315700" y="320039"/>
                </a:lnTo>
                <a:lnTo>
                  <a:pt x="1460392" y="175361"/>
                </a:lnTo>
                <a:lnTo>
                  <a:pt x="1464875" y="179844"/>
                </a:lnTo>
                <a:lnTo>
                  <a:pt x="1473854" y="179844"/>
                </a:lnTo>
                <a:lnTo>
                  <a:pt x="1318317" y="335381"/>
                </a:lnTo>
                <a:close/>
              </a:path>
              <a:path w="1478915" h="351154">
                <a:moveTo>
                  <a:pt x="175342" y="335381"/>
                </a:moveTo>
                <a:lnTo>
                  <a:pt x="162642" y="335381"/>
                </a:lnTo>
                <a:lnTo>
                  <a:pt x="173488" y="330885"/>
                </a:lnTo>
                <a:lnTo>
                  <a:pt x="162655" y="320052"/>
                </a:lnTo>
                <a:lnTo>
                  <a:pt x="162642" y="249021"/>
                </a:lnTo>
                <a:lnTo>
                  <a:pt x="1315688" y="249021"/>
                </a:lnTo>
                <a:lnTo>
                  <a:pt x="1315688" y="255371"/>
                </a:lnTo>
                <a:lnTo>
                  <a:pt x="175342" y="255371"/>
                </a:lnTo>
                <a:lnTo>
                  <a:pt x="168992" y="261721"/>
                </a:lnTo>
                <a:lnTo>
                  <a:pt x="175342" y="261721"/>
                </a:lnTo>
                <a:lnTo>
                  <a:pt x="175342" y="335381"/>
                </a:lnTo>
                <a:close/>
              </a:path>
              <a:path w="1478915" h="351154">
                <a:moveTo>
                  <a:pt x="175342" y="261721"/>
                </a:moveTo>
                <a:lnTo>
                  <a:pt x="168992" y="261721"/>
                </a:lnTo>
                <a:lnTo>
                  <a:pt x="175342" y="255371"/>
                </a:lnTo>
                <a:lnTo>
                  <a:pt x="175342" y="261721"/>
                </a:lnTo>
                <a:close/>
              </a:path>
              <a:path w="1478915" h="351154">
                <a:moveTo>
                  <a:pt x="1302988" y="261721"/>
                </a:moveTo>
                <a:lnTo>
                  <a:pt x="175342" y="261721"/>
                </a:lnTo>
                <a:lnTo>
                  <a:pt x="175342" y="255371"/>
                </a:lnTo>
                <a:lnTo>
                  <a:pt x="1302988" y="255371"/>
                </a:lnTo>
                <a:lnTo>
                  <a:pt x="1302988" y="261721"/>
                </a:lnTo>
                <a:close/>
              </a:path>
              <a:path w="1478915" h="351154">
                <a:moveTo>
                  <a:pt x="1302988" y="350710"/>
                </a:moveTo>
                <a:lnTo>
                  <a:pt x="1302988" y="255371"/>
                </a:lnTo>
                <a:lnTo>
                  <a:pt x="1309338" y="261721"/>
                </a:lnTo>
                <a:lnTo>
                  <a:pt x="1315688" y="261721"/>
                </a:lnTo>
                <a:lnTo>
                  <a:pt x="1315688" y="320052"/>
                </a:lnTo>
                <a:lnTo>
                  <a:pt x="1304855" y="330885"/>
                </a:lnTo>
                <a:lnTo>
                  <a:pt x="1315688" y="335381"/>
                </a:lnTo>
                <a:lnTo>
                  <a:pt x="1318317" y="335381"/>
                </a:lnTo>
                <a:lnTo>
                  <a:pt x="1302988" y="350710"/>
                </a:lnTo>
                <a:close/>
              </a:path>
              <a:path w="1478915" h="351154">
                <a:moveTo>
                  <a:pt x="1315688" y="261721"/>
                </a:moveTo>
                <a:lnTo>
                  <a:pt x="1309338" y="261721"/>
                </a:lnTo>
                <a:lnTo>
                  <a:pt x="1302988" y="255371"/>
                </a:lnTo>
                <a:lnTo>
                  <a:pt x="1315688" y="255371"/>
                </a:lnTo>
                <a:lnTo>
                  <a:pt x="1315688" y="261721"/>
                </a:lnTo>
                <a:close/>
              </a:path>
              <a:path w="1478915" h="351154">
                <a:moveTo>
                  <a:pt x="162642" y="335381"/>
                </a:moveTo>
                <a:lnTo>
                  <a:pt x="162642" y="320039"/>
                </a:lnTo>
                <a:lnTo>
                  <a:pt x="173488" y="330885"/>
                </a:lnTo>
                <a:lnTo>
                  <a:pt x="162642" y="335381"/>
                </a:lnTo>
                <a:close/>
              </a:path>
              <a:path w="1478915" h="351154">
                <a:moveTo>
                  <a:pt x="1315688" y="335381"/>
                </a:moveTo>
                <a:lnTo>
                  <a:pt x="1304855" y="330885"/>
                </a:lnTo>
                <a:lnTo>
                  <a:pt x="1315688" y="320052"/>
                </a:lnTo>
                <a:lnTo>
                  <a:pt x="1315688" y="335381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05628" y="2552700"/>
            <a:ext cx="1132840" cy="462280"/>
          </a:xfrm>
          <a:custGeom>
            <a:avLst/>
            <a:gdLst/>
            <a:ahLst/>
            <a:cxnLst/>
            <a:rect l="l" t="t" r="r" b="b"/>
            <a:pathLst>
              <a:path w="1132840" h="462280">
                <a:moveTo>
                  <a:pt x="0" y="0"/>
                </a:moveTo>
                <a:lnTo>
                  <a:pt x="1132331" y="0"/>
                </a:lnTo>
                <a:lnTo>
                  <a:pt x="1132331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01183" y="2547620"/>
            <a:ext cx="1142365" cy="471805"/>
          </a:xfrm>
          <a:custGeom>
            <a:avLst/>
            <a:gdLst/>
            <a:ahLst/>
            <a:cxnLst/>
            <a:rect l="l" t="t" r="r" b="b"/>
            <a:pathLst>
              <a:path w="1142365" h="471805">
                <a:moveTo>
                  <a:pt x="1142161" y="471182"/>
                </a:moveTo>
                <a:lnTo>
                  <a:pt x="0" y="471182"/>
                </a:lnTo>
                <a:lnTo>
                  <a:pt x="0" y="0"/>
                </a:lnTo>
                <a:lnTo>
                  <a:pt x="1142161" y="0"/>
                </a:lnTo>
                <a:lnTo>
                  <a:pt x="1142161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461657"/>
                </a:lnTo>
                <a:lnTo>
                  <a:pt x="4762" y="461657"/>
                </a:lnTo>
                <a:lnTo>
                  <a:pt x="9525" y="466420"/>
                </a:lnTo>
                <a:lnTo>
                  <a:pt x="1142161" y="466420"/>
                </a:lnTo>
                <a:lnTo>
                  <a:pt x="1142161" y="471182"/>
                </a:lnTo>
                <a:close/>
              </a:path>
              <a:path w="1142365" h="471805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1142365" h="471805">
                <a:moveTo>
                  <a:pt x="1132636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1132636" y="4762"/>
                </a:lnTo>
                <a:lnTo>
                  <a:pt x="1132636" y="9524"/>
                </a:lnTo>
                <a:close/>
              </a:path>
              <a:path w="1142365" h="471805">
                <a:moveTo>
                  <a:pt x="1132636" y="466420"/>
                </a:moveTo>
                <a:lnTo>
                  <a:pt x="1132636" y="4762"/>
                </a:lnTo>
                <a:lnTo>
                  <a:pt x="1137399" y="9524"/>
                </a:lnTo>
                <a:lnTo>
                  <a:pt x="1142161" y="9524"/>
                </a:lnTo>
                <a:lnTo>
                  <a:pt x="1142161" y="461657"/>
                </a:lnTo>
                <a:lnTo>
                  <a:pt x="1137399" y="461657"/>
                </a:lnTo>
                <a:lnTo>
                  <a:pt x="1132636" y="466420"/>
                </a:lnTo>
                <a:close/>
              </a:path>
              <a:path w="1142365" h="471805">
                <a:moveTo>
                  <a:pt x="1142161" y="9524"/>
                </a:moveTo>
                <a:lnTo>
                  <a:pt x="1137399" y="9524"/>
                </a:lnTo>
                <a:lnTo>
                  <a:pt x="1132636" y="4762"/>
                </a:lnTo>
                <a:lnTo>
                  <a:pt x="1142161" y="4762"/>
                </a:lnTo>
                <a:lnTo>
                  <a:pt x="1142161" y="9524"/>
                </a:lnTo>
                <a:close/>
              </a:path>
              <a:path w="1142365" h="471805">
                <a:moveTo>
                  <a:pt x="9525" y="466420"/>
                </a:moveTo>
                <a:lnTo>
                  <a:pt x="4762" y="461657"/>
                </a:lnTo>
                <a:lnTo>
                  <a:pt x="9525" y="461657"/>
                </a:lnTo>
                <a:lnTo>
                  <a:pt x="9525" y="466420"/>
                </a:lnTo>
                <a:close/>
              </a:path>
              <a:path w="1142365" h="471805">
                <a:moveTo>
                  <a:pt x="1132636" y="466420"/>
                </a:moveTo>
                <a:lnTo>
                  <a:pt x="9525" y="466420"/>
                </a:lnTo>
                <a:lnTo>
                  <a:pt x="9525" y="461657"/>
                </a:lnTo>
                <a:lnTo>
                  <a:pt x="1132636" y="461657"/>
                </a:lnTo>
                <a:lnTo>
                  <a:pt x="1132636" y="466420"/>
                </a:lnTo>
                <a:close/>
              </a:path>
              <a:path w="1142365" h="471805">
                <a:moveTo>
                  <a:pt x="1142161" y="466420"/>
                </a:moveTo>
                <a:lnTo>
                  <a:pt x="1132636" y="466420"/>
                </a:lnTo>
                <a:lnTo>
                  <a:pt x="1137399" y="461657"/>
                </a:lnTo>
                <a:lnTo>
                  <a:pt x="1142161" y="461657"/>
                </a:lnTo>
                <a:lnTo>
                  <a:pt x="1142161" y="466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405628" y="2567622"/>
            <a:ext cx="1132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黑体"/>
                <a:cs typeface="黑体"/>
              </a:rPr>
              <a:t>相似</a:t>
            </a:r>
            <a:r>
              <a:rPr dirty="0" sz="2400" spc="-10" b="1">
                <a:solidFill>
                  <a:srgbClr val="C00000"/>
                </a:solidFill>
                <a:latin typeface="黑体"/>
                <a:cs typeface="黑体"/>
              </a:rPr>
              <a:t>处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69835" y="2296667"/>
            <a:ext cx="2988945" cy="769620"/>
          </a:xfrm>
          <a:custGeom>
            <a:avLst/>
            <a:gdLst/>
            <a:ahLst/>
            <a:cxnLst/>
            <a:rect l="l" t="t" r="r" b="b"/>
            <a:pathLst>
              <a:path w="2988945" h="769619">
                <a:moveTo>
                  <a:pt x="0" y="0"/>
                </a:moveTo>
                <a:lnTo>
                  <a:pt x="2988564" y="0"/>
                </a:lnTo>
                <a:lnTo>
                  <a:pt x="2988564" y="769619"/>
                </a:lnTo>
                <a:lnTo>
                  <a:pt x="0" y="769619"/>
                </a:lnTo>
                <a:lnTo>
                  <a:pt x="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056221" y="2282850"/>
            <a:ext cx="3016885" cy="798195"/>
          </a:xfrm>
          <a:custGeom>
            <a:avLst/>
            <a:gdLst/>
            <a:ahLst/>
            <a:cxnLst/>
            <a:rect l="l" t="t" r="r" b="b"/>
            <a:pathLst>
              <a:path w="3016884" h="798194">
                <a:moveTo>
                  <a:pt x="3016465" y="798004"/>
                </a:moveTo>
                <a:lnTo>
                  <a:pt x="0" y="798004"/>
                </a:lnTo>
                <a:lnTo>
                  <a:pt x="0" y="0"/>
                </a:lnTo>
                <a:lnTo>
                  <a:pt x="3016465" y="0"/>
                </a:lnTo>
                <a:lnTo>
                  <a:pt x="301646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769429"/>
                </a:lnTo>
                <a:lnTo>
                  <a:pt x="14287" y="769429"/>
                </a:lnTo>
                <a:lnTo>
                  <a:pt x="28575" y="783716"/>
                </a:lnTo>
                <a:lnTo>
                  <a:pt x="3016465" y="783716"/>
                </a:lnTo>
                <a:lnTo>
                  <a:pt x="3016465" y="798004"/>
                </a:lnTo>
                <a:close/>
              </a:path>
              <a:path w="3016884" h="79819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3016884" h="798194">
                <a:moveTo>
                  <a:pt x="298789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2987890" y="14287"/>
                </a:lnTo>
                <a:lnTo>
                  <a:pt x="2987890" y="28575"/>
                </a:lnTo>
                <a:close/>
              </a:path>
              <a:path w="3016884" h="798194">
                <a:moveTo>
                  <a:pt x="2987890" y="783716"/>
                </a:moveTo>
                <a:lnTo>
                  <a:pt x="2987890" y="14287"/>
                </a:lnTo>
                <a:lnTo>
                  <a:pt x="3002178" y="28575"/>
                </a:lnTo>
                <a:lnTo>
                  <a:pt x="3016465" y="28575"/>
                </a:lnTo>
                <a:lnTo>
                  <a:pt x="3016465" y="769429"/>
                </a:lnTo>
                <a:lnTo>
                  <a:pt x="3002178" y="769429"/>
                </a:lnTo>
                <a:lnTo>
                  <a:pt x="2987890" y="783716"/>
                </a:lnTo>
                <a:close/>
              </a:path>
              <a:path w="3016884" h="798194">
                <a:moveTo>
                  <a:pt x="3016465" y="28575"/>
                </a:moveTo>
                <a:lnTo>
                  <a:pt x="3002178" y="28575"/>
                </a:lnTo>
                <a:lnTo>
                  <a:pt x="2987890" y="14287"/>
                </a:lnTo>
                <a:lnTo>
                  <a:pt x="3016465" y="14287"/>
                </a:lnTo>
                <a:lnTo>
                  <a:pt x="3016465" y="28575"/>
                </a:lnTo>
                <a:close/>
              </a:path>
              <a:path w="3016884" h="798194">
                <a:moveTo>
                  <a:pt x="28575" y="783716"/>
                </a:moveTo>
                <a:lnTo>
                  <a:pt x="14287" y="769429"/>
                </a:lnTo>
                <a:lnTo>
                  <a:pt x="28575" y="769429"/>
                </a:lnTo>
                <a:lnTo>
                  <a:pt x="28575" y="783716"/>
                </a:lnTo>
                <a:close/>
              </a:path>
              <a:path w="3016884" h="798194">
                <a:moveTo>
                  <a:pt x="2987890" y="783716"/>
                </a:moveTo>
                <a:lnTo>
                  <a:pt x="28575" y="783716"/>
                </a:lnTo>
                <a:lnTo>
                  <a:pt x="28575" y="769429"/>
                </a:lnTo>
                <a:lnTo>
                  <a:pt x="2987890" y="769429"/>
                </a:lnTo>
                <a:lnTo>
                  <a:pt x="2987890" y="783716"/>
                </a:lnTo>
                <a:close/>
              </a:path>
              <a:path w="3016884" h="798194">
                <a:moveTo>
                  <a:pt x="3016465" y="783716"/>
                </a:moveTo>
                <a:lnTo>
                  <a:pt x="2987890" y="783716"/>
                </a:lnTo>
                <a:lnTo>
                  <a:pt x="3002178" y="769429"/>
                </a:lnTo>
                <a:lnTo>
                  <a:pt x="3016465" y="769429"/>
                </a:lnTo>
                <a:lnTo>
                  <a:pt x="3016465" y="78371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7069835" y="2297137"/>
            <a:ext cx="2988945" cy="695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1440" marR="9017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华文楷体"/>
                <a:cs typeface="华文楷体"/>
              </a:rPr>
              <a:t>分别跟电荷量的乘积</a:t>
            </a:r>
            <a:r>
              <a:rPr dirty="0" sz="2200" spc="-5" b="1">
                <a:latin typeface="华文楷体"/>
                <a:cs typeface="华文楷体"/>
              </a:rPr>
              <a:t>和 </a:t>
            </a:r>
            <a:r>
              <a:rPr dirty="0" sz="2200" b="1">
                <a:latin typeface="华文楷体"/>
                <a:cs typeface="华文楷体"/>
              </a:rPr>
              <a:t>质量的乘积成正</a:t>
            </a:r>
            <a:r>
              <a:rPr dirty="0" sz="2200" spc="-10" b="1">
                <a:latin typeface="华文楷体"/>
                <a:cs typeface="华文楷体"/>
              </a:rPr>
              <a:t>比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62216" y="3311652"/>
            <a:ext cx="2996565" cy="429895"/>
          </a:xfrm>
          <a:custGeom>
            <a:avLst/>
            <a:gdLst/>
            <a:ahLst/>
            <a:cxnLst/>
            <a:rect l="l" t="t" r="r" b="b"/>
            <a:pathLst>
              <a:path w="2996565" h="429895">
                <a:moveTo>
                  <a:pt x="0" y="0"/>
                </a:moveTo>
                <a:lnTo>
                  <a:pt x="2996183" y="0"/>
                </a:lnTo>
                <a:lnTo>
                  <a:pt x="2996183" y="429768"/>
                </a:lnTo>
                <a:lnTo>
                  <a:pt x="0" y="429768"/>
                </a:lnTo>
                <a:lnTo>
                  <a:pt x="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047700" y="3296830"/>
            <a:ext cx="3025140" cy="459740"/>
          </a:xfrm>
          <a:custGeom>
            <a:avLst/>
            <a:gdLst/>
            <a:ahLst/>
            <a:cxnLst/>
            <a:rect l="l" t="t" r="r" b="b"/>
            <a:pathLst>
              <a:path w="3025140" h="459739">
                <a:moveTo>
                  <a:pt x="3024987" y="459460"/>
                </a:moveTo>
                <a:lnTo>
                  <a:pt x="0" y="459460"/>
                </a:lnTo>
                <a:lnTo>
                  <a:pt x="0" y="0"/>
                </a:lnTo>
                <a:lnTo>
                  <a:pt x="3024987" y="0"/>
                </a:lnTo>
                <a:lnTo>
                  <a:pt x="3024987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430885"/>
                </a:lnTo>
                <a:lnTo>
                  <a:pt x="14287" y="430885"/>
                </a:lnTo>
                <a:lnTo>
                  <a:pt x="28575" y="445173"/>
                </a:lnTo>
                <a:lnTo>
                  <a:pt x="3024987" y="445173"/>
                </a:lnTo>
                <a:lnTo>
                  <a:pt x="3024987" y="459460"/>
                </a:lnTo>
                <a:close/>
              </a:path>
              <a:path w="3025140" h="459739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3025140" h="459739">
                <a:moveTo>
                  <a:pt x="2996412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2996412" y="14287"/>
                </a:lnTo>
                <a:lnTo>
                  <a:pt x="2996412" y="28575"/>
                </a:lnTo>
                <a:close/>
              </a:path>
              <a:path w="3025140" h="459739">
                <a:moveTo>
                  <a:pt x="2996412" y="445173"/>
                </a:moveTo>
                <a:lnTo>
                  <a:pt x="2996412" y="14287"/>
                </a:lnTo>
                <a:lnTo>
                  <a:pt x="3010700" y="28575"/>
                </a:lnTo>
                <a:lnTo>
                  <a:pt x="3024987" y="28575"/>
                </a:lnTo>
                <a:lnTo>
                  <a:pt x="3024987" y="430885"/>
                </a:lnTo>
                <a:lnTo>
                  <a:pt x="3010700" y="430885"/>
                </a:lnTo>
                <a:lnTo>
                  <a:pt x="2996412" y="445173"/>
                </a:lnTo>
                <a:close/>
              </a:path>
              <a:path w="3025140" h="459739">
                <a:moveTo>
                  <a:pt x="3024987" y="28575"/>
                </a:moveTo>
                <a:lnTo>
                  <a:pt x="3010700" y="28575"/>
                </a:lnTo>
                <a:lnTo>
                  <a:pt x="2996412" y="14287"/>
                </a:lnTo>
                <a:lnTo>
                  <a:pt x="3024987" y="14287"/>
                </a:lnTo>
                <a:lnTo>
                  <a:pt x="3024987" y="28575"/>
                </a:lnTo>
                <a:close/>
              </a:path>
              <a:path w="3025140" h="459739">
                <a:moveTo>
                  <a:pt x="28575" y="445173"/>
                </a:moveTo>
                <a:lnTo>
                  <a:pt x="14287" y="430885"/>
                </a:lnTo>
                <a:lnTo>
                  <a:pt x="28575" y="430885"/>
                </a:lnTo>
                <a:lnTo>
                  <a:pt x="28575" y="445173"/>
                </a:lnTo>
                <a:close/>
              </a:path>
              <a:path w="3025140" h="459739">
                <a:moveTo>
                  <a:pt x="2996412" y="445173"/>
                </a:moveTo>
                <a:lnTo>
                  <a:pt x="28575" y="445173"/>
                </a:lnTo>
                <a:lnTo>
                  <a:pt x="28575" y="430885"/>
                </a:lnTo>
                <a:lnTo>
                  <a:pt x="2996412" y="430885"/>
                </a:lnTo>
                <a:lnTo>
                  <a:pt x="2996412" y="445173"/>
                </a:lnTo>
                <a:close/>
              </a:path>
              <a:path w="3025140" h="459739">
                <a:moveTo>
                  <a:pt x="3024987" y="445173"/>
                </a:moveTo>
                <a:lnTo>
                  <a:pt x="2996412" y="445173"/>
                </a:lnTo>
                <a:lnTo>
                  <a:pt x="3010700" y="430885"/>
                </a:lnTo>
                <a:lnTo>
                  <a:pt x="3024987" y="430885"/>
                </a:lnTo>
                <a:lnTo>
                  <a:pt x="3024987" y="445173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7140092" y="3311118"/>
            <a:ext cx="282448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华文楷体"/>
                <a:cs typeface="华文楷体"/>
              </a:rPr>
              <a:t>都跟距离的平方成反</a:t>
            </a:r>
            <a:r>
              <a:rPr dirty="0" sz="2200" spc="-10" b="1">
                <a:latin typeface="华文楷体"/>
                <a:cs typeface="华文楷体"/>
              </a:rPr>
              <a:t>比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44931" y="4010685"/>
            <a:ext cx="224790" cy="1308100"/>
          </a:xfrm>
          <a:custGeom>
            <a:avLst/>
            <a:gdLst/>
            <a:ahLst/>
            <a:cxnLst/>
            <a:rect l="l" t="t" r="r" b="b"/>
            <a:pathLst>
              <a:path w="224790" h="1308100">
                <a:moveTo>
                  <a:pt x="219240" y="38100"/>
                </a:moveTo>
                <a:lnTo>
                  <a:pt x="144373" y="38100"/>
                </a:lnTo>
                <a:lnTo>
                  <a:pt x="148247" y="25400"/>
                </a:lnTo>
                <a:lnTo>
                  <a:pt x="158534" y="25400"/>
                </a:lnTo>
                <a:lnTo>
                  <a:pt x="162826" y="12700"/>
                </a:lnTo>
                <a:lnTo>
                  <a:pt x="174523" y="12700"/>
                </a:lnTo>
                <a:lnTo>
                  <a:pt x="179171" y="0"/>
                </a:lnTo>
                <a:lnTo>
                  <a:pt x="223126" y="0"/>
                </a:lnTo>
                <a:lnTo>
                  <a:pt x="224510" y="25400"/>
                </a:lnTo>
                <a:lnTo>
                  <a:pt x="219240" y="38100"/>
                </a:lnTo>
                <a:close/>
              </a:path>
              <a:path w="224790" h="1308100">
                <a:moveTo>
                  <a:pt x="186334" y="50800"/>
                </a:moveTo>
                <a:lnTo>
                  <a:pt x="135978" y="50800"/>
                </a:lnTo>
                <a:lnTo>
                  <a:pt x="139534" y="38100"/>
                </a:lnTo>
                <a:lnTo>
                  <a:pt x="190741" y="38100"/>
                </a:lnTo>
                <a:lnTo>
                  <a:pt x="186334" y="50800"/>
                </a:lnTo>
                <a:close/>
              </a:path>
              <a:path w="224790" h="1308100">
                <a:moveTo>
                  <a:pt x="172961" y="63500"/>
                </a:moveTo>
                <a:lnTo>
                  <a:pt x="125006" y="63500"/>
                </a:lnTo>
                <a:lnTo>
                  <a:pt x="128447" y="50800"/>
                </a:lnTo>
                <a:lnTo>
                  <a:pt x="176834" y="50800"/>
                </a:lnTo>
                <a:lnTo>
                  <a:pt x="172961" y="63500"/>
                </a:lnTo>
                <a:close/>
              </a:path>
              <a:path w="224790" h="1308100">
                <a:moveTo>
                  <a:pt x="155981" y="88900"/>
                </a:moveTo>
                <a:lnTo>
                  <a:pt x="116065" y="88900"/>
                </a:lnTo>
                <a:lnTo>
                  <a:pt x="118808" y="76200"/>
                </a:lnTo>
                <a:lnTo>
                  <a:pt x="121793" y="63500"/>
                </a:lnTo>
                <a:lnTo>
                  <a:pt x="167297" y="63500"/>
                </a:lnTo>
                <a:lnTo>
                  <a:pt x="163906" y="76200"/>
                </a:lnTo>
                <a:lnTo>
                  <a:pt x="158838" y="76200"/>
                </a:lnTo>
                <a:lnTo>
                  <a:pt x="155981" y="88900"/>
                </a:lnTo>
                <a:close/>
              </a:path>
              <a:path w="224790" h="1308100">
                <a:moveTo>
                  <a:pt x="151460" y="101600"/>
                </a:moveTo>
                <a:lnTo>
                  <a:pt x="111264" y="101600"/>
                </a:lnTo>
                <a:lnTo>
                  <a:pt x="113538" y="88900"/>
                </a:lnTo>
                <a:lnTo>
                  <a:pt x="153924" y="88900"/>
                </a:lnTo>
                <a:lnTo>
                  <a:pt x="151460" y="101600"/>
                </a:lnTo>
                <a:close/>
              </a:path>
              <a:path w="224790" h="1308100">
                <a:moveTo>
                  <a:pt x="147624" y="114300"/>
                </a:moveTo>
                <a:lnTo>
                  <a:pt x="107454" y="114300"/>
                </a:lnTo>
                <a:lnTo>
                  <a:pt x="109232" y="101600"/>
                </a:lnTo>
                <a:lnTo>
                  <a:pt x="149682" y="101600"/>
                </a:lnTo>
                <a:lnTo>
                  <a:pt x="147624" y="114300"/>
                </a:lnTo>
                <a:close/>
              </a:path>
              <a:path w="224790" h="1308100">
                <a:moveTo>
                  <a:pt x="141477" y="139700"/>
                </a:moveTo>
                <a:lnTo>
                  <a:pt x="103670" y="139700"/>
                </a:lnTo>
                <a:lnTo>
                  <a:pt x="104571" y="127000"/>
                </a:lnTo>
                <a:lnTo>
                  <a:pt x="105930" y="114300"/>
                </a:lnTo>
                <a:lnTo>
                  <a:pt x="144691" y="114300"/>
                </a:lnTo>
                <a:lnTo>
                  <a:pt x="143319" y="127000"/>
                </a:lnTo>
                <a:lnTo>
                  <a:pt x="142379" y="127000"/>
                </a:lnTo>
                <a:lnTo>
                  <a:pt x="141477" y="139700"/>
                </a:lnTo>
                <a:close/>
              </a:path>
              <a:path w="224790" h="1308100">
                <a:moveTo>
                  <a:pt x="144551" y="127000"/>
                </a:moveTo>
                <a:lnTo>
                  <a:pt x="144691" y="114300"/>
                </a:lnTo>
                <a:lnTo>
                  <a:pt x="146164" y="114300"/>
                </a:lnTo>
                <a:lnTo>
                  <a:pt x="144551" y="127000"/>
                </a:lnTo>
                <a:close/>
              </a:path>
              <a:path w="224790" h="1308100">
                <a:moveTo>
                  <a:pt x="142290" y="139700"/>
                </a:moveTo>
                <a:lnTo>
                  <a:pt x="142379" y="127000"/>
                </a:lnTo>
                <a:lnTo>
                  <a:pt x="143433" y="127000"/>
                </a:lnTo>
                <a:lnTo>
                  <a:pt x="142290" y="139700"/>
                </a:lnTo>
                <a:close/>
              </a:path>
              <a:path w="224790" h="1308100">
                <a:moveTo>
                  <a:pt x="140449" y="533400"/>
                </a:moveTo>
                <a:lnTo>
                  <a:pt x="102349" y="533400"/>
                </a:lnTo>
                <a:lnTo>
                  <a:pt x="102349" y="165100"/>
                </a:lnTo>
                <a:lnTo>
                  <a:pt x="102501" y="152400"/>
                </a:lnTo>
                <a:lnTo>
                  <a:pt x="102946" y="139700"/>
                </a:lnTo>
                <a:lnTo>
                  <a:pt x="141554" y="139700"/>
                </a:lnTo>
                <a:lnTo>
                  <a:pt x="140906" y="152400"/>
                </a:lnTo>
                <a:lnTo>
                  <a:pt x="140576" y="152400"/>
                </a:lnTo>
                <a:lnTo>
                  <a:pt x="140449" y="165100"/>
                </a:lnTo>
                <a:lnTo>
                  <a:pt x="140449" y="533400"/>
                </a:lnTo>
                <a:close/>
              </a:path>
              <a:path w="224790" h="1308100">
                <a:moveTo>
                  <a:pt x="139128" y="558800"/>
                </a:moveTo>
                <a:lnTo>
                  <a:pt x="100406" y="558800"/>
                </a:lnTo>
                <a:lnTo>
                  <a:pt x="101307" y="546100"/>
                </a:lnTo>
                <a:lnTo>
                  <a:pt x="101841" y="546100"/>
                </a:lnTo>
                <a:lnTo>
                  <a:pt x="102247" y="533400"/>
                </a:lnTo>
                <a:lnTo>
                  <a:pt x="140284" y="533400"/>
                </a:lnTo>
                <a:lnTo>
                  <a:pt x="139852" y="546100"/>
                </a:lnTo>
                <a:lnTo>
                  <a:pt x="139128" y="558800"/>
                </a:lnTo>
                <a:close/>
              </a:path>
              <a:path w="224790" h="1308100">
                <a:moveTo>
                  <a:pt x="136867" y="571500"/>
                </a:moveTo>
                <a:lnTo>
                  <a:pt x="98107" y="571500"/>
                </a:lnTo>
                <a:lnTo>
                  <a:pt x="99479" y="558800"/>
                </a:lnTo>
                <a:lnTo>
                  <a:pt x="138226" y="558800"/>
                </a:lnTo>
                <a:lnTo>
                  <a:pt x="136867" y="571500"/>
                </a:lnTo>
                <a:close/>
              </a:path>
              <a:path w="224790" h="1308100">
                <a:moveTo>
                  <a:pt x="131533" y="596900"/>
                </a:moveTo>
                <a:lnTo>
                  <a:pt x="91084" y="596900"/>
                </a:lnTo>
                <a:lnTo>
                  <a:pt x="93345" y="584200"/>
                </a:lnTo>
                <a:lnTo>
                  <a:pt x="94970" y="584200"/>
                </a:lnTo>
                <a:lnTo>
                  <a:pt x="96799" y="571500"/>
                </a:lnTo>
                <a:lnTo>
                  <a:pt x="135343" y="571500"/>
                </a:lnTo>
                <a:lnTo>
                  <a:pt x="133565" y="584200"/>
                </a:lnTo>
                <a:lnTo>
                  <a:pt x="131533" y="596900"/>
                </a:lnTo>
                <a:close/>
              </a:path>
              <a:path w="224790" h="1308100">
                <a:moveTo>
                  <a:pt x="86499" y="609600"/>
                </a:moveTo>
                <a:lnTo>
                  <a:pt x="83959" y="609600"/>
                </a:lnTo>
                <a:lnTo>
                  <a:pt x="86817" y="596900"/>
                </a:lnTo>
                <a:lnTo>
                  <a:pt x="86499" y="609600"/>
                </a:lnTo>
                <a:close/>
              </a:path>
              <a:path w="224790" h="1308100">
                <a:moveTo>
                  <a:pt x="126987" y="609600"/>
                </a:moveTo>
                <a:lnTo>
                  <a:pt x="86499" y="609600"/>
                </a:lnTo>
                <a:lnTo>
                  <a:pt x="89153" y="596900"/>
                </a:lnTo>
                <a:lnTo>
                  <a:pt x="129476" y="596900"/>
                </a:lnTo>
                <a:lnTo>
                  <a:pt x="126987" y="609600"/>
                </a:lnTo>
                <a:close/>
              </a:path>
              <a:path w="224790" h="1308100">
                <a:moveTo>
                  <a:pt x="121323" y="622300"/>
                </a:moveTo>
                <a:lnTo>
                  <a:pt x="78447" y="622300"/>
                </a:lnTo>
                <a:lnTo>
                  <a:pt x="81673" y="609600"/>
                </a:lnTo>
                <a:lnTo>
                  <a:pt x="124269" y="609600"/>
                </a:lnTo>
                <a:lnTo>
                  <a:pt x="121323" y="622300"/>
                </a:lnTo>
                <a:close/>
              </a:path>
              <a:path w="224790" h="1308100">
                <a:moveTo>
                  <a:pt x="114350" y="635000"/>
                </a:moveTo>
                <a:lnTo>
                  <a:pt x="69240" y="635000"/>
                </a:lnTo>
                <a:lnTo>
                  <a:pt x="72961" y="622300"/>
                </a:lnTo>
                <a:lnTo>
                  <a:pt x="118148" y="622300"/>
                </a:lnTo>
                <a:lnTo>
                  <a:pt x="114350" y="635000"/>
                </a:lnTo>
                <a:close/>
              </a:path>
              <a:path w="224790" h="1308100">
                <a:moveTo>
                  <a:pt x="107302" y="647700"/>
                </a:moveTo>
                <a:lnTo>
                  <a:pt x="55625" y="647700"/>
                </a:lnTo>
                <a:lnTo>
                  <a:pt x="59918" y="635000"/>
                </a:lnTo>
                <a:lnTo>
                  <a:pt x="110693" y="635000"/>
                </a:lnTo>
                <a:lnTo>
                  <a:pt x="107302" y="647700"/>
                </a:lnTo>
                <a:close/>
              </a:path>
              <a:path w="224790" h="1308100">
                <a:moveTo>
                  <a:pt x="37350" y="660400"/>
                </a:moveTo>
                <a:lnTo>
                  <a:pt x="33591" y="660400"/>
                </a:lnTo>
                <a:lnTo>
                  <a:pt x="38544" y="647700"/>
                </a:lnTo>
                <a:lnTo>
                  <a:pt x="37350" y="660400"/>
                </a:lnTo>
                <a:close/>
              </a:path>
              <a:path w="224790" h="1308100">
                <a:moveTo>
                  <a:pt x="99009" y="660400"/>
                </a:moveTo>
                <a:lnTo>
                  <a:pt x="37350" y="660400"/>
                </a:lnTo>
                <a:lnTo>
                  <a:pt x="42202" y="647700"/>
                </a:lnTo>
                <a:lnTo>
                  <a:pt x="103263" y="647700"/>
                </a:lnTo>
                <a:lnTo>
                  <a:pt x="99009" y="660400"/>
                </a:lnTo>
                <a:close/>
              </a:path>
              <a:path w="224790" h="1308100">
                <a:moveTo>
                  <a:pt x="19672" y="698500"/>
                </a:moveTo>
                <a:lnTo>
                  <a:pt x="8572" y="698500"/>
                </a:lnTo>
                <a:lnTo>
                  <a:pt x="5880" y="685800"/>
                </a:lnTo>
                <a:lnTo>
                  <a:pt x="622" y="685800"/>
                </a:lnTo>
                <a:lnTo>
                  <a:pt x="0" y="673100"/>
                </a:lnTo>
                <a:lnTo>
                  <a:pt x="1828" y="673100"/>
                </a:lnTo>
                <a:lnTo>
                  <a:pt x="3606" y="660400"/>
                </a:lnTo>
                <a:lnTo>
                  <a:pt x="19672" y="660400"/>
                </a:lnTo>
                <a:lnTo>
                  <a:pt x="19672" y="698500"/>
                </a:lnTo>
                <a:close/>
              </a:path>
              <a:path w="224790" h="1308100">
                <a:moveTo>
                  <a:pt x="39331" y="698500"/>
                </a:moveTo>
                <a:lnTo>
                  <a:pt x="19672" y="698500"/>
                </a:lnTo>
                <a:lnTo>
                  <a:pt x="19672" y="660400"/>
                </a:lnTo>
                <a:lnTo>
                  <a:pt x="57797" y="660400"/>
                </a:lnTo>
                <a:lnTo>
                  <a:pt x="62560" y="673100"/>
                </a:lnTo>
                <a:lnTo>
                  <a:pt x="73799" y="673100"/>
                </a:lnTo>
                <a:lnTo>
                  <a:pt x="69265" y="685800"/>
                </a:lnTo>
                <a:lnTo>
                  <a:pt x="44373" y="685800"/>
                </a:lnTo>
                <a:lnTo>
                  <a:pt x="39331" y="698500"/>
                </a:lnTo>
                <a:close/>
              </a:path>
              <a:path w="224790" h="1308100">
                <a:moveTo>
                  <a:pt x="85026" y="673100"/>
                </a:moveTo>
                <a:lnTo>
                  <a:pt x="62560" y="673100"/>
                </a:lnTo>
                <a:lnTo>
                  <a:pt x="57797" y="660400"/>
                </a:lnTo>
                <a:lnTo>
                  <a:pt x="89179" y="660400"/>
                </a:lnTo>
                <a:lnTo>
                  <a:pt x="85026" y="673100"/>
                </a:lnTo>
                <a:close/>
              </a:path>
              <a:path w="224790" h="1308100">
                <a:moveTo>
                  <a:pt x="79971" y="685800"/>
                </a:moveTo>
                <a:lnTo>
                  <a:pt x="69265" y="685800"/>
                </a:lnTo>
                <a:lnTo>
                  <a:pt x="73799" y="673100"/>
                </a:lnTo>
                <a:lnTo>
                  <a:pt x="79133" y="673100"/>
                </a:lnTo>
                <a:lnTo>
                  <a:pt x="79971" y="685800"/>
                </a:lnTo>
                <a:close/>
              </a:path>
              <a:path w="224790" h="1308100">
                <a:moveTo>
                  <a:pt x="93903" y="698500"/>
                </a:moveTo>
                <a:lnTo>
                  <a:pt x="39331" y="698500"/>
                </a:lnTo>
                <a:lnTo>
                  <a:pt x="44373" y="685800"/>
                </a:lnTo>
                <a:lnTo>
                  <a:pt x="89890" y="685800"/>
                </a:lnTo>
                <a:lnTo>
                  <a:pt x="93903" y="698500"/>
                </a:lnTo>
                <a:close/>
              </a:path>
              <a:path w="224790" h="1308100">
                <a:moveTo>
                  <a:pt x="106819" y="711200"/>
                </a:moveTo>
                <a:lnTo>
                  <a:pt x="52971" y="711200"/>
                </a:lnTo>
                <a:lnTo>
                  <a:pt x="48425" y="698500"/>
                </a:lnTo>
                <a:lnTo>
                  <a:pt x="103263" y="698500"/>
                </a:lnTo>
                <a:lnTo>
                  <a:pt x="106819" y="711200"/>
                </a:lnTo>
                <a:close/>
              </a:path>
              <a:path w="224790" h="1308100">
                <a:moveTo>
                  <a:pt x="114350" y="723900"/>
                </a:moveTo>
                <a:lnTo>
                  <a:pt x="66611" y="723900"/>
                </a:lnTo>
                <a:lnTo>
                  <a:pt x="62598" y="711200"/>
                </a:lnTo>
                <a:lnTo>
                  <a:pt x="110693" y="711200"/>
                </a:lnTo>
                <a:lnTo>
                  <a:pt x="114350" y="723900"/>
                </a:lnTo>
                <a:close/>
              </a:path>
              <a:path w="224790" h="1308100">
                <a:moveTo>
                  <a:pt x="75984" y="736600"/>
                </a:moveTo>
                <a:lnTo>
                  <a:pt x="72428" y="723900"/>
                </a:lnTo>
                <a:lnTo>
                  <a:pt x="75501" y="723900"/>
                </a:lnTo>
                <a:lnTo>
                  <a:pt x="75984" y="736600"/>
                </a:lnTo>
                <a:close/>
              </a:path>
              <a:path w="224790" h="1308100">
                <a:moveTo>
                  <a:pt x="121323" y="736600"/>
                </a:moveTo>
                <a:lnTo>
                  <a:pt x="78892" y="736600"/>
                </a:lnTo>
                <a:lnTo>
                  <a:pt x="75501" y="723900"/>
                </a:lnTo>
                <a:lnTo>
                  <a:pt x="118148" y="723900"/>
                </a:lnTo>
                <a:lnTo>
                  <a:pt x="121323" y="736600"/>
                </a:lnTo>
                <a:close/>
              </a:path>
              <a:path w="224790" h="1308100">
                <a:moveTo>
                  <a:pt x="126733" y="749300"/>
                </a:moveTo>
                <a:lnTo>
                  <a:pt x="84315" y="749300"/>
                </a:lnTo>
                <a:lnTo>
                  <a:pt x="81279" y="736600"/>
                </a:lnTo>
                <a:lnTo>
                  <a:pt x="124269" y="736600"/>
                </a:lnTo>
                <a:lnTo>
                  <a:pt x="126733" y="749300"/>
                </a:lnTo>
                <a:close/>
              </a:path>
              <a:path w="224790" h="1308100">
                <a:moveTo>
                  <a:pt x="133565" y="774700"/>
                </a:moveTo>
                <a:lnTo>
                  <a:pt x="95173" y="774700"/>
                </a:lnTo>
                <a:lnTo>
                  <a:pt x="93116" y="762000"/>
                </a:lnTo>
                <a:lnTo>
                  <a:pt x="91338" y="762000"/>
                </a:lnTo>
                <a:lnTo>
                  <a:pt x="88874" y="749300"/>
                </a:lnTo>
                <a:lnTo>
                  <a:pt x="129476" y="749300"/>
                </a:lnTo>
                <a:lnTo>
                  <a:pt x="133565" y="774700"/>
                </a:lnTo>
                <a:close/>
              </a:path>
              <a:path w="224790" h="1308100">
                <a:moveTo>
                  <a:pt x="136867" y="787400"/>
                </a:moveTo>
                <a:lnTo>
                  <a:pt x="98247" y="787400"/>
                </a:lnTo>
                <a:lnTo>
                  <a:pt x="96634" y="774700"/>
                </a:lnTo>
                <a:lnTo>
                  <a:pt x="135343" y="774700"/>
                </a:lnTo>
                <a:lnTo>
                  <a:pt x="136867" y="787400"/>
                </a:lnTo>
                <a:close/>
              </a:path>
              <a:path w="224790" h="1308100">
                <a:moveTo>
                  <a:pt x="139852" y="812800"/>
                </a:moveTo>
                <a:lnTo>
                  <a:pt x="101892" y="812800"/>
                </a:lnTo>
                <a:lnTo>
                  <a:pt x="101244" y="800100"/>
                </a:lnTo>
                <a:lnTo>
                  <a:pt x="100507" y="800100"/>
                </a:lnTo>
                <a:lnTo>
                  <a:pt x="99364" y="787400"/>
                </a:lnTo>
                <a:lnTo>
                  <a:pt x="138226" y="787400"/>
                </a:lnTo>
                <a:lnTo>
                  <a:pt x="139128" y="800100"/>
                </a:lnTo>
                <a:lnTo>
                  <a:pt x="139852" y="812800"/>
                </a:lnTo>
                <a:close/>
              </a:path>
              <a:path w="224790" h="1308100">
                <a:moveTo>
                  <a:pt x="141554" y="1168400"/>
                </a:moveTo>
                <a:lnTo>
                  <a:pt x="102946" y="1168400"/>
                </a:lnTo>
                <a:lnTo>
                  <a:pt x="102501" y="1155700"/>
                </a:lnTo>
                <a:lnTo>
                  <a:pt x="102349" y="1143000"/>
                </a:lnTo>
                <a:lnTo>
                  <a:pt x="102222" y="812800"/>
                </a:lnTo>
                <a:lnTo>
                  <a:pt x="140309" y="812800"/>
                </a:lnTo>
                <a:lnTo>
                  <a:pt x="140449" y="825500"/>
                </a:lnTo>
                <a:lnTo>
                  <a:pt x="140449" y="1143000"/>
                </a:lnTo>
                <a:lnTo>
                  <a:pt x="140576" y="1155700"/>
                </a:lnTo>
                <a:lnTo>
                  <a:pt x="140906" y="1155700"/>
                </a:lnTo>
                <a:lnTo>
                  <a:pt x="141554" y="1168400"/>
                </a:lnTo>
                <a:close/>
              </a:path>
              <a:path w="224790" h="1308100">
                <a:moveTo>
                  <a:pt x="144691" y="1193800"/>
                </a:moveTo>
                <a:lnTo>
                  <a:pt x="105930" y="1193800"/>
                </a:lnTo>
                <a:lnTo>
                  <a:pt x="104571" y="1181100"/>
                </a:lnTo>
                <a:lnTo>
                  <a:pt x="103670" y="1168400"/>
                </a:lnTo>
                <a:lnTo>
                  <a:pt x="141477" y="1168400"/>
                </a:lnTo>
                <a:lnTo>
                  <a:pt x="142379" y="1181100"/>
                </a:lnTo>
                <a:lnTo>
                  <a:pt x="143319" y="1181100"/>
                </a:lnTo>
                <a:lnTo>
                  <a:pt x="144691" y="1193800"/>
                </a:lnTo>
                <a:close/>
              </a:path>
              <a:path w="224790" h="1308100">
                <a:moveTo>
                  <a:pt x="143433" y="1181100"/>
                </a:moveTo>
                <a:lnTo>
                  <a:pt x="142379" y="1181100"/>
                </a:lnTo>
                <a:lnTo>
                  <a:pt x="142290" y="1168400"/>
                </a:lnTo>
                <a:lnTo>
                  <a:pt x="143433" y="1181100"/>
                </a:lnTo>
                <a:close/>
              </a:path>
              <a:path w="224790" h="1308100">
                <a:moveTo>
                  <a:pt x="146164" y="1193800"/>
                </a:moveTo>
                <a:lnTo>
                  <a:pt x="144691" y="1193800"/>
                </a:lnTo>
                <a:lnTo>
                  <a:pt x="144551" y="1181100"/>
                </a:lnTo>
                <a:lnTo>
                  <a:pt x="146164" y="1193800"/>
                </a:lnTo>
                <a:close/>
              </a:path>
              <a:path w="224790" h="1308100">
                <a:moveTo>
                  <a:pt x="149682" y="1206500"/>
                </a:moveTo>
                <a:lnTo>
                  <a:pt x="109232" y="1206500"/>
                </a:lnTo>
                <a:lnTo>
                  <a:pt x="107454" y="1193800"/>
                </a:lnTo>
                <a:lnTo>
                  <a:pt x="147624" y="1193800"/>
                </a:lnTo>
                <a:lnTo>
                  <a:pt x="149682" y="1206500"/>
                </a:lnTo>
                <a:close/>
              </a:path>
              <a:path w="224790" h="1308100">
                <a:moveTo>
                  <a:pt x="153924" y="1219200"/>
                </a:moveTo>
                <a:lnTo>
                  <a:pt x="113538" y="1219200"/>
                </a:lnTo>
                <a:lnTo>
                  <a:pt x="111264" y="1206500"/>
                </a:lnTo>
                <a:lnTo>
                  <a:pt x="151460" y="1206500"/>
                </a:lnTo>
                <a:lnTo>
                  <a:pt x="153924" y="1219200"/>
                </a:lnTo>
                <a:close/>
              </a:path>
              <a:path w="224790" h="1308100">
                <a:moveTo>
                  <a:pt x="167297" y="1244600"/>
                </a:moveTo>
                <a:lnTo>
                  <a:pt x="121793" y="1244600"/>
                </a:lnTo>
                <a:lnTo>
                  <a:pt x="115811" y="1219200"/>
                </a:lnTo>
                <a:lnTo>
                  <a:pt x="155981" y="1219200"/>
                </a:lnTo>
                <a:lnTo>
                  <a:pt x="158838" y="1231900"/>
                </a:lnTo>
                <a:lnTo>
                  <a:pt x="163906" y="1231900"/>
                </a:lnTo>
                <a:lnTo>
                  <a:pt x="167297" y="1244600"/>
                </a:lnTo>
                <a:close/>
              </a:path>
              <a:path w="224790" h="1308100">
                <a:moveTo>
                  <a:pt x="176834" y="1257300"/>
                </a:moveTo>
                <a:lnTo>
                  <a:pt x="128447" y="1257300"/>
                </a:lnTo>
                <a:lnTo>
                  <a:pt x="125006" y="1244600"/>
                </a:lnTo>
                <a:lnTo>
                  <a:pt x="172961" y="1244600"/>
                </a:lnTo>
                <a:lnTo>
                  <a:pt x="176834" y="1257300"/>
                </a:lnTo>
                <a:close/>
              </a:path>
              <a:path w="224790" h="1308100">
                <a:moveTo>
                  <a:pt x="190741" y="1270000"/>
                </a:moveTo>
                <a:lnTo>
                  <a:pt x="139534" y="1270000"/>
                </a:lnTo>
                <a:lnTo>
                  <a:pt x="135978" y="1257300"/>
                </a:lnTo>
                <a:lnTo>
                  <a:pt x="186334" y="1257300"/>
                </a:lnTo>
                <a:lnTo>
                  <a:pt x="190741" y="1270000"/>
                </a:lnTo>
                <a:close/>
              </a:path>
              <a:path w="224790" h="1308100">
                <a:moveTo>
                  <a:pt x="223126" y="1308100"/>
                </a:moveTo>
                <a:lnTo>
                  <a:pt x="179171" y="1308100"/>
                </a:lnTo>
                <a:lnTo>
                  <a:pt x="174523" y="1295400"/>
                </a:lnTo>
                <a:lnTo>
                  <a:pt x="162826" y="1295400"/>
                </a:lnTo>
                <a:lnTo>
                  <a:pt x="158534" y="1282700"/>
                </a:lnTo>
                <a:lnTo>
                  <a:pt x="148247" y="1282700"/>
                </a:lnTo>
                <a:lnTo>
                  <a:pt x="144373" y="1270000"/>
                </a:lnTo>
                <a:lnTo>
                  <a:pt x="224510" y="1270000"/>
                </a:lnTo>
                <a:lnTo>
                  <a:pt x="223126" y="13081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98364" y="4509515"/>
            <a:ext cx="1484630" cy="323215"/>
          </a:xfrm>
          <a:custGeom>
            <a:avLst/>
            <a:gdLst/>
            <a:ahLst/>
            <a:cxnLst/>
            <a:rect l="l" t="t" r="r" b="b"/>
            <a:pathLst>
              <a:path w="1484629" h="323214">
                <a:moveTo>
                  <a:pt x="161544" y="323088"/>
                </a:moveTo>
                <a:lnTo>
                  <a:pt x="0" y="161544"/>
                </a:lnTo>
                <a:lnTo>
                  <a:pt x="161544" y="0"/>
                </a:lnTo>
                <a:lnTo>
                  <a:pt x="161544" y="80772"/>
                </a:lnTo>
                <a:lnTo>
                  <a:pt x="1403604" y="80772"/>
                </a:lnTo>
                <a:lnTo>
                  <a:pt x="1484376" y="161544"/>
                </a:lnTo>
                <a:lnTo>
                  <a:pt x="1403604" y="242316"/>
                </a:lnTo>
                <a:lnTo>
                  <a:pt x="161544" y="242316"/>
                </a:lnTo>
                <a:lnTo>
                  <a:pt x="161544" y="323088"/>
                </a:lnTo>
                <a:close/>
              </a:path>
              <a:path w="1484629" h="323214">
                <a:moveTo>
                  <a:pt x="1403604" y="80772"/>
                </a:moveTo>
                <a:lnTo>
                  <a:pt x="1322832" y="80772"/>
                </a:lnTo>
                <a:lnTo>
                  <a:pt x="1322832" y="0"/>
                </a:lnTo>
                <a:lnTo>
                  <a:pt x="1403604" y="80772"/>
                </a:lnTo>
                <a:close/>
              </a:path>
              <a:path w="1484629" h="323214">
                <a:moveTo>
                  <a:pt x="1322832" y="323088"/>
                </a:moveTo>
                <a:lnTo>
                  <a:pt x="1322832" y="242316"/>
                </a:lnTo>
                <a:lnTo>
                  <a:pt x="1403604" y="242316"/>
                </a:lnTo>
                <a:lnTo>
                  <a:pt x="1322832" y="32308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89130" y="4494238"/>
            <a:ext cx="1503045" cy="353695"/>
          </a:xfrm>
          <a:custGeom>
            <a:avLst/>
            <a:gdLst/>
            <a:ahLst/>
            <a:cxnLst/>
            <a:rect l="l" t="t" r="r" b="b"/>
            <a:pathLst>
              <a:path w="1503045" h="353695">
                <a:moveTo>
                  <a:pt x="176796" y="353606"/>
                </a:moveTo>
                <a:lnTo>
                  <a:pt x="0" y="176796"/>
                </a:lnTo>
                <a:lnTo>
                  <a:pt x="176796" y="0"/>
                </a:lnTo>
                <a:lnTo>
                  <a:pt x="176796" y="15328"/>
                </a:lnTo>
                <a:lnTo>
                  <a:pt x="164096" y="15328"/>
                </a:lnTo>
                <a:lnTo>
                  <a:pt x="164096" y="30670"/>
                </a:lnTo>
                <a:lnTo>
                  <a:pt x="22453" y="172313"/>
                </a:lnTo>
                <a:lnTo>
                  <a:pt x="13474" y="172313"/>
                </a:lnTo>
                <a:lnTo>
                  <a:pt x="13474" y="181292"/>
                </a:lnTo>
                <a:lnTo>
                  <a:pt x="22453" y="181292"/>
                </a:lnTo>
                <a:lnTo>
                  <a:pt x="164096" y="322935"/>
                </a:lnTo>
                <a:lnTo>
                  <a:pt x="164096" y="338277"/>
                </a:lnTo>
                <a:lnTo>
                  <a:pt x="176796" y="338277"/>
                </a:lnTo>
                <a:lnTo>
                  <a:pt x="176796" y="353606"/>
                </a:lnTo>
                <a:close/>
              </a:path>
              <a:path w="1503045" h="353695">
                <a:moveTo>
                  <a:pt x="1325854" y="96062"/>
                </a:moveTo>
                <a:lnTo>
                  <a:pt x="1325854" y="0"/>
                </a:lnTo>
                <a:lnTo>
                  <a:pt x="1341183" y="15328"/>
                </a:lnTo>
                <a:lnTo>
                  <a:pt x="1338554" y="15328"/>
                </a:lnTo>
                <a:lnTo>
                  <a:pt x="1327708" y="19824"/>
                </a:lnTo>
                <a:lnTo>
                  <a:pt x="1338554" y="30669"/>
                </a:lnTo>
                <a:lnTo>
                  <a:pt x="1338554" y="89712"/>
                </a:lnTo>
                <a:lnTo>
                  <a:pt x="1332204" y="89712"/>
                </a:lnTo>
                <a:lnTo>
                  <a:pt x="1325854" y="96062"/>
                </a:lnTo>
                <a:close/>
              </a:path>
              <a:path w="1503045" h="353695">
                <a:moveTo>
                  <a:pt x="164096" y="30670"/>
                </a:moveTo>
                <a:lnTo>
                  <a:pt x="164096" y="15328"/>
                </a:lnTo>
                <a:lnTo>
                  <a:pt x="174942" y="19824"/>
                </a:lnTo>
                <a:lnTo>
                  <a:pt x="164096" y="30670"/>
                </a:lnTo>
                <a:close/>
              </a:path>
              <a:path w="1503045" h="353695">
                <a:moveTo>
                  <a:pt x="1338554" y="102412"/>
                </a:moveTo>
                <a:lnTo>
                  <a:pt x="164096" y="102412"/>
                </a:lnTo>
                <a:lnTo>
                  <a:pt x="164097" y="30669"/>
                </a:lnTo>
                <a:lnTo>
                  <a:pt x="174942" y="19824"/>
                </a:lnTo>
                <a:lnTo>
                  <a:pt x="164096" y="15328"/>
                </a:lnTo>
                <a:lnTo>
                  <a:pt x="176796" y="15328"/>
                </a:lnTo>
                <a:lnTo>
                  <a:pt x="176796" y="89712"/>
                </a:lnTo>
                <a:lnTo>
                  <a:pt x="170446" y="89712"/>
                </a:lnTo>
                <a:lnTo>
                  <a:pt x="176796" y="96062"/>
                </a:lnTo>
                <a:lnTo>
                  <a:pt x="1338554" y="96062"/>
                </a:lnTo>
                <a:lnTo>
                  <a:pt x="1338554" y="102412"/>
                </a:lnTo>
                <a:close/>
              </a:path>
              <a:path w="1503045" h="353695">
                <a:moveTo>
                  <a:pt x="1338554" y="30669"/>
                </a:moveTo>
                <a:lnTo>
                  <a:pt x="1327708" y="19824"/>
                </a:lnTo>
                <a:lnTo>
                  <a:pt x="1338554" y="15328"/>
                </a:lnTo>
                <a:lnTo>
                  <a:pt x="1338554" y="30669"/>
                </a:lnTo>
                <a:close/>
              </a:path>
              <a:path w="1503045" h="353695">
                <a:moveTo>
                  <a:pt x="1484699" y="176803"/>
                </a:moveTo>
                <a:lnTo>
                  <a:pt x="1338555" y="30670"/>
                </a:lnTo>
                <a:lnTo>
                  <a:pt x="1338554" y="15328"/>
                </a:lnTo>
                <a:lnTo>
                  <a:pt x="1341183" y="15328"/>
                </a:lnTo>
                <a:lnTo>
                  <a:pt x="1498168" y="172313"/>
                </a:lnTo>
                <a:lnTo>
                  <a:pt x="1489189" y="172313"/>
                </a:lnTo>
                <a:lnTo>
                  <a:pt x="1484699" y="176803"/>
                </a:lnTo>
                <a:close/>
              </a:path>
              <a:path w="1503045" h="353695">
                <a:moveTo>
                  <a:pt x="176796" y="96062"/>
                </a:moveTo>
                <a:lnTo>
                  <a:pt x="170446" y="89712"/>
                </a:lnTo>
                <a:lnTo>
                  <a:pt x="176796" y="89712"/>
                </a:lnTo>
                <a:lnTo>
                  <a:pt x="176796" y="96062"/>
                </a:lnTo>
                <a:close/>
              </a:path>
              <a:path w="1503045" h="353695">
                <a:moveTo>
                  <a:pt x="1325854" y="96062"/>
                </a:moveTo>
                <a:lnTo>
                  <a:pt x="176796" y="96062"/>
                </a:lnTo>
                <a:lnTo>
                  <a:pt x="176796" y="89712"/>
                </a:lnTo>
                <a:lnTo>
                  <a:pt x="1325854" y="89712"/>
                </a:lnTo>
                <a:lnTo>
                  <a:pt x="1325854" y="96062"/>
                </a:lnTo>
                <a:close/>
              </a:path>
              <a:path w="1503045" h="353695">
                <a:moveTo>
                  <a:pt x="1338554" y="96062"/>
                </a:moveTo>
                <a:lnTo>
                  <a:pt x="1325854" y="96062"/>
                </a:lnTo>
                <a:lnTo>
                  <a:pt x="1332204" y="89712"/>
                </a:lnTo>
                <a:lnTo>
                  <a:pt x="1338554" y="89712"/>
                </a:lnTo>
                <a:lnTo>
                  <a:pt x="1338554" y="96062"/>
                </a:lnTo>
                <a:close/>
              </a:path>
              <a:path w="1503045" h="353695">
                <a:moveTo>
                  <a:pt x="13474" y="181292"/>
                </a:moveTo>
                <a:lnTo>
                  <a:pt x="13474" y="172313"/>
                </a:lnTo>
                <a:lnTo>
                  <a:pt x="17964" y="176803"/>
                </a:lnTo>
                <a:lnTo>
                  <a:pt x="13474" y="181292"/>
                </a:lnTo>
                <a:close/>
              </a:path>
              <a:path w="1503045" h="353695">
                <a:moveTo>
                  <a:pt x="17964" y="176803"/>
                </a:moveTo>
                <a:lnTo>
                  <a:pt x="13474" y="172313"/>
                </a:lnTo>
                <a:lnTo>
                  <a:pt x="22453" y="172313"/>
                </a:lnTo>
                <a:lnTo>
                  <a:pt x="17964" y="176803"/>
                </a:lnTo>
                <a:close/>
              </a:path>
              <a:path w="1503045" h="353695">
                <a:moveTo>
                  <a:pt x="1489189" y="181292"/>
                </a:moveTo>
                <a:lnTo>
                  <a:pt x="1484705" y="176796"/>
                </a:lnTo>
                <a:lnTo>
                  <a:pt x="1489189" y="172313"/>
                </a:lnTo>
                <a:lnTo>
                  <a:pt x="1489189" y="181292"/>
                </a:lnTo>
                <a:close/>
              </a:path>
              <a:path w="1503045" h="353695">
                <a:moveTo>
                  <a:pt x="1498155" y="181292"/>
                </a:moveTo>
                <a:lnTo>
                  <a:pt x="1489189" y="181292"/>
                </a:lnTo>
                <a:lnTo>
                  <a:pt x="1489189" y="172313"/>
                </a:lnTo>
                <a:lnTo>
                  <a:pt x="1498168" y="172313"/>
                </a:lnTo>
                <a:lnTo>
                  <a:pt x="1502644" y="176803"/>
                </a:lnTo>
                <a:lnTo>
                  <a:pt x="1498155" y="181292"/>
                </a:lnTo>
                <a:close/>
              </a:path>
              <a:path w="1503045" h="353695">
                <a:moveTo>
                  <a:pt x="22453" y="181292"/>
                </a:moveTo>
                <a:lnTo>
                  <a:pt x="13474" y="181292"/>
                </a:lnTo>
                <a:lnTo>
                  <a:pt x="17964" y="176803"/>
                </a:lnTo>
                <a:lnTo>
                  <a:pt x="22453" y="181292"/>
                </a:lnTo>
                <a:close/>
              </a:path>
              <a:path w="1503045" h="353695">
                <a:moveTo>
                  <a:pt x="1341182" y="338277"/>
                </a:moveTo>
                <a:lnTo>
                  <a:pt x="1338554" y="338277"/>
                </a:lnTo>
                <a:lnTo>
                  <a:pt x="1338555" y="322935"/>
                </a:lnTo>
                <a:lnTo>
                  <a:pt x="1484699" y="176803"/>
                </a:lnTo>
                <a:lnTo>
                  <a:pt x="1489189" y="181292"/>
                </a:lnTo>
                <a:lnTo>
                  <a:pt x="1498155" y="181292"/>
                </a:lnTo>
                <a:lnTo>
                  <a:pt x="1341182" y="338277"/>
                </a:lnTo>
                <a:close/>
              </a:path>
              <a:path w="1503045" h="353695">
                <a:moveTo>
                  <a:pt x="176796" y="338277"/>
                </a:moveTo>
                <a:lnTo>
                  <a:pt x="164096" y="338277"/>
                </a:lnTo>
                <a:lnTo>
                  <a:pt x="174942" y="333781"/>
                </a:lnTo>
                <a:lnTo>
                  <a:pt x="164097" y="322936"/>
                </a:lnTo>
                <a:lnTo>
                  <a:pt x="164096" y="251180"/>
                </a:lnTo>
                <a:lnTo>
                  <a:pt x="1338554" y="251180"/>
                </a:lnTo>
                <a:lnTo>
                  <a:pt x="1338554" y="257530"/>
                </a:lnTo>
                <a:lnTo>
                  <a:pt x="176796" y="257530"/>
                </a:lnTo>
                <a:lnTo>
                  <a:pt x="170446" y="263880"/>
                </a:lnTo>
                <a:lnTo>
                  <a:pt x="176796" y="263880"/>
                </a:lnTo>
                <a:lnTo>
                  <a:pt x="176796" y="338277"/>
                </a:lnTo>
                <a:close/>
              </a:path>
              <a:path w="1503045" h="353695">
                <a:moveTo>
                  <a:pt x="176796" y="263880"/>
                </a:moveTo>
                <a:lnTo>
                  <a:pt x="170446" y="263880"/>
                </a:lnTo>
                <a:lnTo>
                  <a:pt x="176796" y="257530"/>
                </a:lnTo>
                <a:lnTo>
                  <a:pt x="176796" y="263880"/>
                </a:lnTo>
                <a:close/>
              </a:path>
              <a:path w="1503045" h="353695">
                <a:moveTo>
                  <a:pt x="1325854" y="263880"/>
                </a:moveTo>
                <a:lnTo>
                  <a:pt x="176796" y="263880"/>
                </a:lnTo>
                <a:lnTo>
                  <a:pt x="176796" y="257530"/>
                </a:lnTo>
                <a:lnTo>
                  <a:pt x="1325854" y="257530"/>
                </a:lnTo>
                <a:lnTo>
                  <a:pt x="1325854" y="263880"/>
                </a:lnTo>
                <a:close/>
              </a:path>
              <a:path w="1503045" h="353695">
                <a:moveTo>
                  <a:pt x="1325854" y="353606"/>
                </a:moveTo>
                <a:lnTo>
                  <a:pt x="1325854" y="257530"/>
                </a:lnTo>
                <a:lnTo>
                  <a:pt x="1332204" y="263880"/>
                </a:lnTo>
                <a:lnTo>
                  <a:pt x="1338554" y="263880"/>
                </a:lnTo>
                <a:lnTo>
                  <a:pt x="1338554" y="322936"/>
                </a:lnTo>
                <a:lnTo>
                  <a:pt x="1327708" y="333781"/>
                </a:lnTo>
                <a:lnTo>
                  <a:pt x="1338554" y="338277"/>
                </a:lnTo>
                <a:lnTo>
                  <a:pt x="1341182" y="338277"/>
                </a:lnTo>
                <a:lnTo>
                  <a:pt x="1325854" y="353606"/>
                </a:lnTo>
                <a:close/>
              </a:path>
              <a:path w="1503045" h="353695">
                <a:moveTo>
                  <a:pt x="1338554" y="263880"/>
                </a:moveTo>
                <a:lnTo>
                  <a:pt x="1332204" y="263880"/>
                </a:lnTo>
                <a:lnTo>
                  <a:pt x="1325854" y="257530"/>
                </a:lnTo>
                <a:lnTo>
                  <a:pt x="1338554" y="257530"/>
                </a:lnTo>
                <a:lnTo>
                  <a:pt x="1338554" y="263880"/>
                </a:lnTo>
                <a:close/>
              </a:path>
              <a:path w="1503045" h="353695">
                <a:moveTo>
                  <a:pt x="164096" y="338277"/>
                </a:moveTo>
                <a:lnTo>
                  <a:pt x="164096" y="322935"/>
                </a:lnTo>
                <a:lnTo>
                  <a:pt x="174942" y="333781"/>
                </a:lnTo>
                <a:lnTo>
                  <a:pt x="164096" y="338277"/>
                </a:lnTo>
                <a:close/>
              </a:path>
              <a:path w="1503045" h="353695">
                <a:moveTo>
                  <a:pt x="1338554" y="338277"/>
                </a:moveTo>
                <a:lnTo>
                  <a:pt x="1327708" y="333781"/>
                </a:lnTo>
                <a:lnTo>
                  <a:pt x="1338554" y="322936"/>
                </a:lnTo>
                <a:lnTo>
                  <a:pt x="1338554" y="338277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05628" y="4047744"/>
            <a:ext cx="1132840" cy="462280"/>
          </a:xfrm>
          <a:custGeom>
            <a:avLst/>
            <a:gdLst/>
            <a:ahLst/>
            <a:cxnLst/>
            <a:rect l="l" t="t" r="r" b="b"/>
            <a:pathLst>
              <a:path w="1132840" h="462279">
                <a:moveTo>
                  <a:pt x="0" y="0"/>
                </a:moveTo>
                <a:lnTo>
                  <a:pt x="1132331" y="0"/>
                </a:lnTo>
                <a:lnTo>
                  <a:pt x="1132331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01183" y="4043146"/>
            <a:ext cx="1142365" cy="471805"/>
          </a:xfrm>
          <a:custGeom>
            <a:avLst/>
            <a:gdLst/>
            <a:ahLst/>
            <a:cxnLst/>
            <a:rect l="l" t="t" r="r" b="b"/>
            <a:pathLst>
              <a:path w="1142365" h="471804">
                <a:moveTo>
                  <a:pt x="1142161" y="471182"/>
                </a:moveTo>
                <a:lnTo>
                  <a:pt x="0" y="471182"/>
                </a:lnTo>
                <a:lnTo>
                  <a:pt x="0" y="0"/>
                </a:lnTo>
                <a:lnTo>
                  <a:pt x="1142161" y="0"/>
                </a:lnTo>
                <a:lnTo>
                  <a:pt x="1142161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61657"/>
                </a:lnTo>
                <a:lnTo>
                  <a:pt x="4762" y="461657"/>
                </a:lnTo>
                <a:lnTo>
                  <a:pt x="9525" y="466420"/>
                </a:lnTo>
                <a:lnTo>
                  <a:pt x="1142161" y="466420"/>
                </a:lnTo>
                <a:lnTo>
                  <a:pt x="1142161" y="471182"/>
                </a:lnTo>
                <a:close/>
              </a:path>
              <a:path w="1142365" h="47180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142365" h="471804">
                <a:moveTo>
                  <a:pt x="1132636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132636" y="4762"/>
                </a:lnTo>
                <a:lnTo>
                  <a:pt x="1132636" y="9525"/>
                </a:lnTo>
                <a:close/>
              </a:path>
              <a:path w="1142365" h="471804">
                <a:moveTo>
                  <a:pt x="1132636" y="466420"/>
                </a:moveTo>
                <a:lnTo>
                  <a:pt x="1132636" y="4762"/>
                </a:lnTo>
                <a:lnTo>
                  <a:pt x="1137399" y="9525"/>
                </a:lnTo>
                <a:lnTo>
                  <a:pt x="1142161" y="9525"/>
                </a:lnTo>
                <a:lnTo>
                  <a:pt x="1142161" y="461657"/>
                </a:lnTo>
                <a:lnTo>
                  <a:pt x="1137399" y="461657"/>
                </a:lnTo>
                <a:lnTo>
                  <a:pt x="1132636" y="466420"/>
                </a:lnTo>
                <a:close/>
              </a:path>
              <a:path w="1142365" h="471804">
                <a:moveTo>
                  <a:pt x="1142161" y="9525"/>
                </a:moveTo>
                <a:lnTo>
                  <a:pt x="1137399" y="9525"/>
                </a:lnTo>
                <a:lnTo>
                  <a:pt x="1132636" y="4762"/>
                </a:lnTo>
                <a:lnTo>
                  <a:pt x="1142161" y="4762"/>
                </a:lnTo>
                <a:lnTo>
                  <a:pt x="1142161" y="9525"/>
                </a:lnTo>
                <a:close/>
              </a:path>
              <a:path w="1142365" h="471804">
                <a:moveTo>
                  <a:pt x="9525" y="466420"/>
                </a:moveTo>
                <a:lnTo>
                  <a:pt x="4762" y="461657"/>
                </a:lnTo>
                <a:lnTo>
                  <a:pt x="9525" y="461657"/>
                </a:lnTo>
                <a:lnTo>
                  <a:pt x="9525" y="466420"/>
                </a:lnTo>
                <a:close/>
              </a:path>
              <a:path w="1142365" h="471804">
                <a:moveTo>
                  <a:pt x="1132636" y="466420"/>
                </a:moveTo>
                <a:lnTo>
                  <a:pt x="9525" y="466420"/>
                </a:lnTo>
                <a:lnTo>
                  <a:pt x="9525" y="461657"/>
                </a:lnTo>
                <a:lnTo>
                  <a:pt x="1132636" y="461657"/>
                </a:lnTo>
                <a:lnTo>
                  <a:pt x="1132636" y="466420"/>
                </a:lnTo>
                <a:close/>
              </a:path>
              <a:path w="1142365" h="471804">
                <a:moveTo>
                  <a:pt x="1142161" y="466420"/>
                </a:moveTo>
                <a:lnTo>
                  <a:pt x="1132636" y="466420"/>
                </a:lnTo>
                <a:lnTo>
                  <a:pt x="1137399" y="461657"/>
                </a:lnTo>
                <a:lnTo>
                  <a:pt x="1142161" y="461657"/>
                </a:lnTo>
                <a:lnTo>
                  <a:pt x="1142161" y="466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405628" y="4063148"/>
            <a:ext cx="1132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黑体"/>
                <a:cs typeface="黑体"/>
              </a:rPr>
              <a:t>不同</a:t>
            </a:r>
            <a:r>
              <a:rPr dirty="0" sz="2400" spc="-10" b="1">
                <a:solidFill>
                  <a:srgbClr val="C00000"/>
                </a:solidFill>
                <a:latin typeface="黑体"/>
                <a:cs typeface="黑体"/>
              </a:rPr>
              <a:t>处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094219" y="5129784"/>
            <a:ext cx="2987040" cy="769620"/>
          </a:xfrm>
          <a:custGeom>
            <a:avLst/>
            <a:gdLst/>
            <a:ahLst/>
            <a:cxnLst/>
            <a:rect l="l" t="t" r="r" b="b"/>
            <a:pathLst>
              <a:path w="2987040" h="769620">
                <a:moveTo>
                  <a:pt x="0" y="0"/>
                </a:moveTo>
                <a:lnTo>
                  <a:pt x="2987039" y="0"/>
                </a:lnTo>
                <a:lnTo>
                  <a:pt x="2987039" y="769620"/>
                </a:lnTo>
                <a:lnTo>
                  <a:pt x="0" y="769620"/>
                </a:lnTo>
                <a:lnTo>
                  <a:pt x="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080681" y="5116220"/>
            <a:ext cx="3014345" cy="798195"/>
          </a:xfrm>
          <a:custGeom>
            <a:avLst/>
            <a:gdLst/>
            <a:ahLst/>
            <a:cxnLst/>
            <a:rect l="l" t="t" r="r" b="b"/>
            <a:pathLst>
              <a:path w="3014345" h="798195">
                <a:moveTo>
                  <a:pt x="3014268" y="798017"/>
                </a:moveTo>
                <a:lnTo>
                  <a:pt x="0" y="798017"/>
                </a:lnTo>
                <a:lnTo>
                  <a:pt x="0" y="0"/>
                </a:lnTo>
                <a:lnTo>
                  <a:pt x="3014268" y="0"/>
                </a:lnTo>
                <a:lnTo>
                  <a:pt x="3014268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769442"/>
                </a:lnTo>
                <a:lnTo>
                  <a:pt x="14287" y="769442"/>
                </a:lnTo>
                <a:lnTo>
                  <a:pt x="28575" y="783729"/>
                </a:lnTo>
                <a:lnTo>
                  <a:pt x="3014268" y="783729"/>
                </a:lnTo>
                <a:lnTo>
                  <a:pt x="3014268" y="798017"/>
                </a:lnTo>
                <a:close/>
              </a:path>
              <a:path w="3014345" h="79819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3014345" h="798195">
                <a:moveTo>
                  <a:pt x="2985693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2985693" y="14287"/>
                </a:lnTo>
                <a:lnTo>
                  <a:pt x="2985693" y="28575"/>
                </a:lnTo>
                <a:close/>
              </a:path>
              <a:path w="3014345" h="798195">
                <a:moveTo>
                  <a:pt x="2985693" y="783729"/>
                </a:moveTo>
                <a:lnTo>
                  <a:pt x="2985693" y="14287"/>
                </a:lnTo>
                <a:lnTo>
                  <a:pt x="2999981" y="28575"/>
                </a:lnTo>
                <a:lnTo>
                  <a:pt x="3014268" y="28575"/>
                </a:lnTo>
                <a:lnTo>
                  <a:pt x="3014268" y="769442"/>
                </a:lnTo>
                <a:lnTo>
                  <a:pt x="2999981" y="769442"/>
                </a:lnTo>
                <a:lnTo>
                  <a:pt x="2985693" y="783729"/>
                </a:lnTo>
                <a:close/>
              </a:path>
              <a:path w="3014345" h="798195">
                <a:moveTo>
                  <a:pt x="3014268" y="28575"/>
                </a:moveTo>
                <a:lnTo>
                  <a:pt x="2999981" y="28575"/>
                </a:lnTo>
                <a:lnTo>
                  <a:pt x="2985693" y="14287"/>
                </a:lnTo>
                <a:lnTo>
                  <a:pt x="3014268" y="14287"/>
                </a:lnTo>
                <a:lnTo>
                  <a:pt x="3014268" y="28575"/>
                </a:lnTo>
                <a:close/>
              </a:path>
              <a:path w="3014345" h="798195">
                <a:moveTo>
                  <a:pt x="28575" y="783729"/>
                </a:moveTo>
                <a:lnTo>
                  <a:pt x="14287" y="769442"/>
                </a:lnTo>
                <a:lnTo>
                  <a:pt x="28575" y="769442"/>
                </a:lnTo>
                <a:lnTo>
                  <a:pt x="28575" y="783729"/>
                </a:lnTo>
                <a:close/>
              </a:path>
              <a:path w="3014345" h="798195">
                <a:moveTo>
                  <a:pt x="2985693" y="783729"/>
                </a:moveTo>
                <a:lnTo>
                  <a:pt x="28575" y="783729"/>
                </a:lnTo>
                <a:lnTo>
                  <a:pt x="28575" y="769442"/>
                </a:lnTo>
                <a:lnTo>
                  <a:pt x="2985693" y="769442"/>
                </a:lnTo>
                <a:lnTo>
                  <a:pt x="2985693" y="783729"/>
                </a:lnTo>
                <a:close/>
              </a:path>
              <a:path w="3014345" h="798195">
                <a:moveTo>
                  <a:pt x="3014268" y="783729"/>
                </a:moveTo>
                <a:lnTo>
                  <a:pt x="2985693" y="783729"/>
                </a:lnTo>
                <a:lnTo>
                  <a:pt x="2999981" y="769442"/>
                </a:lnTo>
                <a:lnTo>
                  <a:pt x="3014268" y="769442"/>
                </a:lnTo>
                <a:lnTo>
                  <a:pt x="3014268" y="783729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7173074" y="5130507"/>
            <a:ext cx="310451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华文楷体"/>
                <a:cs typeface="华文楷体"/>
              </a:rPr>
              <a:t>静电力有吸引和排斥力</a:t>
            </a:r>
            <a:r>
              <a:rPr dirty="0" sz="2200" spc="-10" b="1">
                <a:latin typeface="华文楷体"/>
                <a:cs typeface="华文楷体"/>
              </a:rPr>
              <a:t>，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73074" y="5465788"/>
            <a:ext cx="254444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华文楷体"/>
                <a:cs typeface="华文楷体"/>
              </a:rPr>
              <a:t>万有引力只有吸引</a:t>
            </a:r>
            <a:r>
              <a:rPr dirty="0" sz="2200" spc="-10" b="1">
                <a:latin typeface="华文楷体"/>
                <a:cs typeface="华文楷体"/>
              </a:rPr>
              <a:t>力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072883" y="3921252"/>
            <a:ext cx="3008630" cy="1108075"/>
          </a:xfrm>
          <a:custGeom>
            <a:avLst/>
            <a:gdLst/>
            <a:ahLst/>
            <a:cxnLst/>
            <a:rect l="l" t="t" r="r" b="b"/>
            <a:pathLst>
              <a:path w="3008629" h="1108075">
                <a:moveTo>
                  <a:pt x="0" y="0"/>
                </a:moveTo>
                <a:lnTo>
                  <a:pt x="3008376" y="0"/>
                </a:lnTo>
                <a:lnTo>
                  <a:pt x="3008376" y="1107948"/>
                </a:lnTo>
                <a:lnTo>
                  <a:pt x="0" y="1107948"/>
                </a:lnTo>
                <a:lnTo>
                  <a:pt x="0" y="0"/>
                </a:lnTo>
                <a:close/>
              </a:path>
            </a:pathLst>
          </a:custGeom>
          <a:solidFill>
            <a:srgbClr val="E1EF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058418" y="3906710"/>
            <a:ext cx="3036570" cy="1136650"/>
          </a:xfrm>
          <a:custGeom>
            <a:avLst/>
            <a:gdLst/>
            <a:ahLst/>
            <a:cxnLst/>
            <a:rect l="l" t="t" r="r" b="b"/>
            <a:pathLst>
              <a:path w="3036570" h="1136650">
                <a:moveTo>
                  <a:pt x="3036531" y="1136561"/>
                </a:moveTo>
                <a:lnTo>
                  <a:pt x="0" y="1136561"/>
                </a:lnTo>
                <a:lnTo>
                  <a:pt x="0" y="0"/>
                </a:lnTo>
                <a:lnTo>
                  <a:pt x="3036531" y="0"/>
                </a:lnTo>
                <a:lnTo>
                  <a:pt x="3036531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107986"/>
                </a:lnTo>
                <a:lnTo>
                  <a:pt x="14287" y="1107986"/>
                </a:lnTo>
                <a:lnTo>
                  <a:pt x="28575" y="1122273"/>
                </a:lnTo>
                <a:lnTo>
                  <a:pt x="3036531" y="1122273"/>
                </a:lnTo>
                <a:lnTo>
                  <a:pt x="3036531" y="1136561"/>
                </a:lnTo>
                <a:close/>
              </a:path>
              <a:path w="3036570" h="113665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3036570" h="1136650">
                <a:moveTo>
                  <a:pt x="3007956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3007956" y="14287"/>
                </a:lnTo>
                <a:lnTo>
                  <a:pt x="3007956" y="28575"/>
                </a:lnTo>
                <a:close/>
              </a:path>
              <a:path w="3036570" h="1136650">
                <a:moveTo>
                  <a:pt x="3007956" y="1122273"/>
                </a:moveTo>
                <a:lnTo>
                  <a:pt x="3007956" y="14287"/>
                </a:lnTo>
                <a:lnTo>
                  <a:pt x="3022244" y="28575"/>
                </a:lnTo>
                <a:lnTo>
                  <a:pt x="3036531" y="28575"/>
                </a:lnTo>
                <a:lnTo>
                  <a:pt x="3036531" y="1107986"/>
                </a:lnTo>
                <a:lnTo>
                  <a:pt x="3022244" y="1107986"/>
                </a:lnTo>
                <a:lnTo>
                  <a:pt x="3007956" y="1122273"/>
                </a:lnTo>
                <a:close/>
              </a:path>
              <a:path w="3036570" h="1136650">
                <a:moveTo>
                  <a:pt x="3036531" y="28575"/>
                </a:moveTo>
                <a:lnTo>
                  <a:pt x="3022244" y="28575"/>
                </a:lnTo>
                <a:lnTo>
                  <a:pt x="3007956" y="14287"/>
                </a:lnTo>
                <a:lnTo>
                  <a:pt x="3036531" y="14287"/>
                </a:lnTo>
                <a:lnTo>
                  <a:pt x="3036531" y="28575"/>
                </a:lnTo>
                <a:close/>
              </a:path>
              <a:path w="3036570" h="1136650">
                <a:moveTo>
                  <a:pt x="28575" y="1122273"/>
                </a:moveTo>
                <a:lnTo>
                  <a:pt x="14287" y="1107986"/>
                </a:lnTo>
                <a:lnTo>
                  <a:pt x="28575" y="1107986"/>
                </a:lnTo>
                <a:lnTo>
                  <a:pt x="28575" y="1122273"/>
                </a:lnTo>
                <a:close/>
              </a:path>
              <a:path w="3036570" h="1136650">
                <a:moveTo>
                  <a:pt x="3007956" y="1122273"/>
                </a:moveTo>
                <a:lnTo>
                  <a:pt x="28575" y="1122273"/>
                </a:lnTo>
                <a:lnTo>
                  <a:pt x="28575" y="1107986"/>
                </a:lnTo>
                <a:lnTo>
                  <a:pt x="3007956" y="1107986"/>
                </a:lnTo>
                <a:lnTo>
                  <a:pt x="3007956" y="1122273"/>
                </a:lnTo>
                <a:close/>
              </a:path>
              <a:path w="3036570" h="1136650">
                <a:moveTo>
                  <a:pt x="3036531" y="1122273"/>
                </a:moveTo>
                <a:lnTo>
                  <a:pt x="3007956" y="1122273"/>
                </a:lnTo>
                <a:lnTo>
                  <a:pt x="3022244" y="1107986"/>
                </a:lnTo>
                <a:lnTo>
                  <a:pt x="3036531" y="1107986"/>
                </a:lnTo>
                <a:lnTo>
                  <a:pt x="3036531" y="1122273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150811" y="3920997"/>
            <a:ext cx="2824480" cy="1030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华文楷体"/>
                <a:cs typeface="华文楷体"/>
              </a:rPr>
              <a:t>静电力是带电体间的</a:t>
            </a:r>
            <a:r>
              <a:rPr dirty="0" sz="2200" spc="-5" b="1">
                <a:latin typeface="华文楷体"/>
                <a:cs typeface="华文楷体"/>
              </a:rPr>
              <a:t>作 </a:t>
            </a:r>
            <a:r>
              <a:rPr dirty="0" sz="2200" b="1">
                <a:latin typeface="华文楷体"/>
                <a:cs typeface="华文楷体"/>
              </a:rPr>
              <a:t>用，万有引力是任何</a:t>
            </a:r>
            <a:r>
              <a:rPr dirty="0" sz="2200" spc="-5" b="1">
                <a:latin typeface="华文楷体"/>
                <a:cs typeface="华文楷体"/>
              </a:rPr>
              <a:t>两 </a:t>
            </a:r>
            <a:r>
              <a:rPr dirty="0" sz="2200" b="1">
                <a:latin typeface="华文楷体"/>
                <a:cs typeface="华文楷体"/>
              </a:rPr>
              <a:t>个物体间的作</a:t>
            </a:r>
            <a:r>
              <a:rPr dirty="0" sz="2200" spc="-10" b="1">
                <a:latin typeface="华文楷体"/>
                <a:cs typeface="华文楷体"/>
              </a:rPr>
              <a:t>用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180" y="3480993"/>
            <a:ext cx="1447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C00000"/>
                </a:solidFill>
                <a:latin typeface="黑体"/>
                <a:cs typeface="黑体"/>
              </a:rPr>
              <a:t>算一算</a:t>
            </a:r>
            <a:r>
              <a:rPr dirty="0" sz="2800" spc="-5">
                <a:solidFill>
                  <a:srgbClr val="C00000"/>
                </a:solidFill>
                <a:latin typeface="黑体"/>
                <a:cs typeface="黑体"/>
              </a:rPr>
              <a:t>？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22068" y="4061459"/>
            <a:ext cx="1527048" cy="17388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04870" y="1650365"/>
            <a:ext cx="3073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四、静电力的计算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56445" y="2210815"/>
            <a:ext cx="748284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华文楷体"/>
                <a:cs typeface="华文楷体"/>
              </a:rPr>
              <a:t>【例题</a:t>
            </a:r>
            <a:r>
              <a:rPr dirty="0" sz="2400" b="1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r>
              <a:rPr dirty="0" sz="2400" b="1">
                <a:solidFill>
                  <a:srgbClr val="C00000"/>
                </a:solidFill>
                <a:latin typeface="华文楷体"/>
                <a:cs typeface="华文楷体"/>
              </a:rPr>
              <a:t>】</a:t>
            </a:r>
            <a:r>
              <a:rPr dirty="0" sz="2400" b="1">
                <a:solidFill>
                  <a:srgbClr val="00121E"/>
                </a:solidFill>
                <a:latin typeface="华文楷体"/>
                <a:cs typeface="华文楷体"/>
              </a:rPr>
              <a:t>真空中有三个带正电的点电</a:t>
            </a:r>
            <a:r>
              <a:rPr dirty="0" sz="2400" spc="-5" b="1">
                <a:solidFill>
                  <a:srgbClr val="00121E"/>
                </a:solidFill>
                <a:latin typeface="华文楷体"/>
                <a:cs typeface="华文楷体"/>
              </a:rPr>
              <a:t>荷</a:t>
            </a:r>
            <a:r>
              <a:rPr dirty="0" sz="2400" b="1">
                <a:solidFill>
                  <a:srgbClr val="00121E"/>
                </a:solidFill>
                <a:latin typeface="华文楷体"/>
                <a:cs typeface="华文楷体"/>
              </a:rPr>
              <a:t>，它们固定</a:t>
            </a:r>
            <a:r>
              <a:rPr dirty="0" sz="2400" spc="-5" b="1">
                <a:solidFill>
                  <a:srgbClr val="00121E"/>
                </a:solidFill>
                <a:latin typeface="华文楷体"/>
                <a:cs typeface="华文楷体"/>
              </a:rPr>
              <a:t>在 </a:t>
            </a:r>
            <a:r>
              <a:rPr dirty="0" sz="2400" b="1">
                <a:solidFill>
                  <a:srgbClr val="00121E"/>
                </a:solidFill>
                <a:latin typeface="华文楷体"/>
                <a:cs typeface="华文楷体"/>
              </a:rPr>
              <a:t>边长为</a:t>
            </a:r>
            <a:r>
              <a:rPr dirty="0" sz="2400" b="1">
                <a:solidFill>
                  <a:srgbClr val="00121E"/>
                </a:solidFill>
                <a:latin typeface="Times New Roman"/>
                <a:cs typeface="Times New Roman"/>
              </a:rPr>
              <a:t>50</a:t>
            </a:r>
            <a:r>
              <a:rPr dirty="0" sz="2400" spc="-10" b="1">
                <a:solidFill>
                  <a:srgbClr val="00121E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121E"/>
                </a:solidFill>
                <a:latin typeface="Times New Roman"/>
                <a:cs typeface="Times New Roman"/>
              </a:rPr>
              <a:t>cm</a:t>
            </a:r>
            <a:r>
              <a:rPr dirty="0" sz="2400" b="1">
                <a:solidFill>
                  <a:srgbClr val="00121E"/>
                </a:solidFill>
                <a:latin typeface="华文楷体"/>
                <a:cs typeface="华文楷体"/>
              </a:rPr>
              <a:t>的等边三角形的三个顶点上，每</a:t>
            </a:r>
            <a:r>
              <a:rPr dirty="0" sz="2400" spc="-5" b="1">
                <a:solidFill>
                  <a:srgbClr val="00121E"/>
                </a:solidFill>
                <a:latin typeface="华文楷体"/>
                <a:cs typeface="华文楷体"/>
              </a:rPr>
              <a:t>个</a:t>
            </a:r>
            <a:r>
              <a:rPr dirty="0" sz="2400" b="1">
                <a:solidFill>
                  <a:srgbClr val="00121E"/>
                </a:solidFill>
                <a:latin typeface="华文楷体"/>
                <a:cs typeface="华文楷体"/>
              </a:rPr>
              <a:t>点电</a:t>
            </a:r>
            <a:r>
              <a:rPr dirty="0" sz="2400" spc="-5" b="1">
                <a:solidFill>
                  <a:srgbClr val="00121E"/>
                </a:solidFill>
                <a:latin typeface="华文楷体"/>
                <a:cs typeface="华文楷体"/>
              </a:rPr>
              <a:t>荷 </a:t>
            </a:r>
            <a:r>
              <a:rPr dirty="0" sz="2400" b="1">
                <a:solidFill>
                  <a:srgbClr val="00121E"/>
                </a:solidFill>
                <a:latin typeface="华文楷体"/>
                <a:cs typeface="华文楷体"/>
              </a:rPr>
              <a:t>的电荷量都</a:t>
            </a:r>
            <a:r>
              <a:rPr dirty="0" sz="2400" spc="-5" b="1">
                <a:solidFill>
                  <a:srgbClr val="00121E"/>
                </a:solidFill>
                <a:latin typeface="华文楷体"/>
                <a:cs typeface="华文楷体"/>
              </a:rPr>
              <a:t>是</a:t>
            </a:r>
            <a:r>
              <a:rPr dirty="0" sz="2400" spc="-15" b="1">
                <a:solidFill>
                  <a:srgbClr val="00121E"/>
                </a:solidFill>
                <a:latin typeface="华文楷体"/>
                <a:cs typeface="华文楷体"/>
              </a:rPr>
              <a:t> </a:t>
            </a:r>
            <a:r>
              <a:rPr dirty="0" sz="2400" b="1">
                <a:solidFill>
                  <a:srgbClr val="00121E"/>
                </a:solidFill>
                <a:latin typeface="Times New Roman"/>
                <a:cs typeface="Times New Roman"/>
              </a:rPr>
              <a:t>2.0</a:t>
            </a:r>
            <a:r>
              <a:rPr dirty="0" sz="2400" spc="-10" b="1">
                <a:solidFill>
                  <a:srgbClr val="00121E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00121E"/>
                </a:solidFill>
                <a:latin typeface="华文楷体"/>
                <a:cs typeface="华文楷体"/>
              </a:rPr>
              <a:t>×</a:t>
            </a:r>
            <a:r>
              <a:rPr dirty="0" sz="2400" spc="-10" b="1">
                <a:solidFill>
                  <a:srgbClr val="00121E"/>
                </a:solidFill>
                <a:latin typeface="华文楷体"/>
                <a:cs typeface="华文楷体"/>
              </a:rPr>
              <a:t> </a:t>
            </a:r>
            <a:r>
              <a:rPr dirty="0" sz="2400" b="1">
                <a:solidFill>
                  <a:srgbClr val="00121E"/>
                </a:solidFill>
                <a:latin typeface="Times New Roman"/>
                <a:cs typeface="Times New Roman"/>
              </a:rPr>
              <a:t>10</a:t>
            </a:r>
            <a:r>
              <a:rPr dirty="0" baseline="21505" sz="2325" b="1">
                <a:solidFill>
                  <a:srgbClr val="00121E"/>
                </a:solidFill>
                <a:latin typeface="Times New Roman"/>
                <a:cs typeface="Times New Roman"/>
              </a:rPr>
              <a:t>-6</a:t>
            </a:r>
            <a:r>
              <a:rPr dirty="0" baseline="21505" sz="2325" spc="-7" b="1">
                <a:solidFill>
                  <a:srgbClr val="00121E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121E"/>
                </a:solidFill>
                <a:latin typeface="Times New Roman"/>
                <a:cs typeface="Times New Roman"/>
              </a:rPr>
              <a:t>C</a:t>
            </a:r>
            <a:r>
              <a:rPr dirty="0" sz="2400" b="1">
                <a:solidFill>
                  <a:srgbClr val="00121E"/>
                </a:solidFill>
                <a:latin typeface="华文楷体"/>
                <a:cs typeface="华文楷体"/>
              </a:rPr>
              <a:t>，求它们各自所受的静电</a:t>
            </a:r>
            <a:r>
              <a:rPr dirty="0" sz="2400" spc="-5" b="1">
                <a:solidFill>
                  <a:srgbClr val="00121E"/>
                </a:solidFill>
                <a:latin typeface="华文楷体"/>
                <a:cs typeface="华文楷体"/>
              </a:rPr>
              <a:t>力。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73118" y="3699332"/>
            <a:ext cx="1951685" cy="17821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156543" y="3356292"/>
            <a:ext cx="2349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00121E"/>
                </a:solidFill>
                <a:latin typeface="Times New Roman"/>
                <a:cs typeface="Times New Roman"/>
              </a:rPr>
              <a:t>q</a:t>
            </a:r>
            <a:r>
              <a:rPr dirty="0" baseline="-17094" sz="1950" spc="-7" b="1">
                <a:solidFill>
                  <a:srgbClr val="00121E"/>
                </a:solidFill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36682" y="5171313"/>
            <a:ext cx="1403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05" b="1" i="1">
                <a:solidFill>
                  <a:srgbClr val="00121E"/>
                </a:solidFill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63682" y="5311647"/>
            <a:ext cx="10795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solidFill>
                  <a:srgbClr val="00121E"/>
                </a:solidFill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 rot="180000">
            <a:off x="5802841" y="4744190"/>
            <a:ext cx="312271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90"/>
              </a:lnSpc>
            </a:pPr>
            <a:r>
              <a:rPr dirty="0" sz="2000" b="1" i="1">
                <a:solidFill>
                  <a:srgbClr val="00121E"/>
                </a:solidFill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 rot="180000">
            <a:off x="5956821" y="4881144"/>
            <a:ext cx="201751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15"/>
              </a:lnSpc>
            </a:pPr>
            <a:r>
              <a:rPr dirty="0" sz="1300" spc="-5" b="1">
                <a:solidFill>
                  <a:srgbClr val="00121E"/>
                </a:solidFill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3066" y="3596589"/>
            <a:ext cx="43243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 b="1">
                <a:solidFill>
                  <a:srgbClr val="C00000"/>
                </a:solidFill>
                <a:latin typeface="微软雅黑"/>
                <a:cs typeface="微软雅黑"/>
              </a:rPr>
              <a:t>＋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25582" y="4866589"/>
            <a:ext cx="43243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 b="1">
                <a:solidFill>
                  <a:srgbClr val="C00000"/>
                </a:solidFill>
                <a:latin typeface="微软雅黑"/>
                <a:cs typeface="微软雅黑"/>
              </a:rPr>
              <a:t>＋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7646" y="5011737"/>
            <a:ext cx="43243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 b="1">
                <a:solidFill>
                  <a:srgbClr val="C00000"/>
                </a:solidFill>
                <a:latin typeface="微软雅黑"/>
                <a:cs typeface="微软雅黑"/>
              </a:rPr>
              <a:t>＋</a:t>
            </a:r>
            <a:endParaRPr sz="3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98605" y="2559469"/>
            <a:ext cx="3777932" cy="2854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782030" y="2216429"/>
            <a:ext cx="2349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00121E"/>
                </a:solidFill>
                <a:latin typeface="Times New Roman"/>
                <a:cs typeface="Times New Roman"/>
              </a:rPr>
              <a:t>q</a:t>
            </a:r>
            <a:r>
              <a:rPr dirty="0" baseline="-17094" sz="1950" spc="-7" b="1">
                <a:solidFill>
                  <a:srgbClr val="00121E"/>
                </a:solidFill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2170" y="4031437"/>
            <a:ext cx="1403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05" b="1" i="1">
                <a:solidFill>
                  <a:srgbClr val="00121E"/>
                </a:solidFill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9170" y="4171772"/>
            <a:ext cx="10795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solidFill>
                  <a:srgbClr val="00121E"/>
                </a:solidFill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 rot="180000">
            <a:off x="6428329" y="3604314"/>
            <a:ext cx="312271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90"/>
              </a:lnSpc>
            </a:pPr>
            <a:r>
              <a:rPr dirty="0" sz="2000" b="1" i="1">
                <a:solidFill>
                  <a:srgbClr val="00121E"/>
                </a:solidFill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 rot="180000">
            <a:off x="6582309" y="3741281"/>
            <a:ext cx="201751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15"/>
              </a:lnSpc>
            </a:pPr>
            <a:r>
              <a:rPr dirty="0" sz="1300" spc="-5" b="1">
                <a:solidFill>
                  <a:srgbClr val="00121E"/>
                </a:solidFill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 rot="360000">
            <a:off x="7775257" y="3761080"/>
            <a:ext cx="336298" cy="279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0"/>
              </a:lnSpc>
            </a:pPr>
            <a:r>
              <a:rPr dirty="0" sz="2000" spc="10" b="1" i="1">
                <a:solidFill>
                  <a:srgbClr val="00121E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 rot="360000">
            <a:off x="7957076" y="3904360"/>
            <a:ext cx="203701" cy="180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20"/>
              </a:lnSpc>
            </a:pPr>
            <a:r>
              <a:rPr dirty="0" sz="1300" b="1">
                <a:solidFill>
                  <a:srgbClr val="00121E"/>
                </a:solidFill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78117" y="4232351"/>
            <a:ext cx="1910080" cy="1191895"/>
          </a:xfrm>
          <a:custGeom>
            <a:avLst/>
            <a:gdLst/>
            <a:ahLst/>
            <a:cxnLst/>
            <a:rect l="l" t="t" r="r" b="b"/>
            <a:pathLst>
              <a:path w="1910079" h="1191895">
                <a:moveTo>
                  <a:pt x="1802302" y="1147447"/>
                </a:moveTo>
                <a:lnTo>
                  <a:pt x="0" y="32397"/>
                </a:lnTo>
                <a:lnTo>
                  <a:pt x="20040" y="0"/>
                </a:lnTo>
                <a:lnTo>
                  <a:pt x="1822344" y="1115050"/>
                </a:lnTo>
                <a:lnTo>
                  <a:pt x="1802302" y="1147447"/>
                </a:lnTo>
                <a:close/>
              </a:path>
              <a:path w="1910079" h="1191895">
                <a:moveTo>
                  <a:pt x="1891675" y="1162481"/>
                </a:moveTo>
                <a:lnTo>
                  <a:pt x="1826602" y="1162481"/>
                </a:lnTo>
                <a:lnTo>
                  <a:pt x="1846643" y="1130084"/>
                </a:lnTo>
                <a:lnTo>
                  <a:pt x="1822344" y="1115050"/>
                </a:lnTo>
                <a:lnTo>
                  <a:pt x="1842388" y="1082649"/>
                </a:lnTo>
                <a:lnTo>
                  <a:pt x="1891675" y="1162481"/>
                </a:lnTo>
                <a:close/>
              </a:path>
              <a:path w="1910079" h="1191895">
                <a:moveTo>
                  <a:pt x="1826602" y="1162481"/>
                </a:moveTo>
                <a:lnTo>
                  <a:pt x="1802302" y="1147447"/>
                </a:lnTo>
                <a:lnTo>
                  <a:pt x="1822344" y="1115050"/>
                </a:lnTo>
                <a:lnTo>
                  <a:pt x="1846643" y="1130084"/>
                </a:lnTo>
                <a:lnTo>
                  <a:pt x="1826602" y="1162481"/>
                </a:lnTo>
                <a:close/>
              </a:path>
              <a:path w="1910079" h="1191895">
                <a:moveTo>
                  <a:pt x="1909521" y="1191387"/>
                </a:moveTo>
                <a:lnTo>
                  <a:pt x="1782254" y="1179855"/>
                </a:lnTo>
                <a:lnTo>
                  <a:pt x="1802302" y="1147447"/>
                </a:lnTo>
                <a:lnTo>
                  <a:pt x="1826602" y="1162481"/>
                </a:lnTo>
                <a:lnTo>
                  <a:pt x="1891675" y="1162481"/>
                </a:lnTo>
                <a:lnTo>
                  <a:pt x="1909521" y="1191387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618270" y="5454053"/>
            <a:ext cx="1955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00121E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96913" y="4317453"/>
            <a:ext cx="587375" cy="1109345"/>
          </a:xfrm>
          <a:custGeom>
            <a:avLst/>
            <a:gdLst/>
            <a:ahLst/>
            <a:cxnLst/>
            <a:rect l="l" t="t" r="r" b="b"/>
            <a:pathLst>
              <a:path w="587375" h="1109345">
                <a:moveTo>
                  <a:pt x="517791" y="1016078"/>
                </a:moveTo>
                <a:lnTo>
                  <a:pt x="0" y="17538"/>
                </a:lnTo>
                <a:lnTo>
                  <a:pt x="33820" y="0"/>
                </a:lnTo>
                <a:lnTo>
                  <a:pt x="551613" y="998541"/>
                </a:lnTo>
                <a:lnTo>
                  <a:pt x="517791" y="1016078"/>
                </a:lnTo>
                <a:close/>
              </a:path>
              <a:path w="587375" h="1109345">
                <a:moveTo>
                  <a:pt x="586333" y="1041450"/>
                </a:moveTo>
                <a:lnTo>
                  <a:pt x="530948" y="1041450"/>
                </a:lnTo>
                <a:lnTo>
                  <a:pt x="564769" y="1023912"/>
                </a:lnTo>
                <a:lnTo>
                  <a:pt x="551613" y="998541"/>
                </a:lnTo>
                <a:lnTo>
                  <a:pt x="585444" y="980998"/>
                </a:lnTo>
                <a:lnTo>
                  <a:pt x="586333" y="1041450"/>
                </a:lnTo>
                <a:close/>
              </a:path>
              <a:path w="587375" h="1109345">
                <a:moveTo>
                  <a:pt x="530948" y="1041450"/>
                </a:moveTo>
                <a:lnTo>
                  <a:pt x="517791" y="1016078"/>
                </a:lnTo>
                <a:lnTo>
                  <a:pt x="551613" y="998541"/>
                </a:lnTo>
                <a:lnTo>
                  <a:pt x="564769" y="1023912"/>
                </a:lnTo>
                <a:lnTo>
                  <a:pt x="530948" y="1041450"/>
                </a:lnTo>
                <a:close/>
              </a:path>
              <a:path w="587375" h="1109345">
                <a:moveTo>
                  <a:pt x="587324" y="1108773"/>
                </a:moveTo>
                <a:lnTo>
                  <a:pt x="483971" y="1033614"/>
                </a:lnTo>
                <a:lnTo>
                  <a:pt x="517791" y="1016078"/>
                </a:lnTo>
                <a:lnTo>
                  <a:pt x="530948" y="1041450"/>
                </a:lnTo>
                <a:lnTo>
                  <a:pt x="586333" y="1041450"/>
                </a:lnTo>
                <a:lnTo>
                  <a:pt x="587324" y="1108773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 rot="120000">
            <a:off x="6746087" y="5330735"/>
            <a:ext cx="331063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90"/>
              </a:lnSpc>
            </a:pPr>
            <a:r>
              <a:rPr dirty="0" sz="2000" b="1" i="1">
                <a:solidFill>
                  <a:srgbClr val="00121E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 rot="120000">
            <a:off x="6933128" y="5467178"/>
            <a:ext cx="201173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15"/>
              </a:lnSpc>
            </a:pPr>
            <a:r>
              <a:rPr dirty="0" sz="1300" spc="-5" b="1">
                <a:solidFill>
                  <a:srgbClr val="00121E"/>
                </a:solidFill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98553" y="2456726"/>
            <a:ext cx="43243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 b="1">
                <a:solidFill>
                  <a:srgbClr val="C00000"/>
                </a:solidFill>
                <a:latin typeface="微软雅黑"/>
                <a:cs typeface="微软雅黑"/>
              </a:rPr>
              <a:t>＋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51070" y="3726726"/>
            <a:ext cx="43243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 b="1">
                <a:solidFill>
                  <a:srgbClr val="C00000"/>
                </a:solidFill>
                <a:latin typeface="微软雅黑"/>
                <a:cs typeface="微软雅黑"/>
              </a:rPr>
              <a:t>＋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33134" y="3871874"/>
            <a:ext cx="43243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 b="1">
                <a:solidFill>
                  <a:srgbClr val="C00000"/>
                </a:solidFill>
                <a:latin typeface="微软雅黑"/>
                <a:cs typeface="微软雅黑"/>
              </a:rPr>
              <a:t>＋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86447" y="5419515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4" h="0">
                <a:moveTo>
                  <a:pt x="0" y="0"/>
                </a:moveTo>
                <a:lnTo>
                  <a:pt x="114503" y="0"/>
                </a:lnTo>
              </a:path>
            </a:pathLst>
          </a:custGeom>
          <a:ln w="29400">
            <a:solidFill>
              <a:srgbClr val="0012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86472" y="5418086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4" h="0">
                <a:moveTo>
                  <a:pt x="0" y="0"/>
                </a:moveTo>
                <a:lnTo>
                  <a:pt x="114503" y="0"/>
                </a:lnTo>
              </a:path>
            </a:pathLst>
          </a:custGeom>
          <a:ln w="29387">
            <a:solidFill>
              <a:srgbClr val="0012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586484" y="5416651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4" h="0">
                <a:moveTo>
                  <a:pt x="0" y="0"/>
                </a:moveTo>
                <a:lnTo>
                  <a:pt x="114503" y="0"/>
                </a:lnTo>
              </a:path>
            </a:pathLst>
          </a:custGeom>
          <a:ln w="29387">
            <a:solidFill>
              <a:srgbClr val="0012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86509" y="5415229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4" h="0">
                <a:moveTo>
                  <a:pt x="0" y="0"/>
                </a:moveTo>
                <a:lnTo>
                  <a:pt x="114503" y="0"/>
                </a:lnTo>
              </a:path>
            </a:pathLst>
          </a:custGeom>
          <a:ln w="29387">
            <a:solidFill>
              <a:srgbClr val="0012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86534" y="5413793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4" h="0">
                <a:moveTo>
                  <a:pt x="0" y="0"/>
                </a:moveTo>
                <a:lnTo>
                  <a:pt x="114490" y="0"/>
                </a:lnTo>
              </a:path>
            </a:pathLst>
          </a:custGeom>
          <a:ln w="29387">
            <a:solidFill>
              <a:srgbClr val="0012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186546" y="5412371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4" h="0">
                <a:moveTo>
                  <a:pt x="0" y="0"/>
                </a:moveTo>
                <a:lnTo>
                  <a:pt x="114503" y="0"/>
                </a:lnTo>
              </a:path>
            </a:pathLst>
          </a:custGeom>
          <a:ln w="29387">
            <a:solidFill>
              <a:srgbClr val="0012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386571" y="5410936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4" h="0">
                <a:moveTo>
                  <a:pt x="0" y="0"/>
                </a:moveTo>
                <a:lnTo>
                  <a:pt x="114503" y="0"/>
                </a:lnTo>
              </a:path>
            </a:pathLst>
          </a:custGeom>
          <a:ln w="29387">
            <a:solidFill>
              <a:srgbClr val="0012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804248" y="1650365"/>
            <a:ext cx="3073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四、静电力的计算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03" y="3379482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5" h="0">
                <a:moveTo>
                  <a:pt x="0" y="0"/>
                </a:moveTo>
                <a:lnTo>
                  <a:pt x="277431" y="0"/>
                </a:lnTo>
              </a:path>
            </a:pathLst>
          </a:custGeom>
          <a:ln w="144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34614" y="1931161"/>
            <a:ext cx="7077709" cy="1609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92125">
              <a:lnSpc>
                <a:spcPct val="114900"/>
              </a:lnSpc>
              <a:spcBef>
                <a:spcPts val="100"/>
              </a:spcBef>
            </a:pPr>
            <a:r>
              <a:rPr dirty="0" sz="2400" b="1">
                <a:solidFill>
                  <a:srgbClr val="0000FF"/>
                </a:solidFill>
                <a:latin typeface="华文楷体"/>
                <a:cs typeface="华文楷体"/>
              </a:rPr>
              <a:t>分析：</a:t>
            </a:r>
            <a:r>
              <a:rPr dirty="0" sz="2400" b="1" i="1">
                <a:solidFill>
                  <a:srgbClr val="00121E"/>
                </a:solidFill>
                <a:latin typeface="Times New Roman"/>
                <a:cs typeface="Times New Roman"/>
              </a:rPr>
              <a:t>q</a:t>
            </a:r>
            <a:r>
              <a:rPr dirty="0" baseline="-17921" sz="2325" spc="7" b="1">
                <a:solidFill>
                  <a:srgbClr val="00121E"/>
                </a:solidFill>
                <a:latin typeface="Times New Roman"/>
                <a:cs typeface="Times New Roman"/>
              </a:rPr>
              <a:t>3</a:t>
            </a:r>
            <a:r>
              <a:rPr dirty="0" sz="2400" b="1">
                <a:solidFill>
                  <a:srgbClr val="00121E"/>
                </a:solidFill>
                <a:latin typeface="华文楷体"/>
                <a:cs typeface="华文楷体"/>
              </a:rPr>
              <a:t>共受</a:t>
            </a:r>
            <a:r>
              <a:rPr dirty="0" sz="2400" spc="-5" b="1" i="1">
                <a:solidFill>
                  <a:srgbClr val="00121E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00121E"/>
                </a:solidFill>
                <a:latin typeface="Times New Roman"/>
                <a:cs typeface="Times New Roman"/>
              </a:rPr>
              <a:t>1</a:t>
            </a:r>
            <a:r>
              <a:rPr dirty="0" sz="2400" b="1">
                <a:solidFill>
                  <a:srgbClr val="00121E"/>
                </a:solidFill>
                <a:latin typeface="华文楷体"/>
                <a:cs typeface="华文楷体"/>
              </a:rPr>
              <a:t>和</a:t>
            </a:r>
            <a:r>
              <a:rPr dirty="0" sz="2400" spc="-5" b="1" i="1">
                <a:solidFill>
                  <a:srgbClr val="00121E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solidFill>
                  <a:srgbClr val="00121E"/>
                </a:solidFill>
                <a:latin typeface="Times New Roman"/>
                <a:cs typeface="Times New Roman"/>
              </a:rPr>
              <a:t>2</a:t>
            </a:r>
            <a:r>
              <a:rPr dirty="0" sz="2400" b="1">
                <a:solidFill>
                  <a:srgbClr val="00121E"/>
                </a:solidFill>
                <a:latin typeface="华文楷体"/>
                <a:cs typeface="华文楷体"/>
              </a:rPr>
              <a:t>两个力的作用，</a:t>
            </a:r>
            <a:r>
              <a:rPr dirty="0" sz="2400" b="1" i="1">
                <a:solidFill>
                  <a:srgbClr val="00121E"/>
                </a:solidFill>
                <a:latin typeface="Times New Roman"/>
                <a:cs typeface="Times New Roman"/>
              </a:rPr>
              <a:t>q</a:t>
            </a:r>
            <a:r>
              <a:rPr dirty="0" baseline="-17921" sz="2325" spc="7" b="1">
                <a:solidFill>
                  <a:srgbClr val="00121E"/>
                </a:solidFill>
                <a:latin typeface="Times New Roman"/>
                <a:cs typeface="Times New Roman"/>
              </a:rPr>
              <a:t>1</a:t>
            </a:r>
            <a:r>
              <a:rPr dirty="0" sz="2400" b="1">
                <a:solidFill>
                  <a:srgbClr val="00121E"/>
                </a:solidFill>
                <a:latin typeface="Times New Roman"/>
                <a:cs typeface="Times New Roman"/>
              </a:rPr>
              <a:t>=</a:t>
            </a:r>
            <a:r>
              <a:rPr dirty="0" sz="2400" b="1" i="1">
                <a:solidFill>
                  <a:srgbClr val="00121E"/>
                </a:solidFill>
                <a:latin typeface="Times New Roman"/>
                <a:cs typeface="Times New Roman"/>
              </a:rPr>
              <a:t>q</a:t>
            </a:r>
            <a:r>
              <a:rPr dirty="0" baseline="-17921" sz="2325" spc="7" b="1">
                <a:solidFill>
                  <a:srgbClr val="00121E"/>
                </a:solidFill>
                <a:latin typeface="Times New Roman"/>
                <a:cs typeface="Times New Roman"/>
              </a:rPr>
              <a:t>2</a:t>
            </a:r>
            <a:r>
              <a:rPr dirty="0" sz="2400" b="1">
                <a:solidFill>
                  <a:srgbClr val="00121E"/>
                </a:solidFill>
                <a:latin typeface="Times New Roman"/>
                <a:cs typeface="Times New Roman"/>
              </a:rPr>
              <a:t>=</a:t>
            </a:r>
            <a:r>
              <a:rPr dirty="0" sz="2400" b="1" i="1">
                <a:solidFill>
                  <a:srgbClr val="00121E"/>
                </a:solidFill>
                <a:latin typeface="Times New Roman"/>
                <a:cs typeface="Times New Roman"/>
              </a:rPr>
              <a:t>q</a:t>
            </a:r>
            <a:r>
              <a:rPr dirty="0" baseline="-17921" sz="2325" spc="7" b="1">
                <a:solidFill>
                  <a:srgbClr val="00121E"/>
                </a:solidFill>
                <a:latin typeface="Times New Roman"/>
                <a:cs typeface="Times New Roman"/>
              </a:rPr>
              <a:t>3</a:t>
            </a:r>
            <a:r>
              <a:rPr dirty="0" sz="2400" b="1">
                <a:solidFill>
                  <a:srgbClr val="00121E"/>
                </a:solidFill>
                <a:latin typeface="Times New Roman"/>
                <a:cs typeface="Times New Roman"/>
              </a:rPr>
              <a:t>=</a:t>
            </a:r>
            <a:r>
              <a:rPr dirty="0" sz="2400" b="1" i="1">
                <a:solidFill>
                  <a:srgbClr val="00121E"/>
                </a:solidFill>
                <a:latin typeface="Times New Roman"/>
                <a:cs typeface="Times New Roman"/>
              </a:rPr>
              <a:t>q</a:t>
            </a:r>
            <a:r>
              <a:rPr dirty="0" sz="2400" spc="-5" b="1">
                <a:solidFill>
                  <a:srgbClr val="00121E"/>
                </a:solidFill>
                <a:latin typeface="华文楷体"/>
                <a:cs typeface="华文楷体"/>
              </a:rPr>
              <a:t>， </a:t>
            </a:r>
            <a:r>
              <a:rPr dirty="0" sz="2400" b="1">
                <a:solidFill>
                  <a:srgbClr val="00121E"/>
                </a:solidFill>
                <a:latin typeface="华文楷体"/>
                <a:cs typeface="华文楷体"/>
              </a:rPr>
              <a:t>相互间的距</a:t>
            </a:r>
            <a:r>
              <a:rPr dirty="0" sz="2400" spc="-5" b="1">
                <a:solidFill>
                  <a:srgbClr val="00121E"/>
                </a:solidFill>
                <a:latin typeface="华文楷体"/>
                <a:cs typeface="华文楷体"/>
              </a:rPr>
              <a:t>离 </a:t>
            </a:r>
            <a:r>
              <a:rPr dirty="0" sz="2400" b="1" i="1">
                <a:solidFill>
                  <a:srgbClr val="00121E"/>
                </a:solidFill>
                <a:latin typeface="Times New Roman"/>
                <a:cs typeface="Times New Roman"/>
              </a:rPr>
              <a:t>r </a:t>
            </a:r>
            <a:r>
              <a:rPr dirty="0" sz="2400" b="1">
                <a:solidFill>
                  <a:srgbClr val="00121E"/>
                </a:solidFill>
                <a:latin typeface="华文楷体"/>
                <a:cs typeface="华文楷体"/>
              </a:rPr>
              <a:t>都相同</a:t>
            </a:r>
            <a:r>
              <a:rPr dirty="0" sz="2400" spc="-5" b="1">
                <a:solidFill>
                  <a:srgbClr val="00121E"/>
                </a:solidFill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408940" marR="5126355" indent="1294765">
              <a:lnSpc>
                <a:spcPts val="2710"/>
              </a:lnSpc>
              <a:spcBef>
                <a:spcPts val="470"/>
              </a:spcBef>
            </a:pPr>
            <a:r>
              <a:rPr dirty="0" baseline="-24444" sz="3750" spc="-127" b="1" i="1">
                <a:latin typeface="Times New Roman"/>
                <a:cs typeface="Times New Roman"/>
              </a:rPr>
              <a:t>q</a:t>
            </a:r>
            <a:r>
              <a:rPr dirty="0" sz="1450" spc="-10" b="1">
                <a:latin typeface="Times New Roman"/>
                <a:cs typeface="Times New Roman"/>
              </a:rPr>
              <a:t>2  </a:t>
            </a:r>
            <a:r>
              <a:rPr dirty="0" sz="2500" spc="-229" b="1" i="1">
                <a:latin typeface="Times New Roman"/>
                <a:cs typeface="Times New Roman"/>
              </a:rPr>
              <a:t>F</a:t>
            </a:r>
            <a:r>
              <a:rPr dirty="0" baseline="-24904" sz="2175" spc="-345" b="1">
                <a:latin typeface="Times New Roman"/>
                <a:cs typeface="Times New Roman"/>
              </a:rPr>
              <a:t>1 </a:t>
            </a:r>
            <a:r>
              <a:rPr dirty="0" sz="2500" spc="-25" b="1" i="1">
                <a:latin typeface="Times New Roman"/>
                <a:cs typeface="Times New Roman"/>
              </a:rPr>
              <a:t>= </a:t>
            </a:r>
            <a:r>
              <a:rPr dirty="0" sz="2500" spc="-195" b="1" i="1">
                <a:latin typeface="Times New Roman"/>
                <a:cs typeface="Times New Roman"/>
              </a:rPr>
              <a:t>F</a:t>
            </a:r>
            <a:r>
              <a:rPr dirty="0" baseline="-24904" sz="2175" spc="-292" b="1">
                <a:latin typeface="Times New Roman"/>
                <a:cs typeface="Times New Roman"/>
              </a:rPr>
              <a:t>2 </a:t>
            </a:r>
            <a:r>
              <a:rPr dirty="0" sz="2500" spc="-25" b="1" i="1">
                <a:latin typeface="Times New Roman"/>
                <a:cs typeface="Times New Roman"/>
              </a:rPr>
              <a:t>=</a:t>
            </a:r>
            <a:r>
              <a:rPr dirty="0" sz="2500" spc="-515" b="1" i="1">
                <a:latin typeface="Times New Roman"/>
                <a:cs typeface="Times New Roman"/>
              </a:rPr>
              <a:t> </a:t>
            </a:r>
            <a:r>
              <a:rPr dirty="0" sz="2500" spc="-25" b="1" i="1">
                <a:latin typeface="Times New Roman"/>
                <a:cs typeface="Times New Roman"/>
              </a:rPr>
              <a:t>k </a:t>
            </a:r>
            <a:r>
              <a:rPr dirty="0" baseline="-42222" sz="3750" spc="30" b="1" i="1">
                <a:latin typeface="Times New Roman"/>
                <a:cs typeface="Times New Roman"/>
              </a:rPr>
              <a:t>r</a:t>
            </a:r>
            <a:r>
              <a:rPr dirty="0" baseline="-30651" sz="2175" spc="30" b="1">
                <a:latin typeface="Times New Roman"/>
                <a:cs typeface="Times New Roman"/>
              </a:rPr>
              <a:t>2</a:t>
            </a:r>
            <a:endParaRPr baseline="-30651" sz="21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9433" y="4393323"/>
            <a:ext cx="1485900" cy="0"/>
          </a:xfrm>
          <a:custGeom>
            <a:avLst/>
            <a:gdLst/>
            <a:ahLst/>
            <a:cxnLst/>
            <a:rect l="l" t="t" r="r" b="b"/>
            <a:pathLst>
              <a:path w="1485900" h="0">
                <a:moveTo>
                  <a:pt x="0" y="0"/>
                </a:moveTo>
                <a:lnTo>
                  <a:pt x="1485531" y="0"/>
                </a:lnTo>
              </a:path>
            </a:pathLst>
          </a:custGeom>
          <a:ln w="148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89932" y="4051223"/>
            <a:ext cx="110489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15" b="1">
                <a:latin typeface="Times New Roman"/>
                <a:cs typeface="Times New Roman"/>
              </a:rPr>
              <a:t>9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35446" y="4377791"/>
            <a:ext cx="110489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15" b="1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66296" y="3421672"/>
            <a:ext cx="1454150" cy="85216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2455"/>
              </a:lnSpc>
              <a:spcBef>
                <a:spcPts val="125"/>
              </a:spcBef>
            </a:pPr>
            <a:r>
              <a:rPr dirty="0" baseline="-7716" sz="8100" spc="-1222">
                <a:latin typeface="Symbol"/>
                <a:cs typeface="Symbol"/>
              </a:rPr>
              <a:t></a:t>
            </a:r>
            <a:r>
              <a:rPr dirty="0" sz="2300" spc="50" b="1">
                <a:latin typeface="Times New Roman"/>
                <a:cs typeface="Times New Roman"/>
              </a:rPr>
              <a:t>2</a:t>
            </a:r>
            <a:r>
              <a:rPr dirty="0" sz="2300" spc="25" b="1">
                <a:latin typeface="Times New Roman"/>
                <a:cs typeface="Times New Roman"/>
              </a:rPr>
              <a:t>.</a:t>
            </a:r>
            <a:r>
              <a:rPr dirty="0" sz="2300" b="1">
                <a:latin typeface="Times New Roman"/>
                <a:cs typeface="Times New Roman"/>
              </a:rPr>
              <a:t>0</a:t>
            </a:r>
            <a:r>
              <a:rPr dirty="0" sz="2300" spc="-300" b="1">
                <a:latin typeface="Times New Roman"/>
                <a:cs typeface="Times New Roman"/>
              </a:rPr>
              <a:t> </a:t>
            </a:r>
            <a:r>
              <a:rPr dirty="0" sz="2300">
                <a:latin typeface="Symbol"/>
                <a:cs typeface="Symbol"/>
              </a:rPr>
              <a:t></a:t>
            </a:r>
            <a:r>
              <a:rPr dirty="0" sz="2300" spc="-335">
                <a:latin typeface="Times New Roman"/>
                <a:cs typeface="Times New Roman"/>
              </a:rPr>
              <a:t> </a:t>
            </a:r>
            <a:r>
              <a:rPr dirty="0" sz="2300" spc="50" b="1">
                <a:latin typeface="Times New Roman"/>
                <a:cs typeface="Times New Roman"/>
              </a:rPr>
              <a:t>1</a:t>
            </a:r>
            <a:r>
              <a:rPr dirty="0" sz="2300" spc="90" b="1">
                <a:latin typeface="Times New Roman"/>
                <a:cs typeface="Times New Roman"/>
              </a:rPr>
              <a:t>0</a:t>
            </a:r>
            <a:r>
              <a:rPr dirty="0" baseline="79059" sz="1950" spc="22" b="1">
                <a:latin typeface="Times New Roman"/>
                <a:cs typeface="Times New Roman"/>
              </a:rPr>
              <a:t>-</a:t>
            </a:r>
            <a:r>
              <a:rPr dirty="0" baseline="79059" sz="1950" spc="22" b="1">
                <a:latin typeface="Times New Roman"/>
                <a:cs typeface="Times New Roman"/>
              </a:rPr>
              <a:t>6</a:t>
            </a:r>
            <a:r>
              <a:rPr dirty="0" baseline="79059" sz="1950" spc="150" b="1">
                <a:latin typeface="Times New Roman"/>
                <a:cs typeface="Times New Roman"/>
              </a:rPr>
              <a:t> </a:t>
            </a:r>
            <a:r>
              <a:rPr dirty="0" baseline="-7716" sz="8100" spc="-1575">
                <a:latin typeface="Symbol"/>
                <a:cs typeface="Symbol"/>
              </a:rPr>
              <a:t></a:t>
            </a:r>
            <a:endParaRPr baseline="-7716" sz="8100">
              <a:latin typeface="Symbol"/>
              <a:cs typeface="Symbol"/>
            </a:endParaRPr>
          </a:p>
          <a:p>
            <a:pPr algn="r" marR="5080">
              <a:lnSpc>
                <a:spcPts val="765"/>
              </a:lnSpc>
            </a:pPr>
            <a:r>
              <a:rPr dirty="0" sz="1300" spc="15" b="1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4316" y="4162018"/>
            <a:ext cx="1433195" cy="37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9205" algn="l"/>
              </a:tabLst>
            </a:pPr>
            <a:r>
              <a:rPr dirty="0" sz="2300" spc="130">
                <a:latin typeface="Times New Roman"/>
                <a:cs typeface="Times New Roman"/>
              </a:rPr>
              <a:t>=</a:t>
            </a:r>
            <a:r>
              <a:rPr dirty="0" sz="2300" spc="50" b="1">
                <a:latin typeface="Times New Roman"/>
                <a:cs typeface="Times New Roman"/>
              </a:rPr>
              <a:t>9</a:t>
            </a:r>
            <a:r>
              <a:rPr dirty="0" sz="2300" spc="25" b="1">
                <a:latin typeface="Times New Roman"/>
                <a:cs typeface="Times New Roman"/>
              </a:rPr>
              <a:t>.</a:t>
            </a:r>
            <a:r>
              <a:rPr dirty="0" sz="2300" b="1">
                <a:latin typeface="Times New Roman"/>
                <a:cs typeface="Times New Roman"/>
              </a:rPr>
              <a:t>0</a:t>
            </a:r>
            <a:r>
              <a:rPr dirty="0" sz="2300" spc="-300" b="1">
                <a:latin typeface="Times New Roman"/>
                <a:cs typeface="Times New Roman"/>
              </a:rPr>
              <a:t> </a:t>
            </a:r>
            <a:r>
              <a:rPr dirty="0" sz="2300">
                <a:latin typeface="Symbol"/>
                <a:cs typeface="Symbol"/>
              </a:rPr>
              <a:t></a:t>
            </a:r>
            <a:r>
              <a:rPr dirty="0" sz="2300" spc="-335">
                <a:latin typeface="Times New Roman"/>
                <a:cs typeface="Times New Roman"/>
              </a:rPr>
              <a:t> </a:t>
            </a:r>
            <a:r>
              <a:rPr dirty="0" sz="2300" spc="50" b="1">
                <a:latin typeface="Times New Roman"/>
                <a:cs typeface="Times New Roman"/>
              </a:rPr>
              <a:t>1</a:t>
            </a:r>
            <a:r>
              <a:rPr dirty="0" sz="2300" b="1">
                <a:latin typeface="Times New Roman"/>
                <a:cs typeface="Times New Roman"/>
              </a:rPr>
              <a:t>0</a:t>
            </a:r>
            <a:r>
              <a:rPr dirty="0" sz="2300" b="1">
                <a:latin typeface="Times New Roman"/>
                <a:cs typeface="Times New Roman"/>
              </a:rPr>
              <a:t>	</a:t>
            </a:r>
            <a:r>
              <a:rPr dirty="0" sz="2300">
                <a:latin typeface="Symbol"/>
                <a:cs typeface="Symbol"/>
              </a:rPr>
              <a:t>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1834" y="4317911"/>
            <a:ext cx="2395220" cy="105219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445"/>
              </a:spcBef>
            </a:pPr>
            <a:r>
              <a:rPr dirty="0" sz="2300" spc="50" b="1">
                <a:latin typeface="Times New Roman"/>
                <a:cs typeface="Times New Roman"/>
              </a:rPr>
              <a:t>0</a:t>
            </a:r>
            <a:r>
              <a:rPr dirty="0" sz="2300" spc="25" b="1">
                <a:latin typeface="Times New Roman"/>
                <a:cs typeface="Times New Roman"/>
              </a:rPr>
              <a:t>.</a:t>
            </a:r>
            <a:r>
              <a:rPr dirty="0" sz="2300" b="1">
                <a:latin typeface="Times New Roman"/>
                <a:cs typeface="Times New Roman"/>
              </a:rPr>
              <a:t>5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  <a:tabLst>
                <a:tab pos="322580" algn="l"/>
              </a:tabLst>
            </a:pPr>
            <a:r>
              <a:rPr dirty="0" sz="2200" spc="35" b="1">
                <a:latin typeface="Times New Roman"/>
                <a:cs typeface="Times New Roman"/>
              </a:rPr>
              <a:t>=	</a:t>
            </a:r>
            <a:r>
              <a:rPr dirty="0" sz="2200" spc="25" b="1">
                <a:latin typeface="Times New Roman"/>
                <a:cs typeface="Times New Roman"/>
              </a:rPr>
              <a:t>0.144</a:t>
            </a:r>
            <a:r>
              <a:rPr dirty="0" sz="2200" spc="430" b="1">
                <a:latin typeface="Times New Roman"/>
                <a:cs typeface="Times New Roman"/>
              </a:rPr>
              <a:t> </a:t>
            </a:r>
            <a:r>
              <a:rPr dirty="0" sz="2200" spc="45" b="1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37604" y="2953511"/>
            <a:ext cx="3113531" cy="2561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0937" y="2136076"/>
            <a:ext cx="50844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385622"/>
                </a:solidFill>
                <a:latin typeface="微软雅黑"/>
                <a:cs typeface="微软雅黑"/>
              </a:rPr>
              <a:t>库仑定律</a:t>
            </a:r>
            <a:r>
              <a:rPr dirty="0" sz="4800" spc="-95" b="1">
                <a:solidFill>
                  <a:srgbClr val="385622"/>
                </a:solidFill>
                <a:latin typeface="微软雅黑"/>
                <a:cs typeface="微软雅黑"/>
              </a:rPr>
              <a:t> </a:t>
            </a:r>
            <a:r>
              <a:rPr dirty="0" sz="3200" b="1">
                <a:solidFill>
                  <a:srgbClr val="385622"/>
                </a:solidFill>
                <a:latin typeface="微软雅黑"/>
                <a:cs typeface="微软雅黑"/>
              </a:rPr>
              <a:t>（第二课时</a:t>
            </a:r>
            <a:r>
              <a:rPr dirty="0" sz="3200" spc="5" b="1">
                <a:solidFill>
                  <a:srgbClr val="385622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10891" y="3657349"/>
          <a:ext cx="7375525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6540"/>
                <a:gridCol w="1162050"/>
                <a:gridCol w="3417569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315"/>
                        </a:lnSpc>
                      </a:pPr>
                      <a:r>
                        <a:rPr dirty="0" sz="2800" spc="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主讲人：王</a:t>
                      </a: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竑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spc="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校：北京市第八中</a:t>
                      </a: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2429" y="2196160"/>
            <a:ext cx="27736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121E"/>
                </a:solidFill>
                <a:latin typeface="华文楷体"/>
                <a:cs typeface="华文楷体"/>
              </a:rPr>
              <a:t>根据平行四边形定</a:t>
            </a:r>
            <a:r>
              <a:rPr dirty="0" sz="2400" spc="-5" b="1">
                <a:solidFill>
                  <a:srgbClr val="00121E"/>
                </a:solidFill>
                <a:latin typeface="华文楷体"/>
                <a:cs typeface="华文楷体"/>
              </a:rPr>
              <a:t>则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93159" y="3147707"/>
            <a:ext cx="110489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15" b="1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27972" y="2948571"/>
            <a:ext cx="2924175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99385" algn="l"/>
              </a:tabLst>
            </a:pPr>
            <a:r>
              <a:rPr dirty="0" sz="2300" b="1" i="1">
                <a:latin typeface="Times New Roman"/>
                <a:cs typeface="Times New Roman"/>
              </a:rPr>
              <a:t>F</a:t>
            </a:r>
            <a:r>
              <a:rPr dirty="0" sz="2300" spc="240" b="1" i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=</a:t>
            </a:r>
            <a:r>
              <a:rPr dirty="0" sz="2300" spc="-20" b="1">
                <a:latin typeface="Times New Roman"/>
                <a:cs typeface="Times New Roman"/>
              </a:rPr>
              <a:t> </a:t>
            </a:r>
            <a:r>
              <a:rPr dirty="0" sz="2300" spc="55" b="1">
                <a:latin typeface="Times New Roman"/>
                <a:cs typeface="Times New Roman"/>
              </a:rPr>
              <a:t>2</a:t>
            </a:r>
            <a:r>
              <a:rPr dirty="0" sz="2300" b="1" i="1">
                <a:latin typeface="Times New Roman"/>
                <a:cs typeface="Times New Roman"/>
              </a:rPr>
              <a:t>F</a:t>
            </a:r>
            <a:r>
              <a:rPr dirty="0" sz="2300" spc="-95" b="1" i="1">
                <a:latin typeface="Times New Roman"/>
                <a:cs typeface="Times New Roman"/>
              </a:rPr>
              <a:t> </a:t>
            </a:r>
            <a:r>
              <a:rPr dirty="0" sz="2300" spc="-15" b="1">
                <a:latin typeface="Times New Roman"/>
                <a:cs typeface="Times New Roman"/>
              </a:rPr>
              <a:t>c</a:t>
            </a:r>
            <a:r>
              <a:rPr dirty="0" sz="2300" b="1">
                <a:latin typeface="Times New Roman"/>
                <a:cs typeface="Times New Roman"/>
              </a:rPr>
              <a:t>os3</a:t>
            </a:r>
            <a:r>
              <a:rPr dirty="0" sz="2300" spc="70" b="1">
                <a:latin typeface="Times New Roman"/>
                <a:cs typeface="Times New Roman"/>
              </a:rPr>
              <a:t>0</a:t>
            </a:r>
            <a:r>
              <a:rPr dirty="0" baseline="44871" sz="1950" spc="22" b="1">
                <a:latin typeface="Times New Roman"/>
                <a:cs typeface="Times New Roman"/>
              </a:rPr>
              <a:t>o</a:t>
            </a:r>
            <a:r>
              <a:rPr dirty="0" baseline="44871" sz="1950" b="1">
                <a:latin typeface="Times New Roman"/>
                <a:cs typeface="Times New Roman"/>
              </a:rPr>
              <a:t> </a:t>
            </a:r>
            <a:r>
              <a:rPr dirty="0" baseline="44871" sz="1950" spc="112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=</a:t>
            </a:r>
            <a:r>
              <a:rPr dirty="0" sz="2300" spc="-5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0.25</a:t>
            </a:r>
            <a:r>
              <a:rPr dirty="0" sz="2300" b="1">
                <a:latin typeface="Times New Roman"/>
                <a:cs typeface="Times New Roman"/>
              </a:rPr>
              <a:t>	</a:t>
            </a:r>
            <a:r>
              <a:rPr dirty="0" sz="2300" b="1">
                <a:latin typeface="Times New Roman"/>
                <a:cs typeface="Times New Roman"/>
              </a:rPr>
              <a:t>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9316" y="3598697"/>
            <a:ext cx="7192645" cy="196850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3921760">
              <a:lnSpc>
                <a:spcPts val="2840"/>
              </a:lnSpc>
              <a:spcBef>
                <a:spcPts val="225"/>
              </a:spcBef>
            </a:pPr>
            <a:r>
              <a:rPr dirty="0" sz="2400" b="1">
                <a:solidFill>
                  <a:srgbClr val="00121E"/>
                </a:solidFill>
                <a:latin typeface="华文楷体"/>
                <a:cs typeface="华文楷体"/>
              </a:rPr>
              <a:t>合力的方向为</a:t>
            </a:r>
            <a:r>
              <a:rPr dirty="0" sz="2400" b="1" i="1">
                <a:solidFill>
                  <a:srgbClr val="00121E"/>
                </a:solidFill>
                <a:latin typeface="Times New Roman"/>
                <a:cs typeface="Times New Roman"/>
              </a:rPr>
              <a:t>q</a:t>
            </a:r>
            <a:r>
              <a:rPr dirty="0" baseline="-17921" sz="2325" spc="7" b="1">
                <a:solidFill>
                  <a:srgbClr val="00121E"/>
                </a:solidFill>
                <a:latin typeface="Times New Roman"/>
                <a:cs typeface="Times New Roman"/>
              </a:rPr>
              <a:t>1</a:t>
            </a:r>
            <a:r>
              <a:rPr dirty="0" sz="2400" b="1">
                <a:solidFill>
                  <a:srgbClr val="00121E"/>
                </a:solidFill>
                <a:latin typeface="华文楷体"/>
                <a:cs typeface="华文楷体"/>
              </a:rPr>
              <a:t>与</a:t>
            </a:r>
            <a:r>
              <a:rPr dirty="0" sz="2400" b="1" i="1">
                <a:solidFill>
                  <a:srgbClr val="00121E"/>
                </a:solidFill>
                <a:latin typeface="Times New Roman"/>
                <a:cs typeface="Times New Roman"/>
              </a:rPr>
              <a:t>q</a:t>
            </a:r>
            <a:r>
              <a:rPr dirty="0" baseline="-17921" sz="2325" spc="7" b="1">
                <a:solidFill>
                  <a:srgbClr val="00121E"/>
                </a:solidFill>
                <a:latin typeface="Times New Roman"/>
                <a:cs typeface="Times New Roman"/>
              </a:rPr>
              <a:t>2</a:t>
            </a:r>
            <a:r>
              <a:rPr dirty="0" sz="2400" b="1">
                <a:solidFill>
                  <a:srgbClr val="00121E"/>
                </a:solidFill>
                <a:latin typeface="华文楷体"/>
                <a:cs typeface="华文楷体"/>
              </a:rPr>
              <a:t>连</a:t>
            </a:r>
            <a:r>
              <a:rPr dirty="0" sz="2400" spc="-5" b="1">
                <a:solidFill>
                  <a:srgbClr val="00121E"/>
                </a:solidFill>
                <a:latin typeface="华文楷体"/>
                <a:cs typeface="华文楷体"/>
              </a:rPr>
              <a:t>线 </a:t>
            </a:r>
            <a:r>
              <a:rPr dirty="0" sz="2400" b="1">
                <a:solidFill>
                  <a:srgbClr val="00121E"/>
                </a:solidFill>
                <a:latin typeface="华文楷体"/>
                <a:cs typeface="华文楷体"/>
              </a:rPr>
              <a:t>的垂直平分线向外</a:t>
            </a:r>
            <a:r>
              <a:rPr dirty="0" sz="2400" spc="-5" b="1">
                <a:solidFill>
                  <a:srgbClr val="00121E"/>
                </a:solidFill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Times New Roman"/>
              <a:cs typeface="Times New Roman"/>
            </a:endParaRPr>
          </a:p>
          <a:p>
            <a:pPr marL="12700" marR="5080">
              <a:lnSpc>
                <a:spcPts val="2840"/>
              </a:lnSpc>
            </a:pPr>
            <a:r>
              <a:rPr dirty="0" sz="2400" b="1">
                <a:solidFill>
                  <a:srgbClr val="00121E"/>
                </a:solidFill>
                <a:latin typeface="华文楷体"/>
                <a:cs typeface="华文楷体"/>
              </a:rPr>
              <a:t>每个点电荷所受的静电力大小相等，数值均为</a:t>
            </a:r>
            <a:r>
              <a:rPr dirty="0" sz="2400" b="1">
                <a:solidFill>
                  <a:srgbClr val="00121E"/>
                </a:solidFill>
                <a:latin typeface="Times New Roman"/>
                <a:cs typeface="Times New Roman"/>
              </a:rPr>
              <a:t>0.25N</a:t>
            </a:r>
            <a:r>
              <a:rPr dirty="0" sz="2400" spc="-5" b="1">
                <a:solidFill>
                  <a:srgbClr val="00121E"/>
                </a:solidFill>
                <a:latin typeface="华文楷体"/>
                <a:cs typeface="华文楷体"/>
              </a:rPr>
              <a:t>， </a:t>
            </a:r>
            <a:r>
              <a:rPr dirty="0" sz="2400" b="1">
                <a:solidFill>
                  <a:srgbClr val="00121E"/>
                </a:solidFill>
                <a:latin typeface="华文楷体"/>
                <a:cs typeface="华文楷体"/>
              </a:rPr>
              <a:t>方向均为另外两个点电荷连线的垂直平分线向外</a:t>
            </a:r>
            <a:r>
              <a:rPr dirty="0" sz="2400" spc="-5" b="1">
                <a:solidFill>
                  <a:srgbClr val="00121E"/>
                </a:solidFill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84264" y="1952244"/>
            <a:ext cx="3113531" cy="2561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82304" y="3371062"/>
            <a:ext cx="551815" cy="763270"/>
          </a:xfrm>
          <a:custGeom>
            <a:avLst/>
            <a:gdLst/>
            <a:ahLst/>
            <a:cxnLst/>
            <a:rect l="l" t="t" r="r" b="b"/>
            <a:pathLst>
              <a:path w="551815" h="763270">
                <a:moveTo>
                  <a:pt x="485647" y="109791"/>
                </a:moveTo>
                <a:lnTo>
                  <a:pt x="462318" y="93281"/>
                </a:lnTo>
                <a:lnTo>
                  <a:pt x="528370" y="0"/>
                </a:lnTo>
                <a:lnTo>
                  <a:pt x="551687" y="16510"/>
                </a:lnTo>
                <a:lnTo>
                  <a:pt x="485647" y="109791"/>
                </a:lnTo>
                <a:close/>
              </a:path>
              <a:path w="551815" h="763270">
                <a:moveTo>
                  <a:pt x="370065" y="273050"/>
                </a:moveTo>
                <a:lnTo>
                  <a:pt x="346735" y="256539"/>
                </a:lnTo>
                <a:lnTo>
                  <a:pt x="412788" y="163245"/>
                </a:lnTo>
                <a:lnTo>
                  <a:pt x="436105" y="179768"/>
                </a:lnTo>
                <a:lnTo>
                  <a:pt x="370065" y="273050"/>
                </a:lnTo>
                <a:close/>
              </a:path>
              <a:path w="551815" h="763270">
                <a:moveTo>
                  <a:pt x="254482" y="436295"/>
                </a:moveTo>
                <a:lnTo>
                  <a:pt x="231165" y="419785"/>
                </a:lnTo>
                <a:lnTo>
                  <a:pt x="297205" y="326504"/>
                </a:lnTo>
                <a:lnTo>
                  <a:pt x="320522" y="343014"/>
                </a:lnTo>
                <a:lnTo>
                  <a:pt x="254482" y="436295"/>
                </a:lnTo>
                <a:close/>
              </a:path>
              <a:path w="551815" h="763270">
                <a:moveTo>
                  <a:pt x="138899" y="599554"/>
                </a:moveTo>
                <a:lnTo>
                  <a:pt x="115582" y="583044"/>
                </a:lnTo>
                <a:lnTo>
                  <a:pt x="181622" y="489750"/>
                </a:lnTo>
                <a:lnTo>
                  <a:pt x="204952" y="506260"/>
                </a:lnTo>
                <a:lnTo>
                  <a:pt x="138899" y="599554"/>
                </a:lnTo>
                <a:close/>
              </a:path>
              <a:path w="551815" h="763270">
                <a:moveTo>
                  <a:pt x="23317" y="762800"/>
                </a:moveTo>
                <a:lnTo>
                  <a:pt x="0" y="746290"/>
                </a:lnTo>
                <a:lnTo>
                  <a:pt x="66039" y="653008"/>
                </a:lnTo>
                <a:lnTo>
                  <a:pt x="89369" y="669518"/>
                </a:lnTo>
                <a:lnTo>
                  <a:pt x="23317" y="762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50541" y="3553612"/>
            <a:ext cx="261899" cy="192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91255" y="2627376"/>
            <a:ext cx="6375400" cy="523240"/>
          </a:xfrm>
          <a:custGeom>
            <a:avLst/>
            <a:gdLst/>
            <a:ahLst/>
            <a:cxnLst/>
            <a:rect l="l" t="t" r="r" b="b"/>
            <a:pathLst>
              <a:path w="6375400" h="523239">
                <a:moveTo>
                  <a:pt x="0" y="0"/>
                </a:moveTo>
                <a:lnTo>
                  <a:pt x="6374892" y="0"/>
                </a:lnTo>
                <a:lnTo>
                  <a:pt x="6374892" y="522731"/>
                </a:lnTo>
                <a:lnTo>
                  <a:pt x="0" y="522731"/>
                </a:lnTo>
                <a:lnTo>
                  <a:pt x="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84817" y="2620746"/>
            <a:ext cx="6387465" cy="535940"/>
          </a:xfrm>
          <a:custGeom>
            <a:avLst/>
            <a:gdLst/>
            <a:ahLst/>
            <a:cxnLst/>
            <a:rect l="l" t="t" r="r" b="b"/>
            <a:pathLst>
              <a:path w="6387465" h="535939">
                <a:moveTo>
                  <a:pt x="6387134" y="535914"/>
                </a:moveTo>
                <a:lnTo>
                  <a:pt x="0" y="535914"/>
                </a:lnTo>
                <a:lnTo>
                  <a:pt x="0" y="0"/>
                </a:lnTo>
                <a:lnTo>
                  <a:pt x="6387134" y="0"/>
                </a:lnTo>
                <a:lnTo>
                  <a:pt x="6387134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23214"/>
                </a:lnTo>
                <a:lnTo>
                  <a:pt x="6350" y="523214"/>
                </a:lnTo>
                <a:lnTo>
                  <a:pt x="12700" y="529564"/>
                </a:lnTo>
                <a:lnTo>
                  <a:pt x="6387134" y="529564"/>
                </a:lnTo>
                <a:lnTo>
                  <a:pt x="6387134" y="535914"/>
                </a:lnTo>
                <a:close/>
              </a:path>
              <a:path w="6387465" h="53593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6387465" h="535939">
                <a:moveTo>
                  <a:pt x="6374434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6374434" y="6350"/>
                </a:lnTo>
                <a:lnTo>
                  <a:pt x="6374434" y="12700"/>
                </a:lnTo>
                <a:close/>
              </a:path>
              <a:path w="6387465" h="535939">
                <a:moveTo>
                  <a:pt x="6374434" y="529564"/>
                </a:moveTo>
                <a:lnTo>
                  <a:pt x="6374434" y="6350"/>
                </a:lnTo>
                <a:lnTo>
                  <a:pt x="6380784" y="12700"/>
                </a:lnTo>
                <a:lnTo>
                  <a:pt x="6387134" y="12700"/>
                </a:lnTo>
                <a:lnTo>
                  <a:pt x="6387134" y="523214"/>
                </a:lnTo>
                <a:lnTo>
                  <a:pt x="6380784" y="523214"/>
                </a:lnTo>
                <a:lnTo>
                  <a:pt x="6374434" y="529564"/>
                </a:lnTo>
                <a:close/>
              </a:path>
              <a:path w="6387465" h="535939">
                <a:moveTo>
                  <a:pt x="6387134" y="12700"/>
                </a:moveTo>
                <a:lnTo>
                  <a:pt x="6380784" y="12700"/>
                </a:lnTo>
                <a:lnTo>
                  <a:pt x="6374434" y="6350"/>
                </a:lnTo>
                <a:lnTo>
                  <a:pt x="6387134" y="6350"/>
                </a:lnTo>
                <a:lnTo>
                  <a:pt x="6387134" y="12700"/>
                </a:lnTo>
                <a:close/>
              </a:path>
              <a:path w="6387465" h="535939">
                <a:moveTo>
                  <a:pt x="12700" y="529564"/>
                </a:moveTo>
                <a:lnTo>
                  <a:pt x="6350" y="523214"/>
                </a:lnTo>
                <a:lnTo>
                  <a:pt x="12700" y="523214"/>
                </a:lnTo>
                <a:lnTo>
                  <a:pt x="12700" y="529564"/>
                </a:lnTo>
                <a:close/>
              </a:path>
              <a:path w="6387465" h="535939">
                <a:moveTo>
                  <a:pt x="6374434" y="529564"/>
                </a:moveTo>
                <a:lnTo>
                  <a:pt x="12700" y="529564"/>
                </a:lnTo>
                <a:lnTo>
                  <a:pt x="12700" y="523214"/>
                </a:lnTo>
                <a:lnTo>
                  <a:pt x="6374434" y="523214"/>
                </a:lnTo>
                <a:lnTo>
                  <a:pt x="6374434" y="529564"/>
                </a:lnTo>
                <a:close/>
              </a:path>
              <a:path w="6387465" h="535939">
                <a:moveTo>
                  <a:pt x="6387134" y="529564"/>
                </a:moveTo>
                <a:lnTo>
                  <a:pt x="6374434" y="529564"/>
                </a:lnTo>
                <a:lnTo>
                  <a:pt x="6380784" y="523214"/>
                </a:lnTo>
                <a:lnTo>
                  <a:pt x="6387134" y="523214"/>
                </a:lnTo>
                <a:lnTo>
                  <a:pt x="6387134" y="529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91255" y="2618841"/>
            <a:ext cx="6375400" cy="2242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两个或两个以上点电荷间的静电力求</a:t>
            </a:r>
            <a:r>
              <a:rPr dirty="0" sz="2800" spc="-10" b="1">
                <a:latin typeface="华文楷体"/>
                <a:cs typeface="华文楷体"/>
              </a:rPr>
              <a:t>解</a:t>
            </a:r>
            <a:endParaRPr sz="28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>
              <a:latin typeface="Times New Roman"/>
              <a:cs typeface="Times New Roman"/>
            </a:endParaRPr>
          </a:p>
          <a:p>
            <a:pPr algn="just" marL="90805" marR="133985" indent="644525">
              <a:lnSpc>
                <a:spcPct val="121500"/>
              </a:lnSpc>
              <a:spcBef>
                <a:spcPts val="5"/>
              </a:spcBef>
            </a:pPr>
            <a:r>
              <a:rPr dirty="0" sz="2400" b="1">
                <a:latin typeface="华文楷体"/>
                <a:cs typeface="华文楷体"/>
              </a:rPr>
              <a:t>两个或两个以上点电荷对某一个点电荷</a:t>
            </a:r>
            <a:r>
              <a:rPr dirty="0" sz="2400" spc="-5" b="1">
                <a:latin typeface="华文楷体"/>
                <a:cs typeface="华文楷体"/>
              </a:rPr>
              <a:t>的 </a:t>
            </a:r>
            <a:r>
              <a:rPr dirty="0" sz="2400" b="1">
                <a:latin typeface="华文楷体"/>
                <a:cs typeface="华文楷体"/>
              </a:rPr>
              <a:t>作用力，等于各个点电荷单独对这个点电荷</a:t>
            </a:r>
            <a:r>
              <a:rPr dirty="0" sz="2400" spc="-5" b="1">
                <a:latin typeface="华文楷体"/>
                <a:cs typeface="华文楷体"/>
              </a:rPr>
              <a:t>作 </a:t>
            </a:r>
            <a:r>
              <a:rPr dirty="0" sz="2400" b="1">
                <a:latin typeface="华文楷体"/>
                <a:cs typeface="华文楷体"/>
              </a:rPr>
              <a:t>用力的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矢量和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91726" y="1650365"/>
            <a:ext cx="3073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四、静电力的计算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287" y="1537754"/>
            <a:ext cx="3073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四、静电力的计算</a:t>
            </a:r>
          </a:p>
        </p:txBody>
      </p:sp>
      <p:sp>
        <p:nvSpPr>
          <p:cNvPr id="3" name="object 3"/>
          <p:cNvSpPr/>
          <p:nvPr/>
        </p:nvSpPr>
        <p:spPr>
          <a:xfrm>
            <a:off x="3287267" y="2307335"/>
            <a:ext cx="1000125" cy="462280"/>
          </a:xfrm>
          <a:custGeom>
            <a:avLst/>
            <a:gdLst/>
            <a:ahLst/>
            <a:cxnLst/>
            <a:rect l="l" t="t" r="r" b="b"/>
            <a:pathLst>
              <a:path w="1000125" h="462280">
                <a:moveTo>
                  <a:pt x="0" y="0"/>
                </a:moveTo>
                <a:lnTo>
                  <a:pt x="999743" y="0"/>
                </a:lnTo>
                <a:lnTo>
                  <a:pt x="999743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81769" y="2302929"/>
            <a:ext cx="1010285" cy="471805"/>
          </a:xfrm>
          <a:custGeom>
            <a:avLst/>
            <a:gdLst/>
            <a:ahLst/>
            <a:cxnLst/>
            <a:rect l="l" t="t" r="r" b="b"/>
            <a:pathLst>
              <a:path w="1010285" h="471805">
                <a:moveTo>
                  <a:pt x="1004900" y="471182"/>
                </a:moveTo>
                <a:lnTo>
                  <a:pt x="4762" y="471182"/>
                </a:lnTo>
                <a:lnTo>
                  <a:pt x="3289" y="470954"/>
                </a:lnTo>
                <a:lnTo>
                  <a:pt x="1968" y="470281"/>
                </a:lnTo>
                <a:lnTo>
                  <a:pt x="914" y="469226"/>
                </a:lnTo>
                <a:lnTo>
                  <a:pt x="228" y="467893"/>
                </a:lnTo>
                <a:lnTo>
                  <a:pt x="0" y="466420"/>
                </a:lnTo>
                <a:lnTo>
                  <a:pt x="0" y="4762"/>
                </a:lnTo>
                <a:lnTo>
                  <a:pt x="4762" y="0"/>
                </a:lnTo>
                <a:lnTo>
                  <a:pt x="1004900" y="0"/>
                </a:lnTo>
                <a:lnTo>
                  <a:pt x="100966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61657"/>
                </a:lnTo>
                <a:lnTo>
                  <a:pt x="4762" y="461657"/>
                </a:lnTo>
                <a:lnTo>
                  <a:pt x="9525" y="466420"/>
                </a:lnTo>
                <a:lnTo>
                  <a:pt x="1009662" y="466420"/>
                </a:lnTo>
                <a:lnTo>
                  <a:pt x="1009434" y="467893"/>
                </a:lnTo>
                <a:lnTo>
                  <a:pt x="1008761" y="469226"/>
                </a:lnTo>
                <a:lnTo>
                  <a:pt x="1007706" y="470281"/>
                </a:lnTo>
                <a:lnTo>
                  <a:pt x="1006373" y="470954"/>
                </a:lnTo>
                <a:lnTo>
                  <a:pt x="1004900" y="471182"/>
                </a:lnTo>
                <a:close/>
              </a:path>
              <a:path w="1010285" h="47180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010285" h="471805">
                <a:moveTo>
                  <a:pt x="100013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000137" y="4762"/>
                </a:lnTo>
                <a:lnTo>
                  <a:pt x="1000137" y="9525"/>
                </a:lnTo>
                <a:close/>
              </a:path>
              <a:path w="1010285" h="471805">
                <a:moveTo>
                  <a:pt x="1000137" y="466420"/>
                </a:moveTo>
                <a:lnTo>
                  <a:pt x="1000137" y="4762"/>
                </a:lnTo>
                <a:lnTo>
                  <a:pt x="1004900" y="9525"/>
                </a:lnTo>
                <a:lnTo>
                  <a:pt x="1009662" y="9525"/>
                </a:lnTo>
                <a:lnTo>
                  <a:pt x="1009662" y="461657"/>
                </a:lnTo>
                <a:lnTo>
                  <a:pt x="1004900" y="461657"/>
                </a:lnTo>
                <a:lnTo>
                  <a:pt x="1000137" y="466420"/>
                </a:lnTo>
                <a:close/>
              </a:path>
              <a:path w="1010285" h="471805">
                <a:moveTo>
                  <a:pt x="1009662" y="9525"/>
                </a:moveTo>
                <a:lnTo>
                  <a:pt x="1004900" y="9525"/>
                </a:lnTo>
                <a:lnTo>
                  <a:pt x="1000137" y="4762"/>
                </a:lnTo>
                <a:lnTo>
                  <a:pt x="1009662" y="4762"/>
                </a:lnTo>
                <a:lnTo>
                  <a:pt x="1009662" y="9525"/>
                </a:lnTo>
                <a:close/>
              </a:path>
              <a:path w="1010285" h="471805">
                <a:moveTo>
                  <a:pt x="9525" y="466420"/>
                </a:moveTo>
                <a:lnTo>
                  <a:pt x="4762" y="461657"/>
                </a:lnTo>
                <a:lnTo>
                  <a:pt x="9525" y="461657"/>
                </a:lnTo>
                <a:lnTo>
                  <a:pt x="9525" y="466420"/>
                </a:lnTo>
                <a:close/>
              </a:path>
              <a:path w="1010285" h="471805">
                <a:moveTo>
                  <a:pt x="1000137" y="466420"/>
                </a:moveTo>
                <a:lnTo>
                  <a:pt x="9525" y="466420"/>
                </a:lnTo>
                <a:lnTo>
                  <a:pt x="9525" y="461657"/>
                </a:lnTo>
                <a:lnTo>
                  <a:pt x="1000137" y="461657"/>
                </a:lnTo>
                <a:lnTo>
                  <a:pt x="1000137" y="466420"/>
                </a:lnTo>
                <a:close/>
              </a:path>
              <a:path w="1010285" h="471805">
                <a:moveTo>
                  <a:pt x="1009662" y="466420"/>
                </a:moveTo>
                <a:lnTo>
                  <a:pt x="1000137" y="466420"/>
                </a:lnTo>
                <a:lnTo>
                  <a:pt x="1004900" y="461657"/>
                </a:lnTo>
                <a:lnTo>
                  <a:pt x="1009662" y="461657"/>
                </a:lnTo>
                <a:lnTo>
                  <a:pt x="1009662" y="466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87267" y="2304516"/>
            <a:ext cx="1006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拓展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34756" y="4276344"/>
            <a:ext cx="1498092" cy="1702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161925">
              <a:lnSpc>
                <a:spcPct val="100000"/>
              </a:lnSpc>
              <a:spcBef>
                <a:spcPts val="100"/>
              </a:spcBef>
            </a:pPr>
            <a:r>
              <a:rPr dirty="0"/>
              <a:t>如果从</a:t>
            </a:r>
            <a:r>
              <a:rPr dirty="0" i="1">
                <a:latin typeface="Times New Roman"/>
                <a:cs typeface="Times New Roman"/>
              </a:rPr>
              <a:t>q</a:t>
            </a:r>
            <a:r>
              <a:rPr dirty="0" baseline="-17921" sz="2325" spc="7">
                <a:latin typeface="Times New Roman"/>
                <a:cs typeface="Times New Roman"/>
              </a:rPr>
              <a:t>1</a:t>
            </a:r>
            <a:r>
              <a:rPr dirty="0" sz="2400"/>
              <a:t>到</a:t>
            </a:r>
            <a:r>
              <a:rPr dirty="0" sz="2400" i="1">
                <a:latin typeface="Times New Roman"/>
                <a:cs typeface="Times New Roman"/>
              </a:rPr>
              <a:t>q</a:t>
            </a:r>
            <a:r>
              <a:rPr dirty="0" baseline="-17921" sz="2325" spc="7">
                <a:latin typeface="Times New Roman"/>
                <a:cs typeface="Times New Roman"/>
              </a:rPr>
              <a:t>2</a:t>
            </a:r>
            <a:r>
              <a:rPr dirty="0" sz="2400"/>
              <a:t>的连线是一根均匀带电的</a:t>
            </a:r>
            <a:r>
              <a:rPr dirty="0" sz="2400" spc="-5"/>
              <a:t>直 </a:t>
            </a:r>
            <a:r>
              <a:rPr dirty="0" sz="2400"/>
              <a:t>棒，所带的电荷量为（</a:t>
            </a:r>
            <a:r>
              <a:rPr dirty="0" sz="2400" i="1">
                <a:latin typeface="Times New Roman"/>
                <a:cs typeface="Times New Roman"/>
              </a:rPr>
              <a:t>q</a:t>
            </a:r>
            <a:r>
              <a:rPr dirty="0" baseline="-17921" sz="2325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+</a:t>
            </a:r>
            <a:r>
              <a:rPr dirty="0" sz="2400" spc="-229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q</a:t>
            </a:r>
            <a:r>
              <a:rPr dirty="0" baseline="-17921" sz="2325">
                <a:latin typeface="Times New Roman"/>
                <a:cs typeface="Times New Roman"/>
              </a:rPr>
              <a:t>2</a:t>
            </a:r>
            <a:r>
              <a:rPr dirty="0" sz="2400"/>
              <a:t>），那么</a:t>
            </a:r>
            <a:r>
              <a:rPr dirty="0" sz="2400" spc="-5"/>
              <a:t>此 </a:t>
            </a:r>
            <a:r>
              <a:rPr dirty="0" sz="2400"/>
              <a:t>棒对</a:t>
            </a:r>
            <a:r>
              <a:rPr dirty="0" sz="2400" i="1">
                <a:latin typeface="Times New Roman"/>
                <a:cs typeface="Times New Roman"/>
              </a:rPr>
              <a:t>q</a:t>
            </a:r>
            <a:r>
              <a:rPr dirty="0" baseline="-17921" sz="2325">
                <a:latin typeface="Times New Roman"/>
                <a:cs typeface="Times New Roman"/>
              </a:rPr>
              <a:t>3</a:t>
            </a:r>
            <a:r>
              <a:rPr dirty="0" sz="2400"/>
              <a:t>的作用力方向如何变化</a:t>
            </a:r>
            <a:r>
              <a:rPr dirty="0" sz="2400" spc="-5"/>
              <a:t>？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2300"/>
              </a:spcBef>
            </a:pPr>
            <a:r>
              <a:rPr dirty="0" sz="2800" b="0">
                <a:solidFill>
                  <a:srgbClr val="C00000"/>
                </a:solidFill>
                <a:latin typeface="黑体"/>
                <a:cs typeface="黑体"/>
              </a:rPr>
              <a:t>想一想</a:t>
            </a:r>
            <a:r>
              <a:rPr dirty="0" sz="2800" spc="-5" b="0">
                <a:solidFill>
                  <a:srgbClr val="C00000"/>
                </a:solidFill>
                <a:latin typeface="黑体"/>
                <a:cs typeface="黑体"/>
              </a:rPr>
              <a:t>？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14139" y="5172392"/>
            <a:ext cx="1562100" cy="60325"/>
          </a:xfrm>
          <a:custGeom>
            <a:avLst/>
            <a:gdLst/>
            <a:ahLst/>
            <a:cxnLst/>
            <a:rect l="l" t="t" r="r" b="b"/>
            <a:pathLst>
              <a:path w="1562100" h="60325">
                <a:moveTo>
                  <a:pt x="1561566" y="60261"/>
                </a:moveTo>
                <a:lnTo>
                  <a:pt x="0" y="12700"/>
                </a:lnTo>
                <a:lnTo>
                  <a:pt x="393" y="0"/>
                </a:lnTo>
                <a:lnTo>
                  <a:pt x="1561947" y="47561"/>
                </a:lnTo>
                <a:lnTo>
                  <a:pt x="1561566" y="60261"/>
                </a:lnTo>
                <a:close/>
              </a:path>
            </a:pathLst>
          </a:custGeom>
          <a:solidFill>
            <a:srgbClr val="0012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07685" y="5069943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416" y="360454"/>
                </a:moveTo>
                <a:lnTo>
                  <a:pt x="134054" y="354467"/>
                </a:lnTo>
                <a:lnTo>
                  <a:pt x="89457" y="335925"/>
                </a:lnTo>
                <a:lnTo>
                  <a:pt x="51307" y="306250"/>
                </a:lnTo>
                <a:lnTo>
                  <a:pt x="23264" y="268866"/>
                </a:lnTo>
                <a:lnTo>
                  <a:pt x="5953" y="226100"/>
                </a:lnTo>
                <a:lnTo>
                  <a:pt x="0" y="180282"/>
                </a:lnTo>
                <a:lnTo>
                  <a:pt x="6027" y="133737"/>
                </a:lnTo>
                <a:lnTo>
                  <a:pt x="24662" y="88796"/>
                </a:lnTo>
                <a:lnTo>
                  <a:pt x="54253" y="50960"/>
                </a:lnTo>
                <a:lnTo>
                  <a:pt x="91559" y="23122"/>
                </a:lnTo>
                <a:lnTo>
                  <a:pt x="134226" y="5922"/>
                </a:lnTo>
                <a:lnTo>
                  <a:pt x="179900" y="0"/>
                </a:lnTo>
                <a:lnTo>
                  <a:pt x="226227" y="5994"/>
                </a:lnTo>
                <a:lnTo>
                  <a:pt x="270851" y="24547"/>
                </a:lnTo>
                <a:lnTo>
                  <a:pt x="309003" y="54224"/>
                </a:lnTo>
                <a:lnTo>
                  <a:pt x="337052" y="91587"/>
                </a:lnTo>
                <a:lnTo>
                  <a:pt x="354379" y="134289"/>
                </a:lnTo>
                <a:lnTo>
                  <a:pt x="360366" y="179981"/>
                </a:lnTo>
                <a:lnTo>
                  <a:pt x="354392" y="226314"/>
                </a:lnTo>
                <a:lnTo>
                  <a:pt x="335837" y="270939"/>
                </a:lnTo>
                <a:lnTo>
                  <a:pt x="306166" y="309091"/>
                </a:lnTo>
                <a:lnTo>
                  <a:pt x="268806" y="337140"/>
                </a:lnTo>
                <a:lnTo>
                  <a:pt x="226106" y="354467"/>
                </a:lnTo>
                <a:lnTo>
                  <a:pt x="180416" y="360454"/>
                </a:lnTo>
                <a:close/>
              </a:path>
            </a:pathLst>
          </a:custGeom>
          <a:solidFill>
            <a:srgbClr val="B6CC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01372" y="5063655"/>
            <a:ext cx="373380" cy="372110"/>
          </a:xfrm>
          <a:custGeom>
            <a:avLst/>
            <a:gdLst/>
            <a:ahLst/>
            <a:cxnLst/>
            <a:rect l="l" t="t" r="r" b="b"/>
            <a:pathLst>
              <a:path w="373379" h="372110">
                <a:moveTo>
                  <a:pt x="45897" y="83820"/>
                </a:moveTo>
                <a:lnTo>
                  <a:pt x="30416" y="83820"/>
                </a:lnTo>
                <a:lnTo>
                  <a:pt x="35813" y="76200"/>
                </a:lnTo>
                <a:lnTo>
                  <a:pt x="67487" y="41910"/>
                </a:lnTo>
                <a:lnTo>
                  <a:pt x="105460" y="17779"/>
                </a:lnTo>
                <a:lnTo>
                  <a:pt x="121970" y="11429"/>
                </a:lnTo>
                <a:lnTo>
                  <a:pt x="130441" y="7620"/>
                </a:lnTo>
                <a:lnTo>
                  <a:pt x="139039" y="5079"/>
                </a:lnTo>
                <a:lnTo>
                  <a:pt x="147751" y="3810"/>
                </a:lnTo>
                <a:lnTo>
                  <a:pt x="156552" y="1270"/>
                </a:lnTo>
                <a:lnTo>
                  <a:pt x="165430" y="0"/>
                </a:lnTo>
                <a:lnTo>
                  <a:pt x="201383" y="0"/>
                </a:lnTo>
                <a:lnTo>
                  <a:pt x="228371" y="3810"/>
                </a:lnTo>
                <a:lnTo>
                  <a:pt x="246138" y="8889"/>
                </a:lnTo>
                <a:lnTo>
                  <a:pt x="251972" y="11429"/>
                </a:lnTo>
                <a:lnTo>
                  <a:pt x="183578" y="11429"/>
                </a:lnTo>
                <a:lnTo>
                  <a:pt x="174904" y="12700"/>
                </a:lnTo>
                <a:lnTo>
                  <a:pt x="166877" y="12700"/>
                </a:lnTo>
                <a:lnTo>
                  <a:pt x="158305" y="13970"/>
                </a:lnTo>
                <a:lnTo>
                  <a:pt x="158597" y="13970"/>
                </a:lnTo>
                <a:lnTo>
                  <a:pt x="154349" y="15239"/>
                </a:lnTo>
                <a:lnTo>
                  <a:pt x="150393" y="15239"/>
                </a:lnTo>
                <a:lnTo>
                  <a:pt x="141986" y="17779"/>
                </a:lnTo>
                <a:lnTo>
                  <a:pt x="142278" y="17779"/>
                </a:lnTo>
                <a:lnTo>
                  <a:pt x="133972" y="20320"/>
                </a:lnTo>
                <a:lnTo>
                  <a:pt x="134264" y="20320"/>
                </a:lnTo>
                <a:lnTo>
                  <a:pt x="126085" y="22860"/>
                </a:lnTo>
                <a:lnTo>
                  <a:pt x="126364" y="22860"/>
                </a:lnTo>
                <a:lnTo>
                  <a:pt x="118313" y="25400"/>
                </a:lnTo>
                <a:lnTo>
                  <a:pt x="118592" y="25400"/>
                </a:lnTo>
                <a:lnTo>
                  <a:pt x="110705" y="29210"/>
                </a:lnTo>
                <a:lnTo>
                  <a:pt x="110972" y="29210"/>
                </a:lnTo>
                <a:lnTo>
                  <a:pt x="103250" y="33020"/>
                </a:lnTo>
                <a:lnTo>
                  <a:pt x="103517" y="33020"/>
                </a:lnTo>
                <a:lnTo>
                  <a:pt x="95973" y="36829"/>
                </a:lnTo>
                <a:lnTo>
                  <a:pt x="96227" y="36829"/>
                </a:lnTo>
                <a:lnTo>
                  <a:pt x="88887" y="41910"/>
                </a:lnTo>
                <a:lnTo>
                  <a:pt x="89141" y="41910"/>
                </a:lnTo>
                <a:lnTo>
                  <a:pt x="82003" y="46989"/>
                </a:lnTo>
                <a:lnTo>
                  <a:pt x="82257" y="46989"/>
                </a:lnTo>
                <a:lnTo>
                  <a:pt x="75349" y="52070"/>
                </a:lnTo>
                <a:lnTo>
                  <a:pt x="75590" y="52070"/>
                </a:lnTo>
                <a:lnTo>
                  <a:pt x="68922" y="57150"/>
                </a:lnTo>
                <a:lnTo>
                  <a:pt x="69151" y="57150"/>
                </a:lnTo>
                <a:lnTo>
                  <a:pt x="62750" y="63500"/>
                </a:lnTo>
                <a:lnTo>
                  <a:pt x="62979" y="63500"/>
                </a:lnTo>
                <a:lnTo>
                  <a:pt x="56845" y="69850"/>
                </a:lnTo>
                <a:lnTo>
                  <a:pt x="57061" y="69850"/>
                </a:lnTo>
                <a:lnTo>
                  <a:pt x="51231" y="76200"/>
                </a:lnTo>
                <a:lnTo>
                  <a:pt x="51422" y="76200"/>
                </a:lnTo>
                <a:lnTo>
                  <a:pt x="45897" y="83820"/>
                </a:lnTo>
                <a:close/>
              </a:path>
              <a:path w="373379" h="372110">
                <a:moveTo>
                  <a:pt x="354596" y="142239"/>
                </a:moveTo>
                <a:lnTo>
                  <a:pt x="352183" y="133350"/>
                </a:lnTo>
                <a:lnTo>
                  <a:pt x="349478" y="125729"/>
                </a:lnTo>
                <a:lnTo>
                  <a:pt x="346392" y="118110"/>
                </a:lnTo>
                <a:lnTo>
                  <a:pt x="342938" y="110489"/>
                </a:lnTo>
                <a:lnTo>
                  <a:pt x="343077" y="110489"/>
                </a:lnTo>
                <a:lnTo>
                  <a:pt x="339115" y="102870"/>
                </a:lnTo>
                <a:lnTo>
                  <a:pt x="339267" y="102870"/>
                </a:lnTo>
                <a:lnTo>
                  <a:pt x="334924" y="95250"/>
                </a:lnTo>
                <a:lnTo>
                  <a:pt x="335089" y="95250"/>
                </a:lnTo>
                <a:lnTo>
                  <a:pt x="330377" y="88900"/>
                </a:lnTo>
                <a:lnTo>
                  <a:pt x="330555" y="88900"/>
                </a:lnTo>
                <a:lnTo>
                  <a:pt x="325475" y="81279"/>
                </a:lnTo>
                <a:lnTo>
                  <a:pt x="325653" y="81279"/>
                </a:lnTo>
                <a:lnTo>
                  <a:pt x="320205" y="74929"/>
                </a:lnTo>
                <a:lnTo>
                  <a:pt x="320408" y="74929"/>
                </a:lnTo>
                <a:lnTo>
                  <a:pt x="314604" y="68579"/>
                </a:lnTo>
                <a:lnTo>
                  <a:pt x="314820" y="68579"/>
                </a:lnTo>
                <a:lnTo>
                  <a:pt x="308648" y="62229"/>
                </a:lnTo>
                <a:lnTo>
                  <a:pt x="308876" y="62229"/>
                </a:lnTo>
                <a:lnTo>
                  <a:pt x="302361" y="55879"/>
                </a:lnTo>
                <a:lnTo>
                  <a:pt x="302590" y="55879"/>
                </a:lnTo>
                <a:lnTo>
                  <a:pt x="295719" y="50800"/>
                </a:lnTo>
                <a:lnTo>
                  <a:pt x="295973" y="50800"/>
                </a:lnTo>
                <a:lnTo>
                  <a:pt x="288759" y="45720"/>
                </a:lnTo>
                <a:lnTo>
                  <a:pt x="289013" y="45720"/>
                </a:lnTo>
                <a:lnTo>
                  <a:pt x="281457" y="40639"/>
                </a:lnTo>
                <a:lnTo>
                  <a:pt x="281724" y="40639"/>
                </a:lnTo>
                <a:lnTo>
                  <a:pt x="273837" y="35560"/>
                </a:lnTo>
                <a:lnTo>
                  <a:pt x="274116" y="35560"/>
                </a:lnTo>
                <a:lnTo>
                  <a:pt x="265988" y="31750"/>
                </a:lnTo>
                <a:lnTo>
                  <a:pt x="266268" y="31750"/>
                </a:lnTo>
                <a:lnTo>
                  <a:pt x="258013" y="27939"/>
                </a:lnTo>
                <a:lnTo>
                  <a:pt x="258305" y="27939"/>
                </a:lnTo>
                <a:lnTo>
                  <a:pt x="249936" y="24129"/>
                </a:lnTo>
                <a:lnTo>
                  <a:pt x="250228" y="24129"/>
                </a:lnTo>
                <a:lnTo>
                  <a:pt x="241769" y="21589"/>
                </a:lnTo>
                <a:lnTo>
                  <a:pt x="242074" y="21589"/>
                </a:lnTo>
                <a:lnTo>
                  <a:pt x="233527" y="19050"/>
                </a:lnTo>
                <a:lnTo>
                  <a:pt x="233832" y="19050"/>
                </a:lnTo>
                <a:lnTo>
                  <a:pt x="225221" y="16510"/>
                </a:lnTo>
                <a:lnTo>
                  <a:pt x="225526" y="16510"/>
                </a:lnTo>
                <a:lnTo>
                  <a:pt x="216865" y="15239"/>
                </a:lnTo>
                <a:lnTo>
                  <a:pt x="217170" y="15239"/>
                </a:lnTo>
                <a:lnTo>
                  <a:pt x="208483" y="13970"/>
                </a:lnTo>
                <a:lnTo>
                  <a:pt x="208787" y="13970"/>
                </a:lnTo>
                <a:lnTo>
                  <a:pt x="200075" y="12700"/>
                </a:lnTo>
                <a:lnTo>
                  <a:pt x="183273" y="12700"/>
                </a:lnTo>
                <a:lnTo>
                  <a:pt x="183578" y="11429"/>
                </a:lnTo>
                <a:lnTo>
                  <a:pt x="251972" y="11429"/>
                </a:lnTo>
                <a:lnTo>
                  <a:pt x="254888" y="12700"/>
                </a:lnTo>
                <a:lnTo>
                  <a:pt x="263258" y="16510"/>
                </a:lnTo>
                <a:lnTo>
                  <a:pt x="272097" y="20320"/>
                </a:lnTo>
                <a:lnTo>
                  <a:pt x="280504" y="25400"/>
                </a:lnTo>
                <a:lnTo>
                  <a:pt x="288671" y="29210"/>
                </a:lnTo>
                <a:lnTo>
                  <a:pt x="296481" y="35560"/>
                </a:lnTo>
                <a:lnTo>
                  <a:pt x="330187" y="67310"/>
                </a:lnTo>
                <a:lnTo>
                  <a:pt x="335635" y="73660"/>
                </a:lnTo>
                <a:lnTo>
                  <a:pt x="358203" y="113029"/>
                </a:lnTo>
                <a:lnTo>
                  <a:pt x="367456" y="140970"/>
                </a:lnTo>
                <a:lnTo>
                  <a:pt x="354520" y="140970"/>
                </a:lnTo>
                <a:lnTo>
                  <a:pt x="354596" y="142239"/>
                </a:lnTo>
                <a:close/>
              </a:path>
              <a:path w="373379" h="372110">
                <a:moveTo>
                  <a:pt x="150101" y="16510"/>
                </a:moveTo>
                <a:lnTo>
                  <a:pt x="150393" y="15239"/>
                </a:lnTo>
                <a:lnTo>
                  <a:pt x="154349" y="15239"/>
                </a:lnTo>
                <a:lnTo>
                  <a:pt x="150101" y="16510"/>
                </a:lnTo>
                <a:close/>
              </a:path>
              <a:path w="373379" h="372110">
                <a:moveTo>
                  <a:pt x="198882" y="372110"/>
                </a:moveTo>
                <a:lnTo>
                  <a:pt x="171551" y="372110"/>
                </a:lnTo>
                <a:lnTo>
                  <a:pt x="144868" y="368300"/>
                </a:lnTo>
                <a:lnTo>
                  <a:pt x="100837" y="351789"/>
                </a:lnTo>
                <a:lnTo>
                  <a:pt x="68986" y="330200"/>
                </a:lnTo>
                <a:lnTo>
                  <a:pt x="61887" y="325120"/>
                </a:lnTo>
                <a:lnTo>
                  <a:pt x="55143" y="318770"/>
                </a:lnTo>
                <a:lnTo>
                  <a:pt x="48768" y="311150"/>
                </a:lnTo>
                <a:lnTo>
                  <a:pt x="42748" y="304800"/>
                </a:lnTo>
                <a:lnTo>
                  <a:pt x="37122" y="297179"/>
                </a:lnTo>
                <a:lnTo>
                  <a:pt x="31864" y="290829"/>
                </a:lnTo>
                <a:lnTo>
                  <a:pt x="27152" y="283210"/>
                </a:lnTo>
                <a:lnTo>
                  <a:pt x="22517" y="274320"/>
                </a:lnTo>
                <a:lnTo>
                  <a:pt x="18427" y="266700"/>
                </a:lnTo>
                <a:lnTo>
                  <a:pt x="14732" y="259079"/>
                </a:lnTo>
                <a:lnTo>
                  <a:pt x="2349" y="215900"/>
                </a:lnTo>
                <a:lnTo>
                  <a:pt x="0" y="180339"/>
                </a:lnTo>
                <a:lnTo>
                  <a:pt x="495" y="171450"/>
                </a:lnTo>
                <a:lnTo>
                  <a:pt x="9702" y="125729"/>
                </a:lnTo>
                <a:lnTo>
                  <a:pt x="30251" y="83820"/>
                </a:lnTo>
                <a:lnTo>
                  <a:pt x="46088" y="83820"/>
                </a:lnTo>
                <a:lnTo>
                  <a:pt x="41749" y="90170"/>
                </a:lnTo>
                <a:lnTo>
                  <a:pt x="41059" y="90170"/>
                </a:lnTo>
                <a:lnTo>
                  <a:pt x="36878" y="97789"/>
                </a:lnTo>
                <a:lnTo>
                  <a:pt x="36347" y="97789"/>
                </a:lnTo>
                <a:lnTo>
                  <a:pt x="31876" y="106679"/>
                </a:lnTo>
                <a:lnTo>
                  <a:pt x="32029" y="106679"/>
                </a:lnTo>
                <a:lnTo>
                  <a:pt x="28028" y="114300"/>
                </a:lnTo>
                <a:lnTo>
                  <a:pt x="24612" y="121920"/>
                </a:lnTo>
                <a:lnTo>
                  <a:pt x="21628" y="130810"/>
                </a:lnTo>
                <a:lnTo>
                  <a:pt x="19075" y="138429"/>
                </a:lnTo>
                <a:lnTo>
                  <a:pt x="16954" y="147320"/>
                </a:lnTo>
                <a:lnTo>
                  <a:pt x="15265" y="154939"/>
                </a:lnTo>
                <a:lnTo>
                  <a:pt x="13982" y="163829"/>
                </a:lnTo>
                <a:lnTo>
                  <a:pt x="13260" y="171450"/>
                </a:lnTo>
                <a:lnTo>
                  <a:pt x="12674" y="180339"/>
                </a:lnTo>
                <a:lnTo>
                  <a:pt x="12759" y="191770"/>
                </a:lnTo>
                <a:lnTo>
                  <a:pt x="13004" y="196850"/>
                </a:lnTo>
                <a:lnTo>
                  <a:pt x="13766" y="205739"/>
                </a:lnTo>
                <a:lnTo>
                  <a:pt x="14922" y="214629"/>
                </a:lnTo>
                <a:lnTo>
                  <a:pt x="15112" y="214629"/>
                </a:lnTo>
                <a:lnTo>
                  <a:pt x="16484" y="222250"/>
                </a:lnTo>
                <a:lnTo>
                  <a:pt x="18427" y="229870"/>
                </a:lnTo>
                <a:lnTo>
                  <a:pt x="20751" y="238760"/>
                </a:lnTo>
                <a:lnTo>
                  <a:pt x="21062" y="238760"/>
                </a:lnTo>
                <a:lnTo>
                  <a:pt x="23456" y="246379"/>
                </a:lnTo>
                <a:lnTo>
                  <a:pt x="26543" y="254000"/>
                </a:lnTo>
                <a:lnTo>
                  <a:pt x="26415" y="254000"/>
                </a:lnTo>
                <a:lnTo>
                  <a:pt x="29997" y="261620"/>
                </a:lnTo>
                <a:lnTo>
                  <a:pt x="29857" y="261620"/>
                </a:lnTo>
                <a:lnTo>
                  <a:pt x="33820" y="269239"/>
                </a:lnTo>
                <a:lnTo>
                  <a:pt x="33680" y="269239"/>
                </a:lnTo>
                <a:lnTo>
                  <a:pt x="38011" y="276860"/>
                </a:lnTo>
                <a:lnTo>
                  <a:pt x="38631" y="276860"/>
                </a:lnTo>
                <a:lnTo>
                  <a:pt x="42557" y="283210"/>
                </a:lnTo>
                <a:lnTo>
                  <a:pt x="42392" y="283210"/>
                </a:lnTo>
                <a:lnTo>
                  <a:pt x="47472" y="290829"/>
                </a:lnTo>
                <a:lnTo>
                  <a:pt x="48190" y="290829"/>
                </a:lnTo>
                <a:lnTo>
                  <a:pt x="52730" y="297179"/>
                </a:lnTo>
                <a:lnTo>
                  <a:pt x="52527" y="297179"/>
                </a:lnTo>
                <a:lnTo>
                  <a:pt x="58331" y="303529"/>
                </a:lnTo>
                <a:lnTo>
                  <a:pt x="58127" y="303529"/>
                </a:lnTo>
                <a:lnTo>
                  <a:pt x="64287" y="309879"/>
                </a:lnTo>
                <a:lnTo>
                  <a:pt x="64058" y="309879"/>
                </a:lnTo>
                <a:lnTo>
                  <a:pt x="70586" y="314960"/>
                </a:lnTo>
                <a:lnTo>
                  <a:pt x="70345" y="314960"/>
                </a:lnTo>
                <a:lnTo>
                  <a:pt x="77215" y="321310"/>
                </a:lnTo>
                <a:lnTo>
                  <a:pt x="76962" y="321310"/>
                </a:lnTo>
                <a:lnTo>
                  <a:pt x="84175" y="326389"/>
                </a:lnTo>
                <a:lnTo>
                  <a:pt x="83921" y="326389"/>
                </a:lnTo>
                <a:lnTo>
                  <a:pt x="91478" y="331470"/>
                </a:lnTo>
                <a:lnTo>
                  <a:pt x="91211" y="331470"/>
                </a:lnTo>
                <a:lnTo>
                  <a:pt x="99098" y="336550"/>
                </a:lnTo>
                <a:lnTo>
                  <a:pt x="98818" y="336550"/>
                </a:lnTo>
                <a:lnTo>
                  <a:pt x="106959" y="340360"/>
                </a:lnTo>
                <a:lnTo>
                  <a:pt x="106667" y="340360"/>
                </a:lnTo>
                <a:lnTo>
                  <a:pt x="114922" y="344170"/>
                </a:lnTo>
                <a:lnTo>
                  <a:pt x="114630" y="344170"/>
                </a:lnTo>
                <a:lnTo>
                  <a:pt x="122999" y="347979"/>
                </a:lnTo>
                <a:lnTo>
                  <a:pt x="122707" y="347979"/>
                </a:lnTo>
                <a:lnTo>
                  <a:pt x="131165" y="350520"/>
                </a:lnTo>
                <a:lnTo>
                  <a:pt x="130873" y="350520"/>
                </a:lnTo>
                <a:lnTo>
                  <a:pt x="139407" y="353060"/>
                </a:lnTo>
                <a:lnTo>
                  <a:pt x="139103" y="353060"/>
                </a:lnTo>
                <a:lnTo>
                  <a:pt x="147713" y="355600"/>
                </a:lnTo>
                <a:lnTo>
                  <a:pt x="147408" y="355600"/>
                </a:lnTo>
                <a:lnTo>
                  <a:pt x="156070" y="356870"/>
                </a:lnTo>
                <a:lnTo>
                  <a:pt x="155765" y="356870"/>
                </a:lnTo>
                <a:lnTo>
                  <a:pt x="164452" y="358139"/>
                </a:lnTo>
                <a:lnTo>
                  <a:pt x="164147" y="358139"/>
                </a:lnTo>
                <a:lnTo>
                  <a:pt x="172859" y="359410"/>
                </a:lnTo>
                <a:lnTo>
                  <a:pt x="255130" y="359410"/>
                </a:lnTo>
                <a:lnTo>
                  <a:pt x="225183" y="368300"/>
                </a:lnTo>
                <a:lnTo>
                  <a:pt x="198882" y="372110"/>
                </a:lnTo>
                <a:close/>
              </a:path>
              <a:path w="373379" h="372110">
                <a:moveTo>
                  <a:pt x="40881" y="91439"/>
                </a:moveTo>
                <a:lnTo>
                  <a:pt x="41059" y="90170"/>
                </a:lnTo>
                <a:lnTo>
                  <a:pt x="41749" y="90170"/>
                </a:lnTo>
                <a:lnTo>
                  <a:pt x="40881" y="91439"/>
                </a:lnTo>
                <a:close/>
              </a:path>
              <a:path w="373379" h="372110">
                <a:moveTo>
                  <a:pt x="36182" y="99060"/>
                </a:moveTo>
                <a:lnTo>
                  <a:pt x="36347" y="97789"/>
                </a:lnTo>
                <a:lnTo>
                  <a:pt x="36878" y="97789"/>
                </a:lnTo>
                <a:lnTo>
                  <a:pt x="36182" y="99060"/>
                </a:lnTo>
                <a:close/>
              </a:path>
              <a:path w="373379" h="372110">
                <a:moveTo>
                  <a:pt x="372935" y="191770"/>
                </a:moveTo>
                <a:lnTo>
                  <a:pt x="360248" y="191770"/>
                </a:lnTo>
                <a:lnTo>
                  <a:pt x="360260" y="190500"/>
                </a:lnTo>
                <a:lnTo>
                  <a:pt x="360193" y="180339"/>
                </a:lnTo>
                <a:lnTo>
                  <a:pt x="359930" y="173989"/>
                </a:lnTo>
                <a:lnTo>
                  <a:pt x="359168" y="166370"/>
                </a:lnTo>
                <a:lnTo>
                  <a:pt x="358013" y="157479"/>
                </a:lnTo>
                <a:lnTo>
                  <a:pt x="356450" y="149860"/>
                </a:lnTo>
                <a:lnTo>
                  <a:pt x="354520" y="140970"/>
                </a:lnTo>
                <a:lnTo>
                  <a:pt x="367456" y="140970"/>
                </a:lnTo>
                <a:lnTo>
                  <a:pt x="368935" y="147320"/>
                </a:lnTo>
                <a:lnTo>
                  <a:pt x="370586" y="156210"/>
                </a:lnTo>
                <a:lnTo>
                  <a:pt x="371817" y="165100"/>
                </a:lnTo>
                <a:lnTo>
                  <a:pt x="372605" y="173989"/>
                </a:lnTo>
                <a:lnTo>
                  <a:pt x="372886" y="180339"/>
                </a:lnTo>
                <a:lnTo>
                  <a:pt x="372935" y="191770"/>
                </a:lnTo>
                <a:close/>
              </a:path>
              <a:path w="373379" h="372110">
                <a:moveTo>
                  <a:pt x="13131" y="172720"/>
                </a:moveTo>
                <a:lnTo>
                  <a:pt x="13157" y="171450"/>
                </a:lnTo>
                <a:lnTo>
                  <a:pt x="13131" y="172720"/>
                </a:lnTo>
                <a:close/>
              </a:path>
              <a:path w="373379" h="372110">
                <a:moveTo>
                  <a:pt x="359956" y="175260"/>
                </a:moveTo>
                <a:lnTo>
                  <a:pt x="359843" y="173989"/>
                </a:lnTo>
                <a:lnTo>
                  <a:pt x="359956" y="175260"/>
                </a:lnTo>
                <a:close/>
              </a:path>
              <a:path w="373379" h="372110">
                <a:moveTo>
                  <a:pt x="360254" y="190615"/>
                </a:moveTo>
                <a:close/>
              </a:path>
              <a:path w="373379" h="372110">
                <a:moveTo>
                  <a:pt x="370313" y="217170"/>
                </a:moveTo>
                <a:lnTo>
                  <a:pt x="357619" y="217170"/>
                </a:lnTo>
                <a:lnTo>
                  <a:pt x="358952" y="208279"/>
                </a:lnTo>
                <a:lnTo>
                  <a:pt x="359816" y="199389"/>
                </a:lnTo>
                <a:lnTo>
                  <a:pt x="359925" y="196850"/>
                </a:lnTo>
                <a:lnTo>
                  <a:pt x="360254" y="190615"/>
                </a:lnTo>
                <a:lnTo>
                  <a:pt x="360248" y="191770"/>
                </a:lnTo>
                <a:lnTo>
                  <a:pt x="372935" y="191770"/>
                </a:lnTo>
                <a:lnTo>
                  <a:pt x="372440" y="200660"/>
                </a:lnTo>
                <a:lnTo>
                  <a:pt x="371500" y="209550"/>
                </a:lnTo>
                <a:lnTo>
                  <a:pt x="370313" y="217170"/>
                </a:lnTo>
                <a:close/>
              </a:path>
              <a:path w="373379" h="372110">
                <a:moveTo>
                  <a:pt x="15112" y="214629"/>
                </a:moveTo>
                <a:lnTo>
                  <a:pt x="14922" y="214629"/>
                </a:lnTo>
                <a:lnTo>
                  <a:pt x="14884" y="213360"/>
                </a:lnTo>
                <a:lnTo>
                  <a:pt x="15112" y="214629"/>
                </a:lnTo>
                <a:close/>
              </a:path>
              <a:path w="373379" h="372110">
                <a:moveTo>
                  <a:pt x="366663" y="233679"/>
                </a:moveTo>
                <a:lnTo>
                  <a:pt x="353771" y="233679"/>
                </a:lnTo>
                <a:lnTo>
                  <a:pt x="355981" y="224789"/>
                </a:lnTo>
                <a:lnTo>
                  <a:pt x="357670" y="215900"/>
                </a:lnTo>
                <a:lnTo>
                  <a:pt x="357619" y="217170"/>
                </a:lnTo>
                <a:lnTo>
                  <a:pt x="370313" y="217170"/>
                </a:lnTo>
                <a:lnTo>
                  <a:pt x="370116" y="218439"/>
                </a:lnTo>
                <a:lnTo>
                  <a:pt x="368350" y="227329"/>
                </a:lnTo>
                <a:lnTo>
                  <a:pt x="366663" y="233679"/>
                </a:lnTo>
                <a:close/>
              </a:path>
              <a:path w="373379" h="372110">
                <a:moveTo>
                  <a:pt x="361396" y="250189"/>
                </a:moveTo>
                <a:lnTo>
                  <a:pt x="348208" y="250189"/>
                </a:lnTo>
                <a:lnTo>
                  <a:pt x="351307" y="241300"/>
                </a:lnTo>
                <a:lnTo>
                  <a:pt x="353860" y="232410"/>
                </a:lnTo>
                <a:lnTo>
                  <a:pt x="353771" y="233679"/>
                </a:lnTo>
                <a:lnTo>
                  <a:pt x="366663" y="233679"/>
                </a:lnTo>
                <a:lnTo>
                  <a:pt x="365988" y="236220"/>
                </a:lnTo>
                <a:lnTo>
                  <a:pt x="363232" y="245110"/>
                </a:lnTo>
                <a:lnTo>
                  <a:pt x="361396" y="250189"/>
                </a:lnTo>
                <a:close/>
              </a:path>
              <a:path w="373379" h="372110">
                <a:moveTo>
                  <a:pt x="21062" y="238760"/>
                </a:moveTo>
                <a:lnTo>
                  <a:pt x="20751" y="238760"/>
                </a:lnTo>
                <a:lnTo>
                  <a:pt x="20662" y="237489"/>
                </a:lnTo>
                <a:lnTo>
                  <a:pt x="21062" y="238760"/>
                </a:lnTo>
                <a:close/>
              </a:path>
              <a:path w="373379" h="372110">
                <a:moveTo>
                  <a:pt x="337121" y="295910"/>
                </a:moveTo>
                <a:lnTo>
                  <a:pt x="321513" y="295910"/>
                </a:lnTo>
                <a:lnTo>
                  <a:pt x="327037" y="288289"/>
                </a:lnTo>
                <a:lnTo>
                  <a:pt x="326847" y="288289"/>
                </a:lnTo>
                <a:lnTo>
                  <a:pt x="332054" y="280670"/>
                </a:lnTo>
                <a:lnTo>
                  <a:pt x="331876" y="280670"/>
                </a:lnTo>
                <a:lnTo>
                  <a:pt x="336753" y="273050"/>
                </a:lnTo>
                <a:lnTo>
                  <a:pt x="336588" y="273050"/>
                </a:lnTo>
                <a:lnTo>
                  <a:pt x="341058" y="265429"/>
                </a:lnTo>
                <a:lnTo>
                  <a:pt x="340906" y="265429"/>
                </a:lnTo>
                <a:lnTo>
                  <a:pt x="344919" y="257810"/>
                </a:lnTo>
                <a:lnTo>
                  <a:pt x="344779" y="257810"/>
                </a:lnTo>
                <a:lnTo>
                  <a:pt x="348335" y="248920"/>
                </a:lnTo>
                <a:lnTo>
                  <a:pt x="348208" y="250189"/>
                </a:lnTo>
                <a:lnTo>
                  <a:pt x="361396" y="250189"/>
                </a:lnTo>
                <a:lnTo>
                  <a:pt x="360019" y="254000"/>
                </a:lnTo>
                <a:lnTo>
                  <a:pt x="356476" y="262889"/>
                </a:lnTo>
                <a:lnTo>
                  <a:pt x="352183" y="271779"/>
                </a:lnTo>
                <a:lnTo>
                  <a:pt x="347560" y="279400"/>
                </a:lnTo>
                <a:lnTo>
                  <a:pt x="342519" y="288289"/>
                </a:lnTo>
                <a:lnTo>
                  <a:pt x="337121" y="295910"/>
                </a:lnTo>
                <a:close/>
              </a:path>
              <a:path w="373379" h="372110">
                <a:moveTo>
                  <a:pt x="38631" y="276860"/>
                </a:moveTo>
                <a:lnTo>
                  <a:pt x="38011" y="276860"/>
                </a:lnTo>
                <a:lnTo>
                  <a:pt x="37846" y="275589"/>
                </a:lnTo>
                <a:lnTo>
                  <a:pt x="38631" y="276860"/>
                </a:lnTo>
                <a:close/>
              </a:path>
              <a:path w="373379" h="372110">
                <a:moveTo>
                  <a:pt x="48190" y="290829"/>
                </a:moveTo>
                <a:lnTo>
                  <a:pt x="47472" y="290829"/>
                </a:lnTo>
                <a:lnTo>
                  <a:pt x="47282" y="289560"/>
                </a:lnTo>
                <a:lnTo>
                  <a:pt x="48190" y="290829"/>
                </a:lnTo>
                <a:close/>
              </a:path>
              <a:path w="373379" h="372110">
                <a:moveTo>
                  <a:pt x="255130" y="359410"/>
                </a:moveTo>
                <a:lnTo>
                  <a:pt x="197726" y="359410"/>
                </a:lnTo>
                <a:lnTo>
                  <a:pt x="206362" y="358139"/>
                </a:lnTo>
                <a:lnTo>
                  <a:pt x="206057" y="358139"/>
                </a:lnTo>
                <a:lnTo>
                  <a:pt x="214630" y="356870"/>
                </a:lnTo>
                <a:lnTo>
                  <a:pt x="214337" y="356870"/>
                </a:lnTo>
                <a:lnTo>
                  <a:pt x="222834" y="355600"/>
                </a:lnTo>
                <a:lnTo>
                  <a:pt x="222542" y="355600"/>
                </a:lnTo>
                <a:lnTo>
                  <a:pt x="230949" y="354329"/>
                </a:lnTo>
                <a:lnTo>
                  <a:pt x="230657" y="354329"/>
                </a:lnTo>
                <a:lnTo>
                  <a:pt x="238963" y="351789"/>
                </a:lnTo>
                <a:lnTo>
                  <a:pt x="238671" y="351789"/>
                </a:lnTo>
                <a:lnTo>
                  <a:pt x="246849" y="349250"/>
                </a:lnTo>
                <a:lnTo>
                  <a:pt x="246570" y="349250"/>
                </a:lnTo>
                <a:lnTo>
                  <a:pt x="254622" y="345439"/>
                </a:lnTo>
                <a:lnTo>
                  <a:pt x="254342" y="345439"/>
                </a:lnTo>
                <a:lnTo>
                  <a:pt x="262242" y="342900"/>
                </a:lnTo>
                <a:lnTo>
                  <a:pt x="261962" y="342900"/>
                </a:lnTo>
                <a:lnTo>
                  <a:pt x="269697" y="339089"/>
                </a:lnTo>
                <a:lnTo>
                  <a:pt x="269417" y="339089"/>
                </a:lnTo>
                <a:lnTo>
                  <a:pt x="276974" y="334010"/>
                </a:lnTo>
                <a:lnTo>
                  <a:pt x="276707" y="334010"/>
                </a:lnTo>
                <a:lnTo>
                  <a:pt x="284060" y="330200"/>
                </a:lnTo>
                <a:lnTo>
                  <a:pt x="283794" y="330200"/>
                </a:lnTo>
                <a:lnTo>
                  <a:pt x="290931" y="325120"/>
                </a:lnTo>
                <a:lnTo>
                  <a:pt x="290690" y="325120"/>
                </a:lnTo>
                <a:lnTo>
                  <a:pt x="297586" y="320039"/>
                </a:lnTo>
                <a:lnTo>
                  <a:pt x="297345" y="320039"/>
                </a:lnTo>
                <a:lnTo>
                  <a:pt x="304012" y="313689"/>
                </a:lnTo>
                <a:lnTo>
                  <a:pt x="303784" y="313689"/>
                </a:lnTo>
                <a:lnTo>
                  <a:pt x="310184" y="308610"/>
                </a:lnTo>
                <a:lnTo>
                  <a:pt x="309956" y="308610"/>
                </a:lnTo>
                <a:lnTo>
                  <a:pt x="316090" y="302260"/>
                </a:lnTo>
                <a:lnTo>
                  <a:pt x="315874" y="302260"/>
                </a:lnTo>
                <a:lnTo>
                  <a:pt x="321716" y="294639"/>
                </a:lnTo>
                <a:lnTo>
                  <a:pt x="321513" y="295910"/>
                </a:lnTo>
                <a:lnTo>
                  <a:pt x="337121" y="295910"/>
                </a:lnTo>
                <a:lnTo>
                  <a:pt x="331393" y="303529"/>
                </a:lnTo>
                <a:lnTo>
                  <a:pt x="325335" y="309879"/>
                </a:lnTo>
                <a:lnTo>
                  <a:pt x="318998" y="317500"/>
                </a:lnTo>
                <a:lnTo>
                  <a:pt x="312356" y="323850"/>
                </a:lnTo>
                <a:lnTo>
                  <a:pt x="305701" y="328929"/>
                </a:lnTo>
                <a:lnTo>
                  <a:pt x="298297" y="335279"/>
                </a:lnTo>
                <a:lnTo>
                  <a:pt x="290906" y="340360"/>
                </a:lnTo>
                <a:lnTo>
                  <a:pt x="283298" y="345439"/>
                </a:lnTo>
                <a:lnTo>
                  <a:pt x="275475" y="349250"/>
                </a:lnTo>
                <a:lnTo>
                  <a:pt x="267754" y="354329"/>
                </a:lnTo>
                <a:lnTo>
                  <a:pt x="259295" y="358139"/>
                </a:lnTo>
                <a:lnTo>
                  <a:pt x="255130" y="359410"/>
                </a:lnTo>
                <a:close/>
              </a:path>
            </a:pathLst>
          </a:custGeom>
          <a:solidFill>
            <a:srgbClr val="0012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05806" y="3838282"/>
            <a:ext cx="761365" cy="1500505"/>
          </a:xfrm>
          <a:custGeom>
            <a:avLst/>
            <a:gdLst/>
            <a:ahLst/>
            <a:cxnLst/>
            <a:rect l="l" t="t" r="r" b="b"/>
            <a:pathLst>
              <a:path w="761364" h="1500504">
                <a:moveTo>
                  <a:pt x="749922" y="1500187"/>
                </a:moveTo>
                <a:lnTo>
                  <a:pt x="0" y="5702"/>
                </a:lnTo>
                <a:lnTo>
                  <a:pt x="11353" y="0"/>
                </a:lnTo>
                <a:lnTo>
                  <a:pt x="761263" y="1494497"/>
                </a:lnTo>
                <a:lnTo>
                  <a:pt x="749922" y="1500187"/>
                </a:lnTo>
                <a:close/>
              </a:path>
            </a:pathLst>
          </a:custGeom>
          <a:solidFill>
            <a:srgbClr val="0012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86287" y="4453902"/>
            <a:ext cx="1231900" cy="791845"/>
          </a:xfrm>
          <a:custGeom>
            <a:avLst/>
            <a:gdLst/>
            <a:ahLst/>
            <a:cxnLst/>
            <a:rect l="l" t="t" r="r" b="b"/>
            <a:pathLst>
              <a:path w="1231900" h="791845">
                <a:moveTo>
                  <a:pt x="129133" y="113207"/>
                </a:moveTo>
                <a:lnTo>
                  <a:pt x="0" y="32283"/>
                </a:lnTo>
                <a:lnTo>
                  <a:pt x="20218" y="0"/>
                </a:lnTo>
                <a:lnTo>
                  <a:pt x="149364" y="80911"/>
                </a:lnTo>
                <a:lnTo>
                  <a:pt x="129133" y="113207"/>
                </a:lnTo>
                <a:close/>
              </a:path>
              <a:path w="1231900" h="791845">
                <a:moveTo>
                  <a:pt x="355142" y="254812"/>
                </a:moveTo>
                <a:lnTo>
                  <a:pt x="225996" y="173888"/>
                </a:lnTo>
                <a:lnTo>
                  <a:pt x="246227" y="141604"/>
                </a:lnTo>
                <a:lnTo>
                  <a:pt x="375373" y="222516"/>
                </a:lnTo>
                <a:lnTo>
                  <a:pt x="355142" y="254812"/>
                </a:lnTo>
                <a:close/>
              </a:path>
              <a:path w="1231900" h="791845">
                <a:moveTo>
                  <a:pt x="581139" y="396417"/>
                </a:moveTo>
                <a:lnTo>
                  <a:pt x="451992" y="315493"/>
                </a:lnTo>
                <a:lnTo>
                  <a:pt x="472224" y="283209"/>
                </a:lnTo>
                <a:lnTo>
                  <a:pt x="601370" y="364134"/>
                </a:lnTo>
                <a:lnTo>
                  <a:pt x="581139" y="396417"/>
                </a:lnTo>
                <a:close/>
              </a:path>
              <a:path w="1231900" h="791845">
                <a:moveTo>
                  <a:pt x="807148" y="538022"/>
                </a:moveTo>
                <a:lnTo>
                  <a:pt x="678002" y="457098"/>
                </a:lnTo>
                <a:lnTo>
                  <a:pt x="698233" y="424814"/>
                </a:lnTo>
                <a:lnTo>
                  <a:pt x="827366" y="505739"/>
                </a:lnTo>
                <a:lnTo>
                  <a:pt x="807148" y="538022"/>
                </a:lnTo>
                <a:close/>
              </a:path>
              <a:path w="1231900" h="791845">
                <a:moveTo>
                  <a:pt x="1033144" y="679627"/>
                </a:moveTo>
                <a:lnTo>
                  <a:pt x="903998" y="598703"/>
                </a:lnTo>
                <a:lnTo>
                  <a:pt x="924229" y="566419"/>
                </a:lnTo>
                <a:lnTo>
                  <a:pt x="1053376" y="647344"/>
                </a:lnTo>
                <a:lnTo>
                  <a:pt x="1033144" y="679627"/>
                </a:lnTo>
                <a:close/>
              </a:path>
              <a:path w="1231900" h="791845">
                <a:moveTo>
                  <a:pt x="1211351" y="791286"/>
                </a:moveTo>
                <a:lnTo>
                  <a:pt x="1130007" y="740308"/>
                </a:lnTo>
                <a:lnTo>
                  <a:pt x="1150226" y="708025"/>
                </a:lnTo>
                <a:lnTo>
                  <a:pt x="1231569" y="758990"/>
                </a:lnTo>
                <a:lnTo>
                  <a:pt x="1211351" y="791286"/>
                </a:lnTo>
                <a:close/>
              </a:path>
            </a:pathLst>
          </a:custGeom>
          <a:solidFill>
            <a:srgbClr val="0012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938028" y="4124464"/>
            <a:ext cx="702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00121E"/>
                </a:solidFill>
                <a:latin typeface="Times New Roman"/>
                <a:cs typeface="Times New Roman"/>
              </a:rPr>
              <a:t>q</a:t>
            </a:r>
            <a:r>
              <a:rPr dirty="0" baseline="-17921" sz="2325" spc="7" b="1">
                <a:solidFill>
                  <a:srgbClr val="00121E"/>
                </a:solidFill>
                <a:latin typeface="Times New Roman"/>
                <a:cs typeface="Times New Roman"/>
              </a:rPr>
              <a:t>1</a:t>
            </a:r>
            <a:r>
              <a:rPr dirty="0" sz="2400" spc="5" b="1" i="1">
                <a:solidFill>
                  <a:srgbClr val="00121E"/>
                </a:solidFill>
                <a:latin typeface="Times New Roman"/>
                <a:cs typeface="Times New Roman"/>
              </a:rPr>
              <a:t>+q</a:t>
            </a:r>
            <a:r>
              <a:rPr dirty="0" baseline="-17921" sz="2325" spc="7" b="1">
                <a:solidFill>
                  <a:srgbClr val="00121E"/>
                </a:solidFill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 rot="180000">
            <a:off x="5848981" y="4673298"/>
            <a:ext cx="312271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90"/>
              </a:lnSpc>
            </a:pPr>
            <a:r>
              <a:rPr dirty="0" sz="2000" b="1" i="1">
                <a:solidFill>
                  <a:srgbClr val="00121E"/>
                </a:solidFill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 rot="180000">
            <a:off x="6002973" y="4810253"/>
            <a:ext cx="201751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15"/>
              </a:lnSpc>
            </a:pPr>
            <a:r>
              <a:rPr dirty="0" sz="1300" spc="-5" b="1">
                <a:solidFill>
                  <a:srgbClr val="00121E"/>
                </a:solidFill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54547" y="4967490"/>
            <a:ext cx="432434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5" b="1">
                <a:solidFill>
                  <a:srgbClr val="C00000"/>
                </a:solidFill>
                <a:latin typeface="微软雅黑"/>
                <a:cs typeface="微软雅黑"/>
              </a:rPr>
              <a:t>＋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29100" y="3765803"/>
            <a:ext cx="982980" cy="1424940"/>
          </a:xfrm>
          <a:custGeom>
            <a:avLst/>
            <a:gdLst/>
            <a:ahLst/>
            <a:cxnLst/>
            <a:rect l="l" t="t" r="r" b="b"/>
            <a:pathLst>
              <a:path w="982979" h="1424939">
                <a:moveTo>
                  <a:pt x="103632" y="1424940"/>
                </a:moveTo>
                <a:lnTo>
                  <a:pt x="0" y="1357884"/>
                </a:lnTo>
                <a:lnTo>
                  <a:pt x="877824" y="0"/>
                </a:lnTo>
                <a:lnTo>
                  <a:pt x="982979" y="67056"/>
                </a:lnTo>
                <a:lnTo>
                  <a:pt x="103632" y="142494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20019" y="3757028"/>
            <a:ext cx="1000760" cy="1443355"/>
          </a:xfrm>
          <a:custGeom>
            <a:avLst/>
            <a:gdLst/>
            <a:ahLst/>
            <a:cxnLst/>
            <a:rect l="l" t="t" r="r" b="b"/>
            <a:pathLst>
              <a:path w="1000760" h="1443354">
                <a:moveTo>
                  <a:pt x="114998" y="1442859"/>
                </a:moveTo>
                <a:lnTo>
                  <a:pt x="0" y="1368463"/>
                </a:lnTo>
                <a:lnTo>
                  <a:pt x="885240" y="0"/>
                </a:lnTo>
                <a:lnTo>
                  <a:pt x="904145" y="12230"/>
                </a:lnTo>
                <a:lnTo>
                  <a:pt x="892454" y="12230"/>
                </a:lnTo>
                <a:lnTo>
                  <a:pt x="883678" y="14109"/>
                </a:lnTo>
                <a:lnTo>
                  <a:pt x="889008" y="17557"/>
                </a:lnTo>
                <a:lnTo>
                  <a:pt x="19794" y="1361249"/>
                </a:lnTo>
                <a:lnTo>
                  <a:pt x="12230" y="1361249"/>
                </a:lnTo>
                <a:lnTo>
                  <a:pt x="14109" y="1370037"/>
                </a:lnTo>
                <a:lnTo>
                  <a:pt x="25813" y="1370037"/>
                </a:lnTo>
                <a:lnTo>
                  <a:pt x="111231" y="1425301"/>
                </a:lnTo>
                <a:lnTo>
                  <a:pt x="107784" y="1430629"/>
                </a:lnTo>
                <a:lnTo>
                  <a:pt x="122909" y="1430629"/>
                </a:lnTo>
                <a:lnTo>
                  <a:pt x="114998" y="1442859"/>
                </a:lnTo>
                <a:close/>
              </a:path>
              <a:path w="1000760" h="1443354">
                <a:moveTo>
                  <a:pt x="889008" y="17557"/>
                </a:moveTo>
                <a:lnTo>
                  <a:pt x="883678" y="14109"/>
                </a:lnTo>
                <a:lnTo>
                  <a:pt x="892454" y="12230"/>
                </a:lnTo>
                <a:lnTo>
                  <a:pt x="889008" y="17557"/>
                </a:lnTo>
                <a:close/>
              </a:path>
              <a:path w="1000760" h="1443354">
                <a:moveTo>
                  <a:pt x="982682" y="78163"/>
                </a:moveTo>
                <a:lnTo>
                  <a:pt x="889008" y="17557"/>
                </a:lnTo>
                <a:lnTo>
                  <a:pt x="892454" y="12230"/>
                </a:lnTo>
                <a:lnTo>
                  <a:pt x="904145" y="12230"/>
                </a:lnTo>
                <a:lnTo>
                  <a:pt x="997824" y="72834"/>
                </a:lnTo>
                <a:lnTo>
                  <a:pt x="986129" y="72834"/>
                </a:lnTo>
                <a:lnTo>
                  <a:pt x="982682" y="78163"/>
                </a:lnTo>
                <a:close/>
              </a:path>
              <a:path w="1000760" h="1443354">
                <a:moveTo>
                  <a:pt x="988009" y="81610"/>
                </a:moveTo>
                <a:lnTo>
                  <a:pt x="982682" y="78163"/>
                </a:lnTo>
                <a:lnTo>
                  <a:pt x="986129" y="72834"/>
                </a:lnTo>
                <a:lnTo>
                  <a:pt x="988009" y="81610"/>
                </a:lnTo>
                <a:close/>
              </a:path>
              <a:path w="1000760" h="1443354">
                <a:moveTo>
                  <a:pt x="995572" y="81610"/>
                </a:moveTo>
                <a:lnTo>
                  <a:pt x="988009" y="81610"/>
                </a:lnTo>
                <a:lnTo>
                  <a:pt x="986129" y="72834"/>
                </a:lnTo>
                <a:lnTo>
                  <a:pt x="997824" y="72834"/>
                </a:lnTo>
                <a:lnTo>
                  <a:pt x="1000239" y="74396"/>
                </a:lnTo>
                <a:lnTo>
                  <a:pt x="995572" y="81610"/>
                </a:lnTo>
                <a:close/>
              </a:path>
              <a:path w="1000760" h="1443354">
                <a:moveTo>
                  <a:pt x="122909" y="1430629"/>
                </a:moveTo>
                <a:lnTo>
                  <a:pt x="107784" y="1430629"/>
                </a:lnTo>
                <a:lnTo>
                  <a:pt x="116560" y="1428750"/>
                </a:lnTo>
                <a:lnTo>
                  <a:pt x="111231" y="1425301"/>
                </a:lnTo>
                <a:lnTo>
                  <a:pt x="982682" y="78163"/>
                </a:lnTo>
                <a:lnTo>
                  <a:pt x="988009" y="81610"/>
                </a:lnTo>
                <a:lnTo>
                  <a:pt x="995572" y="81610"/>
                </a:lnTo>
                <a:lnTo>
                  <a:pt x="122909" y="1430629"/>
                </a:lnTo>
                <a:close/>
              </a:path>
              <a:path w="1000760" h="1443354">
                <a:moveTo>
                  <a:pt x="14109" y="1370037"/>
                </a:moveTo>
                <a:lnTo>
                  <a:pt x="12230" y="1361249"/>
                </a:lnTo>
                <a:lnTo>
                  <a:pt x="17562" y="1364699"/>
                </a:lnTo>
                <a:lnTo>
                  <a:pt x="14109" y="1370037"/>
                </a:lnTo>
                <a:close/>
              </a:path>
              <a:path w="1000760" h="1443354">
                <a:moveTo>
                  <a:pt x="17562" y="1364699"/>
                </a:moveTo>
                <a:lnTo>
                  <a:pt x="12230" y="1361249"/>
                </a:lnTo>
                <a:lnTo>
                  <a:pt x="19794" y="1361249"/>
                </a:lnTo>
                <a:lnTo>
                  <a:pt x="17562" y="1364699"/>
                </a:lnTo>
                <a:close/>
              </a:path>
              <a:path w="1000760" h="1443354">
                <a:moveTo>
                  <a:pt x="25813" y="1370037"/>
                </a:moveTo>
                <a:lnTo>
                  <a:pt x="14109" y="1370037"/>
                </a:lnTo>
                <a:lnTo>
                  <a:pt x="17562" y="1364699"/>
                </a:lnTo>
                <a:lnTo>
                  <a:pt x="25813" y="1370037"/>
                </a:lnTo>
                <a:close/>
              </a:path>
              <a:path w="1000760" h="1443354">
                <a:moveTo>
                  <a:pt x="107784" y="1430629"/>
                </a:moveTo>
                <a:lnTo>
                  <a:pt x="111231" y="1425301"/>
                </a:lnTo>
                <a:lnTo>
                  <a:pt x="116560" y="1428750"/>
                </a:lnTo>
                <a:lnTo>
                  <a:pt x="107784" y="143062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 rot="1800000">
            <a:off x="4832095" y="3797082"/>
            <a:ext cx="430155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85"/>
              </a:lnSpc>
            </a:pPr>
            <a:r>
              <a:rPr dirty="0" sz="2350" spc="35" b="1">
                <a:solidFill>
                  <a:srgbClr val="C00000"/>
                </a:solidFill>
                <a:latin typeface="微软雅黑"/>
                <a:cs typeface="微软雅黑"/>
              </a:rPr>
              <a:t>＋</a:t>
            </a:r>
            <a:endParaRPr sz="235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0" name="object 20"/>
          <p:cNvSpPr txBox="1"/>
          <p:nvPr/>
        </p:nvSpPr>
        <p:spPr>
          <a:xfrm rot="1740000">
            <a:off x="4629257" y="4119379"/>
            <a:ext cx="439594" cy="308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30"/>
              </a:lnSpc>
            </a:pPr>
            <a:r>
              <a:rPr dirty="0" sz="2400" spc="25" b="1">
                <a:solidFill>
                  <a:srgbClr val="C00000"/>
                </a:solidFill>
                <a:latin typeface="微软雅黑"/>
                <a:cs typeface="微软雅黑"/>
              </a:rPr>
              <a:t>＋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 rot="1800000">
            <a:off x="4401718" y="4466994"/>
            <a:ext cx="430155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85"/>
              </a:lnSpc>
            </a:pPr>
            <a:r>
              <a:rPr dirty="0" sz="2350" spc="35" b="1">
                <a:solidFill>
                  <a:srgbClr val="C00000"/>
                </a:solidFill>
                <a:latin typeface="微软雅黑"/>
                <a:cs typeface="微软雅黑"/>
              </a:rPr>
              <a:t>＋</a:t>
            </a:r>
            <a:endParaRPr sz="235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 rot="1860000">
            <a:off x="4205825" y="4771636"/>
            <a:ext cx="434645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10"/>
              </a:lnSpc>
            </a:pPr>
            <a:r>
              <a:rPr dirty="0" sz="2400" spc="10" b="1">
                <a:solidFill>
                  <a:srgbClr val="C00000"/>
                </a:solidFill>
                <a:latin typeface="微软雅黑"/>
                <a:cs typeface="微软雅黑"/>
              </a:rPr>
              <a:t>＋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287" y="1537754"/>
            <a:ext cx="3073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四、静电力的计算</a:t>
            </a:r>
          </a:p>
        </p:txBody>
      </p:sp>
      <p:sp>
        <p:nvSpPr>
          <p:cNvPr id="3" name="object 3"/>
          <p:cNvSpPr/>
          <p:nvPr/>
        </p:nvSpPr>
        <p:spPr>
          <a:xfrm>
            <a:off x="8298180" y="4486655"/>
            <a:ext cx="1388364" cy="1487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52671" y="2302764"/>
            <a:ext cx="6039612" cy="1876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81530" y="2676779"/>
            <a:ext cx="1612265" cy="0"/>
          </a:xfrm>
          <a:custGeom>
            <a:avLst/>
            <a:gdLst/>
            <a:ahLst/>
            <a:cxnLst/>
            <a:rect l="l" t="t" r="r" b="b"/>
            <a:pathLst>
              <a:path w="1612265" h="0">
                <a:moveTo>
                  <a:pt x="0" y="0"/>
                </a:moveTo>
                <a:lnTo>
                  <a:pt x="1612074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91178" y="3010547"/>
            <a:ext cx="5888355" cy="65405"/>
          </a:xfrm>
          <a:custGeom>
            <a:avLst/>
            <a:gdLst/>
            <a:ahLst/>
            <a:cxnLst/>
            <a:rect l="l" t="t" r="r" b="b"/>
            <a:pathLst>
              <a:path w="5888355" h="65405">
                <a:moveTo>
                  <a:pt x="5887720" y="64858"/>
                </a:moveTo>
                <a:lnTo>
                  <a:pt x="0" y="38100"/>
                </a:lnTo>
                <a:lnTo>
                  <a:pt x="165" y="0"/>
                </a:lnTo>
                <a:lnTo>
                  <a:pt x="5887897" y="26758"/>
                </a:lnTo>
                <a:lnTo>
                  <a:pt x="5887720" y="648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1178" y="3377844"/>
            <a:ext cx="5888355" cy="65405"/>
          </a:xfrm>
          <a:custGeom>
            <a:avLst/>
            <a:gdLst/>
            <a:ahLst/>
            <a:cxnLst/>
            <a:rect l="l" t="t" r="r" b="b"/>
            <a:pathLst>
              <a:path w="5888355" h="65404">
                <a:moveTo>
                  <a:pt x="5887720" y="64858"/>
                </a:moveTo>
                <a:lnTo>
                  <a:pt x="0" y="38100"/>
                </a:lnTo>
                <a:lnTo>
                  <a:pt x="165" y="0"/>
                </a:lnTo>
                <a:lnTo>
                  <a:pt x="5887897" y="26758"/>
                </a:lnTo>
                <a:lnTo>
                  <a:pt x="5887720" y="648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05783" y="3739134"/>
            <a:ext cx="5888355" cy="65405"/>
          </a:xfrm>
          <a:custGeom>
            <a:avLst/>
            <a:gdLst/>
            <a:ahLst/>
            <a:cxnLst/>
            <a:rect l="l" t="t" r="r" b="b"/>
            <a:pathLst>
              <a:path w="5888355" h="65404">
                <a:moveTo>
                  <a:pt x="5887732" y="64858"/>
                </a:moveTo>
                <a:lnTo>
                  <a:pt x="0" y="38100"/>
                </a:lnTo>
                <a:lnTo>
                  <a:pt x="177" y="0"/>
                </a:lnTo>
                <a:lnTo>
                  <a:pt x="5887897" y="26758"/>
                </a:lnTo>
                <a:lnTo>
                  <a:pt x="5887732" y="6485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868292" y="4131881"/>
            <a:ext cx="1612265" cy="0"/>
          </a:xfrm>
          <a:custGeom>
            <a:avLst/>
            <a:gdLst/>
            <a:ahLst/>
            <a:cxnLst/>
            <a:rect l="l" t="t" r="r" b="b"/>
            <a:pathLst>
              <a:path w="1612264" h="0">
                <a:moveTo>
                  <a:pt x="0" y="0"/>
                </a:moveTo>
                <a:lnTo>
                  <a:pt x="1612074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42497" y="5744832"/>
            <a:ext cx="1562100" cy="60325"/>
          </a:xfrm>
          <a:custGeom>
            <a:avLst/>
            <a:gdLst/>
            <a:ahLst/>
            <a:cxnLst/>
            <a:rect l="l" t="t" r="r" b="b"/>
            <a:pathLst>
              <a:path w="1562100" h="60325">
                <a:moveTo>
                  <a:pt x="1561566" y="60261"/>
                </a:moveTo>
                <a:lnTo>
                  <a:pt x="0" y="12687"/>
                </a:lnTo>
                <a:lnTo>
                  <a:pt x="380" y="0"/>
                </a:lnTo>
                <a:lnTo>
                  <a:pt x="1561947" y="47561"/>
                </a:lnTo>
                <a:lnTo>
                  <a:pt x="1561566" y="60261"/>
                </a:lnTo>
                <a:close/>
              </a:path>
            </a:pathLst>
          </a:custGeom>
          <a:solidFill>
            <a:srgbClr val="0012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36115" y="5642404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180341" y="360424"/>
                </a:moveTo>
                <a:lnTo>
                  <a:pt x="133965" y="354436"/>
                </a:lnTo>
                <a:lnTo>
                  <a:pt x="89374" y="335904"/>
                </a:lnTo>
                <a:lnTo>
                  <a:pt x="51230" y="306231"/>
                </a:lnTo>
                <a:lnTo>
                  <a:pt x="23198" y="268866"/>
                </a:lnTo>
                <a:lnTo>
                  <a:pt x="5911" y="226152"/>
                </a:lnTo>
                <a:lnTo>
                  <a:pt x="0" y="180433"/>
                </a:lnTo>
                <a:lnTo>
                  <a:pt x="6096" y="134054"/>
                </a:lnTo>
                <a:lnTo>
                  <a:pt x="24832" y="89359"/>
                </a:lnTo>
                <a:lnTo>
                  <a:pt x="54322" y="51277"/>
                </a:lnTo>
                <a:lnTo>
                  <a:pt x="91560" y="23274"/>
                </a:lnTo>
                <a:lnTo>
                  <a:pt x="134186" y="5974"/>
                </a:lnTo>
                <a:lnTo>
                  <a:pt x="179838" y="0"/>
                </a:lnTo>
                <a:lnTo>
                  <a:pt x="226157" y="5975"/>
                </a:lnTo>
                <a:lnTo>
                  <a:pt x="270780" y="24525"/>
                </a:lnTo>
                <a:lnTo>
                  <a:pt x="308926" y="54202"/>
                </a:lnTo>
                <a:lnTo>
                  <a:pt x="336972" y="91566"/>
                </a:lnTo>
                <a:lnTo>
                  <a:pt x="354299" y="134267"/>
                </a:lnTo>
                <a:lnTo>
                  <a:pt x="360286" y="179959"/>
                </a:lnTo>
                <a:lnTo>
                  <a:pt x="354315" y="226292"/>
                </a:lnTo>
                <a:lnTo>
                  <a:pt x="335766" y="270918"/>
                </a:lnTo>
                <a:lnTo>
                  <a:pt x="306095" y="309064"/>
                </a:lnTo>
                <a:lnTo>
                  <a:pt x="268734" y="337110"/>
                </a:lnTo>
                <a:lnTo>
                  <a:pt x="226034" y="354436"/>
                </a:lnTo>
                <a:lnTo>
                  <a:pt x="180341" y="360424"/>
                </a:lnTo>
                <a:close/>
              </a:path>
            </a:pathLst>
          </a:custGeom>
          <a:solidFill>
            <a:srgbClr val="B6CC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29718" y="5636094"/>
            <a:ext cx="373380" cy="372110"/>
          </a:xfrm>
          <a:custGeom>
            <a:avLst/>
            <a:gdLst/>
            <a:ahLst/>
            <a:cxnLst/>
            <a:rect l="l" t="t" r="r" b="b"/>
            <a:pathLst>
              <a:path w="373379" h="372110">
                <a:moveTo>
                  <a:pt x="198577" y="372110"/>
                </a:moveTo>
                <a:lnTo>
                  <a:pt x="171564" y="372110"/>
                </a:lnTo>
                <a:lnTo>
                  <a:pt x="144881" y="368300"/>
                </a:lnTo>
                <a:lnTo>
                  <a:pt x="100850" y="351789"/>
                </a:lnTo>
                <a:lnTo>
                  <a:pt x="68999" y="330200"/>
                </a:lnTo>
                <a:lnTo>
                  <a:pt x="62128" y="325120"/>
                </a:lnTo>
                <a:lnTo>
                  <a:pt x="55143" y="318770"/>
                </a:lnTo>
                <a:lnTo>
                  <a:pt x="48767" y="312420"/>
                </a:lnTo>
                <a:lnTo>
                  <a:pt x="42760" y="304800"/>
                </a:lnTo>
                <a:lnTo>
                  <a:pt x="37134" y="297179"/>
                </a:lnTo>
                <a:lnTo>
                  <a:pt x="31876" y="290829"/>
                </a:lnTo>
                <a:lnTo>
                  <a:pt x="27165" y="283210"/>
                </a:lnTo>
                <a:lnTo>
                  <a:pt x="22529" y="274320"/>
                </a:lnTo>
                <a:lnTo>
                  <a:pt x="18440" y="266700"/>
                </a:lnTo>
                <a:lnTo>
                  <a:pt x="4013" y="224789"/>
                </a:lnTo>
                <a:lnTo>
                  <a:pt x="0" y="180339"/>
                </a:lnTo>
                <a:lnTo>
                  <a:pt x="508" y="171450"/>
                </a:lnTo>
                <a:lnTo>
                  <a:pt x="9715" y="125729"/>
                </a:lnTo>
                <a:lnTo>
                  <a:pt x="30251" y="83820"/>
                </a:lnTo>
                <a:lnTo>
                  <a:pt x="60591" y="48260"/>
                </a:lnTo>
                <a:lnTo>
                  <a:pt x="97193" y="21589"/>
                </a:lnTo>
                <a:lnTo>
                  <a:pt x="121983" y="11429"/>
                </a:lnTo>
                <a:lnTo>
                  <a:pt x="130454" y="7620"/>
                </a:lnTo>
                <a:lnTo>
                  <a:pt x="139052" y="5079"/>
                </a:lnTo>
                <a:lnTo>
                  <a:pt x="147764" y="3810"/>
                </a:lnTo>
                <a:lnTo>
                  <a:pt x="156260" y="1270"/>
                </a:lnTo>
                <a:lnTo>
                  <a:pt x="165138" y="0"/>
                </a:lnTo>
                <a:lnTo>
                  <a:pt x="201383" y="0"/>
                </a:lnTo>
                <a:lnTo>
                  <a:pt x="228384" y="3810"/>
                </a:lnTo>
                <a:lnTo>
                  <a:pt x="246138" y="8889"/>
                </a:lnTo>
                <a:lnTo>
                  <a:pt x="251785" y="11429"/>
                </a:lnTo>
                <a:lnTo>
                  <a:pt x="183591" y="11429"/>
                </a:lnTo>
                <a:lnTo>
                  <a:pt x="174917" y="12700"/>
                </a:lnTo>
                <a:lnTo>
                  <a:pt x="166890" y="12700"/>
                </a:lnTo>
                <a:lnTo>
                  <a:pt x="158318" y="13970"/>
                </a:lnTo>
                <a:lnTo>
                  <a:pt x="158610" y="13970"/>
                </a:lnTo>
                <a:lnTo>
                  <a:pt x="154362" y="15239"/>
                </a:lnTo>
                <a:lnTo>
                  <a:pt x="150406" y="15239"/>
                </a:lnTo>
                <a:lnTo>
                  <a:pt x="141998" y="17779"/>
                </a:lnTo>
                <a:lnTo>
                  <a:pt x="142290" y="17779"/>
                </a:lnTo>
                <a:lnTo>
                  <a:pt x="133985" y="20320"/>
                </a:lnTo>
                <a:lnTo>
                  <a:pt x="134277" y="20320"/>
                </a:lnTo>
                <a:lnTo>
                  <a:pt x="126085" y="22860"/>
                </a:lnTo>
                <a:lnTo>
                  <a:pt x="126377" y="22860"/>
                </a:lnTo>
                <a:lnTo>
                  <a:pt x="118325" y="25400"/>
                </a:lnTo>
                <a:lnTo>
                  <a:pt x="118605" y="25400"/>
                </a:lnTo>
                <a:lnTo>
                  <a:pt x="110705" y="29210"/>
                </a:lnTo>
                <a:lnTo>
                  <a:pt x="110985" y="29210"/>
                </a:lnTo>
                <a:lnTo>
                  <a:pt x="103250" y="33020"/>
                </a:lnTo>
                <a:lnTo>
                  <a:pt x="103530" y="33020"/>
                </a:lnTo>
                <a:lnTo>
                  <a:pt x="95973" y="36829"/>
                </a:lnTo>
                <a:lnTo>
                  <a:pt x="96240" y="36829"/>
                </a:lnTo>
                <a:lnTo>
                  <a:pt x="88887" y="41910"/>
                </a:lnTo>
                <a:lnTo>
                  <a:pt x="89153" y="41910"/>
                </a:lnTo>
                <a:lnTo>
                  <a:pt x="82016" y="46989"/>
                </a:lnTo>
                <a:lnTo>
                  <a:pt x="82257" y="46989"/>
                </a:lnTo>
                <a:lnTo>
                  <a:pt x="75349" y="52070"/>
                </a:lnTo>
                <a:lnTo>
                  <a:pt x="75590" y="52070"/>
                </a:lnTo>
                <a:lnTo>
                  <a:pt x="68935" y="57150"/>
                </a:lnTo>
                <a:lnTo>
                  <a:pt x="69164" y="57150"/>
                </a:lnTo>
                <a:lnTo>
                  <a:pt x="62763" y="63500"/>
                </a:lnTo>
                <a:lnTo>
                  <a:pt x="62991" y="63500"/>
                </a:lnTo>
                <a:lnTo>
                  <a:pt x="56857" y="69850"/>
                </a:lnTo>
                <a:lnTo>
                  <a:pt x="57073" y="69850"/>
                </a:lnTo>
                <a:lnTo>
                  <a:pt x="51231" y="76200"/>
                </a:lnTo>
                <a:lnTo>
                  <a:pt x="51435" y="76200"/>
                </a:lnTo>
                <a:lnTo>
                  <a:pt x="45910" y="83820"/>
                </a:lnTo>
                <a:lnTo>
                  <a:pt x="46100" y="83820"/>
                </a:lnTo>
                <a:lnTo>
                  <a:pt x="41761" y="90170"/>
                </a:lnTo>
                <a:lnTo>
                  <a:pt x="41059" y="90170"/>
                </a:lnTo>
                <a:lnTo>
                  <a:pt x="36889" y="97789"/>
                </a:lnTo>
                <a:lnTo>
                  <a:pt x="36360" y="97789"/>
                </a:lnTo>
                <a:lnTo>
                  <a:pt x="31889" y="106679"/>
                </a:lnTo>
                <a:lnTo>
                  <a:pt x="32042" y="106679"/>
                </a:lnTo>
                <a:lnTo>
                  <a:pt x="28028" y="114300"/>
                </a:lnTo>
                <a:lnTo>
                  <a:pt x="28168" y="114300"/>
                </a:lnTo>
                <a:lnTo>
                  <a:pt x="24612" y="121920"/>
                </a:lnTo>
                <a:lnTo>
                  <a:pt x="21640" y="130810"/>
                </a:lnTo>
                <a:lnTo>
                  <a:pt x="19088" y="138429"/>
                </a:lnTo>
                <a:lnTo>
                  <a:pt x="16967" y="147320"/>
                </a:lnTo>
                <a:lnTo>
                  <a:pt x="15278" y="154939"/>
                </a:lnTo>
                <a:lnTo>
                  <a:pt x="13995" y="163829"/>
                </a:lnTo>
                <a:lnTo>
                  <a:pt x="13260" y="171450"/>
                </a:lnTo>
                <a:lnTo>
                  <a:pt x="12687" y="180339"/>
                </a:lnTo>
                <a:lnTo>
                  <a:pt x="12636" y="189229"/>
                </a:lnTo>
                <a:lnTo>
                  <a:pt x="13017" y="196850"/>
                </a:lnTo>
                <a:lnTo>
                  <a:pt x="13779" y="205739"/>
                </a:lnTo>
                <a:lnTo>
                  <a:pt x="14935" y="214629"/>
                </a:lnTo>
                <a:lnTo>
                  <a:pt x="15112" y="214629"/>
                </a:lnTo>
                <a:lnTo>
                  <a:pt x="16484" y="222250"/>
                </a:lnTo>
                <a:lnTo>
                  <a:pt x="18427" y="229870"/>
                </a:lnTo>
                <a:lnTo>
                  <a:pt x="20751" y="238760"/>
                </a:lnTo>
                <a:lnTo>
                  <a:pt x="21063" y="238760"/>
                </a:lnTo>
                <a:lnTo>
                  <a:pt x="23469" y="246379"/>
                </a:lnTo>
                <a:lnTo>
                  <a:pt x="26542" y="254000"/>
                </a:lnTo>
                <a:lnTo>
                  <a:pt x="30010" y="261620"/>
                </a:lnTo>
                <a:lnTo>
                  <a:pt x="29870" y="261620"/>
                </a:lnTo>
                <a:lnTo>
                  <a:pt x="33832" y="269239"/>
                </a:lnTo>
                <a:lnTo>
                  <a:pt x="33680" y="269239"/>
                </a:lnTo>
                <a:lnTo>
                  <a:pt x="38023" y="276860"/>
                </a:lnTo>
                <a:lnTo>
                  <a:pt x="38643" y="276860"/>
                </a:lnTo>
                <a:lnTo>
                  <a:pt x="42570" y="283210"/>
                </a:lnTo>
                <a:lnTo>
                  <a:pt x="42392" y="283210"/>
                </a:lnTo>
                <a:lnTo>
                  <a:pt x="47472" y="290829"/>
                </a:lnTo>
                <a:lnTo>
                  <a:pt x="48200" y="290829"/>
                </a:lnTo>
                <a:lnTo>
                  <a:pt x="52730" y="297179"/>
                </a:lnTo>
                <a:lnTo>
                  <a:pt x="52539" y="297179"/>
                </a:lnTo>
                <a:lnTo>
                  <a:pt x="58343" y="303529"/>
                </a:lnTo>
                <a:lnTo>
                  <a:pt x="58127" y="303529"/>
                </a:lnTo>
                <a:lnTo>
                  <a:pt x="64300" y="309879"/>
                </a:lnTo>
                <a:lnTo>
                  <a:pt x="64071" y="309879"/>
                </a:lnTo>
                <a:lnTo>
                  <a:pt x="70586" y="314960"/>
                </a:lnTo>
                <a:lnTo>
                  <a:pt x="70358" y="314960"/>
                </a:lnTo>
                <a:lnTo>
                  <a:pt x="77228" y="321310"/>
                </a:lnTo>
                <a:lnTo>
                  <a:pt x="76974" y="321310"/>
                </a:lnTo>
                <a:lnTo>
                  <a:pt x="84188" y="326389"/>
                </a:lnTo>
                <a:lnTo>
                  <a:pt x="83934" y="326389"/>
                </a:lnTo>
                <a:lnTo>
                  <a:pt x="91490" y="331470"/>
                </a:lnTo>
                <a:lnTo>
                  <a:pt x="91211" y="331470"/>
                </a:lnTo>
                <a:lnTo>
                  <a:pt x="99110" y="336550"/>
                </a:lnTo>
                <a:lnTo>
                  <a:pt x="98831" y="336550"/>
                </a:lnTo>
                <a:lnTo>
                  <a:pt x="106959" y="340360"/>
                </a:lnTo>
                <a:lnTo>
                  <a:pt x="106679" y="340360"/>
                </a:lnTo>
                <a:lnTo>
                  <a:pt x="114935" y="344170"/>
                </a:lnTo>
                <a:lnTo>
                  <a:pt x="114642" y="344170"/>
                </a:lnTo>
                <a:lnTo>
                  <a:pt x="123012" y="347979"/>
                </a:lnTo>
                <a:lnTo>
                  <a:pt x="122707" y="347979"/>
                </a:lnTo>
                <a:lnTo>
                  <a:pt x="131178" y="350520"/>
                </a:lnTo>
                <a:lnTo>
                  <a:pt x="130873" y="350520"/>
                </a:lnTo>
                <a:lnTo>
                  <a:pt x="139420" y="353060"/>
                </a:lnTo>
                <a:lnTo>
                  <a:pt x="139115" y="353060"/>
                </a:lnTo>
                <a:lnTo>
                  <a:pt x="147726" y="355600"/>
                </a:lnTo>
                <a:lnTo>
                  <a:pt x="147421" y="355600"/>
                </a:lnTo>
                <a:lnTo>
                  <a:pt x="156083" y="356870"/>
                </a:lnTo>
                <a:lnTo>
                  <a:pt x="155778" y="356870"/>
                </a:lnTo>
                <a:lnTo>
                  <a:pt x="164464" y="358139"/>
                </a:lnTo>
                <a:lnTo>
                  <a:pt x="164160" y="358139"/>
                </a:lnTo>
                <a:lnTo>
                  <a:pt x="172872" y="359410"/>
                </a:lnTo>
                <a:lnTo>
                  <a:pt x="255142" y="359410"/>
                </a:lnTo>
                <a:lnTo>
                  <a:pt x="225196" y="368300"/>
                </a:lnTo>
                <a:lnTo>
                  <a:pt x="198577" y="372110"/>
                </a:lnTo>
                <a:close/>
              </a:path>
              <a:path w="373379" h="372110">
                <a:moveTo>
                  <a:pt x="354596" y="142239"/>
                </a:moveTo>
                <a:lnTo>
                  <a:pt x="352196" y="133350"/>
                </a:lnTo>
                <a:lnTo>
                  <a:pt x="349491" y="125729"/>
                </a:lnTo>
                <a:lnTo>
                  <a:pt x="346405" y="118110"/>
                </a:lnTo>
                <a:lnTo>
                  <a:pt x="342950" y="110489"/>
                </a:lnTo>
                <a:lnTo>
                  <a:pt x="339128" y="102870"/>
                </a:lnTo>
                <a:lnTo>
                  <a:pt x="339267" y="102870"/>
                </a:lnTo>
                <a:lnTo>
                  <a:pt x="334937" y="95250"/>
                </a:lnTo>
                <a:lnTo>
                  <a:pt x="335089" y="95250"/>
                </a:lnTo>
                <a:lnTo>
                  <a:pt x="330390" y="88900"/>
                </a:lnTo>
                <a:lnTo>
                  <a:pt x="330555" y="88900"/>
                </a:lnTo>
                <a:lnTo>
                  <a:pt x="325475" y="81279"/>
                </a:lnTo>
                <a:lnTo>
                  <a:pt x="325666" y="81279"/>
                </a:lnTo>
                <a:lnTo>
                  <a:pt x="320217" y="74929"/>
                </a:lnTo>
                <a:lnTo>
                  <a:pt x="320421" y="74929"/>
                </a:lnTo>
                <a:lnTo>
                  <a:pt x="314617" y="68579"/>
                </a:lnTo>
                <a:lnTo>
                  <a:pt x="314820" y="68579"/>
                </a:lnTo>
                <a:lnTo>
                  <a:pt x="308660" y="62229"/>
                </a:lnTo>
                <a:lnTo>
                  <a:pt x="308889" y="62229"/>
                </a:lnTo>
                <a:lnTo>
                  <a:pt x="302361" y="55879"/>
                </a:lnTo>
                <a:lnTo>
                  <a:pt x="302602" y="55879"/>
                </a:lnTo>
                <a:lnTo>
                  <a:pt x="295732" y="50800"/>
                </a:lnTo>
                <a:lnTo>
                  <a:pt x="295986" y="50800"/>
                </a:lnTo>
                <a:lnTo>
                  <a:pt x="288759" y="45720"/>
                </a:lnTo>
                <a:lnTo>
                  <a:pt x="289026" y="45720"/>
                </a:lnTo>
                <a:lnTo>
                  <a:pt x="281470" y="40639"/>
                </a:lnTo>
                <a:lnTo>
                  <a:pt x="281736" y="40639"/>
                </a:lnTo>
                <a:lnTo>
                  <a:pt x="273850" y="35560"/>
                </a:lnTo>
                <a:lnTo>
                  <a:pt x="274116" y="35560"/>
                </a:lnTo>
                <a:lnTo>
                  <a:pt x="265988" y="31750"/>
                </a:lnTo>
                <a:lnTo>
                  <a:pt x="266280" y="31750"/>
                </a:lnTo>
                <a:lnTo>
                  <a:pt x="258025" y="27939"/>
                </a:lnTo>
                <a:lnTo>
                  <a:pt x="258317" y="27939"/>
                </a:lnTo>
                <a:lnTo>
                  <a:pt x="249948" y="24129"/>
                </a:lnTo>
                <a:lnTo>
                  <a:pt x="250240" y="24129"/>
                </a:lnTo>
                <a:lnTo>
                  <a:pt x="241782" y="21589"/>
                </a:lnTo>
                <a:lnTo>
                  <a:pt x="242074" y="21589"/>
                </a:lnTo>
                <a:lnTo>
                  <a:pt x="233527" y="19050"/>
                </a:lnTo>
                <a:lnTo>
                  <a:pt x="233832" y="19050"/>
                </a:lnTo>
                <a:lnTo>
                  <a:pt x="225234" y="16510"/>
                </a:lnTo>
                <a:lnTo>
                  <a:pt x="225539" y="16510"/>
                </a:lnTo>
                <a:lnTo>
                  <a:pt x="216877" y="15239"/>
                </a:lnTo>
                <a:lnTo>
                  <a:pt x="217182" y="15239"/>
                </a:lnTo>
                <a:lnTo>
                  <a:pt x="208483" y="13970"/>
                </a:lnTo>
                <a:lnTo>
                  <a:pt x="208800" y="13970"/>
                </a:lnTo>
                <a:lnTo>
                  <a:pt x="200088" y="12700"/>
                </a:lnTo>
                <a:lnTo>
                  <a:pt x="183286" y="12700"/>
                </a:lnTo>
                <a:lnTo>
                  <a:pt x="183591" y="11429"/>
                </a:lnTo>
                <a:lnTo>
                  <a:pt x="251785" y="11429"/>
                </a:lnTo>
                <a:lnTo>
                  <a:pt x="254609" y="12700"/>
                </a:lnTo>
                <a:lnTo>
                  <a:pt x="263563" y="16510"/>
                </a:lnTo>
                <a:lnTo>
                  <a:pt x="303707" y="40639"/>
                </a:lnTo>
                <a:lnTo>
                  <a:pt x="335826" y="73660"/>
                </a:lnTo>
                <a:lnTo>
                  <a:pt x="354520" y="105410"/>
                </a:lnTo>
                <a:lnTo>
                  <a:pt x="358216" y="113029"/>
                </a:lnTo>
                <a:lnTo>
                  <a:pt x="361403" y="120650"/>
                </a:lnTo>
                <a:lnTo>
                  <a:pt x="364401" y="129539"/>
                </a:lnTo>
                <a:lnTo>
                  <a:pt x="366877" y="138429"/>
                </a:lnTo>
                <a:lnTo>
                  <a:pt x="367469" y="140970"/>
                </a:lnTo>
                <a:lnTo>
                  <a:pt x="354520" y="140970"/>
                </a:lnTo>
                <a:lnTo>
                  <a:pt x="354596" y="142239"/>
                </a:lnTo>
                <a:close/>
              </a:path>
              <a:path w="373379" h="372110">
                <a:moveTo>
                  <a:pt x="150113" y="16510"/>
                </a:moveTo>
                <a:lnTo>
                  <a:pt x="150406" y="15239"/>
                </a:lnTo>
                <a:lnTo>
                  <a:pt x="154362" y="15239"/>
                </a:lnTo>
                <a:lnTo>
                  <a:pt x="150113" y="16510"/>
                </a:lnTo>
                <a:close/>
              </a:path>
              <a:path w="373379" h="372110">
                <a:moveTo>
                  <a:pt x="40893" y="91439"/>
                </a:moveTo>
                <a:lnTo>
                  <a:pt x="41059" y="90170"/>
                </a:lnTo>
                <a:lnTo>
                  <a:pt x="41761" y="90170"/>
                </a:lnTo>
                <a:lnTo>
                  <a:pt x="40893" y="91439"/>
                </a:lnTo>
                <a:close/>
              </a:path>
              <a:path w="373379" h="372110">
                <a:moveTo>
                  <a:pt x="36194" y="99060"/>
                </a:moveTo>
                <a:lnTo>
                  <a:pt x="36360" y="97789"/>
                </a:lnTo>
                <a:lnTo>
                  <a:pt x="36889" y="97789"/>
                </a:lnTo>
                <a:lnTo>
                  <a:pt x="36194" y="99060"/>
                </a:lnTo>
                <a:close/>
              </a:path>
              <a:path w="373379" h="372110">
                <a:moveTo>
                  <a:pt x="372948" y="191770"/>
                </a:moveTo>
                <a:lnTo>
                  <a:pt x="360260" y="191770"/>
                </a:lnTo>
                <a:lnTo>
                  <a:pt x="360273" y="190500"/>
                </a:lnTo>
                <a:lnTo>
                  <a:pt x="360206" y="180339"/>
                </a:lnTo>
                <a:lnTo>
                  <a:pt x="359943" y="173989"/>
                </a:lnTo>
                <a:lnTo>
                  <a:pt x="359181" y="166370"/>
                </a:lnTo>
                <a:lnTo>
                  <a:pt x="358013" y="157479"/>
                </a:lnTo>
                <a:lnTo>
                  <a:pt x="356463" y="149860"/>
                </a:lnTo>
                <a:lnTo>
                  <a:pt x="354520" y="140970"/>
                </a:lnTo>
                <a:lnTo>
                  <a:pt x="367469" y="140970"/>
                </a:lnTo>
                <a:lnTo>
                  <a:pt x="368947" y="147320"/>
                </a:lnTo>
                <a:lnTo>
                  <a:pt x="370598" y="156210"/>
                </a:lnTo>
                <a:lnTo>
                  <a:pt x="371830" y="165100"/>
                </a:lnTo>
                <a:lnTo>
                  <a:pt x="372617" y="173989"/>
                </a:lnTo>
                <a:lnTo>
                  <a:pt x="372899" y="180339"/>
                </a:lnTo>
                <a:lnTo>
                  <a:pt x="372948" y="191770"/>
                </a:lnTo>
                <a:close/>
              </a:path>
              <a:path w="373379" h="372110">
                <a:moveTo>
                  <a:pt x="13131" y="172720"/>
                </a:moveTo>
                <a:lnTo>
                  <a:pt x="13157" y="171450"/>
                </a:lnTo>
                <a:lnTo>
                  <a:pt x="13131" y="172720"/>
                </a:lnTo>
                <a:close/>
              </a:path>
              <a:path w="373379" h="372110">
                <a:moveTo>
                  <a:pt x="359968" y="175260"/>
                </a:moveTo>
                <a:lnTo>
                  <a:pt x="359856" y="173989"/>
                </a:lnTo>
                <a:lnTo>
                  <a:pt x="359968" y="175260"/>
                </a:lnTo>
                <a:close/>
              </a:path>
              <a:path w="373379" h="372110">
                <a:moveTo>
                  <a:pt x="360267" y="190612"/>
                </a:moveTo>
                <a:close/>
              </a:path>
              <a:path w="373379" h="372110">
                <a:moveTo>
                  <a:pt x="370326" y="217170"/>
                </a:moveTo>
                <a:lnTo>
                  <a:pt x="357631" y="217170"/>
                </a:lnTo>
                <a:lnTo>
                  <a:pt x="358952" y="208279"/>
                </a:lnTo>
                <a:lnTo>
                  <a:pt x="359816" y="199389"/>
                </a:lnTo>
                <a:lnTo>
                  <a:pt x="359928" y="196850"/>
                </a:lnTo>
                <a:lnTo>
                  <a:pt x="360267" y="190612"/>
                </a:lnTo>
                <a:lnTo>
                  <a:pt x="360260" y="191770"/>
                </a:lnTo>
                <a:lnTo>
                  <a:pt x="372948" y="191770"/>
                </a:lnTo>
                <a:lnTo>
                  <a:pt x="372452" y="200660"/>
                </a:lnTo>
                <a:lnTo>
                  <a:pt x="371513" y="209550"/>
                </a:lnTo>
                <a:lnTo>
                  <a:pt x="370326" y="217170"/>
                </a:lnTo>
                <a:close/>
              </a:path>
              <a:path w="373379" h="372110">
                <a:moveTo>
                  <a:pt x="15112" y="214629"/>
                </a:moveTo>
                <a:lnTo>
                  <a:pt x="14935" y="214629"/>
                </a:lnTo>
                <a:lnTo>
                  <a:pt x="14884" y="213360"/>
                </a:lnTo>
                <a:lnTo>
                  <a:pt x="15112" y="214629"/>
                </a:lnTo>
                <a:close/>
              </a:path>
              <a:path w="373379" h="372110">
                <a:moveTo>
                  <a:pt x="366654" y="233679"/>
                </a:moveTo>
                <a:lnTo>
                  <a:pt x="353783" y="233679"/>
                </a:lnTo>
                <a:lnTo>
                  <a:pt x="355980" y="224789"/>
                </a:lnTo>
                <a:lnTo>
                  <a:pt x="357682" y="215900"/>
                </a:lnTo>
                <a:lnTo>
                  <a:pt x="357631" y="217170"/>
                </a:lnTo>
                <a:lnTo>
                  <a:pt x="370326" y="217170"/>
                </a:lnTo>
                <a:lnTo>
                  <a:pt x="370128" y="218439"/>
                </a:lnTo>
                <a:lnTo>
                  <a:pt x="368287" y="227329"/>
                </a:lnTo>
                <a:lnTo>
                  <a:pt x="366654" y="233679"/>
                </a:lnTo>
                <a:close/>
              </a:path>
              <a:path w="373379" h="372110">
                <a:moveTo>
                  <a:pt x="361409" y="250189"/>
                </a:moveTo>
                <a:lnTo>
                  <a:pt x="348221" y="250189"/>
                </a:lnTo>
                <a:lnTo>
                  <a:pt x="351320" y="241300"/>
                </a:lnTo>
                <a:lnTo>
                  <a:pt x="353872" y="232410"/>
                </a:lnTo>
                <a:lnTo>
                  <a:pt x="353783" y="233679"/>
                </a:lnTo>
                <a:lnTo>
                  <a:pt x="366654" y="233679"/>
                </a:lnTo>
                <a:lnTo>
                  <a:pt x="366001" y="236220"/>
                </a:lnTo>
                <a:lnTo>
                  <a:pt x="363245" y="245110"/>
                </a:lnTo>
                <a:lnTo>
                  <a:pt x="361409" y="250189"/>
                </a:lnTo>
                <a:close/>
              </a:path>
              <a:path w="373379" h="372110">
                <a:moveTo>
                  <a:pt x="21063" y="238760"/>
                </a:moveTo>
                <a:lnTo>
                  <a:pt x="20751" y="238760"/>
                </a:lnTo>
                <a:lnTo>
                  <a:pt x="20662" y="237489"/>
                </a:lnTo>
                <a:lnTo>
                  <a:pt x="21063" y="238760"/>
                </a:lnTo>
                <a:close/>
              </a:path>
              <a:path w="373379" h="372110">
                <a:moveTo>
                  <a:pt x="337134" y="295910"/>
                </a:moveTo>
                <a:lnTo>
                  <a:pt x="321513" y="295910"/>
                </a:lnTo>
                <a:lnTo>
                  <a:pt x="327050" y="288289"/>
                </a:lnTo>
                <a:lnTo>
                  <a:pt x="326859" y="288289"/>
                </a:lnTo>
                <a:lnTo>
                  <a:pt x="332066" y="280670"/>
                </a:lnTo>
                <a:lnTo>
                  <a:pt x="331889" y="280670"/>
                </a:lnTo>
                <a:lnTo>
                  <a:pt x="336765" y="273050"/>
                </a:lnTo>
                <a:lnTo>
                  <a:pt x="336600" y="273050"/>
                </a:lnTo>
                <a:lnTo>
                  <a:pt x="341058" y="265429"/>
                </a:lnTo>
                <a:lnTo>
                  <a:pt x="340918" y="265429"/>
                </a:lnTo>
                <a:lnTo>
                  <a:pt x="344919" y="257810"/>
                </a:lnTo>
                <a:lnTo>
                  <a:pt x="348335" y="248920"/>
                </a:lnTo>
                <a:lnTo>
                  <a:pt x="348221" y="250189"/>
                </a:lnTo>
                <a:lnTo>
                  <a:pt x="361409" y="250189"/>
                </a:lnTo>
                <a:lnTo>
                  <a:pt x="360032" y="254000"/>
                </a:lnTo>
                <a:lnTo>
                  <a:pt x="356349" y="262889"/>
                </a:lnTo>
                <a:lnTo>
                  <a:pt x="352196" y="271779"/>
                </a:lnTo>
                <a:lnTo>
                  <a:pt x="347573" y="279400"/>
                </a:lnTo>
                <a:lnTo>
                  <a:pt x="342518" y="288289"/>
                </a:lnTo>
                <a:lnTo>
                  <a:pt x="337134" y="295910"/>
                </a:lnTo>
                <a:close/>
              </a:path>
              <a:path w="373379" h="372110">
                <a:moveTo>
                  <a:pt x="38643" y="276860"/>
                </a:moveTo>
                <a:lnTo>
                  <a:pt x="38023" y="276860"/>
                </a:lnTo>
                <a:lnTo>
                  <a:pt x="37858" y="275589"/>
                </a:lnTo>
                <a:lnTo>
                  <a:pt x="38643" y="276860"/>
                </a:lnTo>
                <a:close/>
              </a:path>
              <a:path w="373379" h="372110">
                <a:moveTo>
                  <a:pt x="48200" y="290829"/>
                </a:moveTo>
                <a:lnTo>
                  <a:pt x="47472" y="290829"/>
                </a:lnTo>
                <a:lnTo>
                  <a:pt x="47294" y="289560"/>
                </a:lnTo>
                <a:lnTo>
                  <a:pt x="48200" y="290829"/>
                </a:lnTo>
                <a:close/>
              </a:path>
              <a:path w="373379" h="372110">
                <a:moveTo>
                  <a:pt x="255142" y="359410"/>
                </a:moveTo>
                <a:lnTo>
                  <a:pt x="197738" y="359410"/>
                </a:lnTo>
                <a:lnTo>
                  <a:pt x="206375" y="358139"/>
                </a:lnTo>
                <a:lnTo>
                  <a:pt x="206070" y="358139"/>
                </a:lnTo>
                <a:lnTo>
                  <a:pt x="214642" y="356870"/>
                </a:lnTo>
                <a:lnTo>
                  <a:pt x="214337" y="356870"/>
                </a:lnTo>
                <a:lnTo>
                  <a:pt x="222846" y="355600"/>
                </a:lnTo>
                <a:lnTo>
                  <a:pt x="222542" y="355600"/>
                </a:lnTo>
                <a:lnTo>
                  <a:pt x="230962" y="354329"/>
                </a:lnTo>
                <a:lnTo>
                  <a:pt x="230670" y="354329"/>
                </a:lnTo>
                <a:lnTo>
                  <a:pt x="238975" y="351789"/>
                </a:lnTo>
                <a:lnTo>
                  <a:pt x="238683" y="351789"/>
                </a:lnTo>
                <a:lnTo>
                  <a:pt x="246862" y="349250"/>
                </a:lnTo>
                <a:lnTo>
                  <a:pt x="246583" y="349250"/>
                </a:lnTo>
                <a:lnTo>
                  <a:pt x="254635" y="345439"/>
                </a:lnTo>
                <a:lnTo>
                  <a:pt x="254342" y="345439"/>
                </a:lnTo>
                <a:lnTo>
                  <a:pt x="262242" y="342900"/>
                </a:lnTo>
                <a:lnTo>
                  <a:pt x="261975" y="342900"/>
                </a:lnTo>
                <a:lnTo>
                  <a:pt x="269697" y="339089"/>
                </a:lnTo>
                <a:lnTo>
                  <a:pt x="269430" y="339089"/>
                </a:lnTo>
                <a:lnTo>
                  <a:pt x="276974" y="334010"/>
                </a:lnTo>
                <a:lnTo>
                  <a:pt x="276720" y="334010"/>
                </a:lnTo>
                <a:lnTo>
                  <a:pt x="284060" y="330200"/>
                </a:lnTo>
                <a:lnTo>
                  <a:pt x="283806" y="330200"/>
                </a:lnTo>
                <a:lnTo>
                  <a:pt x="290944" y="325120"/>
                </a:lnTo>
                <a:lnTo>
                  <a:pt x="290690" y="325120"/>
                </a:lnTo>
                <a:lnTo>
                  <a:pt x="297599" y="320039"/>
                </a:lnTo>
                <a:lnTo>
                  <a:pt x="297357" y="320039"/>
                </a:lnTo>
                <a:lnTo>
                  <a:pt x="304025" y="313689"/>
                </a:lnTo>
                <a:lnTo>
                  <a:pt x="303784" y="313689"/>
                </a:lnTo>
                <a:lnTo>
                  <a:pt x="310197" y="308610"/>
                </a:lnTo>
                <a:lnTo>
                  <a:pt x="309968" y="308610"/>
                </a:lnTo>
                <a:lnTo>
                  <a:pt x="316090" y="302260"/>
                </a:lnTo>
                <a:lnTo>
                  <a:pt x="315887" y="302260"/>
                </a:lnTo>
                <a:lnTo>
                  <a:pt x="321716" y="294639"/>
                </a:lnTo>
                <a:lnTo>
                  <a:pt x="321513" y="295910"/>
                </a:lnTo>
                <a:lnTo>
                  <a:pt x="337134" y="295910"/>
                </a:lnTo>
                <a:lnTo>
                  <a:pt x="331597" y="303529"/>
                </a:lnTo>
                <a:lnTo>
                  <a:pt x="325348" y="309879"/>
                </a:lnTo>
                <a:lnTo>
                  <a:pt x="318998" y="317500"/>
                </a:lnTo>
                <a:lnTo>
                  <a:pt x="283298" y="345439"/>
                </a:lnTo>
                <a:lnTo>
                  <a:pt x="275488" y="349250"/>
                </a:lnTo>
                <a:lnTo>
                  <a:pt x="267487" y="354329"/>
                </a:lnTo>
                <a:lnTo>
                  <a:pt x="259308" y="358139"/>
                </a:lnTo>
                <a:lnTo>
                  <a:pt x="255142" y="359410"/>
                </a:lnTo>
                <a:close/>
              </a:path>
            </a:pathLst>
          </a:custGeom>
          <a:solidFill>
            <a:srgbClr val="0012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34164" y="4410722"/>
            <a:ext cx="761365" cy="1500505"/>
          </a:xfrm>
          <a:custGeom>
            <a:avLst/>
            <a:gdLst/>
            <a:ahLst/>
            <a:cxnLst/>
            <a:rect l="l" t="t" r="r" b="b"/>
            <a:pathLst>
              <a:path w="761364" h="1500504">
                <a:moveTo>
                  <a:pt x="749909" y="1500187"/>
                </a:moveTo>
                <a:lnTo>
                  <a:pt x="0" y="5702"/>
                </a:lnTo>
                <a:lnTo>
                  <a:pt x="11353" y="0"/>
                </a:lnTo>
                <a:lnTo>
                  <a:pt x="761263" y="1494485"/>
                </a:lnTo>
                <a:lnTo>
                  <a:pt x="749909" y="1500187"/>
                </a:lnTo>
                <a:close/>
              </a:path>
            </a:pathLst>
          </a:custGeom>
          <a:solidFill>
            <a:srgbClr val="0012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14633" y="5026342"/>
            <a:ext cx="1231900" cy="791845"/>
          </a:xfrm>
          <a:custGeom>
            <a:avLst/>
            <a:gdLst/>
            <a:ahLst/>
            <a:cxnLst/>
            <a:rect l="l" t="t" r="r" b="b"/>
            <a:pathLst>
              <a:path w="1231900" h="791845">
                <a:moveTo>
                  <a:pt x="129146" y="113195"/>
                </a:moveTo>
                <a:lnTo>
                  <a:pt x="0" y="32283"/>
                </a:lnTo>
                <a:lnTo>
                  <a:pt x="20231" y="0"/>
                </a:lnTo>
                <a:lnTo>
                  <a:pt x="149377" y="80911"/>
                </a:lnTo>
                <a:lnTo>
                  <a:pt x="129146" y="113195"/>
                </a:lnTo>
                <a:close/>
              </a:path>
              <a:path w="1231900" h="791845">
                <a:moveTo>
                  <a:pt x="355155" y="254800"/>
                </a:moveTo>
                <a:lnTo>
                  <a:pt x="226009" y="173888"/>
                </a:lnTo>
                <a:lnTo>
                  <a:pt x="246240" y="141605"/>
                </a:lnTo>
                <a:lnTo>
                  <a:pt x="375373" y="222516"/>
                </a:lnTo>
                <a:lnTo>
                  <a:pt x="355155" y="254800"/>
                </a:lnTo>
                <a:close/>
              </a:path>
              <a:path w="1231900" h="791845">
                <a:moveTo>
                  <a:pt x="581151" y="396405"/>
                </a:moveTo>
                <a:lnTo>
                  <a:pt x="452005" y="315493"/>
                </a:lnTo>
                <a:lnTo>
                  <a:pt x="472236" y="283210"/>
                </a:lnTo>
                <a:lnTo>
                  <a:pt x="601383" y="364121"/>
                </a:lnTo>
                <a:lnTo>
                  <a:pt x="581151" y="396405"/>
                </a:lnTo>
                <a:close/>
              </a:path>
              <a:path w="1231900" h="791845">
                <a:moveTo>
                  <a:pt x="807148" y="538022"/>
                </a:moveTo>
                <a:lnTo>
                  <a:pt x="678014" y="457098"/>
                </a:lnTo>
                <a:lnTo>
                  <a:pt x="698233" y="424815"/>
                </a:lnTo>
                <a:lnTo>
                  <a:pt x="827379" y="505726"/>
                </a:lnTo>
                <a:lnTo>
                  <a:pt x="807148" y="538022"/>
                </a:lnTo>
                <a:close/>
              </a:path>
              <a:path w="1231900" h="791845">
                <a:moveTo>
                  <a:pt x="1033157" y="679627"/>
                </a:moveTo>
                <a:lnTo>
                  <a:pt x="904011" y="598703"/>
                </a:lnTo>
                <a:lnTo>
                  <a:pt x="924242" y="566420"/>
                </a:lnTo>
                <a:lnTo>
                  <a:pt x="1053388" y="647331"/>
                </a:lnTo>
                <a:lnTo>
                  <a:pt x="1033157" y="679627"/>
                </a:lnTo>
                <a:close/>
              </a:path>
              <a:path w="1231900" h="791845">
                <a:moveTo>
                  <a:pt x="1211351" y="791273"/>
                </a:moveTo>
                <a:lnTo>
                  <a:pt x="1130007" y="740308"/>
                </a:lnTo>
                <a:lnTo>
                  <a:pt x="1150239" y="708025"/>
                </a:lnTo>
                <a:lnTo>
                  <a:pt x="1231582" y="758990"/>
                </a:lnTo>
                <a:lnTo>
                  <a:pt x="1211351" y="791273"/>
                </a:lnTo>
                <a:close/>
              </a:path>
            </a:pathLst>
          </a:custGeom>
          <a:solidFill>
            <a:srgbClr val="0012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166387" y="4696904"/>
            <a:ext cx="702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00121E"/>
                </a:solidFill>
                <a:latin typeface="Times New Roman"/>
                <a:cs typeface="Times New Roman"/>
              </a:rPr>
              <a:t>q</a:t>
            </a:r>
            <a:r>
              <a:rPr dirty="0" baseline="-17921" sz="2325" spc="7" b="1">
                <a:solidFill>
                  <a:srgbClr val="00121E"/>
                </a:solidFill>
                <a:latin typeface="Times New Roman"/>
                <a:cs typeface="Times New Roman"/>
              </a:rPr>
              <a:t>1</a:t>
            </a:r>
            <a:r>
              <a:rPr dirty="0" sz="2400" spc="5" b="1" i="1">
                <a:solidFill>
                  <a:srgbClr val="00121E"/>
                </a:solidFill>
                <a:latin typeface="Times New Roman"/>
                <a:cs typeface="Times New Roman"/>
              </a:rPr>
              <a:t>+q</a:t>
            </a:r>
            <a:r>
              <a:rPr dirty="0" baseline="-17921" sz="2325" spc="7" b="1">
                <a:solidFill>
                  <a:srgbClr val="00121E"/>
                </a:solidFill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 rot="180000">
            <a:off x="6077339" y="5245725"/>
            <a:ext cx="312271" cy="278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90"/>
              </a:lnSpc>
            </a:pPr>
            <a:r>
              <a:rPr dirty="0" sz="2000" b="1" i="1">
                <a:solidFill>
                  <a:srgbClr val="00121E"/>
                </a:solidFill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 rot="180000">
            <a:off x="6231332" y="5382693"/>
            <a:ext cx="201751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15"/>
              </a:lnSpc>
            </a:pPr>
            <a:r>
              <a:rPr dirty="0" sz="1300" spc="-5" b="1">
                <a:solidFill>
                  <a:srgbClr val="00121E"/>
                </a:solidFill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82893" y="5127815"/>
            <a:ext cx="2413635" cy="926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78535">
              <a:lnSpc>
                <a:spcPts val="3310"/>
              </a:lnSpc>
              <a:spcBef>
                <a:spcPts val="95"/>
              </a:spcBef>
            </a:pPr>
            <a:r>
              <a:rPr dirty="0" sz="2800">
                <a:solidFill>
                  <a:srgbClr val="C00000"/>
                </a:solidFill>
                <a:latin typeface="黑体"/>
                <a:cs typeface="黑体"/>
              </a:rPr>
              <a:t>想一想</a:t>
            </a:r>
            <a:r>
              <a:rPr dirty="0" sz="2800" spc="-5">
                <a:solidFill>
                  <a:srgbClr val="C00000"/>
                </a:solidFill>
                <a:latin typeface="黑体"/>
                <a:cs typeface="黑体"/>
              </a:rPr>
              <a:t>？</a:t>
            </a:r>
            <a:endParaRPr sz="2800">
              <a:latin typeface="黑体"/>
              <a:cs typeface="黑体"/>
            </a:endParaRPr>
          </a:p>
          <a:p>
            <a:pPr marL="12700">
              <a:lnSpc>
                <a:spcPts val="3790"/>
              </a:lnSpc>
            </a:pPr>
            <a:r>
              <a:rPr dirty="0" sz="3200" spc="5" b="1">
                <a:solidFill>
                  <a:srgbClr val="C00000"/>
                </a:solidFill>
                <a:latin typeface="微软雅黑"/>
                <a:cs typeface="微软雅黑"/>
              </a:rPr>
              <a:t>＋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57700" y="4338828"/>
            <a:ext cx="981710" cy="1424940"/>
          </a:xfrm>
          <a:custGeom>
            <a:avLst/>
            <a:gdLst/>
            <a:ahLst/>
            <a:cxnLst/>
            <a:rect l="l" t="t" r="r" b="b"/>
            <a:pathLst>
              <a:path w="981710" h="1424939">
                <a:moveTo>
                  <a:pt x="103632" y="1424939"/>
                </a:moveTo>
                <a:lnTo>
                  <a:pt x="0" y="1357884"/>
                </a:lnTo>
                <a:lnTo>
                  <a:pt x="877824" y="0"/>
                </a:lnTo>
                <a:lnTo>
                  <a:pt x="981455" y="67056"/>
                </a:lnTo>
                <a:lnTo>
                  <a:pt x="103632" y="1424939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48365" y="4329468"/>
            <a:ext cx="1000760" cy="1443355"/>
          </a:xfrm>
          <a:custGeom>
            <a:avLst/>
            <a:gdLst/>
            <a:ahLst/>
            <a:cxnLst/>
            <a:rect l="l" t="t" r="r" b="b"/>
            <a:pathLst>
              <a:path w="1000760" h="1443354">
                <a:moveTo>
                  <a:pt x="115011" y="1442859"/>
                </a:moveTo>
                <a:lnTo>
                  <a:pt x="0" y="1368463"/>
                </a:lnTo>
                <a:lnTo>
                  <a:pt x="885253" y="0"/>
                </a:lnTo>
                <a:lnTo>
                  <a:pt x="904158" y="12230"/>
                </a:lnTo>
                <a:lnTo>
                  <a:pt x="892467" y="12230"/>
                </a:lnTo>
                <a:lnTo>
                  <a:pt x="883678" y="14109"/>
                </a:lnTo>
                <a:lnTo>
                  <a:pt x="889017" y="17563"/>
                </a:lnTo>
                <a:lnTo>
                  <a:pt x="19799" y="1361249"/>
                </a:lnTo>
                <a:lnTo>
                  <a:pt x="12230" y="1361249"/>
                </a:lnTo>
                <a:lnTo>
                  <a:pt x="14122" y="1370025"/>
                </a:lnTo>
                <a:lnTo>
                  <a:pt x="25795" y="1370025"/>
                </a:lnTo>
                <a:lnTo>
                  <a:pt x="111243" y="1425302"/>
                </a:lnTo>
                <a:lnTo>
                  <a:pt x="107797" y="1430629"/>
                </a:lnTo>
                <a:lnTo>
                  <a:pt x="122922" y="1430629"/>
                </a:lnTo>
                <a:lnTo>
                  <a:pt x="115011" y="1442859"/>
                </a:lnTo>
                <a:close/>
              </a:path>
              <a:path w="1000760" h="1443354">
                <a:moveTo>
                  <a:pt x="889017" y="17563"/>
                </a:moveTo>
                <a:lnTo>
                  <a:pt x="883678" y="14109"/>
                </a:lnTo>
                <a:lnTo>
                  <a:pt x="892467" y="12230"/>
                </a:lnTo>
                <a:lnTo>
                  <a:pt x="889017" y="17563"/>
                </a:lnTo>
                <a:close/>
              </a:path>
              <a:path w="1000760" h="1443354">
                <a:moveTo>
                  <a:pt x="982688" y="78160"/>
                </a:moveTo>
                <a:lnTo>
                  <a:pt x="889017" y="17563"/>
                </a:lnTo>
                <a:lnTo>
                  <a:pt x="892467" y="12230"/>
                </a:lnTo>
                <a:lnTo>
                  <a:pt x="904158" y="12230"/>
                </a:lnTo>
                <a:lnTo>
                  <a:pt x="997817" y="72821"/>
                </a:lnTo>
                <a:lnTo>
                  <a:pt x="986142" y="72821"/>
                </a:lnTo>
                <a:lnTo>
                  <a:pt x="982688" y="78160"/>
                </a:lnTo>
                <a:close/>
              </a:path>
              <a:path w="1000760" h="1443354">
                <a:moveTo>
                  <a:pt x="988021" y="81610"/>
                </a:moveTo>
                <a:lnTo>
                  <a:pt x="982688" y="78160"/>
                </a:lnTo>
                <a:lnTo>
                  <a:pt x="986142" y="72821"/>
                </a:lnTo>
                <a:lnTo>
                  <a:pt x="988021" y="81610"/>
                </a:lnTo>
                <a:close/>
              </a:path>
              <a:path w="1000760" h="1443354">
                <a:moveTo>
                  <a:pt x="995585" y="81610"/>
                </a:moveTo>
                <a:lnTo>
                  <a:pt x="988021" y="81610"/>
                </a:lnTo>
                <a:lnTo>
                  <a:pt x="986142" y="72821"/>
                </a:lnTo>
                <a:lnTo>
                  <a:pt x="997817" y="72821"/>
                </a:lnTo>
                <a:lnTo>
                  <a:pt x="1000251" y="74396"/>
                </a:lnTo>
                <a:lnTo>
                  <a:pt x="995585" y="81610"/>
                </a:lnTo>
                <a:close/>
              </a:path>
              <a:path w="1000760" h="1443354">
                <a:moveTo>
                  <a:pt x="122922" y="1430629"/>
                </a:moveTo>
                <a:lnTo>
                  <a:pt x="107797" y="1430629"/>
                </a:lnTo>
                <a:lnTo>
                  <a:pt x="116573" y="1428750"/>
                </a:lnTo>
                <a:lnTo>
                  <a:pt x="111243" y="1425302"/>
                </a:lnTo>
                <a:lnTo>
                  <a:pt x="982688" y="78160"/>
                </a:lnTo>
                <a:lnTo>
                  <a:pt x="988021" y="81610"/>
                </a:lnTo>
                <a:lnTo>
                  <a:pt x="995585" y="81610"/>
                </a:lnTo>
                <a:lnTo>
                  <a:pt x="122922" y="1430629"/>
                </a:lnTo>
                <a:close/>
              </a:path>
              <a:path w="1000760" h="1443354">
                <a:moveTo>
                  <a:pt x="14122" y="1370025"/>
                </a:moveTo>
                <a:lnTo>
                  <a:pt x="12230" y="1361249"/>
                </a:lnTo>
                <a:lnTo>
                  <a:pt x="17566" y="1364701"/>
                </a:lnTo>
                <a:lnTo>
                  <a:pt x="14122" y="1370025"/>
                </a:lnTo>
                <a:close/>
              </a:path>
              <a:path w="1000760" h="1443354">
                <a:moveTo>
                  <a:pt x="17566" y="1364701"/>
                </a:moveTo>
                <a:lnTo>
                  <a:pt x="12230" y="1361249"/>
                </a:lnTo>
                <a:lnTo>
                  <a:pt x="19799" y="1361249"/>
                </a:lnTo>
                <a:lnTo>
                  <a:pt x="17566" y="1364701"/>
                </a:lnTo>
                <a:close/>
              </a:path>
              <a:path w="1000760" h="1443354">
                <a:moveTo>
                  <a:pt x="25795" y="1370025"/>
                </a:moveTo>
                <a:lnTo>
                  <a:pt x="14122" y="1370025"/>
                </a:lnTo>
                <a:lnTo>
                  <a:pt x="17566" y="1364701"/>
                </a:lnTo>
                <a:lnTo>
                  <a:pt x="25795" y="1370025"/>
                </a:lnTo>
                <a:close/>
              </a:path>
              <a:path w="1000760" h="1443354">
                <a:moveTo>
                  <a:pt x="107797" y="1430629"/>
                </a:moveTo>
                <a:lnTo>
                  <a:pt x="111243" y="1425302"/>
                </a:lnTo>
                <a:lnTo>
                  <a:pt x="116573" y="1428750"/>
                </a:lnTo>
                <a:lnTo>
                  <a:pt x="107797" y="143062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 rot="1800000">
            <a:off x="5060454" y="4369522"/>
            <a:ext cx="430155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85"/>
              </a:lnSpc>
            </a:pPr>
            <a:r>
              <a:rPr dirty="0" sz="2350" spc="35" b="1">
                <a:solidFill>
                  <a:srgbClr val="C00000"/>
                </a:solidFill>
                <a:latin typeface="微软雅黑"/>
                <a:cs typeface="微软雅黑"/>
              </a:rPr>
              <a:t>＋</a:t>
            </a:r>
            <a:endParaRPr sz="235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 rot="1740000">
            <a:off x="4857616" y="4691819"/>
            <a:ext cx="439594" cy="3086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30"/>
              </a:lnSpc>
            </a:pPr>
            <a:r>
              <a:rPr dirty="0" sz="2400" spc="25" b="1">
                <a:solidFill>
                  <a:srgbClr val="C00000"/>
                </a:solidFill>
                <a:latin typeface="微软雅黑"/>
                <a:cs typeface="微软雅黑"/>
              </a:rPr>
              <a:t>＋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3" name="object 23"/>
          <p:cNvSpPr txBox="1"/>
          <p:nvPr/>
        </p:nvSpPr>
        <p:spPr>
          <a:xfrm rot="1800000">
            <a:off x="4630076" y="5039434"/>
            <a:ext cx="430155" cy="3028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85"/>
              </a:lnSpc>
            </a:pPr>
            <a:r>
              <a:rPr dirty="0" sz="2350" spc="35" b="1">
                <a:solidFill>
                  <a:srgbClr val="C00000"/>
                </a:solidFill>
                <a:latin typeface="微软雅黑"/>
                <a:cs typeface="微软雅黑"/>
              </a:rPr>
              <a:t>＋</a:t>
            </a:r>
            <a:endParaRPr sz="2350">
              <a:latin typeface="微软雅黑"/>
              <a:cs typeface="微软雅黑"/>
            </a:endParaRPr>
          </a:p>
        </p:txBody>
      </p:sp>
      <p:sp>
        <p:nvSpPr>
          <p:cNvPr id="24" name="object 24"/>
          <p:cNvSpPr txBox="1"/>
          <p:nvPr/>
        </p:nvSpPr>
        <p:spPr>
          <a:xfrm rot="1860000">
            <a:off x="4434184" y="5344076"/>
            <a:ext cx="434645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10"/>
              </a:lnSpc>
            </a:pPr>
            <a:r>
              <a:rPr dirty="0" sz="2400" spc="10" b="1">
                <a:solidFill>
                  <a:srgbClr val="C00000"/>
                </a:solidFill>
                <a:latin typeface="微软雅黑"/>
                <a:cs typeface="微软雅黑"/>
              </a:rPr>
              <a:t>＋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54679" y="2170176"/>
            <a:ext cx="1163320" cy="462280"/>
          </a:xfrm>
          <a:custGeom>
            <a:avLst/>
            <a:gdLst/>
            <a:ahLst/>
            <a:cxnLst/>
            <a:rect l="l" t="t" r="r" b="b"/>
            <a:pathLst>
              <a:path w="1163320" h="462280">
                <a:moveTo>
                  <a:pt x="0" y="0"/>
                </a:moveTo>
                <a:lnTo>
                  <a:pt x="1162812" y="0"/>
                </a:lnTo>
                <a:lnTo>
                  <a:pt x="1162812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50387" y="2165070"/>
            <a:ext cx="1171575" cy="471805"/>
          </a:xfrm>
          <a:custGeom>
            <a:avLst/>
            <a:gdLst/>
            <a:ahLst/>
            <a:cxnLst/>
            <a:rect l="l" t="t" r="r" b="b"/>
            <a:pathLst>
              <a:path w="1171575" h="471805">
                <a:moveTo>
                  <a:pt x="1166406" y="471182"/>
                </a:moveTo>
                <a:lnTo>
                  <a:pt x="4762" y="471182"/>
                </a:lnTo>
                <a:lnTo>
                  <a:pt x="3289" y="470954"/>
                </a:lnTo>
                <a:lnTo>
                  <a:pt x="1968" y="470281"/>
                </a:lnTo>
                <a:lnTo>
                  <a:pt x="914" y="469226"/>
                </a:lnTo>
                <a:lnTo>
                  <a:pt x="241" y="467893"/>
                </a:lnTo>
                <a:lnTo>
                  <a:pt x="0" y="466420"/>
                </a:lnTo>
                <a:lnTo>
                  <a:pt x="0" y="4762"/>
                </a:lnTo>
                <a:lnTo>
                  <a:pt x="4762" y="0"/>
                </a:lnTo>
                <a:lnTo>
                  <a:pt x="1166406" y="0"/>
                </a:lnTo>
                <a:lnTo>
                  <a:pt x="117116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61657"/>
                </a:lnTo>
                <a:lnTo>
                  <a:pt x="4762" y="461657"/>
                </a:lnTo>
                <a:lnTo>
                  <a:pt x="9525" y="466420"/>
                </a:lnTo>
                <a:lnTo>
                  <a:pt x="1171168" y="466420"/>
                </a:lnTo>
                <a:lnTo>
                  <a:pt x="1170927" y="467893"/>
                </a:lnTo>
                <a:lnTo>
                  <a:pt x="1170254" y="469226"/>
                </a:lnTo>
                <a:lnTo>
                  <a:pt x="1169200" y="470281"/>
                </a:lnTo>
                <a:lnTo>
                  <a:pt x="1167879" y="470954"/>
                </a:lnTo>
                <a:lnTo>
                  <a:pt x="1166406" y="471182"/>
                </a:lnTo>
                <a:close/>
              </a:path>
              <a:path w="1171575" h="47180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171575" h="471805">
                <a:moveTo>
                  <a:pt x="116164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161643" y="4762"/>
                </a:lnTo>
                <a:lnTo>
                  <a:pt x="1161643" y="9525"/>
                </a:lnTo>
                <a:close/>
              </a:path>
              <a:path w="1171575" h="471805">
                <a:moveTo>
                  <a:pt x="1161643" y="466420"/>
                </a:moveTo>
                <a:lnTo>
                  <a:pt x="1161643" y="4762"/>
                </a:lnTo>
                <a:lnTo>
                  <a:pt x="1166406" y="9525"/>
                </a:lnTo>
                <a:lnTo>
                  <a:pt x="1171168" y="9525"/>
                </a:lnTo>
                <a:lnTo>
                  <a:pt x="1171168" y="461657"/>
                </a:lnTo>
                <a:lnTo>
                  <a:pt x="1166406" y="461657"/>
                </a:lnTo>
                <a:lnTo>
                  <a:pt x="1161643" y="466420"/>
                </a:lnTo>
                <a:close/>
              </a:path>
              <a:path w="1171575" h="471805">
                <a:moveTo>
                  <a:pt x="1171168" y="9525"/>
                </a:moveTo>
                <a:lnTo>
                  <a:pt x="1166406" y="9525"/>
                </a:lnTo>
                <a:lnTo>
                  <a:pt x="1161643" y="4762"/>
                </a:lnTo>
                <a:lnTo>
                  <a:pt x="1171168" y="4762"/>
                </a:lnTo>
                <a:lnTo>
                  <a:pt x="1171168" y="9525"/>
                </a:lnTo>
                <a:close/>
              </a:path>
              <a:path w="1171575" h="471805">
                <a:moveTo>
                  <a:pt x="9525" y="466420"/>
                </a:moveTo>
                <a:lnTo>
                  <a:pt x="4762" y="461657"/>
                </a:lnTo>
                <a:lnTo>
                  <a:pt x="9525" y="461657"/>
                </a:lnTo>
                <a:lnTo>
                  <a:pt x="9525" y="466420"/>
                </a:lnTo>
                <a:close/>
              </a:path>
              <a:path w="1171575" h="471805">
                <a:moveTo>
                  <a:pt x="1161643" y="466420"/>
                </a:moveTo>
                <a:lnTo>
                  <a:pt x="9525" y="466420"/>
                </a:lnTo>
                <a:lnTo>
                  <a:pt x="9525" y="461657"/>
                </a:lnTo>
                <a:lnTo>
                  <a:pt x="1161643" y="461657"/>
                </a:lnTo>
                <a:lnTo>
                  <a:pt x="1161643" y="466420"/>
                </a:lnTo>
                <a:close/>
              </a:path>
              <a:path w="1171575" h="471805">
                <a:moveTo>
                  <a:pt x="1171168" y="466420"/>
                </a:moveTo>
                <a:lnTo>
                  <a:pt x="1161643" y="466420"/>
                </a:lnTo>
                <a:lnTo>
                  <a:pt x="1166406" y="461657"/>
                </a:lnTo>
                <a:lnTo>
                  <a:pt x="1171168" y="461657"/>
                </a:lnTo>
                <a:lnTo>
                  <a:pt x="1171168" y="466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154679" y="2166658"/>
            <a:ext cx="11633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教材</a:t>
            </a:r>
            <a:r>
              <a:rPr dirty="0" sz="2400" spc="-5" b="1">
                <a:latin typeface="华文楷体"/>
                <a:cs typeface="华文楷体"/>
              </a:rPr>
              <a:t>P9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42260" y="1588008"/>
            <a:ext cx="989330" cy="554990"/>
          </a:xfrm>
          <a:custGeom>
            <a:avLst/>
            <a:gdLst/>
            <a:ahLst/>
            <a:cxnLst/>
            <a:rect l="l" t="t" r="r" b="b"/>
            <a:pathLst>
              <a:path w="989329" h="554989">
                <a:moveTo>
                  <a:pt x="0" y="0"/>
                </a:moveTo>
                <a:lnTo>
                  <a:pt x="989076" y="0"/>
                </a:lnTo>
                <a:lnTo>
                  <a:pt x="989076" y="554735"/>
                </a:lnTo>
                <a:lnTo>
                  <a:pt x="0" y="55473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23591" y="1569008"/>
            <a:ext cx="1027430" cy="592455"/>
          </a:xfrm>
          <a:custGeom>
            <a:avLst/>
            <a:gdLst/>
            <a:ahLst/>
            <a:cxnLst/>
            <a:rect l="l" t="t" r="r" b="b"/>
            <a:pathLst>
              <a:path w="1027429" h="592455">
                <a:moveTo>
                  <a:pt x="1008176" y="592086"/>
                </a:moveTo>
                <a:lnTo>
                  <a:pt x="19050" y="592086"/>
                </a:lnTo>
                <a:lnTo>
                  <a:pt x="15735" y="591807"/>
                </a:lnTo>
                <a:lnTo>
                  <a:pt x="0" y="573036"/>
                </a:lnTo>
                <a:lnTo>
                  <a:pt x="0" y="19050"/>
                </a:lnTo>
                <a:lnTo>
                  <a:pt x="19050" y="0"/>
                </a:lnTo>
                <a:lnTo>
                  <a:pt x="1008176" y="0"/>
                </a:lnTo>
                <a:lnTo>
                  <a:pt x="1027226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553986"/>
                </a:lnTo>
                <a:lnTo>
                  <a:pt x="19050" y="553986"/>
                </a:lnTo>
                <a:lnTo>
                  <a:pt x="38100" y="573036"/>
                </a:lnTo>
                <a:lnTo>
                  <a:pt x="1027226" y="573036"/>
                </a:lnTo>
                <a:lnTo>
                  <a:pt x="1026934" y="576351"/>
                </a:lnTo>
                <a:lnTo>
                  <a:pt x="1011491" y="591807"/>
                </a:lnTo>
                <a:lnTo>
                  <a:pt x="1008176" y="592086"/>
                </a:lnTo>
                <a:close/>
              </a:path>
              <a:path w="1027429" h="592455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1027429" h="592455">
                <a:moveTo>
                  <a:pt x="989126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989126" y="19050"/>
                </a:lnTo>
                <a:lnTo>
                  <a:pt x="989126" y="38100"/>
                </a:lnTo>
                <a:close/>
              </a:path>
              <a:path w="1027429" h="592455">
                <a:moveTo>
                  <a:pt x="989126" y="573036"/>
                </a:moveTo>
                <a:lnTo>
                  <a:pt x="989126" y="19050"/>
                </a:lnTo>
                <a:lnTo>
                  <a:pt x="1008176" y="38100"/>
                </a:lnTo>
                <a:lnTo>
                  <a:pt x="1027226" y="38100"/>
                </a:lnTo>
                <a:lnTo>
                  <a:pt x="1027226" y="553986"/>
                </a:lnTo>
                <a:lnTo>
                  <a:pt x="1008176" y="553986"/>
                </a:lnTo>
                <a:lnTo>
                  <a:pt x="989126" y="573036"/>
                </a:lnTo>
                <a:close/>
              </a:path>
              <a:path w="1027429" h="592455">
                <a:moveTo>
                  <a:pt x="1027226" y="38100"/>
                </a:moveTo>
                <a:lnTo>
                  <a:pt x="1008176" y="38100"/>
                </a:lnTo>
                <a:lnTo>
                  <a:pt x="989126" y="19050"/>
                </a:lnTo>
                <a:lnTo>
                  <a:pt x="1027226" y="19050"/>
                </a:lnTo>
                <a:lnTo>
                  <a:pt x="1027226" y="38100"/>
                </a:lnTo>
                <a:close/>
              </a:path>
              <a:path w="1027429" h="592455">
                <a:moveTo>
                  <a:pt x="38100" y="573036"/>
                </a:moveTo>
                <a:lnTo>
                  <a:pt x="19050" y="553986"/>
                </a:lnTo>
                <a:lnTo>
                  <a:pt x="38100" y="553986"/>
                </a:lnTo>
                <a:lnTo>
                  <a:pt x="38100" y="573036"/>
                </a:lnTo>
                <a:close/>
              </a:path>
              <a:path w="1027429" h="592455">
                <a:moveTo>
                  <a:pt x="989126" y="573036"/>
                </a:moveTo>
                <a:lnTo>
                  <a:pt x="38100" y="573036"/>
                </a:lnTo>
                <a:lnTo>
                  <a:pt x="38100" y="553986"/>
                </a:lnTo>
                <a:lnTo>
                  <a:pt x="989126" y="553986"/>
                </a:lnTo>
                <a:lnTo>
                  <a:pt x="989126" y="573036"/>
                </a:lnTo>
                <a:close/>
              </a:path>
              <a:path w="1027429" h="592455">
                <a:moveTo>
                  <a:pt x="1027226" y="573036"/>
                </a:moveTo>
                <a:lnTo>
                  <a:pt x="989126" y="573036"/>
                </a:lnTo>
                <a:lnTo>
                  <a:pt x="1008176" y="553986"/>
                </a:lnTo>
                <a:lnTo>
                  <a:pt x="1027226" y="553986"/>
                </a:lnTo>
                <a:lnTo>
                  <a:pt x="1027226" y="5730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42260" y="1599488"/>
            <a:ext cx="9893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/>
              <a:t>小结</a:t>
            </a:r>
          </a:p>
        </p:txBody>
      </p:sp>
      <p:sp>
        <p:nvSpPr>
          <p:cNvPr id="5" name="object 5"/>
          <p:cNvSpPr/>
          <p:nvPr/>
        </p:nvSpPr>
        <p:spPr>
          <a:xfrm>
            <a:off x="2820923" y="2299716"/>
            <a:ext cx="3115310" cy="509270"/>
          </a:xfrm>
          <a:custGeom>
            <a:avLst/>
            <a:gdLst/>
            <a:ahLst/>
            <a:cxnLst/>
            <a:rect l="l" t="t" r="r" b="b"/>
            <a:pathLst>
              <a:path w="3115310" h="509269">
                <a:moveTo>
                  <a:pt x="3029712" y="509015"/>
                </a:moveTo>
                <a:lnTo>
                  <a:pt x="85343" y="509015"/>
                </a:lnTo>
                <a:lnTo>
                  <a:pt x="52094" y="502312"/>
                </a:lnTo>
                <a:lnTo>
                  <a:pt x="25007" y="484074"/>
                </a:lnTo>
                <a:lnTo>
                  <a:pt x="6753" y="456971"/>
                </a:lnTo>
                <a:lnTo>
                  <a:pt x="0" y="423671"/>
                </a:lnTo>
                <a:lnTo>
                  <a:pt x="0" y="85343"/>
                </a:lnTo>
                <a:lnTo>
                  <a:pt x="6753" y="52344"/>
                </a:lnTo>
                <a:lnTo>
                  <a:pt x="25007" y="25341"/>
                </a:lnTo>
                <a:lnTo>
                  <a:pt x="52094" y="7003"/>
                </a:lnTo>
                <a:lnTo>
                  <a:pt x="85343" y="0"/>
                </a:lnTo>
                <a:lnTo>
                  <a:pt x="3029712" y="0"/>
                </a:lnTo>
                <a:lnTo>
                  <a:pt x="3062926" y="7003"/>
                </a:lnTo>
                <a:lnTo>
                  <a:pt x="3090000" y="25341"/>
                </a:lnTo>
                <a:lnTo>
                  <a:pt x="3108266" y="52344"/>
                </a:lnTo>
                <a:lnTo>
                  <a:pt x="3115055" y="85343"/>
                </a:lnTo>
                <a:lnTo>
                  <a:pt x="3115055" y="423671"/>
                </a:lnTo>
                <a:lnTo>
                  <a:pt x="3108266" y="456971"/>
                </a:lnTo>
                <a:lnTo>
                  <a:pt x="3090000" y="484074"/>
                </a:lnTo>
                <a:lnTo>
                  <a:pt x="3062926" y="502312"/>
                </a:lnTo>
                <a:lnTo>
                  <a:pt x="3029712" y="509015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4840" y="2293962"/>
            <a:ext cx="3127375" cy="520700"/>
          </a:xfrm>
          <a:custGeom>
            <a:avLst/>
            <a:gdLst/>
            <a:ahLst/>
            <a:cxnLst/>
            <a:rect l="l" t="t" r="r" b="b"/>
            <a:pathLst>
              <a:path w="3127375" h="520700">
                <a:moveTo>
                  <a:pt x="3058960" y="518160"/>
                </a:moveTo>
                <a:lnTo>
                  <a:pt x="68199" y="518160"/>
                </a:lnTo>
                <a:lnTo>
                  <a:pt x="63881" y="516889"/>
                </a:lnTo>
                <a:lnTo>
                  <a:pt x="59651" y="514350"/>
                </a:lnTo>
                <a:lnTo>
                  <a:pt x="51473" y="511810"/>
                </a:lnTo>
                <a:lnTo>
                  <a:pt x="47548" y="509269"/>
                </a:lnTo>
                <a:lnTo>
                  <a:pt x="43726" y="506730"/>
                </a:lnTo>
                <a:lnTo>
                  <a:pt x="40030" y="505460"/>
                </a:lnTo>
                <a:lnTo>
                  <a:pt x="36461" y="502919"/>
                </a:lnTo>
                <a:lnTo>
                  <a:pt x="33020" y="499110"/>
                </a:lnTo>
                <a:lnTo>
                  <a:pt x="29718" y="496569"/>
                </a:lnTo>
                <a:lnTo>
                  <a:pt x="26555" y="494030"/>
                </a:lnTo>
                <a:lnTo>
                  <a:pt x="23545" y="490219"/>
                </a:lnTo>
                <a:lnTo>
                  <a:pt x="20688" y="487680"/>
                </a:lnTo>
                <a:lnTo>
                  <a:pt x="3975" y="455930"/>
                </a:lnTo>
                <a:lnTo>
                  <a:pt x="2755" y="452119"/>
                </a:lnTo>
                <a:lnTo>
                  <a:pt x="1727" y="448310"/>
                </a:lnTo>
                <a:lnTo>
                  <a:pt x="927" y="443230"/>
                </a:lnTo>
                <a:lnTo>
                  <a:pt x="355" y="438150"/>
                </a:lnTo>
                <a:lnTo>
                  <a:pt x="0" y="434339"/>
                </a:lnTo>
                <a:lnTo>
                  <a:pt x="0" y="86360"/>
                </a:lnTo>
                <a:lnTo>
                  <a:pt x="355" y="81280"/>
                </a:lnTo>
                <a:lnTo>
                  <a:pt x="927" y="76200"/>
                </a:lnTo>
                <a:lnTo>
                  <a:pt x="1727" y="72389"/>
                </a:lnTo>
                <a:lnTo>
                  <a:pt x="2755" y="67310"/>
                </a:lnTo>
                <a:lnTo>
                  <a:pt x="3975" y="63500"/>
                </a:lnTo>
                <a:lnTo>
                  <a:pt x="5410" y="59689"/>
                </a:lnTo>
                <a:lnTo>
                  <a:pt x="7048" y="54610"/>
                </a:lnTo>
                <a:lnTo>
                  <a:pt x="20688" y="33019"/>
                </a:lnTo>
                <a:lnTo>
                  <a:pt x="23545" y="29210"/>
                </a:lnTo>
                <a:lnTo>
                  <a:pt x="51473" y="8889"/>
                </a:lnTo>
                <a:lnTo>
                  <a:pt x="55511" y="6350"/>
                </a:lnTo>
                <a:lnTo>
                  <a:pt x="68199" y="2539"/>
                </a:lnTo>
                <a:lnTo>
                  <a:pt x="77101" y="0"/>
                </a:lnTo>
                <a:lnTo>
                  <a:pt x="3050057" y="0"/>
                </a:lnTo>
                <a:lnTo>
                  <a:pt x="3058960" y="2539"/>
                </a:lnTo>
                <a:lnTo>
                  <a:pt x="3071647" y="6350"/>
                </a:lnTo>
                <a:lnTo>
                  <a:pt x="3075686" y="8889"/>
                </a:lnTo>
                <a:lnTo>
                  <a:pt x="3079610" y="10160"/>
                </a:lnTo>
                <a:lnTo>
                  <a:pt x="3083433" y="12700"/>
                </a:lnTo>
                <a:lnTo>
                  <a:pt x="79171" y="12700"/>
                </a:lnTo>
                <a:lnTo>
                  <a:pt x="75006" y="13969"/>
                </a:lnTo>
                <a:lnTo>
                  <a:pt x="71526" y="13969"/>
                </a:lnTo>
                <a:lnTo>
                  <a:pt x="67500" y="15239"/>
                </a:lnTo>
                <a:lnTo>
                  <a:pt x="67805" y="15239"/>
                </a:lnTo>
                <a:lnTo>
                  <a:pt x="63868" y="16510"/>
                </a:lnTo>
                <a:lnTo>
                  <a:pt x="64160" y="16510"/>
                </a:lnTo>
                <a:lnTo>
                  <a:pt x="60312" y="17780"/>
                </a:lnTo>
                <a:lnTo>
                  <a:pt x="60591" y="17780"/>
                </a:lnTo>
                <a:lnTo>
                  <a:pt x="56845" y="20319"/>
                </a:lnTo>
                <a:lnTo>
                  <a:pt x="57124" y="20319"/>
                </a:lnTo>
                <a:lnTo>
                  <a:pt x="53467" y="21589"/>
                </a:lnTo>
                <a:lnTo>
                  <a:pt x="53746" y="21589"/>
                </a:lnTo>
                <a:lnTo>
                  <a:pt x="50190" y="22860"/>
                </a:lnTo>
                <a:lnTo>
                  <a:pt x="50457" y="22860"/>
                </a:lnTo>
                <a:lnTo>
                  <a:pt x="47015" y="25400"/>
                </a:lnTo>
                <a:lnTo>
                  <a:pt x="47269" y="25400"/>
                </a:lnTo>
                <a:lnTo>
                  <a:pt x="43942" y="27939"/>
                </a:lnTo>
                <a:lnTo>
                  <a:pt x="44196" y="27939"/>
                </a:lnTo>
                <a:lnTo>
                  <a:pt x="40995" y="30480"/>
                </a:lnTo>
                <a:lnTo>
                  <a:pt x="41224" y="30480"/>
                </a:lnTo>
                <a:lnTo>
                  <a:pt x="39687" y="31750"/>
                </a:lnTo>
                <a:lnTo>
                  <a:pt x="38379" y="31750"/>
                </a:lnTo>
                <a:lnTo>
                  <a:pt x="36415" y="34289"/>
                </a:lnTo>
                <a:lnTo>
                  <a:pt x="35648" y="34289"/>
                </a:lnTo>
                <a:lnTo>
                  <a:pt x="32842" y="38100"/>
                </a:lnTo>
                <a:lnTo>
                  <a:pt x="33045" y="38100"/>
                </a:lnTo>
                <a:lnTo>
                  <a:pt x="30378" y="40639"/>
                </a:lnTo>
                <a:lnTo>
                  <a:pt x="30568" y="40639"/>
                </a:lnTo>
                <a:lnTo>
                  <a:pt x="28054" y="43180"/>
                </a:lnTo>
                <a:lnTo>
                  <a:pt x="28244" y="43180"/>
                </a:lnTo>
                <a:lnTo>
                  <a:pt x="25882" y="46989"/>
                </a:lnTo>
                <a:lnTo>
                  <a:pt x="26047" y="46989"/>
                </a:lnTo>
                <a:lnTo>
                  <a:pt x="23850" y="49530"/>
                </a:lnTo>
                <a:lnTo>
                  <a:pt x="24003" y="49530"/>
                </a:lnTo>
                <a:lnTo>
                  <a:pt x="21971" y="53339"/>
                </a:lnTo>
                <a:lnTo>
                  <a:pt x="22110" y="53339"/>
                </a:lnTo>
                <a:lnTo>
                  <a:pt x="20866" y="55880"/>
                </a:lnTo>
                <a:lnTo>
                  <a:pt x="20370" y="55880"/>
                </a:lnTo>
                <a:lnTo>
                  <a:pt x="18681" y="59689"/>
                </a:lnTo>
                <a:lnTo>
                  <a:pt x="17284" y="63500"/>
                </a:lnTo>
                <a:lnTo>
                  <a:pt x="16052" y="67310"/>
                </a:lnTo>
                <a:lnTo>
                  <a:pt x="15011" y="71119"/>
                </a:lnTo>
                <a:lnTo>
                  <a:pt x="14147" y="74930"/>
                </a:lnTo>
                <a:lnTo>
                  <a:pt x="13462" y="78739"/>
                </a:lnTo>
                <a:lnTo>
                  <a:pt x="12966" y="82550"/>
                </a:lnTo>
                <a:lnTo>
                  <a:pt x="12674" y="86360"/>
                </a:lnTo>
                <a:lnTo>
                  <a:pt x="12674" y="433069"/>
                </a:lnTo>
                <a:lnTo>
                  <a:pt x="13004" y="438150"/>
                </a:lnTo>
                <a:lnTo>
                  <a:pt x="13512" y="441960"/>
                </a:lnTo>
                <a:lnTo>
                  <a:pt x="13649" y="441960"/>
                </a:lnTo>
                <a:lnTo>
                  <a:pt x="14211" y="445769"/>
                </a:lnTo>
                <a:lnTo>
                  <a:pt x="14382" y="445769"/>
                </a:lnTo>
                <a:lnTo>
                  <a:pt x="15087" y="449580"/>
                </a:lnTo>
                <a:lnTo>
                  <a:pt x="15297" y="449580"/>
                </a:lnTo>
                <a:lnTo>
                  <a:pt x="16154" y="453389"/>
                </a:lnTo>
                <a:lnTo>
                  <a:pt x="16497" y="453389"/>
                </a:lnTo>
                <a:lnTo>
                  <a:pt x="17386" y="455930"/>
                </a:lnTo>
                <a:lnTo>
                  <a:pt x="18796" y="459739"/>
                </a:lnTo>
                <a:lnTo>
                  <a:pt x="20370" y="463550"/>
                </a:lnTo>
                <a:lnTo>
                  <a:pt x="22110" y="467360"/>
                </a:lnTo>
                <a:lnTo>
                  <a:pt x="22648" y="467360"/>
                </a:lnTo>
                <a:lnTo>
                  <a:pt x="24003" y="469900"/>
                </a:lnTo>
                <a:lnTo>
                  <a:pt x="23850" y="469900"/>
                </a:lnTo>
                <a:lnTo>
                  <a:pt x="26047" y="473710"/>
                </a:lnTo>
                <a:lnTo>
                  <a:pt x="26670" y="473710"/>
                </a:lnTo>
                <a:lnTo>
                  <a:pt x="28244" y="476250"/>
                </a:lnTo>
                <a:lnTo>
                  <a:pt x="28054" y="476250"/>
                </a:lnTo>
                <a:lnTo>
                  <a:pt x="30568" y="478789"/>
                </a:lnTo>
                <a:lnTo>
                  <a:pt x="30378" y="478789"/>
                </a:lnTo>
                <a:lnTo>
                  <a:pt x="33045" y="482600"/>
                </a:lnTo>
                <a:lnTo>
                  <a:pt x="33777" y="482600"/>
                </a:lnTo>
                <a:lnTo>
                  <a:pt x="35648" y="485139"/>
                </a:lnTo>
                <a:lnTo>
                  <a:pt x="35433" y="485139"/>
                </a:lnTo>
                <a:lnTo>
                  <a:pt x="38379" y="487680"/>
                </a:lnTo>
                <a:lnTo>
                  <a:pt x="38150" y="487680"/>
                </a:lnTo>
                <a:lnTo>
                  <a:pt x="41224" y="490219"/>
                </a:lnTo>
                <a:lnTo>
                  <a:pt x="40995" y="490219"/>
                </a:lnTo>
                <a:lnTo>
                  <a:pt x="44196" y="492760"/>
                </a:lnTo>
                <a:lnTo>
                  <a:pt x="45605" y="492760"/>
                </a:lnTo>
                <a:lnTo>
                  <a:pt x="47269" y="494030"/>
                </a:lnTo>
                <a:lnTo>
                  <a:pt x="47015" y="494030"/>
                </a:lnTo>
                <a:lnTo>
                  <a:pt x="50457" y="496569"/>
                </a:lnTo>
                <a:lnTo>
                  <a:pt x="50190" y="496569"/>
                </a:lnTo>
                <a:lnTo>
                  <a:pt x="53746" y="497839"/>
                </a:lnTo>
                <a:lnTo>
                  <a:pt x="53467" y="497839"/>
                </a:lnTo>
                <a:lnTo>
                  <a:pt x="57124" y="500380"/>
                </a:lnTo>
                <a:lnTo>
                  <a:pt x="56845" y="500380"/>
                </a:lnTo>
                <a:lnTo>
                  <a:pt x="60591" y="501650"/>
                </a:lnTo>
                <a:lnTo>
                  <a:pt x="60312" y="501650"/>
                </a:lnTo>
                <a:lnTo>
                  <a:pt x="64160" y="502919"/>
                </a:lnTo>
                <a:lnTo>
                  <a:pt x="63868" y="502919"/>
                </a:lnTo>
                <a:lnTo>
                  <a:pt x="67805" y="504189"/>
                </a:lnTo>
                <a:lnTo>
                  <a:pt x="67500" y="504189"/>
                </a:lnTo>
                <a:lnTo>
                  <a:pt x="71526" y="505460"/>
                </a:lnTo>
                <a:lnTo>
                  <a:pt x="71208" y="505460"/>
                </a:lnTo>
                <a:lnTo>
                  <a:pt x="75311" y="506730"/>
                </a:lnTo>
                <a:lnTo>
                  <a:pt x="82778" y="506730"/>
                </a:lnTo>
                <a:lnTo>
                  <a:pt x="87083" y="508000"/>
                </a:lnTo>
                <a:lnTo>
                  <a:pt x="3081521" y="508000"/>
                </a:lnTo>
                <a:lnTo>
                  <a:pt x="3079610" y="509269"/>
                </a:lnTo>
                <a:lnTo>
                  <a:pt x="3075686" y="511810"/>
                </a:lnTo>
                <a:lnTo>
                  <a:pt x="3067507" y="514350"/>
                </a:lnTo>
                <a:lnTo>
                  <a:pt x="3063278" y="516889"/>
                </a:lnTo>
                <a:lnTo>
                  <a:pt x="3058960" y="518160"/>
                </a:lnTo>
                <a:close/>
              </a:path>
              <a:path w="3127375" h="520700">
                <a:moveTo>
                  <a:pt x="3089008" y="33019"/>
                </a:moveTo>
                <a:lnTo>
                  <a:pt x="3085934" y="30480"/>
                </a:lnTo>
                <a:lnTo>
                  <a:pt x="3086163" y="30480"/>
                </a:lnTo>
                <a:lnTo>
                  <a:pt x="3082963" y="27939"/>
                </a:lnTo>
                <a:lnTo>
                  <a:pt x="3083217" y="27939"/>
                </a:lnTo>
                <a:lnTo>
                  <a:pt x="3079889" y="25400"/>
                </a:lnTo>
                <a:lnTo>
                  <a:pt x="3080143" y="25400"/>
                </a:lnTo>
                <a:lnTo>
                  <a:pt x="3076702" y="22860"/>
                </a:lnTo>
                <a:lnTo>
                  <a:pt x="3076968" y="22860"/>
                </a:lnTo>
                <a:lnTo>
                  <a:pt x="3073412" y="21589"/>
                </a:lnTo>
                <a:lnTo>
                  <a:pt x="3073692" y="21589"/>
                </a:lnTo>
                <a:lnTo>
                  <a:pt x="3070034" y="20319"/>
                </a:lnTo>
                <a:lnTo>
                  <a:pt x="3070313" y="20319"/>
                </a:lnTo>
                <a:lnTo>
                  <a:pt x="3066567" y="17780"/>
                </a:lnTo>
                <a:lnTo>
                  <a:pt x="3066846" y="17780"/>
                </a:lnTo>
                <a:lnTo>
                  <a:pt x="3062998" y="16510"/>
                </a:lnTo>
                <a:lnTo>
                  <a:pt x="3063290" y="16510"/>
                </a:lnTo>
                <a:lnTo>
                  <a:pt x="3059353" y="15239"/>
                </a:lnTo>
                <a:lnTo>
                  <a:pt x="3059658" y="15239"/>
                </a:lnTo>
                <a:lnTo>
                  <a:pt x="3055632" y="13969"/>
                </a:lnTo>
                <a:lnTo>
                  <a:pt x="3052152" y="13969"/>
                </a:lnTo>
                <a:lnTo>
                  <a:pt x="3047987" y="12700"/>
                </a:lnTo>
                <a:lnTo>
                  <a:pt x="3083433" y="12700"/>
                </a:lnTo>
                <a:lnTo>
                  <a:pt x="3087128" y="15239"/>
                </a:lnTo>
                <a:lnTo>
                  <a:pt x="3105518" y="31750"/>
                </a:lnTo>
                <a:lnTo>
                  <a:pt x="3088779" y="31750"/>
                </a:lnTo>
                <a:lnTo>
                  <a:pt x="3089008" y="33019"/>
                </a:lnTo>
                <a:close/>
              </a:path>
              <a:path w="3127375" h="520700">
                <a:moveTo>
                  <a:pt x="38150" y="33019"/>
                </a:moveTo>
                <a:lnTo>
                  <a:pt x="38379" y="31750"/>
                </a:lnTo>
                <a:lnTo>
                  <a:pt x="39687" y="31750"/>
                </a:lnTo>
                <a:lnTo>
                  <a:pt x="38150" y="33019"/>
                </a:lnTo>
                <a:close/>
              </a:path>
              <a:path w="3127375" h="520700">
                <a:moveTo>
                  <a:pt x="3091726" y="35560"/>
                </a:moveTo>
                <a:lnTo>
                  <a:pt x="3088779" y="31750"/>
                </a:lnTo>
                <a:lnTo>
                  <a:pt x="3105518" y="31750"/>
                </a:lnTo>
                <a:lnTo>
                  <a:pt x="3106470" y="33019"/>
                </a:lnTo>
                <a:lnTo>
                  <a:pt x="3107823" y="34289"/>
                </a:lnTo>
                <a:lnTo>
                  <a:pt x="3091510" y="34289"/>
                </a:lnTo>
                <a:lnTo>
                  <a:pt x="3091726" y="35560"/>
                </a:lnTo>
                <a:close/>
              </a:path>
              <a:path w="3127375" h="520700">
                <a:moveTo>
                  <a:pt x="35433" y="35560"/>
                </a:moveTo>
                <a:lnTo>
                  <a:pt x="35648" y="34289"/>
                </a:lnTo>
                <a:lnTo>
                  <a:pt x="36415" y="34289"/>
                </a:lnTo>
                <a:lnTo>
                  <a:pt x="35433" y="35560"/>
                </a:lnTo>
                <a:close/>
              </a:path>
              <a:path w="3127375" h="520700">
                <a:moveTo>
                  <a:pt x="3106915" y="57150"/>
                </a:moveTo>
                <a:lnTo>
                  <a:pt x="3105048" y="53339"/>
                </a:lnTo>
                <a:lnTo>
                  <a:pt x="3105188" y="53339"/>
                </a:lnTo>
                <a:lnTo>
                  <a:pt x="3103156" y="49530"/>
                </a:lnTo>
                <a:lnTo>
                  <a:pt x="3103308" y="49530"/>
                </a:lnTo>
                <a:lnTo>
                  <a:pt x="3101111" y="46989"/>
                </a:lnTo>
                <a:lnTo>
                  <a:pt x="3101276" y="46989"/>
                </a:lnTo>
                <a:lnTo>
                  <a:pt x="3098914" y="43180"/>
                </a:lnTo>
                <a:lnTo>
                  <a:pt x="3099104" y="43180"/>
                </a:lnTo>
                <a:lnTo>
                  <a:pt x="3096590" y="40639"/>
                </a:lnTo>
                <a:lnTo>
                  <a:pt x="3096780" y="40639"/>
                </a:lnTo>
                <a:lnTo>
                  <a:pt x="3094113" y="38100"/>
                </a:lnTo>
                <a:lnTo>
                  <a:pt x="3094316" y="38100"/>
                </a:lnTo>
                <a:lnTo>
                  <a:pt x="3091510" y="34289"/>
                </a:lnTo>
                <a:lnTo>
                  <a:pt x="3107823" y="34289"/>
                </a:lnTo>
                <a:lnTo>
                  <a:pt x="3120529" y="55880"/>
                </a:lnTo>
                <a:lnTo>
                  <a:pt x="3106788" y="55880"/>
                </a:lnTo>
                <a:lnTo>
                  <a:pt x="3106915" y="57150"/>
                </a:lnTo>
                <a:close/>
              </a:path>
              <a:path w="3127375" h="520700">
                <a:moveTo>
                  <a:pt x="20243" y="57150"/>
                </a:moveTo>
                <a:lnTo>
                  <a:pt x="20370" y="55880"/>
                </a:lnTo>
                <a:lnTo>
                  <a:pt x="20866" y="55880"/>
                </a:lnTo>
                <a:lnTo>
                  <a:pt x="20243" y="57150"/>
                </a:lnTo>
                <a:close/>
              </a:path>
              <a:path w="3127375" h="520700">
                <a:moveTo>
                  <a:pt x="3126803" y="438150"/>
                </a:moveTo>
                <a:lnTo>
                  <a:pt x="3114154" y="438150"/>
                </a:lnTo>
                <a:lnTo>
                  <a:pt x="3114484" y="433069"/>
                </a:lnTo>
                <a:lnTo>
                  <a:pt x="3114471" y="86360"/>
                </a:lnTo>
                <a:lnTo>
                  <a:pt x="3114154" y="82550"/>
                </a:lnTo>
                <a:lnTo>
                  <a:pt x="3113646" y="78739"/>
                </a:lnTo>
                <a:lnTo>
                  <a:pt x="3112947" y="74930"/>
                </a:lnTo>
                <a:lnTo>
                  <a:pt x="3112071" y="71119"/>
                </a:lnTo>
                <a:lnTo>
                  <a:pt x="3111004" y="67310"/>
                </a:lnTo>
                <a:lnTo>
                  <a:pt x="3109772" y="63500"/>
                </a:lnTo>
                <a:lnTo>
                  <a:pt x="3108363" y="59689"/>
                </a:lnTo>
                <a:lnTo>
                  <a:pt x="3106788" y="55880"/>
                </a:lnTo>
                <a:lnTo>
                  <a:pt x="3120529" y="55880"/>
                </a:lnTo>
                <a:lnTo>
                  <a:pt x="3121748" y="59689"/>
                </a:lnTo>
                <a:lnTo>
                  <a:pt x="3123184" y="63500"/>
                </a:lnTo>
                <a:lnTo>
                  <a:pt x="3124403" y="67310"/>
                </a:lnTo>
                <a:lnTo>
                  <a:pt x="3125431" y="72389"/>
                </a:lnTo>
                <a:lnTo>
                  <a:pt x="3126232" y="76200"/>
                </a:lnTo>
                <a:lnTo>
                  <a:pt x="3126803" y="81280"/>
                </a:lnTo>
                <a:lnTo>
                  <a:pt x="3127159" y="86360"/>
                </a:lnTo>
                <a:lnTo>
                  <a:pt x="3127159" y="434339"/>
                </a:lnTo>
                <a:lnTo>
                  <a:pt x="3126803" y="438150"/>
                </a:lnTo>
                <a:close/>
              </a:path>
              <a:path w="3127375" h="520700">
                <a:moveTo>
                  <a:pt x="13103" y="438150"/>
                </a:moveTo>
                <a:lnTo>
                  <a:pt x="12966" y="436880"/>
                </a:lnTo>
                <a:lnTo>
                  <a:pt x="13103" y="438150"/>
                </a:lnTo>
                <a:close/>
              </a:path>
              <a:path w="3127375" h="520700">
                <a:moveTo>
                  <a:pt x="3126374" y="441960"/>
                </a:moveTo>
                <a:lnTo>
                  <a:pt x="3113646" y="441960"/>
                </a:lnTo>
                <a:lnTo>
                  <a:pt x="3114192" y="436880"/>
                </a:lnTo>
                <a:lnTo>
                  <a:pt x="3114154" y="438150"/>
                </a:lnTo>
                <a:lnTo>
                  <a:pt x="3126803" y="438150"/>
                </a:lnTo>
                <a:lnTo>
                  <a:pt x="3126374" y="441960"/>
                </a:lnTo>
                <a:close/>
              </a:path>
              <a:path w="3127375" h="520700">
                <a:moveTo>
                  <a:pt x="13649" y="441960"/>
                </a:moveTo>
                <a:lnTo>
                  <a:pt x="13512" y="441960"/>
                </a:lnTo>
                <a:lnTo>
                  <a:pt x="13462" y="440689"/>
                </a:lnTo>
                <a:lnTo>
                  <a:pt x="13649" y="441960"/>
                </a:lnTo>
                <a:close/>
              </a:path>
              <a:path w="3127375" h="520700">
                <a:moveTo>
                  <a:pt x="3125831" y="445769"/>
                </a:moveTo>
                <a:lnTo>
                  <a:pt x="3112947" y="445769"/>
                </a:lnTo>
                <a:lnTo>
                  <a:pt x="3113697" y="440689"/>
                </a:lnTo>
                <a:lnTo>
                  <a:pt x="3113646" y="441960"/>
                </a:lnTo>
                <a:lnTo>
                  <a:pt x="3126374" y="441960"/>
                </a:lnTo>
                <a:lnTo>
                  <a:pt x="3126232" y="443230"/>
                </a:lnTo>
                <a:lnTo>
                  <a:pt x="3125831" y="445769"/>
                </a:lnTo>
                <a:close/>
              </a:path>
              <a:path w="3127375" h="520700">
                <a:moveTo>
                  <a:pt x="14382" y="445769"/>
                </a:moveTo>
                <a:lnTo>
                  <a:pt x="14211" y="445769"/>
                </a:lnTo>
                <a:lnTo>
                  <a:pt x="14147" y="444500"/>
                </a:lnTo>
                <a:lnTo>
                  <a:pt x="14382" y="445769"/>
                </a:lnTo>
                <a:close/>
              </a:path>
              <a:path w="3127375" h="520700">
                <a:moveTo>
                  <a:pt x="3125089" y="449580"/>
                </a:moveTo>
                <a:lnTo>
                  <a:pt x="3112071" y="449580"/>
                </a:lnTo>
                <a:lnTo>
                  <a:pt x="3113011" y="444500"/>
                </a:lnTo>
                <a:lnTo>
                  <a:pt x="3112947" y="445769"/>
                </a:lnTo>
                <a:lnTo>
                  <a:pt x="3125831" y="445769"/>
                </a:lnTo>
                <a:lnTo>
                  <a:pt x="3125431" y="448310"/>
                </a:lnTo>
                <a:lnTo>
                  <a:pt x="3125089" y="449580"/>
                </a:lnTo>
                <a:close/>
              </a:path>
              <a:path w="3127375" h="520700">
                <a:moveTo>
                  <a:pt x="15297" y="449580"/>
                </a:moveTo>
                <a:lnTo>
                  <a:pt x="15087" y="449580"/>
                </a:lnTo>
                <a:lnTo>
                  <a:pt x="15011" y="448310"/>
                </a:lnTo>
                <a:lnTo>
                  <a:pt x="15297" y="449580"/>
                </a:lnTo>
                <a:close/>
              </a:path>
              <a:path w="3127375" h="520700">
                <a:moveTo>
                  <a:pt x="3123996" y="453389"/>
                </a:moveTo>
                <a:lnTo>
                  <a:pt x="3111004" y="453389"/>
                </a:lnTo>
                <a:lnTo>
                  <a:pt x="3112147" y="448310"/>
                </a:lnTo>
                <a:lnTo>
                  <a:pt x="3112071" y="449580"/>
                </a:lnTo>
                <a:lnTo>
                  <a:pt x="3125089" y="449580"/>
                </a:lnTo>
                <a:lnTo>
                  <a:pt x="3124403" y="452119"/>
                </a:lnTo>
                <a:lnTo>
                  <a:pt x="3123996" y="453389"/>
                </a:lnTo>
                <a:close/>
              </a:path>
              <a:path w="3127375" h="520700">
                <a:moveTo>
                  <a:pt x="16497" y="453389"/>
                </a:moveTo>
                <a:lnTo>
                  <a:pt x="16154" y="453389"/>
                </a:lnTo>
                <a:lnTo>
                  <a:pt x="16052" y="452119"/>
                </a:lnTo>
                <a:lnTo>
                  <a:pt x="16497" y="453389"/>
                </a:lnTo>
                <a:close/>
              </a:path>
              <a:path w="3127375" h="520700">
                <a:moveTo>
                  <a:pt x="3118904" y="467360"/>
                </a:moveTo>
                <a:lnTo>
                  <a:pt x="3105048" y="467360"/>
                </a:lnTo>
                <a:lnTo>
                  <a:pt x="3106915" y="463550"/>
                </a:lnTo>
                <a:lnTo>
                  <a:pt x="3108477" y="459739"/>
                </a:lnTo>
                <a:lnTo>
                  <a:pt x="3109874" y="455930"/>
                </a:lnTo>
                <a:lnTo>
                  <a:pt x="3111106" y="452119"/>
                </a:lnTo>
                <a:lnTo>
                  <a:pt x="3111004" y="453389"/>
                </a:lnTo>
                <a:lnTo>
                  <a:pt x="3123996" y="453389"/>
                </a:lnTo>
                <a:lnTo>
                  <a:pt x="3123184" y="455930"/>
                </a:lnTo>
                <a:lnTo>
                  <a:pt x="3121748" y="461010"/>
                </a:lnTo>
                <a:lnTo>
                  <a:pt x="3120123" y="464819"/>
                </a:lnTo>
                <a:lnTo>
                  <a:pt x="3118904" y="467360"/>
                </a:lnTo>
                <a:close/>
              </a:path>
              <a:path w="3127375" h="520700">
                <a:moveTo>
                  <a:pt x="22648" y="467360"/>
                </a:moveTo>
                <a:lnTo>
                  <a:pt x="22110" y="467360"/>
                </a:lnTo>
                <a:lnTo>
                  <a:pt x="21971" y="466089"/>
                </a:lnTo>
                <a:lnTo>
                  <a:pt x="22648" y="467360"/>
                </a:lnTo>
                <a:close/>
              </a:path>
              <a:path w="3127375" h="520700">
                <a:moveTo>
                  <a:pt x="3115547" y="473710"/>
                </a:moveTo>
                <a:lnTo>
                  <a:pt x="3101111" y="473710"/>
                </a:lnTo>
                <a:lnTo>
                  <a:pt x="3103308" y="469900"/>
                </a:lnTo>
                <a:lnTo>
                  <a:pt x="3103156" y="469900"/>
                </a:lnTo>
                <a:lnTo>
                  <a:pt x="3105188" y="466089"/>
                </a:lnTo>
                <a:lnTo>
                  <a:pt x="3105048" y="467360"/>
                </a:lnTo>
                <a:lnTo>
                  <a:pt x="3118904" y="467360"/>
                </a:lnTo>
                <a:lnTo>
                  <a:pt x="3118294" y="468630"/>
                </a:lnTo>
                <a:lnTo>
                  <a:pt x="3116275" y="472439"/>
                </a:lnTo>
                <a:lnTo>
                  <a:pt x="3115547" y="473710"/>
                </a:lnTo>
                <a:close/>
              </a:path>
              <a:path w="3127375" h="520700">
                <a:moveTo>
                  <a:pt x="26670" y="473710"/>
                </a:moveTo>
                <a:lnTo>
                  <a:pt x="26047" y="473710"/>
                </a:lnTo>
                <a:lnTo>
                  <a:pt x="25882" y="472439"/>
                </a:lnTo>
                <a:lnTo>
                  <a:pt x="26670" y="473710"/>
                </a:lnTo>
                <a:close/>
              </a:path>
              <a:path w="3127375" h="520700">
                <a:moveTo>
                  <a:pt x="3110022" y="482600"/>
                </a:moveTo>
                <a:lnTo>
                  <a:pt x="3094113" y="482600"/>
                </a:lnTo>
                <a:lnTo>
                  <a:pt x="3096780" y="478789"/>
                </a:lnTo>
                <a:lnTo>
                  <a:pt x="3096590" y="478789"/>
                </a:lnTo>
                <a:lnTo>
                  <a:pt x="3099104" y="476250"/>
                </a:lnTo>
                <a:lnTo>
                  <a:pt x="3098914" y="476250"/>
                </a:lnTo>
                <a:lnTo>
                  <a:pt x="3101276" y="472439"/>
                </a:lnTo>
                <a:lnTo>
                  <a:pt x="3101111" y="473710"/>
                </a:lnTo>
                <a:lnTo>
                  <a:pt x="3115547" y="473710"/>
                </a:lnTo>
                <a:lnTo>
                  <a:pt x="3114090" y="476250"/>
                </a:lnTo>
                <a:lnTo>
                  <a:pt x="3111715" y="480060"/>
                </a:lnTo>
                <a:lnTo>
                  <a:pt x="3110022" y="482600"/>
                </a:lnTo>
                <a:close/>
              </a:path>
              <a:path w="3127375" h="520700">
                <a:moveTo>
                  <a:pt x="33777" y="482600"/>
                </a:moveTo>
                <a:lnTo>
                  <a:pt x="33045" y="482600"/>
                </a:lnTo>
                <a:lnTo>
                  <a:pt x="32842" y="481330"/>
                </a:lnTo>
                <a:lnTo>
                  <a:pt x="33777" y="482600"/>
                </a:lnTo>
                <a:close/>
              </a:path>
              <a:path w="3127375" h="520700">
                <a:moveTo>
                  <a:pt x="3101606" y="492760"/>
                </a:moveTo>
                <a:lnTo>
                  <a:pt x="3082963" y="492760"/>
                </a:lnTo>
                <a:lnTo>
                  <a:pt x="3086163" y="490219"/>
                </a:lnTo>
                <a:lnTo>
                  <a:pt x="3085934" y="490219"/>
                </a:lnTo>
                <a:lnTo>
                  <a:pt x="3089008" y="487680"/>
                </a:lnTo>
                <a:lnTo>
                  <a:pt x="3088779" y="487680"/>
                </a:lnTo>
                <a:lnTo>
                  <a:pt x="3091726" y="485139"/>
                </a:lnTo>
                <a:lnTo>
                  <a:pt x="3091510" y="485139"/>
                </a:lnTo>
                <a:lnTo>
                  <a:pt x="3094316" y="481330"/>
                </a:lnTo>
                <a:lnTo>
                  <a:pt x="3094113" y="482600"/>
                </a:lnTo>
                <a:lnTo>
                  <a:pt x="3110022" y="482600"/>
                </a:lnTo>
                <a:lnTo>
                  <a:pt x="3109175" y="483869"/>
                </a:lnTo>
                <a:lnTo>
                  <a:pt x="3106470" y="487680"/>
                </a:lnTo>
                <a:lnTo>
                  <a:pt x="3103613" y="490219"/>
                </a:lnTo>
                <a:lnTo>
                  <a:pt x="3101606" y="492760"/>
                </a:lnTo>
                <a:close/>
              </a:path>
              <a:path w="3127375" h="520700">
                <a:moveTo>
                  <a:pt x="45605" y="492760"/>
                </a:moveTo>
                <a:lnTo>
                  <a:pt x="44196" y="492760"/>
                </a:lnTo>
                <a:lnTo>
                  <a:pt x="43942" y="491489"/>
                </a:lnTo>
                <a:lnTo>
                  <a:pt x="45605" y="492760"/>
                </a:lnTo>
                <a:close/>
              </a:path>
              <a:path w="3127375" h="520700">
                <a:moveTo>
                  <a:pt x="3081521" y="508000"/>
                </a:moveTo>
                <a:lnTo>
                  <a:pt x="3040075" y="508000"/>
                </a:lnTo>
                <a:lnTo>
                  <a:pt x="3044380" y="506730"/>
                </a:lnTo>
                <a:lnTo>
                  <a:pt x="3051848" y="506730"/>
                </a:lnTo>
                <a:lnTo>
                  <a:pt x="3055950" y="505460"/>
                </a:lnTo>
                <a:lnTo>
                  <a:pt x="3055632" y="505460"/>
                </a:lnTo>
                <a:lnTo>
                  <a:pt x="3059658" y="504189"/>
                </a:lnTo>
                <a:lnTo>
                  <a:pt x="3059353" y="504189"/>
                </a:lnTo>
                <a:lnTo>
                  <a:pt x="3063290" y="502919"/>
                </a:lnTo>
                <a:lnTo>
                  <a:pt x="3062998" y="502919"/>
                </a:lnTo>
                <a:lnTo>
                  <a:pt x="3066846" y="501650"/>
                </a:lnTo>
                <a:lnTo>
                  <a:pt x="3066567" y="501650"/>
                </a:lnTo>
                <a:lnTo>
                  <a:pt x="3070313" y="500380"/>
                </a:lnTo>
                <a:lnTo>
                  <a:pt x="3070034" y="500380"/>
                </a:lnTo>
                <a:lnTo>
                  <a:pt x="3073692" y="497839"/>
                </a:lnTo>
                <a:lnTo>
                  <a:pt x="3073412" y="497839"/>
                </a:lnTo>
                <a:lnTo>
                  <a:pt x="3076968" y="496569"/>
                </a:lnTo>
                <a:lnTo>
                  <a:pt x="3076702" y="496569"/>
                </a:lnTo>
                <a:lnTo>
                  <a:pt x="3080143" y="494030"/>
                </a:lnTo>
                <a:lnTo>
                  <a:pt x="3079889" y="494030"/>
                </a:lnTo>
                <a:lnTo>
                  <a:pt x="3083217" y="491489"/>
                </a:lnTo>
                <a:lnTo>
                  <a:pt x="3082963" y="492760"/>
                </a:lnTo>
                <a:lnTo>
                  <a:pt x="3101606" y="492760"/>
                </a:lnTo>
                <a:lnTo>
                  <a:pt x="3100603" y="494030"/>
                </a:lnTo>
                <a:lnTo>
                  <a:pt x="3097441" y="496569"/>
                </a:lnTo>
                <a:lnTo>
                  <a:pt x="3094139" y="499110"/>
                </a:lnTo>
                <a:lnTo>
                  <a:pt x="3090697" y="502919"/>
                </a:lnTo>
                <a:lnTo>
                  <a:pt x="3087128" y="505460"/>
                </a:lnTo>
                <a:lnTo>
                  <a:pt x="3083433" y="506730"/>
                </a:lnTo>
                <a:lnTo>
                  <a:pt x="3081521" y="508000"/>
                </a:lnTo>
                <a:close/>
              </a:path>
              <a:path w="3127375" h="520700">
                <a:moveTo>
                  <a:pt x="79171" y="506730"/>
                </a:moveTo>
                <a:lnTo>
                  <a:pt x="75311" y="506730"/>
                </a:lnTo>
                <a:lnTo>
                  <a:pt x="75006" y="505460"/>
                </a:lnTo>
                <a:lnTo>
                  <a:pt x="79171" y="506730"/>
                </a:lnTo>
                <a:close/>
              </a:path>
              <a:path w="3127375" h="520700">
                <a:moveTo>
                  <a:pt x="3051848" y="506730"/>
                </a:moveTo>
                <a:lnTo>
                  <a:pt x="3047987" y="506730"/>
                </a:lnTo>
                <a:lnTo>
                  <a:pt x="3052152" y="505460"/>
                </a:lnTo>
                <a:lnTo>
                  <a:pt x="3051848" y="506730"/>
                </a:lnTo>
                <a:close/>
              </a:path>
              <a:path w="3127375" h="520700">
                <a:moveTo>
                  <a:pt x="3050057" y="519430"/>
                </a:moveTo>
                <a:lnTo>
                  <a:pt x="77101" y="519430"/>
                </a:lnTo>
                <a:lnTo>
                  <a:pt x="72618" y="518160"/>
                </a:lnTo>
                <a:lnTo>
                  <a:pt x="3054540" y="518160"/>
                </a:lnTo>
                <a:lnTo>
                  <a:pt x="3050057" y="519430"/>
                </a:lnTo>
                <a:close/>
              </a:path>
              <a:path w="3127375" h="520700">
                <a:moveTo>
                  <a:pt x="3040875" y="520700"/>
                </a:moveTo>
                <a:lnTo>
                  <a:pt x="86283" y="520700"/>
                </a:lnTo>
                <a:lnTo>
                  <a:pt x="81661" y="519430"/>
                </a:lnTo>
                <a:lnTo>
                  <a:pt x="3045498" y="519430"/>
                </a:lnTo>
                <a:lnTo>
                  <a:pt x="3040875" y="520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974771" y="2360561"/>
            <a:ext cx="282448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华文楷体"/>
                <a:cs typeface="华文楷体"/>
              </a:rPr>
              <a:t>带电物体的相互作用</a:t>
            </a:r>
            <a:r>
              <a:rPr dirty="0" sz="2200" spc="-10" b="1">
                <a:latin typeface="华文楷体"/>
                <a:cs typeface="华文楷体"/>
              </a:rPr>
              <a:t>力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87008" y="2322410"/>
            <a:ext cx="3812044" cy="4928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511768" y="2371356"/>
            <a:ext cx="114617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楷体"/>
                <a:cs typeface="楷体"/>
              </a:rPr>
              <a:t>物理观</a:t>
            </a:r>
            <a:r>
              <a:rPr dirty="0" sz="2200" spc="-15" b="1">
                <a:latin typeface="楷体"/>
                <a:cs typeface="楷体"/>
              </a:rPr>
              <a:t>念</a:t>
            </a:r>
            <a:endParaRPr sz="2200">
              <a:latin typeface="楷体"/>
              <a:cs typeface="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4678" y="2339238"/>
            <a:ext cx="142430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华文楷体"/>
                <a:cs typeface="华文楷体"/>
              </a:rPr>
              <a:t>相互作用</a:t>
            </a:r>
            <a:r>
              <a:rPr dirty="0" sz="2200" spc="-10" b="1">
                <a:latin typeface="华文楷体"/>
                <a:cs typeface="华文楷体"/>
              </a:rPr>
              <a:t>观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40869" y="3118777"/>
            <a:ext cx="3858171" cy="153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616013" y="3125762"/>
            <a:ext cx="1144270" cy="1365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华文楷体"/>
                <a:cs typeface="华文楷体"/>
              </a:rPr>
              <a:t>类比思</a:t>
            </a:r>
            <a:r>
              <a:rPr dirty="0" sz="2200" spc="-5" b="1">
                <a:latin typeface="华文楷体"/>
                <a:cs typeface="华文楷体"/>
              </a:rPr>
              <a:t>想 </a:t>
            </a:r>
            <a:r>
              <a:rPr dirty="0" sz="2200" b="1">
                <a:latin typeface="华文楷体"/>
                <a:cs typeface="华文楷体"/>
              </a:rPr>
              <a:t>模型建</a:t>
            </a:r>
            <a:r>
              <a:rPr dirty="0" sz="2200" spc="-5" b="1">
                <a:latin typeface="华文楷体"/>
                <a:cs typeface="华文楷体"/>
              </a:rPr>
              <a:t>构 </a:t>
            </a:r>
            <a:r>
              <a:rPr dirty="0" sz="2200" b="1">
                <a:latin typeface="华文楷体"/>
                <a:cs typeface="华文楷体"/>
              </a:rPr>
              <a:t>放大思</a:t>
            </a:r>
            <a:r>
              <a:rPr dirty="0" sz="2200" spc="-5" b="1">
                <a:latin typeface="华文楷体"/>
                <a:cs typeface="华文楷体"/>
              </a:rPr>
              <a:t>想 </a:t>
            </a:r>
            <a:r>
              <a:rPr dirty="0" sz="2200" b="1">
                <a:latin typeface="华文楷体"/>
                <a:cs typeface="华文楷体"/>
              </a:rPr>
              <a:t>均分思</a:t>
            </a:r>
            <a:r>
              <a:rPr dirty="0" sz="2200" spc="-10" b="1">
                <a:latin typeface="华文楷体"/>
                <a:cs typeface="华文楷体"/>
              </a:rPr>
              <a:t>想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21458" y="3696639"/>
            <a:ext cx="114617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楷体"/>
                <a:cs typeface="楷体"/>
              </a:rPr>
              <a:t>科学思</a:t>
            </a:r>
            <a:r>
              <a:rPr dirty="0" sz="2200" spc="-15" b="1">
                <a:latin typeface="楷体"/>
                <a:cs typeface="楷体"/>
              </a:rPr>
              <a:t>维</a:t>
            </a:r>
            <a:endParaRPr sz="2200">
              <a:latin typeface="楷体"/>
              <a:cs typeface="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820923" y="4936235"/>
            <a:ext cx="3053080" cy="797560"/>
          </a:xfrm>
          <a:custGeom>
            <a:avLst/>
            <a:gdLst/>
            <a:ahLst/>
            <a:cxnLst/>
            <a:rect l="l" t="t" r="r" b="b"/>
            <a:pathLst>
              <a:path w="3053079" h="797560">
                <a:moveTo>
                  <a:pt x="2919984" y="797051"/>
                </a:moveTo>
                <a:lnTo>
                  <a:pt x="132587" y="797051"/>
                </a:lnTo>
                <a:lnTo>
                  <a:pt x="90786" y="790400"/>
                </a:lnTo>
                <a:lnTo>
                  <a:pt x="54430" y="771618"/>
                </a:lnTo>
                <a:lnTo>
                  <a:pt x="25716" y="742904"/>
                </a:lnTo>
                <a:lnTo>
                  <a:pt x="6840" y="706454"/>
                </a:lnTo>
                <a:lnTo>
                  <a:pt x="0" y="664463"/>
                </a:lnTo>
                <a:lnTo>
                  <a:pt x="0" y="132587"/>
                </a:lnTo>
                <a:lnTo>
                  <a:pt x="6840" y="90981"/>
                </a:lnTo>
                <a:lnTo>
                  <a:pt x="25716" y="54723"/>
                </a:lnTo>
                <a:lnTo>
                  <a:pt x="54430" y="26009"/>
                </a:lnTo>
                <a:lnTo>
                  <a:pt x="90786" y="7036"/>
                </a:lnTo>
                <a:lnTo>
                  <a:pt x="132587" y="0"/>
                </a:lnTo>
                <a:lnTo>
                  <a:pt x="2919984" y="0"/>
                </a:lnTo>
                <a:lnTo>
                  <a:pt x="2961706" y="7036"/>
                </a:lnTo>
                <a:lnTo>
                  <a:pt x="2998022" y="26009"/>
                </a:lnTo>
                <a:lnTo>
                  <a:pt x="3026736" y="54723"/>
                </a:lnTo>
                <a:lnTo>
                  <a:pt x="3045651" y="90981"/>
                </a:lnTo>
                <a:lnTo>
                  <a:pt x="3052572" y="132587"/>
                </a:lnTo>
                <a:lnTo>
                  <a:pt x="3052572" y="664463"/>
                </a:lnTo>
                <a:lnTo>
                  <a:pt x="3045651" y="706454"/>
                </a:lnTo>
                <a:lnTo>
                  <a:pt x="3026736" y="742904"/>
                </a:lnTo>
                <a:lnTo>
                  <a:pt x="2998022" y="771618"/>
                </a:lnTo>
                <a:lnTo>
                  <a:pt x="2961706" y="790400"/>
                </a:lnTo>
                <a:lnTo>
                  <a:pt x="2919984" y="797051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14726" y="4930444"/>
            <a:ext cx="3065145" cy="808990"/>
          </a:xfrm>
          <a:custGeom>
            <a:avLst/>
            <a:gdLst/>
            <a:ahLst/>
            <a:cxnLst/>
            <a:rect l="l" t="t" r="r" b="b"/>
            <a:pathLst>
              <a:path w="3065145" h="808989">
                <a:moveTo>
                  <a:pt x="2946844" y="807720"/>
                </a:moveTo>
                <a:lnTo>
                  <a:pt x="117957" y="807720"/>
                </a:lnTo>
                <a:lnTo>
                  <a:pt x="111099" y="806450"/>
                </a:lnTo>
                <a:lnTo>
                  <a:pt x="104368" y="803910"/>
                </a:lnTo>
                <a:lnTo>
                  <a:pt x="97764" y="802639"/>
                </a:lnTo>
                <a:lnTo>
                  <a:pt x="61340" y="784860"/>
                </a:lnTo>
                <a:lnTo>
                  <a:pt x="45580" y="772160"/>
                </a:lnTo>
                <a:lnTo>
                  <a:pt x="40754" y="768350"/>
                </a:lnTo>
                <a:lnTo>
                  <a:pt x="20142" y="741679"/>
                </a:lnTo>
                <a:lnTo>
                  <a:pt x="16789" y="736600"/>
                </a:lnTo>
                <a:lnTo>
                  <a:pt x="2819" y="697229"/>
                </a:lnTo>
                <a:lnTo>
                  <a:pt x="0" y="669289"/>
                </a:lnTo>
                <a:lnTo>
                  <a:pt x="0" y="138429"/>
                </a:lnTo>
                <a:lnTo>
                  <a:pt x="6248" y="96520"/>
                </a:lnTo>
                <a:lnTo>
                  <a:pt x="13715" y="78739"/>
                </a:lnTo>
                <a:lnTo>
                  <a:pt x="16789" y="72389"/>
                </a:lnTo>
                <a:lnTo>
                  <a:pt x="20142" y="66039"/>
                </a:lnTo>
                <a:lnTo>
                  <a:pt x="23761" y="60960"/>
                </a:lnTo>
                <a:lnTo>
                  <a:pt x="27647" y="55879"/>
                </a:lnTo>
                <a:lnTo>
                  <a:pt x="31775" y="49529"/>
                </a:lnTo>
                <a:lnTo>
                  <a:pt x="36144" y="44450"/>
                </a:lnTo>
                <a:lnTo>
                  <a:pt x="40754" y="40639"/>
                </a:lnTo>
                <a:lnTo>
                  <a:pt x="45580" y="35560"/>
                </a:lnTo>
                <a:lnTo>
                  <a:pt x="50622" y="31750"/>
                </a:lnTo>
                <a:lnTo>
                  <a:pt x="55880" y="26670"/>
                </a:lnTo>
                <a:lnTo>
                  <a:pt x="61340" y="22860"/>
                </a:lnTo>
                <a:lnTo>
                  <a:pt x="66979" y="19050"/>
                </a:lnTo>
                <a:lnTo>
                  <a:pt x="72809" y="16510"/>
                </a:lnTo>
                <a:lnTo>
                  <a:pt x="78816" y="12700"/>
                </a:lnTo>
                <a:lnTo>
                  <a:pt x="84975" y="10160"/>
                </a:lnTo>
                <a:lnTo>
                  <a:pt x="97764" y="5079"/>
                </a:lnTo>
                <a:lnTo>
                  <a:pt x="124917" y="0"/>
                </a:lnTo>
                <a:lnTo>
                  <a:pt x="2939884" y="0"/>
                </a:lnTo>
                <a:lnTo>
                  <a:pt x="2967037" y="5079"/>
                </a:lnTo>
                <a:lnTo>
                  <a:pt x="2979826" y="10160"/>
                </a:lnTo>
                <a:lnTo>
                  <a:pt x="2985985" y="12700"/>
                </a:lnTo>
                <a:lnTo>
                  <a:pt x="126364" y="12700"/>
                </a:lnTo>
                <a:lnTo>
                  <a:pt x="119722" y="13970"/>
                </a:lnTo>
                <a:lnTo>
                  <a:pt x="113804" y="13970"/>
                </a:lnTo>
                <a:lnTo>
                  <a:pt x="107378" y="16510"/>
                </a:lnTo>
                <a:lnTo>
                  <a:pt x="107683" y="16510"/>
                </a:lnTo>
                <a:lnTo>
                  <a:pt x="101384" y="17779"/>
                </a:lnTo>
                <a:lnTo>
                  <a:pt x="101688" y="17779"/>
                </a:lnTo>
                <a:lnTo>
                  <a:pt x="95516" y="20320"/>
                </a:lnTo>
                <a:lnTo>
                  <a:pt x="95808" y="20320"/>
                </a:lnTo>
                <a:lnTo>
                  <a:pt x="89776" y="21589"/>
                </a:lnTo>
                <a:lnTo>
                  <a:pt x="90068" y="21589"/>
                </a:lnTo>
                <a:lnTo>
                  <a:pt x="84188" y="24129"/>
                </a:lnTo>
                <a:lnTo>
                  <a:pt x="84467" y="24129"/>
                </a:lnTo>
                <a:lnTo>
                  <a:pt x="80649" y="26670"/>
                </a:lnTo>
                <a:lnTo>
                  <a:pt x="79006" y="26670"/>
                </a:lnTo>
                <a:lnTo>
                  <a:pt x="73444" y="30479"/>
                </a:lnTo>
                <a:lnTo>
                  <a:pt x="73710" y="30479"/>
                </a:lnTo>
                <a:lnTo>
                  <a:pt x="70120" y="33020"/>
                </a:lnTo>
                <a:lnTo>
                  <a:pt x="68580" y="33020"/>
                </a:lnTo>
                <a:lnTo>
                  <a:pt x="63373" y="36829"/>
                </a:lnTo>
                <a:lnTo>
                  <a:pt x="63614" y="36829"/>
                </a:lnTo>
                <a:lnTo>
                  <a:pt x="58597" y="40639"/>
                </a:lnTo>
                <a:lnTo>
                  <a:pt x="58826" y="40639"/>
                </a:lnTo>
                <a:lnTo>
                  <a:pt x="54013" y="44450"/>
                </a:lnTo>
                <a:lnTo>
                  <a:pt x="54228" y="44450"/>
                </a:lnTo>
                <a:lnTo>
                  <a:pt x="49618" y="49529"/>
                </a:lnTo>
                <a:lnTo>
                  <a:pt x="49834" y="49529"/>
                </a:lnTo>
                <a:lnTo>
                  <a:pt x="45440" y="53339"/>
                </a:lnTo>
                <a:lnTo>
                  <a:pt x="45643" y="53339"/>
                </a:lnTo>
                <a:lnTo>
                  <a:pt x="41465" y="58420"/>
                </a:lnTo>
                <a:lnTo>
                  <a:pt x="41668" y="58420"/>
                </a:lnTo>
                <a:lnTo>
                  <a:pt x="38706" y="62229"/>
                </a:lnTo>
                <a:lnTo>
                  <a:pt x="37909" y="62229"/>
                </a:lnTo>
                <a:lnTo>
                  <a:pt x="34942" y="67310"/>
                </a:lnTo>
                <a:lnTo>
                  <a:pt x="34366" y="67310"/>
                </a:lnTo>
                <a:lnTo>
                  <a:pt x="31602" y="72389"/>
                </a:lnTo>
                <a:lnTo>
                  <a:pt x="31076" y="72389"/>
                </a:lnTo>
                <a:lnTo>
                  <a:pt x="28516" y="77470"/>
                </a:lnTo>
                <a:lnTo>
                  <a:pt x="28028" y="77470"/>
                </a:lnTo>
                <a:lnTo>
                  <a:pt x="25095" y="83820"/>
                </a:lnTo>
                <a:lnTo>
                  <a:pt x="22567" y="88900"/>
                </a:lnTo>
                <a:lnTo>
                  <a:pt x="22694" y="88900"/>
                </a:lnTo>
                <a:lnTo>
                  <a:pt x="20307" y="95250"/>
                </a:lnTo>
                <a:lnTo>
                  <a:pt x="18755" y="100329"/>
                </a:lnTo>
                <a:lnTo>
                  <a:pt x="18427" y="100329"/>
                </a:lnTo>
                <a:lnTo>
                  <a:pt x="16637" y="106679"/>
                </a:lnTo>
                <a:lnTo>
                  <a:pt x="15227" y="113029"/>
                </a:lnTo>
                <a:lnTo>
                  <a:pt x="14122" y="119379"/>
                </a:lnTo>
                <a:lnTo>
                  <a:pt x="13334" y="125729"/>
                </a:lnTo>
                <a:lnTo>
                  <a:pt x="12865" y="132079"/>
                </a:lnTo>
                <a:lnTo>
                  <a:pt x="12700" y="138429"/>
                </a:lnTo>
                <a:lnTo>
                  <a:pt x="12700" y="669289"/>
                </a:lnTo>
                <a:lnTo>
                  <a:pt x="12837" y="675639"/>
                </a:lnTo>
                <a:lnTo>
                  <a:pt x="13360" y="683260"/>
                </a:lnTo>
                <a:lnTo>
                  <a:pt x="14173" y="689610"/>
                </a:lnTo>
                <a:lnTo>
                  <a:pt x="14356" y="689610"/>
                </a:lnTo>
                <a:lnTo>
                  <a:pt x="15290" y="694689"/>
                </a:lnTo>
                <a:lnTo>
                  <a:pt x="16713" y="701039"/>
                </a:lnTo>
                <a:lnTo>
                  <a:pt x="18427" y="707389"/>
                </a:lnTo>
                <a:lnTo>
                  <a:pt x="20421" y="713739"/>
                </a:lnTo>
                <a:lnTo>
                  <a:pt x="20784" y="713739"/>
                </a:lnTo>
                <a:lnTo>
                  <a:pt x="22694" y="718820"/>
                </a:lnTo>
                <a:lnTo>
                  <a:pt x="22567" y="718820"/>
                </a:lnTo>
                <a:lnTo>
                  <a:pt x="25222" y="725170"/>
                </a:lnTo>
                <a:lnTo>
                  <a:pt x="25681" y="725170"/>
                </a:lnTo>
                <a:lnTo>
                  <a:pt x="28028" y="730250"/>
                </a:lnTo>
                <a:lnTo>
                  <a:pt x="27876" y="730250"/>
                </a:lnTo>
                <a:lnTo>
                  <a:pt x="31076" y="735329"/>
                </a:lnTo>
                <a:lnTo>
                  <a:pt x="30911" y="735329"/>
                </a:lnTo>
                <a:lnTo>
                  <a:pt x="34366" y="740410"/>
                </a:lnTo>
                <a:lnTo>
                  <a:pt x="34201" y="740410"/>
                </a:lnTo>
                <a:lnTo>
                  <a:pt x="37909" y="745489"/>
                </a:lnTo>
                <a:lnTo>
                  <a:pt x="37718" y="745489"/>
                </a:lnTo>
                <a:lnTo>
                  <a:pt x="41668" y="750570"/>
                </a:lnTo>
                <a:lnTo>
                  <a:pt x="41465" y="750570"/>
                </a:lnTo>
                <a:lnTo>
                  <a:pt x="45643" y="754379"/>
                </a:lnTo>
                <a:lnTo>
                  <a:pt x="45440" y="754379"/>
                </a:lnTo>
                <a:lnTo>
                  <a:pt x="49834" y="759460"/>
                </a:lnTo>
                <a:lnTo>
                  <a:pt x="49618" y="759460"/>
                </a:lnTo>
                <a:lnTo>
                  <a:pt x="54228" y="763270"/>
                </a:lnTo>
                <a:lnTo>
                  <a:pt x="54013" y="763270"/>
                </a:lnTo>
                <a:lnTo>
                  <a:pt x="58826" y="767079"/>
                </a:lnTo>
                <a:lnTo>
                  <a:pt x="58597" y="767079"/>
                </a:lnTo>
                <a:lnTo>
                  <a:pt x="63614" y="770889"/>
                </a:lnTo>
                <a:lnTo>
                  <a:pt x="63373" y="770889"/>
                </a:lnTo>
                <a:lnTo>
                  <a:pt x="68580" y="774700"/>
                </a:lnTo>
                <a:lnTo>
                  <a:pt x="68325" y="774700"/>
                </a:lnTo>
                <a:lnTo>
                  <a:pt x="73710" y="778510"/>
                </a:lnTo>
                <a:lnTo>
                  <a:pt x="75298" y="778510"/>
                </a:lnTo>
                <a:lnTo>
                  <a:pt x="79006" y="781050"/>
                </a:lnTo>
                <a:lnTo>
                  <a:pt x="78739" y="781050"/>
                </a:lnTo>
                <a:lnTo>
                  <a:pt x="84467" y="783589"/>
                </a:lnTo>
                <a:lnTo>
                  <a:pt x="84188" y="783589"/>
                </a:lnTo>
                <a:lnTo>
                  <a:pt x="90068" y="786129"/>
                </a:lnTo>
                <a:lnTo>
                  <a:pt x="89776" y="786129"/>
                </a:lnTo>
                <a:lnTo>
                  <a:pt x="95808" y="788670"/>
                </a:lnTo>
                <a:lnTo>
                  <a:pt x="95516" y="788670"/>
                </a:lnTo>
                <a:lnTo>
                  <a:pt x="101688" y="789939"/>
                </a:lnTo>
                <a:lnTo>
                  <a:pt x="101384" y="789939"/>
                </a:lnTo>
                <a:lnTo>
                  <a:pt x="107683" y="792479"/>
                </a:lnTo>
                <a:lnTo>
                  <a:pt x="107378" y="792479"/>
                </a:lnTo>
                <a:lnTo>
                  <a:pt x="113804" y="793750"/>
                </a:lnTo>
                <a:lnTo>
                  <a:pt x="113487" y="793750"/>
                </a:lnTo>
                <a:lnTo>
                  <a:pt x="120027" y="795020"/>
                </a:lnTo>
                <a:lnTo>
                  <a:pt x="126047" y="795020"/>
                </a:lnTo>
                <a:lnTo>
                  <a:pt x="132791" y="796289"/>
                </a:lnTo>
                <a:lnTo>
                  <a:pt x="2982906" y="796289"/>
                </a:lnTo>
                <a:lnTo>
                  <a:pt x="2979826" y="797560"/>
                </a:lnTo>
                <a:lnTo>
                  <a:pt x="2967037" y="802639"/>
                </a:lnTo>
                <a:lnTo>
                  <a:pt x="2960433" y="803910"/>
                </a:lnTo>
                <a:lnTo>
                  <a:pt x="2953689" y="806450"/>
                </a:lnTo>
                <a:lnTo>
                  <a:pt x="2946844" y="807720"/>
                </a:lnTo>
                <a:close/>
              </a:path>
              <a:path w="3065145" h="808989">
                <a:moveTo>
                  <a:pt x="2986062" y="27939"/>
                </a:moveTo>
                <a:lnTo>
                  <a:pt x="2980334" y="24129"/>
                </a:lnTo>
                <a:lnTo>
                  <a:pt x="2980613" y="24129"/>
                </a:lnTo>
                <a:lnTo>
                  <a:pt x="2974733" y="21589"/>
                </a:lnTo>
                <a:lnTo>
                  <a:pt x="2975025" y="21589"/>
                </a:lnTo>
                <a:lnTo>
                  <a:pt x="2968993" y="20320"/>
                </a:lnTo>
                <a:lnTo>
                  <a:pt x="2969285" y="20320"/>
                </a:lnTo>
                <a:lnTo>
                  <a:pt x="2963113" y="17779"/>
                </a:lnTo>
                <a:lnTo>
                  <a:pt x="2963417" y="17779"/>
                </a:lnTo>
                <a:lnTo>
                  <a:pt x="2957118" y="16510"/>
                </a:lnTo>
                <a:lnTo>
                  <a:pt x="2957423" y="16510"/>
                </a:lnTo>
                <a:lnTo>
                  <a:pt x="2950997" y="13970"/>
                </a:lnTo>
                <a:lnTo>
                  <a:pt x="2945079" y="13970"/>
                </a:lnTo>
                <a:lnTo>
                  <a:pt x="2938437" y="12700"/>
                </a:lnTo>
                <a:lnTo>
                  <a:pt x="2985985" y="12700"/>
                </a:lnTo>
                <a:lnTo>
                  <a:pt x="2991992" y="16510"/>
                </a:lnTo>
                <a:lnTo>
                  <a:pt x="2997809" y="19050"/>
                </a:lnTo>
                <a:lnTo>
                  <a:pt x="3003461" y="22860"/>
                </a:lnTo>
                <a:lnTo>
                  <a:pt x="3008922" y="26670"/>
                </a:lnTo>
                <a:lnTo>
                  <a:pt x="2985795" y="26670"/>
                </a:lnTo>
                <a:lnTo>
                  <a:pt x="2986062" y="27939"/>
                </a:lnTo>
                <a:close/>
              </a:path>
              <a:path w="3065145" h="808989">
                <a:moveTo>
                  <a:pt x="113487" y="15239"/>
                </a:moveTo>
                <a:lnTo>
                  <a:pt x="113804" y="13970"/>
                </a:lnTo>
                <a:lnTo>
                  <a:pt x="120027" y="13970"/>
                </a:lnTo>
                <a:lnTo>
                  <a:pt x="113487" y="15239"/>
                </a:lnTo>
                <a:close/>
              </a:path>
              <a:path w="3065145" h="808989">
                <a:moveTo>
                  <a:pt x="2951302" y="15239"/>
                </a:moveTo>
                <a:lnTo>
                  <a:pt x="2944761" y="13970"/>
                </a:lnTo>
                <a:lnTo>
                  <a:pt x="2950997" y="13970"/>
                </a:lnTo>
                <a:lnTo>
                  <a:pt x="2951302" y="15239"/>
                </a:lnTo>
                <a:close/>
              </a:path>
              <a:path w="3065145" h="808989">
                <a:moveTo>
                  <a:pt x="78739" y="27939"/>
                </a:moveTo>
                <a:lnTo>
                  <a:pt x="79006" y="26670"/>
                </a:lnTo>
                <a:lnTo>
                  <a:pt x="80649" y="26670"/>
                </a:lnTo>
                <a:lnTo>
                  <a:pt x="78739" y="27939"/>
                </a:lnTo>
                <a:close/>
              </a:path>
              <a:path w="3065145" h="808989">
                <a:moveTo>
                  <a:pt x="2996476" y="34289"/>
                </a:moveTo>
                <a:lnTo>
                  <a:pt x="2991091" y="30479"/>
                </a:lnTo>
                <a:lnTo>
                  <a:pt x="2991358" y="30479"/>
                </a:lnTo>
                <a:lnTo>
                  <a:pt x="2985795" y="26670"/>
                </a:lnTo>
                <a:lnTo>
                  <a:pt x="3008922" y="26670"/>
                </a:lnTo>
                <a:lnTo>
                  <a:pt x="3014167" y="31750"/>
                </a:lnTo>
                <a:lnTo>
                  <a:pt x="3015852" y="33020"/>
                </a:lnTo>
                <a:lnTo>
                  <a:pt x="2996222" y="33020"/>
                </a:lnTo>
                <a:lnTo>
                  <a:pt x="2996476" y="34289"/>
                </a:lnTo>
                <a:close/>
              </a:path>
              <a:path w="3065145" h="808989">
                <a:moveTo>
                  <a:pt x="68325" y="34289"/>
                </a:moveTo>
                <a:lnTo>
                  <a:pt x="68580" y="33020"/>
                </a:lnTo>
                <a:lnTo>
                  <a:pt x="70120" y="33020"/>
                </a:lnTo>
                <a:lnTo>
                  <a:pt x="68325" y="34289"/>
                </a:lnTo>
                <a:close/>
              </a:path>
              <a:path w="3065145" h="808989">
                <a:moveTo>
                  <a:pt x="3027083" y="63500"/>
                </a:moveTo>
                <a:lnTo>
                  <a:pt x="3023133" y="58420"/>
                </a:lnTo>
                <a:lnTo>
                  <a:pt x="3023323" y="58420"/>
                </a:lnTo>
                <a:lnTo>
                  <a:pt x="3019158" y="53339"/>
                </a:lnTo>
                <a:lnTo>
                  <a:pt x="3019361" y="53339"/>
                </a:lnTo>
                <a:lnTo>
                  <a:pt x="3014967" y="49529"/>
                </a:lnTo>
                <a:lnTo>
                  <a:pt x="3015170" y="49529"/>
                </a:lnTo>
                <a:lnTo>
                  <a:pt x="3010560" y="44450"/>
                </a:lnTo>
                <a:lnTo>
                  <a:pt x="3010789" y="44450"/>
                </a:lnTo>
                <a:lnTo>
                  <a:pt x="3005975" y="40639"/>
                </a:lnTo>
                <a:lnTo>
                  <a:pt x="3006204" y="40639"/>
                </a:lnTo>
                <a:lnTo>
                  <a:pt x="3001187" y="36829"/>
                </a:lnTo>
                <a:lnTo>
                  <a:pt x="3001429" y="36829"/>
                </a:lnTo>
                <a:lnTo>
                  <a:pt x="2996222" y="33020"/>
                </a:lnTo>
                <a:lnTo>
                  <a:pt x="3015852" y="33020"/>
                </a:lnTo>
                <a:lnTo>
                  <a:pt x="3019221" y="35560"/>
                </a:lnTo>
                <a:lnTo>
                  <a:pt x="3024047" y="40639"/>
                </a:lnTo>
                <a:lnTo>
                  <a:pt x="3028657" y="44450"/>
                </a:lnTo>
                <a:lnTo>
                  <a:pt x="3033026" y="49529"/>
                </a:lnTo>
                <a:lnTo>
                  <a:pt x="3037154" y="55879"/>
                </a:lnTo>
                <a:lnTo>
                  <a:pt x="3041040" y="60960"/>
                </a:lnTo>
                <a:lnTo>
                  <a:pt x="3041945" y="62229"/>
                </a:lnTo>
                <a:lnTo>
                  <a:pt x="3026892" y="62229"/>
                </a:lnTo>
                <a:lnTo>
                  <a:pt x="3027083" y="63500"/>
                </a:lnTo>
                <a:close/>
              </a:path>
              <a:path w="3065145" h="808989">
                <a:moveTo>
                  <a:pt x="37718" y="63500"/>
                </a:moveTo>
                <a:lnTo>
                  <a:pt x="37909" y="62229"/>
                </a:lnTo>
                <a:lnTo>
                  <a:pt x="38706" y="62229"/>
                </a:lnTo>
                <a:lnTo>
                  <a:pt x="37718" y="63500"/>
                </a:lnTo>
                <a:close/>
              </a:path>
              <a:path w="3065145" h="808989">
                <a:moveTo>
                  <a:pt x="3030601" y="68579"/>
                </a:moveTo>
                <a:lnTo>
                  <a:pt x="3026892" y="62229"/>
                </a:lnTo>
                <a:lnTo>
                  <a:pt x="3041945" y="62229"/>
                </a:lnTo>
                <a:lnTo>
                  <a:pt x="3044659" y="66039"/>
                </a:lnTo>
                <a:lnTo>
                  <a:pt x="3045330" y="67310"/>
                </a:lnTo>
                <a:lnTo>
                  <a:pt x="3030423" y="67310"/>
                </a:lnTo>
                <a:lnTo>
                  <a:pt x="3030601" y="68579"/>
                </a:lnTo>
                <a:close/>
              </a:path>
              <a:path w="3065145" h="808989">
                <a:moveTo>
                  <a:pt x="34201" y="68579"/>
                </a:moveTo>
                <a:lnTo>
                  <a:pt x="34366" y="67310"/>
                </a:lnTo>
                <a:lnTo>
                  <a:pt x="34942" y="67310"/>
                </a:lnTo>
                <a:lnTo>
                  <a:pt x="34201" y="68579"/>
                </a:lnTo>
                <a:close/>
              </a:path>
              <a:path w="3065145" h="808989">
                <a:moveTo>
                  <a:pt x="3033877" y="73660"/>
                </a:moveTo>
                <a:lnTo>
                  <a:pt x="3030423" y="67310"/>
                </a:lnTo>
                <a:lnTo>
                  <a:pt x="3045330" y="67310"/>
                </a:lnTo>
                <a:lnTo>
                  <a:pt x="3048012" y="72389"/>
                </a:lnTo>
                <a:lnTo>
                  <a:pt x="3033725" y="72389"/>
                </a:lnTo>
                <a:lnTo>
                  <a:pt x="3033877" y="73660"/>
                </a:lnTo>
                <a:close/>
              </a:path>
              <a:path w="3065145" h="808989">
                <a:moveTo>
                  <a:pt x="30911" y="73660"/>
                </a:moveTo>
                <a:lnTo>
                  <a:pt x="31076" y="72389"/>
                </a:lnTo>
                <a:lnTo>
                  <a:pt x="31602" y="72389"/>
                </a:lnTo>
                <a:lnTo>
                  <a:pt x="30911" y="73660"/>
                </a:lnTo>
                <a:close/>
              </a:path>
              <a:path w="3065145" h="808989">
                <a:moveTo>
                  <a:pt x="3036925" y="78739"/>
                </a:moveTo>
                <a:lnTo>
                  <a:pt x="3033725" y="72389"/>
                </a:lnTo>
                <a:lnTo>
                  <a:pt x="3048012" y="72389"/>
                </a:lnTo>
                <a:lnTo>
                  <a:pt x="3050471" y="77470"/>
                </a:lnTo>
                <a:lnTo>
                  <a:pt x="3036773" y="77470"/>
                </a:lnTo>
                <a:lnTo>
                  <a:pt x="3036925" y="78739"/>
                </a:lnTo>
                <a:close/>
              </a:path>
              <a:path w="3065145" h="808989">
                <a:moveTo>
                  <a:pt x="27876" y="78739"/>
                </a:moveTo>
                <a:lnTo>
                  <a:pt x="28028" y="77470"/>
                </a:lnTo>
                <a:lnTo>
                  <a:pt x="28516" y="77470"/>
                </a:lnTo>
                <a:lnTo>
                  <a:pt x="27876" y="78739"/>
                </a:lnTo>
                <a:close/>
              </a:path>
              <a:path w="3065145" h="808989">
                <a:moveTo>
                  <a:pt x="3046463" y="101600"/>
                </a:moveTo>
                <a:lnTo>
                  <a:pt x="3044380" y="95250"/>
                </a:lnTo>
                <a:lnTo>
                  <a:pt x="3042107" y="88900"/>
                </a:lnTo>
                <a:lnTo>
                  <a:pt x="3039567" y="83820"/>
                </a:lnTo>
                <a:lnTo>
                  <a:pt x="3039706" y="83820"/>
                </a:lnTo>
                <a:lnTo>
                  <a:pt x="3036773" y="77470"/>
                </a:lnTo>
                <a:lnTo>
                  <a:pt x="3050471" y="77470"/>
                </a:lnTo>
                <a:lnTo>
                  <a:pt x="3051086" y="78739"/>
                </a:lnTo>
                <a:lnTo>
                  <a:pt x="3053867" y="83820"/>
                </a:lnTo>
                <a:lnTo>
                  <a:pt x="3056356" y="90170"/>
                </a:lnTo>
                <a:lnTo>
                  <a:pt x="3058553" y="96520"/>
                </a:lnTo>
                <a:lnTo>
                  <a:pt x="3059488" y="100329"/>
                </a:lnTo>
                <a:lnTo>
                  <a:pt x="3046374" y="100329"/>
                </a:lnTo>
                <a:lnTo>
                  <a:pt x="3046463" y="101600"/>
                </a:lnTo>
                <a:close/>
              </a:path>
              <a:path w="3065145" h="808989">
                <a:moveTo>
                  <a:pt x="18338" y="101600"/>
                </a:moveTo>
                <a:lnTo>
                  <a:pt x="18427" y="100329"/>
                </a:lnTo>
                <a:lnTo>
                  <a:pt x="18755" y="100329"/>
                </a:lnTo>
                <a:lnTo>
                  <a:pt x="18338" y="101600"/>
                </a:lnTo>
                <a:close/>
              </a:path>
              <a:path w="3065145" h="808989">
                <a:moveTo>
                  <a:pt x="3064624" y="676910"/>
                </a:moveTo>
                <a:lnTo>
                  <a:pt x="3051937" y="676910"/>
                </a:lnTo>
                <a:lnTo>
                  <a:pt x="3052102" y="669289"/>
                </a:lnTo>
                <a:lnTo>
                  <a:pt x="3052102" y="138429"/>
                </a:lnTo>
                <a:lnTo>
                  <a:pt x="3051937" y="132079"/>
                </a:lnTo>
                <a:lnTo>
                  <a:pt x="3051429" y="125729"/>
                </a:lnTo>
                <a:lnTo>
                  <a:pt x="3050628" y="119379"/>
                </a:lnTo>
                <a:lnTo>
                  <a:pt x="3049498" y="113029"/>
                </a:lnTo>
                <a:lnTo>
                  <a:pt x="3048088" y="106679"/>
                </a:lnTo>
                <a:lnTo>
                  <a:pt x="3046374" y="100329"/>
                </a:lnTo>
                <a:lnTo>
                  <a:pt x="3059488" y="100329"/>
                </a:lnTo>
                <a:lnTo>
                  <a:pt x="3064802" y="138429"/>
                </a:lnTo>
                <a:lnTo>
                  <a:pt x="3064802" y="669289"/>
                </a:lnTo>
                <a:lnTo>
                  <a:pt x="3064624" y="676910"/>
                </a:lnTo>
                <a:close/>
              </a:path>
              <a:path w="3065145" h="808989">
                <a:moveTo>
                  <a:pt x="12937" y="676910"/>
                </a:moveTo>
                <a:lnTo>
                  <a:pt x="12852" y="675639"/>
                </a:lnTo>
                <a:lnTo>
                  <a:pt x="12937" y="676910"/>
                </a:lnTo>
                <a:close/>
              </a:path>
              <a:path w="3065145" h="808989">
                <a:moveTo>
                  <a:pt x="3064090" y="683260"/>
                </a:moveTo>
                <a:lnTo>
                  <a:pt x="3051429" y="683260"/>
                </a:lnTo>
                <a:lnTo>
                  <a:pt x="3051949" y="675639"/>
                </a:lnTo>
                <a:lnTo>
                  <a:pt x="3051937" y="676910"/>
                </a:lnTo>
                <a:lnTo>
                  <a:pt x="3064624" y="676910"/>
                </a:lnTo>
                <a:lnTo>
                  <a:pt x="3064090" y="683260"/>
                </a:lnTo>
                <a:close/>
              </a:path>
              <a:path w="3065145" h="808989">
                <a:moveTo>
                  <a:pt x="13474" y="683260"/>
                </a:moveTo>
                <a:lnTo>
                  <a:pt x="13334" y="681989"/>
                </a:lnTo>
                <a:lnTo>
                  <a:pt x="13474" y="683260"/>
                </a:lnTo>
                <a:close/>
              </a:path>
              <a:path w="3065145" h="808989">
                <a:moveTo>
                  <a:pt x="3063350" y="689610"/>
                </a:moveTo>
                <a:lnTo>
                  <a:pt x="3050628" y="689610"/>
                </a:lnTo>
                <a:lnTo>
                  <a:pt x="3051467" y="681989"/>
                </a:lnTo>
                <a:lnTo>
                  <a:pt x="3051429" y="683260"/>
                </a:lnTo>
                <a:lnTo>
                  <a:pt x="3064090" y="683260"/>
                </a:lnTo>
                <a:lnTo>
                  <a:pt x="3063350" y="689610"/>
                </a:lnTo>
                <a:close/>
              </a:path>
              <a:path w="3065145" h="808989">
                <a:moveTo>
                  <a:pt x="14356" y="689610"/>
                </a:moveTo>
                <a:lnTo>
                  <a:pt x="14173" y="689610"/>
                </a:lnTo>
                <a:lnTo>
                  <a:pt x="14122" y="688339"/>
                </a:lnTo>
                <a:lnTo>
                  <a:pt x="14356" y="689610"/>
                </a:lnTo>
                <a:close/>
              </a:path>
              <a:path w="3065145" h="808989">
                <a:moveTo>
                  <a:pt x="3057674" y="713739"/>
                </a:moveTo>
                <a:lnTo>
                  <a:pt x="3044380" y="713739"/>
                </a:lnTo>
                <a:lnTo>
                  <a:pt x="3046463" y="707389"/>
                </a:lnTo>
                <a:lnTo>
                  <a:pt x="3048165" y="701039"/>
                </a:lnTo>
                <a:lnTo>
                  <a:pt x="3049562" y="694689"/>
                </a:lnTo>
                <a:lnTo>
                  <a:pt x="3050666" y="688339"/>
                </a:lnTo>
                <a:lnTo>
                  <a:pt x="3050628" y="689610"/>
                </a:lnTo>
                <a:lnTo>
                  <a:pt x="3063350" y="689610"/>
                </a:lnTo>
                <a:lnTo>
                  <a:pt x="3063201" y="690879"/>
                </a:lnTo>
                <a:lnTo>
                  <a:pt x="3061982" y="697229"/>
                </a:lnTo>
                <a:lnTo>
                  <a:pt x="3060420" y="704850"/>
                </a:lnTo>
                <a:lnTo>
                  <a:pt x="3058553" y="711200"/>
                </a:lnTo>
                <a:lnTo>
                  <a:pt x="3057674" y="713739"/>
                </a:lnTo>
                <a:close/>
              </a:path>
              <a:path w="3065145" h="808989">
                <a:moveTo>
                  <a:pt x="20784" y="713739"/>
                </a:moveTo>
                <a:lnTo>
                  <a:pt x="20421" y="713739"/>
                </a:lnTo>
                <a:lnTo>
                  <a:pt x="20307" y="712470"/>
                </a:lnTo>
                <a:lnTo>
                  <a:pt x="20784" y="713739"/>
                </a:lnTo>
                <a:close/>
              </a:path>
              <a:path w="3065145" h="808989">
                <a:moveTo>
                  <a:pt x="3053311" y="725170"/>
                </a:moveTo>
                <a:lnTo>
                  <a:pt x="3039567" y="725170"/>
                </a:lnTo>
                <a:lnTo>
                  <a:pt x="3042234" y="718820"/>
                </a:lnTo>
                <a:lnTo>
                  <a:pt x="3044482" y="712470"/>
                </a:lnTo>
                <a:lnTo>
                  <a:pt x="3044380" y="713739"/>
                </a:lnTo>
                <a:lnTo>
                  <a:pt x="3057674" y="713739"/>
                </a:lnTo>
                <a:lnTo>
                  <a:pt x="3056356" y="717550"/>
                </a:lnTo>
                <a:lnTo>
                  <a:pt x="3053867" y="723900"/>
                </a:lnTo>
                <a:lnTo>
                  <a:pt x="3053311" y="725170"/>
                </a:lnTo>
                <a:close/>
              </a:path>
              <a:path w="3065145" h="808989">
                <a:moveTo>
                  <a:pt x="25681" y="725170"/>
                </a:moveTo>
                <a:lnTo>
                  <a:pt x="25222" y="725170"/>
                </a:lnTo>
                <a:lnTo>
                  <a:pt x="25095" y="723900"/>
                </a:lnTo>
                <a:lnTo>
                  <a:pt x="25681" y="725170"/>
                </a:lnTo>
                <a:close/>
              </a:path>
              <a:path w="3065145" h="808989">
                <a:moveTo>
                  <a:pt x="3012418" y="778510"/>
                </a:moveTo>
                <a:lnTo>
                  <a:pt x="2991091" y="778510"/>
                </a:lnTo>
                <a:lnTo>
                  <a:pt x="2996476" y="774700"/>
                </a:lnTo>
                <a:lnTo>
                  <a:pt x="2996222" y="774700"/>
                </a:lnTo>
                <a:lnTo>
                  <a:pt x="3001429" y="770889"/>
                </a:lnTo>
                <a:lnTo>
                  <a:pt x="3001187" y="770889"/>
                </a:lnTo>
                <a:lnTo>
                  <a:pt x="3006204" y="767079"/>
                </a:lnTo>
                <a:lnTo>
                  <a:pt x="3005975" y="767079"/>
                </a:lnTo>
                <a:lnTo>
                  <a:pt x="3010789" y="763270"/>
                </a:lnTo>
                <a:lnTo>
                  <a:pt x="3010560" y="763270"/>
                </a:lnTo>
                <a:lnTo>
                  <a:pt x="3015170" y="759460"/>
                </a:lnTo>
                <a:lnTo>
                  <a:pt x="3014967" y="759460"/>
                </a:lnTo>
                <a:lnTo>
                  <a:pt x="3019361" y="754379"/>
                </a:lnTo>
                <a:lnTo>
                  <a:pt x="3019158" y="754379"/>
                </a:lnTo>
                <a:lnTo>
                  <a:pt x="3023323" y="750570"/>
                </a:lnTo>
                <a:lnTo>
                  <a:pt x="3023133" y="750570"/>
                </a:lnTo>
                <a:lnTo>
                  <a:pt x="3027083" y="745489"/>
                </a:lnTo>
                <a:lnTo>
                  <a:pt x="3026892" y="745489"/>
                </a:lnTo>
                <a:lnTo>
                  <a:pt x="3030601" y="740410"/>
                </a:lnTo>
                <a:lnTo>
                  <a:pt x="3030423" y="740410"/>
                </a:lnTo>
                <a:lnTo>
                  <a:pt x="3033877" y="735329"/>
                </a:lnTo>
                <a:lnTo>
                  <a:pt x="3033725" y="735329"/>
                </a:lnTo>
                <a:lnTo>
                  <a:pt x="3036925" y="730250"/>
                </a:lnTo>
                <a:lnTo>
                  <a:pt x="3036773" y="730250"/>
                </a:lnTo>
                <a:lnTo>
                  <a:pt x="3039706" y="723900"/>
                </a:lnTo>
                <a:lnTo>
                  <a:pt x="3039567" y="725170"/>
                </a:lnTo>
                <a:lnTo>
                  <a:pt x="3053311" y="725170"/>
                </a:lnTo>
                <a:lnTo>
                  <a:pt x="3051086" y="730250"/>
                </a:lnTo>
                <a:lnTo>
                  <a:pt x="3048012" y="736600"/>
                </a:lnTo>
                <a:lnTo>
                  <a:pt x="3044659" y="741679"/>
                </a:lnTo>
                <a:lnTo>
                  <a:pt x="3041040" y="748029"/>
                </a:lnTo>
                <a:lnTo>
                  <a:pt x="3019221" y="772160"/>
                </a:lnTo>
                <a:lnTo>
                  <a:pt x="3014167" y="777239"/>
                </a:lnTo>
                <a:lnTo>
                  <a:pt x="3012418" y="778510"/>
                </a:lnTo>
                <a:close/>
              </a:path>
              <a:path w="3065145" h="808989">
                <a:moveTo>
                  <a:pt x="75298" y="778510"/>
                </a:moveTo>
                <a:lnTo>
                  <a:pt x="73710" y="778510"/>
                </a:lnTo>
                <a:lnTo>
                  <a:pt x="73444" y="777239"/>
                </a:lnTo>
                <a:lnTo>
                  <a:pt x="75298" y="778510"/>
                </a:lnTo>
                <a:close/>
              </a:path>
              <a:path w="3065145" h="808989">
                <a:moveTo>
                  <a:pt x="2982906" y="796289"/>
                </a:moveTo>
                <a:lnTo>
                  <a:pt x="2932010" y="796289"/>
                </a:lnTo>
                <a:lnTo>
                  <a:pt x="2938754" y="795020"/>
                </a:lnTo>
                <a:lnTo>
                  <a:pt x="2944761" y="795020"/>
                </a:lnTo>
                <a:lnTo>
                  <a:pt x="2951302" y="793750"/>
                </a:lnTo>
                <a:lnTo>
                  <a:pt x="2950997" y="793750"/>
                </a:lnTo>
                <a:lnTo>
                  <a:pt x="2957423" y="792479"/>
                </a:lnTo>
                <a:lnTo>
                  <a:pt x="2957118" y="792479"/>
                </a:lnTo>
                <a:lnTo>
                  <a:pt x="2963417" y="789939"/>
                </a:lnTo>
                <a:lnTo>
                  <a:pt x="2963113" y="789939"/>
                </a:lnTo>
                <a:lnTo>
                  <a:pt x="2969285" y="788670"/>
                </a:lnTo>
                <a:lnTo>
                  <a:pt x="2968993" y="788670"/>
                </a:lnTo>
                <a:lnTo>
                  <a:pt x="2975025" y="786129"/>
                </a:lnTo>
                <a:lnTo>
                  <a:pt x="2974733" y="786129"/>
                </a:lnTo>
                <a:lnTo>
                  <a:pt x="2980613" y="783589"/>
                </a:lnTo>
                <a:lnTo>
                  <a:pt x="2980334" y="783589"/>
                </a:lnTo>
                <a:lnTo>
                  <a:pt x="2986062" y="781050"/>
                </a:lnTo>
                <a:lnTo>
                  <a:pt x="2985795" y="781050"/>
                </a:lnTo>
                <a:lnTo>
                  <a:pt x="2991358" y="777239"/>
                </a:lnTo>
                <a:lnTo>
                  <a:pt x="2991091" y="778510"/>
                </a:lnTo>
                <a:lnTo>
                  <a:pt x="3012418" y="778510"/>
                </a:lnTo>
                <a:lnTo>
                  <a:pt x="2985985" y="795020"/>
                </a:lnTo>
                <a:lnTo>
                  <a:pt x="2982906" y="796289"/>
                </a:lnTo>
                <a:close/>
              </a:path>
              <a:path w="3065145" h="808989">
                <a:moveTo>
                  <a:pt x="2932811" y="808989"/>
                </a:moveTo>
                <a:lnTo>
                  <a:pt x="131978" y="808989"/>
                </a:lnTo>
                <a:lnTo>
                  <a:pt x="124917" y="807720"/>
                </a:lnTo>
                <a:lnTo>
                  <a:pt x="2939884" y="807720"/>
                </a:lnTo>
                <a:lnTo>
                  <a:pt x="2932811" y="808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947555" y="4927307"/>
            <a:ext cx="1984375" cy="695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华文楷体"/>
                <a:cs typeface="华文楷体"/>
              </a:rPr>
              <a:t>库仑扭秤实</a:t>
            </a:r>
            <a:r>
              <a:rPr dirty="0" sz="2200" spc="-10" b="1">
                <a:latin typeface="华文楷体"/>
                <a:cs typeface="华文楷体"/>
              </a:rPr>
              <a:t>验 </a:t>
            </a:r>
            <a:r>
              <a:rPr dirty="0" sz="2200" b="1">
                <a:latin typeface="华文楷体"/>
                <a:cs typeface="华文楷体"/>
              </a:rPr>
              <a:t>实验结论与解</a:t>
            </a:r>
            <a:r>
              <a:rPr dirty="0" sz="2200" spc="-10" b="1">
                <a:latin typeface="华文楷体"/>
                <a:cs typeface="华文楷体"/>
              </a:rPr>
              <a:t>释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17615" y="4928184"/>
            <a:ext cx="3969219" cy="82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591592" y="4977180"/>
            <a:ext cx="1284605" cy="695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华文楷体"/>
                <a:cs typeface="华文楷体"/>
              </a:rPr>
              <a:t>问题</a:t>
            </a:r>
            <a:r>
              <a:rPr dirty="0" sz="2200" b="1">
                <a:latin typeface="华文楷体"/>
                <a:cs typeface="华文楷体"/>
              </a:rPr>
              <a:t>/</a:t>
            </a:r>
            <a:r>
              <a:rPr dirty="0" sz="2200" b="1">
                <a:latin typeface="华文楷体"/>
                <a:cs typeface="华文楷体"/>
              </a:rPr>
              <a:t>证</a:t>
            </a:r>
            <a:r>
              <a:rPr dirty="0" sz="2200" spc="-5" b="1">
                <a:latin typeface="华文楷体"/>
                <a:cs typeface="华文楷体"/>
              </a:rPr>
              <a:t>据 </a:t>
            </a:r>
            <a:r>
              <a:rPr dirty="0" sz="2200" b="1">
                <a:latin typeface="华文楷体"/>
                <a:cs typeface="华文楷体"/>
              </a:rPr>
              <a:t>解释</a:t>
            </a:r>
            <a:r>
              <a:rPr dirty="0" sz="2200" b="1">
                <a:latin typeface="华文楷体"/>
                <a:cs typeface="华文楷体"/>
              </a:rPr>
              <a:t>/</a:t>
            </a:r>
            <a:r>
              <a:rPr dirty="0" sz="2200" b="1">
                <a:latin typeface="华文楷体"/>
                <a:cs typeface="华文楷体"/>
              </a:rPr>
              <a:t>交</a:t>
            </a:r>
            <a:r>
              <a:rPr dirty="0" sz="2200" spc="-10" b="1">
                <a:latin typeface="华文楷体"/>
                <a:cs typeface="华文楷体"/>
              </a:rPr>
              <a:t>流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43861" y="5193017"/>
            <a:ext cx="114617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楷体"/>
                <a:cs typeface="楷体"/>
              </a:rPr>
              <a:t>科学探</a:t>
            </a:r>
            <a:r>
              <a:rPr dirty="0" sz="2200" spc="-15" b="1">
                <a:latin typeface="楷体"/>
                <a:cs typeface="楷体"/>
              </a:rPr>
              <a:t>究</a:t>
            </a:r>
            <a:endParaRPr sz="2200">
              <a:latin typeface="楷体"/>
              <a:cs typeface="楷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20111" y="3176016"/>
            <a:ext cx="3473450" cy="1490980"/>
          </a:xfrm>
          <a:custGeom>
            <a:avLst/>
            <a:gdLst/>
            <a:ahLst/>
            <a:cxnLst/>
            <a:rect l="l" t="t" r="r" b="b"/>
            <a:pathLst>
              <a:path w="3473450" h="1490979">
                <a:moveTo>
                  <a:pt x="3224784" y="1490471"/>
                </a:moveTo>
                <a:lnTo>
                  <a:pt x="248412" y="1490471"/>
                </a:lnTo>
                <a:lnTo>
                  <a:pt x="198449" y="1485310"/>
                </a:lnTo>
                <a:lnTo>
                  <a:pt x="151895" y="1470758"/>
                </a:lnTo>
                <a:lnTo>
                  <a:pt x="109748" y="1447811"/>
                </a:lnTo>
                <a:lnTo>
                  <a:pt x="73004" y="1417467"/>
                </a:lnTo>
                <a:lnTo>
                  <a:pt x="42660" y="1380723"/>
                </a:lnTo>
                <a:lnTo>
                  <a:pt x="19713" y="1338576"/>
                </a:lnTo>
                <a:lnTo>
                  <a:pt x="5161" y="1292022"/>
                </a:lnTo>
                <a:lnTo>
                  <a:pt x="0" y="1242059"/>
                </a:lnTo>
                <a:lnTo>
                  <a:pt x="0" y="248411"/>
                </a:lnTo>
                <a:lnTo>
                  <a:pt x="5161" y="198457"/>
                </a:lnTo>
                <a:lnTo>
                  <a:pt x="19713" y="151910"/>
                </a:lnTo>
                <a:lnTo>
                  <a:pt x="42660" y="109766"/>
                </a:lnTo>
                <a:lnTo>
                  <a:pt x="73004" y="73023"/>
                </a:lnTo>
                <a:lnTo>
                  <a:pt x="109748" y="42678"/>
                </a:lnTo>
                <a:lnTo>
                  <a:pt x="151895" y="19728"/>
                </a:lnTo>
                <a:lnTo>
                  <a:pt x="198449" y="5169"/>
                </a:lnTo>
                <a:lnTo>
                  <a:pt x="248412" y="0"/>
                </a:lnTo>
                <a:lnTo>
                  <a:pt x="3224784" y="0"/>
                </a:lnTo>
                <a:lnTo>
                  <a:pt x="3274896" y="5169"/>
                </a:lnTo>
                <a:lnTo>
                  <a:pt x="3321557" y="19728"/>
                </a:lnTo>
                <a:lnTo>
                  <a:pt x="3363769" y="42678"/>
                </a:lnTo>
                <a:lnTo>
                  <a:pt x="3400534" y="73023"/>
                </a:lnTo>
                <a:lnTo>
                  <a:pt x="3430857" y="109766"/>
                </a:lnTo>
                <a:lnTo>
                  <a:pt x="3453739" y="151910"/>
                </a:lnTo>
                <a:lnTo>
                  <a:pt x="3468184" y="198457"/>
                </a:lnTo>
                <a:lnTo>
                  <a:pt x="3473196" y="248411"/>
                </a:lnTo>
                <a:lnTo>
                  <a:pt x="3473196" y="1242059"/>
                </a:lnTo>
                <a:lnTo>
                  <a:pt x="3468184" y="1292022"/>
                </a:lnTo>
                <a:lnTo>
                  <a:pt x="3453739" y="1338576"/>
                </a:lnTo>
                <a:lnTo>
                  <a:pt x="3430857" y="1380723"/>
                </a:lnTo>
                <a:lnTo>
                  <a:pt x="3400534" y="1417467"/>
                </a:lnTo>
                <a:lnTo>
                  <a:pt x="3363769" y="1447811"/>
                </a:lnTo>
                <a:lnTo>
                  <a:pt x="3321557" y="1470758"/>
                </a:lnTo>
                <a:lnTo>
                  <a:pt x="3274896" y="1485310"/>
                </a:lnTo>
                <a:lnTo>
                  <a:pt x="3224784" y="1490471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414117" y="3170047"/>
            <a:ext cx="3486150" cy="1498600"/>
          </a:xfrm>
          <a:custGeom>
            <a:avLst/>
            <a:gdLst/>
            <a:ahLst/>
            <a:cxnLst/>
            <a:rect l="l" t="t" r="r" b="b"/>
            <a:pathLst>
              <a:path w="3486150" h="1498600">
                <a:moveTo>
                  <a:pt x="3318548" y="12700"/>
                </a:moveTo>
                <a:lnTo>
                  <a:pt x="167093" y="12700"/>
                </a:lnTo>
                <a:lnTo>
                  <a:pt x="178892" y="0"/>
                </a:lnTo>
                <a:lnTo>
                  <a:pt x="3306762" y="0"/>
                </a:lnTo>
                <a:lnTo>
                  <a:pt x="3318548" y="12700"/>
                </a:lnTo>
                <a:close/>
              </a:path>
              <a:path w="3486150" h="1498600">
                <a:moveTo>
                  <a:pt x="171310" y="25400"/>
                </a:moveTo>
                <a:lnTo>
                  <a:pt x="133261" y="25400"/>
                </a:lnTo>
                <a:lnTo>
                  <a:pt x="144246" y="12700"/>
                </a:lnTo>
                <a:lnTo>
                  <a:pt x="182841" y="12700"/>
                </a:lnTo>
                <a:lnTo>
                  <a:pt x="171310" y="25400"/>
                </a:lnTo>
                <a:close/>
              </a:path>
              <a:path w="3486150" h="1498600">
                <a:moveTo>
                  <a:pt x="3352380" y="25400"/>
                </a:moveTo>
                <a:lnTo>
                  <a:pt x="3314331" y="25400"/>
                </a:lnTo>
                <a:lnTo>
                  <a:pt x="3302800" y="12700"/>
                </a:lnTo>
                <a:lnTo>
                  <a:pt x="3341395" y="12700"/>
                </a:lnTo>
                <a:lnTo>
                  <a:pt x="3352380" y="25400"/>
                </a:lnTo>
                <a:close/>
              </a:path>
              <a:path w="3486150" h="1498600">
                <a:moveTo>
                  <a:pt x="139192" y="38100"/>
                </a:moveTo>
                <a:lnTo>
                  <a:pt x="112268" y="38100"/>
                </a:lnTo>
                <a:lnTo>
                  <a:pt x="122605" y="25400"/>
                </a:lnTo>
                <a:lnTo>
                  <a:pt x="149898" y="25400"/>
                </a:lnTo>
                <a:lnTo>
                  <a:pt x="139192" y="38100"/>
                </a:lnTo>
                <a:close/>
              </a:path>
              <a:path w="3486150" h="1498600">
                <a:moveTo>
                  <a:pt x="3373374" y="38100"/>
                </a:moveTo>
                <a:lnTo>
                  <a:pt x="3346450" y="38100"/>
                </a:lnTo>
                <a:lnTo>
                  <a:pt x="3335743" y="25400"/>
                </a:lnTo>
                <a:lnTo>
                  <a:pt x="3363048" y="25400"/>
                </a:lnTo>
                <a:lnTo>
                  <a:pt x="3373374" y="38100"/>
                </a:lnTo>
                <a:close/>
              </a:path>
              <a:path w="3486150" h="1498600">
                <a:moveTo>
                  <a:pt x="100634" y="63500"/>
                </a:moveTo>
                <a:lnTo>
                  <a:pt x="83426" y="63500"/>
                </a:lnTo>
                <a:lnTo>
                  <a:pt x="92671" y="50800"/>
                </a:lnTo>
                <a:lnTo>
                  <a:pt x="102285" y="38100"/>
                </a:lnTo>
                <a:lnTo>
                  <a:pt x="129324" y="38100"/>
                </a:lnTo>
                <a:lnTo>
                  <a:pt x="119253" y="50800"/>
                </a:lnTo>
                <a:lnTo>
                  <a:pt x="110007" y="50800"/>
                </a:lnTo>
                <a:lnTo>
                  <a:pt x="100634" y="63500"/>
                </a:lnTo>
                <a:close/>
              </a:path>
              <a:path w="3486150" h="1498600">
                <a:moveTo>
                  <a:pt x="3402215" y="63500"/>
                </a:moveTo>
                <a:lnTo>
                  <a:pt x="3385007" y="63500"/>
                </a:lnTo>
                <a:lnTo>
                  <a:pt x="3375634" y="50800"/>
                </a:lnTo>
                <a:lnTo>
                  <a:pt x="3366389" y="50800"/>
                </a:lnTo>
                <a:lnTo>
                  <a:pt x="3356317" y="38100"/>
                </a:lnTo>
                <a:lnTo>
                  <a:pt x="3383356" y="38100"/>
                </a:lnTo>
                <a:lnTo>
                  <a:pt x="3392982" y="50800"/>
                </a:lnTo>
                <a:lnTo>
                  <a:pt x="3402215" y="63500"/>
                </a:lnTo>
                <a:close/>
              </a:path>
              <a:path w="3486150" h="1498600">
                <a:moveTo>
                  <a:pt x="60667" y="101600"/>
                </a:moveTo>
                <a:lnTo>
                  <a:pt x="50596" y="101600"/>
                </a:lnTo>
                <a:lnTo>
                  <a:pt x="58153" y="88900"/>
                </a:lnTo>
                <a:lnTo>
                  <a:pt x="66154" y="76200"/>
                </a:lnTo>
                <a:lnTo>
                  <a:pt x="74587" y="63500"/>
                </a:lnTo>
                <a:lnTo>
                  <a:pt x="92087" y="63500"/>
                </a:lnTo>
                <a:lnTo>
                  <a:pt x="83464" y="76200"/>
                </a:lnTo>
                <a:lnTo>
                  <a:pt x="83667" y="76200"/>
                </a:lnTo>
                <a:lnTo>
                  <a:pt x="75450" y="88900"/>
                </a:lnTo>
                <a:lnTo>
                  <a:pt x="68046" y="88900"/>
                </a:lnTo>
                <a:lnTo>
                  <a:pt x="60667" y="101600"/>
                </a:lnTo>
                <a:close/>
              </a:path>
              <a:path w="3486150" h="1498600">
                <a:moveTo>
                  <a:pt x="3435057" y="101600"/>
                </a:moveTo>
                <a:lnTo>
                  <a:pt x="3424974" y="101600"/>
                </a:lnTo>
                <a:lnTo>
                  <a:pt x="3417595" y="88900"/>
                </a:lnTo>
                <a:lnTo>
                  <a:pt x="3410191" y="88900"/>
                </a:lnTo>
                <a:lnTo>
                  <a:pt x="3401974" y="76200"/>
                </a:lnTo>
                <a:lnTo>
                  <a:pt x="3402190" y="76200"/>
                </a:lnTo>
                <a:lnTo>
                  <a:pt x="3393567" y="63500"/>
                </a:lnTo>
                <a:lnTo>
                  <a:pt x="3411054" y="63500"/>
                </a:lnTo>
                <a:lnTo>
                  <a:pt x="3419487" y="76200"/>
                </a:lnTo>
                <a:lnTo>
                  <a:pt x="3427488" y="88900"/>
                </a:lnTo>
                <a:lnTo>
                  <a:pt x="3435057" y="101600"/>
                </a:lnTo>
                <a:close/>
              </a:path>
              <a:path w="3486150" h="1498600">
                <a:moveTo>
                  <a:pt x="23533" y="177800"/>
                </a:moveTo>
                <a:lnTo>
                  <a:pt x="11468" y="177800"/>
                </a:lnTo>
                <a:lnTo>
                  <a:pt x="15455" y="165100"/>
                </a:lnTo>
                <a:lnTo>
                  <a:pt x="30734" y="127000"/>
                </a:lnTo>
                <a:lnTo>
                  <a:pt x="43497" y="101600"/>
                </a:lnTo>
                <a:lnTo>
                  <a:pt x="60858" y="101600"/>
                </a:lnTo>
                <a:lnTo>
                  <a:pt x="53936" y="114300"/>
                </a:lnTo>
                <a:lnTo>
                  <a:pt x="54102" y="114300"/>
                </a:lnTo>
                <a:lnTo>
                  <a:pt x="47650" y="127000"/>
                </a:lnTo>
                <a:lnTo>
                  <a:pt x="41973" y="127000"/>
                </a:lnTo>
                <a:lnTo>
                  <a:pt x="36487" y="139700"/>
                </a:lnTo>
                <a:lnTo>
                  <a:pt x="36626" y="139700"/>
                </a:lnTo>
                <a:lnTo>
                  <a:pt x="31648" y="152400"/>
                </a:lnTo>
                <a:lnTo>
                  <a:pt x="27330" y="165100"/>
                </a:lnTo>
                <a:lnTo>
                  <a:pt x="23533" y="177800"/>
                </a:lnTo>
                <a:close/>
              </a:path>
              <a:path w="3486150" h="1498600">
                <a:moveTo>
                  <a:pt x="3474186" y="177800"/>
                </a:moveTo>
                <a:lnTo>
                  <a:pt x="3462108" y="177800"/>
                </a:lnTo>
                <a:lnTo>
                  <a:pt x="3458209" y="165100"/>
                </a:lnTo>
                <a:lnTo>
                  <a:pt x="3453879" y="152400"/>
                </a:lnTo>
                <a:lnTo>
                  <a:pt x="3449027" y="139700"/>
                </a:lnTo>
                <a:lnTo>
                  <a:pt x="3443668" y="127000"/>
                </a:lnTo>
                <a:lnTo>
                  <a:pt x="3438004" y="127000"/>
                </a:lnTo>
                <a:lnTo>
                  <a:pt x="3431540" y="114300"/>
                </a:lnTo>
                <a:lnTo>
                  <a:pt x="3431717" y="114300"/>
                </a:lnTo>
                <a:lnTo>
                  <a:pt x="3424796" y="101600"/>
                </a:lnTo>
                <a:lnTo>
                  <a:pt x="3442157" y="101600"/>
                </a:lnTo>
                <a:lnTo>
                  <a:pt x="3460534" y="139700"/>
                </a:lnTo>
                <a:lnTo>
                  <a:pt x="3470186" y="165100"/>
                </a:lnTo>
                <a:lnTo>
                  <a:pt x="3474186" y="177800"/>
                </a:lnTo>
                <a:close/>
              </a:path>
              <a:path w="3486150" h="1498600">
                <a:moveTo>
                  <a:pt x="20294" y="190500"/>
                </a:moveTo>
                <a:lnTo>
                  <a:pt x="8026" y="190500"/>
                </a:lnTo>
                <a:lnTo>
                  <a:pt x="9664" y="177800"/>
                </a:lnTo>
                <a:lnTo>
                  <a:pt x="21907" y="177800"/>
                </a:lnTo>
                <a:lnTo>
                  <a:pt x="20294" y="190500"/>
                </a:lnTo>
                <a:close/>
              </a:path>
              <a:path w="3486150" h="1498600">
                <a:moveTo>
                  <a:pt x="3477628" y="190500"/>
                </a:moveTo>
                <a:lnTo>
                  <a:pt x="3465347" y="190500"/>
                </a:lnTo>
                <a:lnTo>
                  <a:pt x="3463747" y="177800"/>
                </a:lnTo>
                <a:lnTo>
                  <a:pt x="3475977" y="177800"/>
                </a:lnTo>
                <a:lnTo>
                  <a:pt x="3477628" y="190500"/>
                </a:lnTo>
                <a:close/>
              </a:path>
              <a:path w="3486150" h="1498600">
                <a:moveTo>
                  <a:pt x="17602" y="203200"/>
                </a:moveTo>
                <a:lnTo>
                  <a:pt x="5181" y="203200"/>
                </a:lnTo>
                <a:lnTo>
                  <a:pt x="6527" y="190500"/>
                </a:lnTo>
                <a:lnTo>
                  <a:pt x="18910" y="190500"/>
                </a:lnTo>
                <a:lnTo>
                  <a:pt x="17602" y="203200"/>
                </a:lnTo>
                <a:close/>
              </a:path>
              <a:path w="3486150" h="1498600">
                <a:moveTo>
                  <a:pt x="3480473" y="203200"/>
                </a:moveTo>
                <a:lnTo>
                  <a:pt x="3468039" y="203200"/>
                </a:lnTo>
                <a:lnTo>
                  <a:pt x="3466731" y="190500"/>
                </a:lnTo>
                <a:lnTo>
                  <a:pt x="3479126" y="190500"/>
                </a:lnTo>
                <a:lnTo>
                  <a:pt x="3480473" y="203200"/>
                </a:lnTo>
                <a:close/>
              </a:path>
              <a:path w="3486150" h="1498600">
                <a:moveTo>
                  <a:pt x="13944" y="228600"/>
                </a:moveTo>
                <a:lnTo>
                  <a:pt x="1320" y="228600"/>
                </a:lnTo>
                <a:lnTo>
                  <a:pt x="2044" y="215900"/>
                </a:lnTo>
                <a:lnTo>
                  <a:pt x="2933" y="203200"/>
                </a:lnTo>
                <a:lnTo>
                  <a:pt x="16497" y="203200"/>
                </a:lnTo>
                <a:lnTo>
                  <a:pt x="15481" y="215900"/>
                </a:lnTo>
                <a:lnTo>
                  <a:pt x="14655" y="215900"/>
                </a:lnTo>
                <a:lnTo>
                  <a:pt x="13944" y="228600"/>
                </a:lnTo>
                <a:close/>
              </a:path>
              <a:path w="3486150" h="1498600">
                <a:moveTo>
                  <a:pt x="3484333" y="228600"/>
                </a:moveTo>
                <a:lnTo>
                  <a:pt x="3471697" y="228600"/>
                </a:lnTo>
                <a:lnTo>
                  <a:pt x="3470986" y="215900"/>
                </a:lnTo>
                <a:lnTo>
                  <a:pt x="3470160" y="215900"/>
                </a:lnTo>
                <a:lnTo>
                  <a:pt x="3469144" y="203200"/>
                </a:lnTo>
                <a:lnTo>
                  <a:pt x="3482708" y="203200"/>
                </a:lnTo>
                <a:lnTo>
                  <a:pt x="3483597" y="215900"/>
                </a:lnTo>
                <a:lnTo>
                  <a:pt x="3484333" y="228600"/>
                </a:lnTo>
                <a:close/>
              </a:path>
              <a:path w="3486150" h="1498600">
                <a:moveTo>
                  <a:pt x="13017" y="241300"/>
                </a:moveTo>
                <a:lnTo>
                  <a:pt x="330" y="241300"/>
                </a:lnTo>
                <a:lnTo>
                  <a:pt x="749" y="228600"/>
                </a:lnTo>
                <a:lnTo>
                  <a:pt x="13411" y="228600"/>
                </a:lnTo>
                <a:lnTo>
                  <a:pt x="13017" y="241300"/>
                </a:lnTo>
                <a:close/>
              </a:path>
              <a:path w="3486150" h="1498600">
                <a:moveTo>
                  <a:pt x="3485311" y="241300"/>
                </a:moveTo>
                <a:lnTo>
                  <a:pt x="3472637" y="241300"/>
                </a:lnTo>
                <a:lnTo>
                  <a:pt x="3472230" y="228600"/>
                </a:lnTo>
                <a:lnTo>
                  <a:pt x="3484905" y="228600"/>
                </a:lnTo>
                <a:lnTo>
                  <a:pt x="3485311" y="241300"/>
                </a:lnTo>
                <a:close/>
              </a:path>
              <a:path w="3486150" h="1498600">
                <a:moveTo>
                  <a:pt x="12700" y="1244600"/>
                </a:moveTo>
                <a:lnTo>
                  <a:pt x="0" y="1244600"/>
                </a:lnTo>
                <a:lnTo>
                  <a:pt x="88" y="241300"/>
                </a:lnTo>
                <a:lnTo>
                  <a:pt x="12788" y="241300"/>
                </a:lnTo>
                <a:lnTo>
                  <a:pt x="12700" y="1244600"/>
                </a:lnTo>
                <a:close/>
              </a:path>
              <a:path w="3486150" h="1498600">
                <a:moveTo>
                  <a:pt x="3485642" y="1244600"/>
                </a:moveTo>
                <a:lnTo>
                  <a:pt x="3472942" y="1244600"/>
                </a:lnTo>
                <a:lnTo>
                  <a:pt x="3472865" y="241300"/>
                </a:lnTo>
                <a:lnTo>
                  <a:pt x="3485565" y="241300"/>
                </a:lnTo>
                <a:lnTo>
                  <a:pt x="3485642" y="1244600"/>
                </a:lnTo>
                <a:close/>
              </a:path>
              <a:path w="3486150" h="1498600">
                <a:moveTo>
                  <a:pt x="13017" y="1257300"/>
                </a:moveTo>
                <a:lnTo>
                  <a:pt x="330" y="1257300"/>
                </a:lnTo>
                <a:lnTo>
                  <a:pt x="88" y="1244600"/>
                </a:lnTo>
                <a:lnTo>
                  <a:pt x="12776" y="1244600"/>
                </a:lnTo>
                <a:lnTo>
                  <a:pt x="13017" y="1257300"/>
                </a:lnTo>
                <a:close/>
              </a:path>
              <a:path w="3486150" h="1498600">
                <a:moveTo>
                  <a:pt x="3485311" y="1257300"/>
                </a:moveTo>
                <a:lnTo>
                  <a:pt x="3472624" y="1257300"/>
                </a:lnTo>
                <a:lnTo>
                  <a:pt x="3472865" y="1244600"/>
                </a:lnTo>
                <a:lnTo>
                  <a:pt x="3485565" y="1244600"/>
                </a:lnTo>
                <a:lnTo>
                  <a:pt x="3485311" y="1257300"/>
                </a:lnTo>
                <a:close/>
              </a:path>
              <a:path w="3486150" h="1498600">
                <a:moveTo>
                  <a:pt x="13957" y="1270000"/>
                </a:moveTo>
                <a:lnTo>
                  <a:pt x="1320" y="1270000"/>
                </a:lnTo>
                <a:lnTo>
                  <a:pt x="749" y="1257300"/>
                </a:lnTo>
                <a:lnTo>
                  <a:pt x="13398" y="1257300"/>
                </a:lnTo>
                <a:lnTo>
                  <a:pt x="13957" y="1270000"/>
                </a:lnTo>
                <a:close/>
              </a:path>
              <a:path w="3486150" h="1498600">
                <a:moveTo>
                  <a:pt x="3484333" y="1270000"/>
                </a:moveTo>
                <a:lnTo>
                  <a:pt x="3471684" y="1270000"/>
                </a:lnTo>
                <a:lnTo>
                  <a:pt x="3472243" y="1257300"/>
                </a:lnTo>
                <a:lnTo>
                  <a:pt x="3484905" y="1257300"/>
                </a:lnTo>
                <a:lnTo>
                  <a:pt x="3484333" y="1270000"/>
                </a:lnTo>
                <a:close/>
              </a:path>
              <a:path w="3486150" h="1498600">
                <a:moveTo>
                  <a:pt x="15506" y="1282700"/>
                </a:moveTo>
                <a:lnTo>
                  <a:pt x="2933" y="1282700"/>
                </a:lnTo>
                <a:lnTo>
                  <a:pt x="2044" y="1270000"/>
                </a:lnTo>
                <a:lnTo>
                  <a:pt x="14643" y="1270000"/>
                </a:lnTo>
                <a:lnTo>
                  <a:pt x="15506" y="1282700"/>
                </a:lnTo>
                <a:close/>
              </a:path>
              <a:path w="3486150" h="1498600">
                <a:moveTo>
                  <a:pt x="3482708" y="1282700"/>
                </a:moveTo>
                <a:lnTo>
                  <a:pt x="3470148" y="1282700"/>
                </a:lnTo>
                <a:lnTo>
                  <a:pt x="3471011" y="1270000"/>
                </a:lnTo>
                <a:lnTo>
                  <a:pt x="3483597" y="1270000"/>
                </a:lnTo>
                <a:lnTo>
                  <a:pt x="3482708" y="1282700"/>
                </a:lnTo>
                <a:close/>
              </a:path>
              <a:path w="3486150" h="1498600">
                <a:moveTo>
                  <a:pt x="17640" y="1295400"/>
                </a:moveTo>
                <a:lnTo>
                  <a:pt x="5181" y="1295400"/>
                </a:lnTo>
                <a:lnTo>
                  <a:pt x="3975" y="1282700"/>
                </a:lnTo>
                <a:lnTo>
                  <a:pt x="16471" y="1282700"/>
                </a:lnTo>
                <a:lnTo>
                  <a:pt x="17640" y="1295400"/>
                </a:lnTo>
                <a:close/>
              </a:path>
              <a:path w="3486150" h="1498600">
                <a:moveTo>
                  <a:pt x="3480473" y="1295400"/>
                </a:moveTo>
                <a:lnTo>
                  <a:pt x="3468014" y="1295400"/>
                </a:lnTo>
                <a:lnTo>
                  <a:pt x="3469182" y="1282700"/>
                </a:lnTo>
                <a:lnTo>
                  <a:pt x="3481666" y="1282700"/>
                </a:lnTo>
                <a:lnTo>
                  <a:pt x="3480473" y="1295400"/>
                </a:lnTo>
                <a:close/>
              </a:path>
              <a:path w="3486150" h="1498600">
                <a:moveTo>
                  <a:pt x="20345" y="1308100"/>
                </a:moveTo>
                <a:lnTo>
                  <a:pt x="8026" y="1308100"/>
                </a:lnTo>
                <a:lnTo>
                  <a:pt x="6527" y="1295400"/>
                </a:lnTo>
                <a:lnTo>
                  <a:pt x="18884" y="1295400"/>
                </a:lnTo>
                <a:lnTo>
                  <a:pt x="20345" y="1308100"/>
                </a:lnTo>
                <a:close/>
              </a:path>
              <a:path w="3486150" h="1498600">
                <a:moveTo>
                  <a:pt x="3477628" y="1308100"/>
                </a:moveTo>
                <a:lnTo>
                  <a:pt x="3465309" y="1308100"/>
                </a:lnTo>
                <a:lnTo>
                  <a:pt x="3466769" y="1295400"/>
                </a:lnTo>
                <a:lnTo>
                  <a:pt x="3479126" y="1295400"/>
                </a:lnTo>
                <a:lnTo>
                  <a:pt x="3477628" y="1308100"/>
                </a:lnTo>
                <a:close/>
              </a:path>
              <a:path w="3486150" h="1498600">
                <a:moveTo>
                  <a:pt x="36626" y="1346200"/>
                </a:moveTo>
                <a:lnTo>
                  <a:pt x="20015" y="1346200"/>
                </a:lnTo>
                <a:lnTo>
                  <a:pt x="15455" y="1333500"/>
                </a:lnTo>
                <a:lnTo>
                  <a:pt x="11468" y="1320800"/>
                </a:lnTo>
                <a:lnTo>
                  <a:pt x="9664" y="1308100"/>
                </a:lnTo>
                <a:lnTo>
                  <a:pt x="23533" y="1308100"/>
                </a:lnTo>
                <a:lnTo>
                  <a:pt x="27431" y="1320800"/>
                </a:lnTo>
                <a:lnTo>
                  <a:pt x="31775" y="1333500"/>
                </a:lnTo>
                <a:lnTo>
                  <a:pt x="36626" y="1346200"/>
                </a:lnTo>
                <a:close/>
              </a:path>
              <a:path w="3486150" h="1498600">
                <a:moveTo>
                  <a:pt x="3465626" y="1346200"/>
                </a:moveTo>
                <a:lnTo>
                  <a:pt x="3449027" y="1346200"/>
                </a:lnTo>
                <a:lnTo>
                  <a:pt x="3453993" y="1333500"/>
                </a:lnTo>
                <a:lnTo>
                  <a:pt x="3458324" y="1320800"/>
                </a:lnTo>
                <a:lnTo>
                  <a:pt x="3462108" y="1308100"/>
                </a:lnTo>
                <a:lnTo>
                  <a:pt x="3475977" y="1308100"/>
                </a:lnTo>
                <a:lnTo>
                  <a:pt x="3474186" y="1320800"/>
                </a:lnTo>
                <a:lnTo>
                  <a:pt x="3470186" y="1333500"/>
                </a:lnTo>
                <a:lnTo>
                  <a:pt x="3465626" y="1346200"/>
                </a:lnTo>
                <a:close/>
              </a:path>
              <a:path w="3486150" h="1498600">
                <a:moveTo>
                  <a:pt x="75653" y="1409700"/>
                </a:moveTo>
                <a:lnTo>
                  <a:pt x="58153" y="1409700"/>
                </a:lnTo>
                <a:lnTo>
                  <a:pt x="50596" y="1397000"/>
                </a:lnTo>
                <a:lnTo>
                  <a:pt x="43497" y="1384300"/>
                </a:lnTo>
                <a:lnTo>
                  <a:pt x="36868" y="1371600"/>
                </a:lnTo>
                <a:lnTo>
                  <a:pt x="30734" y="1358900"/>
                </a:lnTo>
                <a:lnTo>
                  <a:pt x="25120" y="1346200"/>
                </a:lnTo>
                <a:lnTo>
                  <a:pt x="36487" y="1346200"/>
                </a:lnTo>
                <a:lnTo>
                  <a:pt x="41973" y="1358900"/>
                </a:lnTo>
                <a:lnTo>
                  <a:pt x="41821" y="1358900"/>
                </a:lnTo>
                <a:lnTo>
                  <a:pt x="47802" y="1371600"/>
                </a:lnTo>
                <a:lnTo>
                  <a:pt x="53936" y="1371600"/>
                </a:lnTo>
                <a:lnTo>
                  <a:pt x="60858" y="1384300"/>
                </a:lnTo>
                <a:lnTo>
                  <a:pt x="60667" y="1384300"/>
                </a:lnTo>
                <a:lnTo>
                  <a:pt x="68046" y="1397000"/>
                </a:lnTo>
                <a:lnTo>
                  <a:pt x="67856" y="1397000"/>
                </a:lnTo>
                <a:lnTo>
                  <a:pt x="75653" y="1409700"/>
                </a:lnTo>
                <a:close/>
              </a:path>
              <a:path w="3486150" h="1498600">
                <a:moveTo>
                  <a:pt x="3427488" y="1409700"/>
                </a:moveTo>
                <a:lnTo>
                  <a:pt x="3409988" y="1409700"/>
                </a:lnTo>
                <a:lnTo>
                  <a:pt x="3417798" y="1397000"/>
                </a:lnTo>
                <a:lnTo>
                  <a:pt x="3417595" y="1397000"/>
                </a:lnTo>
                <a:lnTo>
                  <a:pt x="3424974" y="1384300"/>
                </a:lnTo>
                <a:lnTo>
                  <a:pt x="3424796" y="1384300"/>
                </a:lnTo>
                <a:lnTo>
                  <a:pt x="3431717" y="1371600"/>
                </a:lnTo>
                <a:lnTo>
                  <a:pt x="3437839" y="1371600"/>
                </a:lnTo>
                <a:lnTo>
                  <a:pt x="3443820" y="1358900"/>
                </a:lnTo>
                <a:lnTo>
                  <a:pt x="3443668" y="1358900"/>
                </a:lnTo>
                <a:lnTo>
                  <a:pt x="3449154" y="1346200"/>
                </a:lnTo>
                <a:lnTo>
                  <a:pt x="3460534" y="1346200"/>
                </a:lnTo>
                <a:lnTo>
                  <a:pt x="3454907" y="1358900"/>
                </a:lnTo>
                <a:lnTo>
                  <a:pt x="3448773" y="1371600"/>
                </a:lnTo>
                <a:lnTo>
                  <a:pt x="3442157" y="1384300"/>
                </a:lnTo>
                <a:lnTo>
                  <a:pt x="3435057" y="1397000"/>
                </a:lnTo>
                <a:lnTo>
                  <a:pt x="3427488" y="1409700"/>
                </a:lnTo>
                <a:close/>
              </a:path>
              <a:path w="3486150" h="1498600">
                <a:moveTo>
                  <a:pt x="110007" y="1435100"/>
                </a:moveTo>
                <a:lnTo>
                  <a:pt x="83426" y="1435100"/>
                </a:lnTo>
                <a:lnTo>
                  <a:pt x="74587" y="1422400"/>
                </a:lnTo>
                <a:lnTo>
                  <a:pt x="66154" y="1409700"/>
                </a:lnTo>
                <a:lnTo>
                  <a:pt x="83464" y="1409700"/>
                </a:lnTo>
                <a:lnTo>
                  <a:pt x="92087" y="1422400"/>
                </a:lnTo>
                <a:lnTo>
                  <a:pt x="100634" y="1422400"/>
                </a:lnTo>
                <a:lnTo>
                  <a:pt x="110007" y="1435100"/>
                </a:lnTo>
                <a:close/>
              </a:path>
              <a:path w="3486150" h="1498600">
                <a:moveTo>
                  <a:pt x="3402215" y="1435100"/>
                </a:moveTo>
                <a:lnTo>
                  <a:pt x="3375634" y="1435100"/>
                </a:lnTo>
                <a:lnTo>
                  <a:pt x="3385007" y="1422400"/>
                </a:lnTo>
                <a:lnTo>
                  <a:pt x="3393567" y="1422400"/>
                </a:lnTo>
                <a:lnTo>
                  <a:pt x="3402190" y="1409700"/>
                </a:lnTo>
                <a:lnTo>
                  <a:pt x="3419487" y="1409700"/>
                </a:lnTo>
                <a:lnTo>
                  <a:pt x="3411054" y="1422400"/>
                </a:lnTo>
                <a:lnTo>
                  <a:pt x="3402215" y="1435100"/>
                </a:lnTo>
                <a:close/>
              </a:path>
              <a:path w="3486150" h="1498600">
                <a:moveTo>
                  <a:pt x="119506" y="1447800"/>
                </a:moveTo>
                <a:lnTo>
                  <a:pt x="102285" y="1447800"/>
                </a:lnTo>
                <a:lnTo>
                  <a:pt x="92671" y="1435100"/>
                </a:lnTo>
                <a:lnTo>
                  <a:pt x="109766" y="1435100"/>
                </a:lnTo>
                <a:lnTo>
                  <a:pt x="119506" y="1447800"/>
                </a:lnTo>
                <a:close/>
              </a:path>
              <a:path w="3486150" h="1498600">
                <a:moveTo>
                  <a:pt x="3383356" y="1447800"/>
                </a:moveTo>
                <a:lnTo>
                  <a:pt x="3366147" y="1447800"/>
                </a:lnTo>
                <a:lnTo>
                  <a:pt x="3375875" y="1435100"/>
                </a:lnTo>
                <a:lnTo>
                  <a:pt x="3392982" y="1435100"/>
                </a:lnTo>
                <a:lnTo>
                  <a:pt x="3383356" y="1447800"/>
                </a:lnTo>
                <a:close/>
              </a:path>
              <a:path w="3486150" h="1498600">
                <a:moveTo>
                  <a:pt x="139458" y="1460500"/>
                </a:moveTo>
                <a:lnTo>
                  <a:pt x="122605" y="1460500"/>
                </a:lnTo>
                <a:lnTo>
                  <a:pt x="112268" y="1447800"/>
                </a:lnTo>
                <a:lnTo>
                  <a:pt x="129057" y="1447800"/>
                </a:lnTo>
                <a:lnTo>
                  <a:pt x="139458" y="1460500"/>
                </a:lnTo>
                <a:close/>
              </a:path>
              <a:path w="3486150" h="1498600">
                <a:moveTo>
                  <a:pt x="149898" y="1460500"/>
                </a:moveTo>
                <a:lnTo>
                  <a:pt x="139458" y="1460500"/>
                </a:lnTo>
                <a:lnTo>
                  <a:pt x="139192" y="1447800"/>
                </a:lnTo>
                <a:lnTo>
                  <a:pt x="149898" y="1460500"/>
                </a:lnTo>
                <a:close/>
              </a:path>
              <a:path w="3486150" h="1498600">
                <a:moveTo>
                  <a:pt x="3346183" y="1460500"/>
                </a:moveTo>
                <a:lnTo>
                  <a:pt x="3335743" y="1460500"/>
                </a:lnTo>
                <a:lnTo>
                  <a:pt x="3346450" y="1447800"/>
                </a:lnTo>
                <a:lnTo>
                  <a:pt x="3346183" y="1460500"/>
                </a:lnTo>
                <a:close/>
              </a:path>
              <a:path w="3486150" h="1498600">
                <a:moveTo>
                  <a:pt x="3363048" y="1460500"/>
                </a:moveTo>
                <a:lnTo>
                  <a:pt x="3346183" y="1460500"/>
                </a:lnTo>
                <a:lnTo>
                  <a:pt x="3356584" y="1447800"/>
                </a:lnTo>
                <a:lnTo>
                  <a:pt x="3373374" y="1447800"/>
                </a:lnTo>
                <a:lnTo>
                  <a:pt x="3363048" y="1460500"/>
                </a:lnTo>
                <a:close/>
              </a:path>
              <a:path w="3486150" h="1498600">
                <a:moveTo>
                  <a:pt x="171602" y="1473200"/>
                </a:moveTo>
                <a:lnTo>
                  <a:pt x="144246" y="1473200"/>
                </a:lnTo>
                <a:lnTo>
                  <a:pt x="133261" y="1460500"/>
                </a:lnTo>
                <a:lnTo>
                  <a:pt x="160324" y="1460500"/>
                </a:lnTo>
                <a:lnTo>
                  <a:pt x="171602" y="1473200"/>
                </a:lnTo>
                <a:close/>
              </a:path>
              <a:path w="3486150" h="1498600">
                <a:moveTo>
                  <a:pt x="3341395" y="1473200"/>
                </a:moveTo>
                <a:lnTo>
                  <a:pt x="3314039" y="1473200"/>
                </a:lnTo>
                <a:lnTo>
                  <a:pt x="3325317" y="1460500"/>
                </a:lnTo>
                <a:lnTo>
                  <a:pt x="3352380" y="1460500"/>
                </a:lnTo>
                <a:lnTo>
                  <a:pt x="3341395" y="1473200"/>
                </a:lnTo>
                <a:close/>
              </a:path>
              <a:path w="3486150" h="1498600">
                <a:moveTo>
                  <a:pt x="211886" y="1485900"/>
                </a:moveTo>
                <a:lnTo>
                  <a:pt x="167093" y="1485900"/>
                </a:lnTo>
                <a:lnTo>
                  <a:pt x="155524" y="1473200"/>
                </a:lnTo>
                <a:lnTo>
                  <a:pt x="205803" y="1473200"/>
                </a:lnTo>
                <a:lnTo>
                  <a:pt x="211886" y="1485900"/>
                </a:lnTo>
                <a:close/>
              </a:path>
              <a:path w="3486150" h="1498600">
                <a:moveTo>
                  <a:pt x="3318548" y="1485900"/>
                </a:moveTo>
                <a:lnTo>
                  <a:pt x="3273755" y="1485900"/>
                </a:lnTo>
                <a:lnTo>
                  <a:pt x="3279838" y="1473200"/>
                </a:lnTo>
                <a:lnTo>
                  <a:pt x="3330117" y="1473200"/>
                </a:lnTo>
                <a:lnTo>
                  <a:pt x="3318548" y="1485900"/>
                </a:lnTo>
                <a:close/>
              </a:path>
              <a:path w="3486150" h="1498600">
                <a:moveTo>
                  <a:pt x="3269767" y="1498600"/>
                </a:moveTo>
                <a:lnTo>
                  <a:pt x="215874" y="1498600"/>
                </a:lnTo>
                <a:lnTo>
                  <a:pt x="209575" y="1485900"/>
                </a:lnTo>
                <a:lnTo>
                  <a:pt x="3276066" y="1485900"/>
                </a:lnTo>
                <a:lnTo>
                  <a:pt x="3269767" y="149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476817" y="3227450"/>
            <a:ext cx="58420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华文楷体"/>
                <a:cs typeface="华文楷体"/>
              </a:rPr>
              <a:t>电</a:t>
            </a:r>
            <a:r>
              <a:rPr dirty="0" sz="2200" spc="-10" b="1">
                <a:latin typeface="华文楷体"/>
                <a:cs typeface="华文楷体"/>
              </a:rPr>
              <a:t>力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41737" y="3227450"/>
            <a:ext cx="198437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华文楷体"/>
                <a:cs typeface="华文楷体"/>
              </a:rPr>
              <a:t>力学中的作用</a:t>
            </a:r>
            <a:r>
              <a:rPr dirty="0" sz="2200" spc="-10" b="1">
                <a:latin typeface="华文楷体"/>
                <a:cs typeface="华文楷体"/>
              </a:rPr>
              <a:t>力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76817" y="3562730"/>
            <a:ext cx="86423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华文楷体"/>
                <a:cs typeface="华文楷体"/>
              </a:rPr>
              <a:t>点电</a:t>
            </a:r>
            <a:r>
              <a:rPr dirty="0" sz="2200" spc="-10" b="1">
                <a:latin typeface="华文楷体"/>
                <a:cs typeface="华文楷体"/>
              </a:rPr>
              <a:t>荷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03712" y="3562730"/>
            <a:ext cx="58420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华文楷体"/>
                <a:cs typeface="华文楷体"/>
              </a:rPr>
              <a:t>质</a:t>
            </a:r>
            <a:r>
              <a:rPr dirty="0" sz="2200" spc="-10" b="1">
                <a:latin typeface="华文楷体"/>
                <a:cs typeface="华文楷体"/>
              </a:rPr>
              <a:t>点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76817" y="3898010"/>
            <a:ext cx="1424305" cy="695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华文楷体"/>
                <a:cs typeface="华文楷体"/>
              </a:rPr>
              <a:t>微小量放</a:t>
            </a:r>
            <a:r>
              <a:rPr dirty="0" sz="2200" spc="-5" b="1">
                <a:latin typeface="华文楷体"/>
                <a:cs typeface="华文楷体"/>
              </a:rPr>
              <a:t>大 </a:t>
            </a:r>
            <a:r>
              <a:rPr dirty="0" sz="2200" b="1">
                <a:latin typeface="华文楷体"/>
                <a:cs typeface="华文楷体"/>
              </a:rPr>
              <a:t>电荷量均</a:t>
            </a:r>
            <a:r>
              <a:rPr dirty="0" sz="2200" spc="-10" b="1">
                <a:latin typeface="华文楷体"/>
                <a:cs typeface="华文楷体"/>
              </a:rPr>
              <a:t>分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95066" y="3390658"/>
            <a:ext cx="694055" cy="114300"/>
          </a:xfrm>
          <a:custGeom>
            <a:avLst/>
            <a:gdLst/>
            <a:ahLst/>
            <a:cxnLst/>
            <a:rect l="l" t="t" r="r" b="b"/>
            <a:pathLst>
              <a:path w="694054" h="114300">
                <a:moveTo>
                  <a:pt x="579805" y="114300"/>
                </a:moveTo>
                <a:lnTo>
                  <a:pt x="579585" y="76200"/>
                </a:lnTo>
                <a:lnTo>
                  <a:pt x="608164" y="76034"/>
                </a:lnTo>
                <a:lnTo>
                  <a:pt x="607936" y="37934"/>
                </a:lnTo>
                <a:lnTo>
                  <a:pt x="579364" y="37934"/>
                </a:lnTo>
                <a:lnTo>
                  <a:pt x="579145" y="0"/>
                </a:lnTo>
                <a:lnTo>
                  <a:pt x="656141" y="37934"/>
                </a:lnTo>
                <a:lnTo>
                  <a:pt x="607936" y="37934"/>
                </a:lnTo>
                <a:lnTo>
                  <a:pt x="656477" y="38100"/>
                </a:lnTo>
                <a:lnTo>
                  <a:pt x="693775" y="56476"/>
                </a:lnTo>
                <a:lnTo>
                  <a:pt x="579805" y="114300"/>
                </a:lnTo>
                <a:close/>
              </a:path>
              <a:path w="694054" h="114300">
                <a:moveTo>
                  <a:pt x="579585" y="76200"/>
                </a:moveTo>
                <a:lnTo>
                  <a:pt x="579365" y="38100"/>
                </a:lnTo>
                <a:lnTo>
                  <a:pt x="607936" y="37934"/>
                </a:lnTo>
                <a:lnTo>
                  <a:pt x="608164" y="76034"/>
                </a:lnTo>
                <a:lnTo>
                  <a:pt x="579585" y="76200"/>
                </a:lnTo>
                <a:close/>
              </a:path>
              <a:path w="694054" h="114300">
                <a:moveTo>
                  <a:pt x="215" y="79565"/>
                </a:moveTo>
                <a:lnTo>
                  <a:pt x="0" y="41465"/>
                </a:lnTo>
                <a:lnTo>
                  <a:pt x="579365" y="38100"/>
                </a:lnTo>
                <a:lnTo>
                  <a:pt x="579585" y="76200"/>
                </a:lnTo>
                <a:lnTo>
                  <a:pt x="215" y="79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87330" y="3711219"/>
            <a:ext cx="694055" cy="114300"/>
          </a:xfrm>
          <a:custGeom>
            <a:avLst/>
            <a:gdLst/>
            <a:ahLst/>
            <a:cxnLst/>
            <a:rect l="l" t="t" r="r" b="b"/>
            <a:pathLst>
              <a:path w="694054" h="114300">
                <a:moveTo>
                  <a:pt x="579818" y="114300"/>
                </a:moveTo>
                <a:lnTo>
                  <a:pt x="579594" y="76200"/>
                </a:lnTo>
                <a:lnTo>
                  <a:pt x="608164" y="76034"/>
                </a:lnTo>
                <a:lnTo>
                  <a:pt x="607949" y="37934"/>
                </a:lnTo>
                <a:lnTo>
                  <a:pt x="579368" y="37934"/>
                </a:lnTo>
                <a:lnTo>
                  <a:pt x="579145" y="0"/>
                </a:lnTo>
                <a:lnTo>
                  <a:pt x="656141" y="37934"/>
                </a:lnTo>
                <a:lnTo>
                  <a:pt x="607949" y="37934"/>
                </a:lnTo>
                <a:lnTo>
                  <a:pt x="656478" y="38100"/>
                </a:lnTo>
                <a:lnTo>
                  <a:pt x="693775" y="56476"/>
                </a:lnTo>
                <a:lnTo>
                  <a:pt x="579818" y="114300"/>
                </a:lnTo>
                <a:close/>
              </a:path>
              <a:path w="694054" h="114300">
                <a:moveTo>
                  <a:pt x="579594" y="76200"/>
                </a:moveTo>
                <a:lnTo>
                  <a:pt x="579369" y="38100"/>
                </a:lnTo>
                <a:lnTo>
                  <a:pt x="607949" y="37934"/>
                </a:lnTo>
                <a:lnTo>
                  <a:pt x="608164" y="76034"/>
                </a:lnTo>
                <a:lnTo>
                  <a:pt x="579594" y="76200"/>
                </a:lnTo>
                <a:close/>
              </a:path>
              <a:path w="694054" h="114300">
                <a:moveTo>
                  <a:pt x="228" y="79565"/>
                </a:moveTo>
                <a:lnTo>
                  <a:pt x="0" y="41465"/>
                </a:lnTo>
                <a:lnTo>
                  <a:pt x="579369" y="38100"/>
                </a:lnTo>
                <a:lnTo>
                  <a:pt x="579594" y="76200"/>
                </a:lnTo>
                <a:lnTo>
                  <a:pt x="228" y="795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3123" y="2340864"/>
            <a:ext cx="2108200" cy="368935"/>
          </a:xfrm>
          <a:custGeom>
            <a:avLst/>
            <a:gdLst/>
            <a:ahLst/>
            <a:cxnLst/>
            <a:rect l="l" t="t" r="r" b="b"/>
            <a:pathLst>
              <a:path w="2108200" h="368935">
                <a:moveTo>
                  <a:pt x="0" y="0"/>
                </a:moveTo>
                <a:lnTo>
                  <a:pt x="2107692" y="0"/>
                </a:lnTo>
                <a:lnTo>
                  <a:pt x="2107692" y="368807"/>
                </a:lnTo>
                <a:lnTo>
                  <a:pt x="0" y="368807"/>
                </a:lnTo>
                <a:lnTo>
                  <a:pt x="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177967" y="2335352"/>
            <a:ext cx="2117090" cy="379095"/>
          </a:xfrm>
          <a:custGeom>
            <a:avLst/>
            <a:gdLst/>
            <a:ahLst/>
            <a:cxnLst/>
            <a:rect l="l" t="t" r="r" b="b"/>
            <a:pathLst>
              <a:path w="2117090" h="379094">
                <a:moveTo>
                  <a:pt x="2116937" y="378853"/>
                </a:moveTo>
                <a:lnTo>
                  <a:pt x="0" y="378853"/>
                </a:lnTo>
                <a:lnTo>
                  <a:pt x="0" y="0"/>
                </a:lnTo>
                <a:lnTo>
                  <a:pt x="2116937" y="0"/>
                </a:lnTo>
                <a:lnTo>
                  <a:pt x="211693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69328"/>
                </a:lnTo>
                <a:lnTo>
                  <a:pt x="4762" y="369328"/>
                </a:lnTo>
                <a:lnTo>
                  <a:pt x="9525" y="374091"/>
                </a:lnTo>
                <a:lnTo>
                  <a:pt x="2116937" y="374091"/>
                </a:lnTo>
                <a:lnTo>
                  <a:pt x="2116937" y="378853"/>
                </a:lnTo>
                <a:close/>
              </a:path>
              <a:path w="2117090" h="37909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117090" h="379094">
                <a:moveTo>
                  <a:pt x="210741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107412" y="4762"/>
                </a:lnTo>
                <a:lnTo>
                  <a:pt x="2107412" y="9525"/>
                </a:lnTo>
                <a:close/>
              </a:path>
              <a:path w="2117090" h="379094">
                <a:moveTo>
                  <a:pt x="2107412" y="374091"/>
                </a:moveTo>
                <a:lnTo>
                  <a:pt x="2107412" y="4762"/>
                </a:lnTo>
                <a:lnTo>
                  <a:pt x="2112175" y="9525"/>
                </a:lnTo>
                <a:lnTo>
                  <a:pt x="2116937" y="9525"/>
                </a:lnTo>
                <a:lnTo>
                  <a:pt x="2116937" y="369328"/>
                </a:lnTo>
                <a:lnTo>
                  <a:pt x="2112175" y="369328"/>
                </a:lnTo>
                <a:lnTo>
                  <a:pt x="2107412" y="374091"/>
                </a:lnTo>
                <a:close/>
              </a:path>
              <a:path w="2117090" h="379094">
                <a:moveTo>
                  <a:pt x="2116937" y="9525"/>
                </a:moveTo>
                <a:lnTo>
                  <a:pt x="2112175" y="9525"/>
                </a:lnTo>
                <a:lnTo>
                  <a:pt x="2107412" y="4762"/>
                </a:lnTo>
                <a:lnTo>
                  <a:pt x="2116937" y="4762"/>
                </a:lnTo>
                <a:lnTo>
                  <a:pt x="2116937" y="9525"/>
                </a:lnTo>
                <a:close/>
              </a:path>
              <a:path w="2117090" h="379094">
                <a:moveTo>
                  <a:pt x="9525" y="374091"/>
                </a:moveTo>
                <a:lnTo>
                  <a:pt x="4762" y="369328"/>
                </a:lnTo>
                <a:lnTo>
                  <a:pt x="9525" y="369328"/>
                </a:lnTo>
                <a:lnTo>
                  <a:pt x="9525" y="374091"/>
                </a:lnTo>
                <a:close/>
              </a:path>
              <a:path w="2117090" h="379094">
                <a:moveTo>
                  <a:pt x="2107412" y="374091"/>
                </a:moveTo>
                <a:lnTo>
                  <a:pt x="9525" y="374091"/>
                </a:lnTo>
                <a:lnTo>
                  <a:pt x="9525" y="369328"/>
                </a:lnTo>
                <a:lnTo>
                  <a:pt x="2107412" y="369328"/>
                </a:lnTo>
                <a:lnTo>
                  <a:pt x="2107412" y="374091"/>
                </a:lnTo>
                <a:close/>
              </a:path>
              <a:path w="2117090" h="379094">
                <a:moveTo>
                  <a:pt x="2116937" y="374091"/>
                </a:moveTo>
                <a:lnTo>
                  <a:pt x="2107412" y="374091"/>
                </a:lnTo>
                <a:lnTo>
                  <a:pt x="2112175" y="369328"/>
                </a:lnTo>
                <a:lnTo>
                  <a:pt x="2116937" y="369328"/>
                </a:lnTo>
                <a:lnTo>
                  <a:pt x="2116937" y="374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83123" y="2292489"/>
            <a:ext cx="2108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652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提出物理问</a:t>
            </a:r>
            <a:r>
              <a:rPr dirty="0" sz="2400" spc="-5" b="1">
                <a:latin typeface="华文楷体"/>
                <a:cs typeface="华文楷体"/>
              </a:rPr>
              <a:t>题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3529" y="2290762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富兰克</a:t>
            </a:r>
            <a:r>
              <a:rPr dirty="0" sz="2400" spc="-5" b="1">
                <a:latin typeface="华文楷体"/>
                <a:cs typeface="华文楷体"/>
              </a:rPr>
              <a:t>林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56766" y="2274887"/>
            <a:ext cx="1661795" cy="3721100"/>
          </a:xfrm>
          <a:custGeom>
            <a:avLst/>
            <a:gdLst/>
            <a:ahLst/>
            <a:cxnLst/>
            <a:rect l="l" t="t" r="r" b="b"/>
            <a:pathLst>
              <a:path w="1661795" h="3721100">
                <a:moveTo>
                  <a:pt x="1457769" y="12700"/>
                </a:moveTo>
                <a:lnTo>
                  <a:pt x="203479" y="12700"/>
                </a:lnTo>
                <a:lnTo>
                  <a:pt x="210311" y="0"/>
                </a:lnTo>
                <a:lnTo>
                  <a:pt x="1450924" y="0"/>
                </a:lnTo>
                <a:lnTo>
                  <a:pt x="1457769" y="12700"/>
                </a:lnTo>
                <a:close/>
              </a:path>
              <a:path w="1661795" h="3721100">
                <a:moveTo>
                  <a:pt x="1490840" y="25400"/>
                </a:moveTo>
                <a:lnTo>
                  <a:pt x="170395" y="25400"/>
                </a:lnTo>
                <a:lnTo>
                  <a:pt x="176860" y="12700"/>
                </a:lnTo>
                <a:lnTo>
                  <a:pt x="1484376" y="12700"/>
                </a:lnTo>
                <a:lnTo>
                  <a:pt x="1490840" y="25400"/>
                </a:lnTo>
                <a:close/>
              </a:path>
              <a:path w="1661795" h="3721100">
                <a:moveTo>
                  <a:pt x="1521828" y="38100"/>
                </a:moveTo>
                <a:lnTo>
                  <a:pt x="139407" y="38100"/>
                </a:lnTo>
                <a:lnTo>
                  <a:pt x="151536" y="25400"/>
                </a:lnTo>
                <a:lnTo>
                  <a:pt x="1509699" y="25400"/>
                </a:lnTo>
                <a:lnTo>
                  <a:pt x="1521828" y="38100"/>
                </a:lnTo>
                <a:close/>
              </a:path>
              <a:path w="1661795" h="3721100">
                <a:moveTo>
                  <a:pt x="169316" y="63500"/>
                </a:moveTo>
                <a:lnTo>
                  <a:pt x="105371" y="63500"/>
                </a:lnTo>
                <a:lnTo>
                  <a:pt x="116306" y="50800"/>
                </a:lnTo>
                <a:lnTo>
                  <a:pt x="127660" y="38100"/>
                </a:lnTo>
                <a:lnTo>
                  <a:pt x="215010" y="38100"/>
                </a:lnTo>
                <a:lnTo>
                  <a:pt x="208699" y="50800"/>
                </a:lnTo>
                <a:lnTo>
                  <a:pt x="180975" y="50800"/>
                </a:lnTo>
                <a:lnTo>
                  <a:pt x="169316" y="63500"/>
                </a:lnTo>
                <a:close/>
              </a:path>
              <a:path w="1661795" h="3721100">
                <a:moveTo>
                  <a:pt x="1555864" y="63500"/>
                </a:moveTo>
                <a:lnTo>
                  <a:pt x="1491919" y="63500"/>
                </a:lnTo>
                <a:lnTo>
                  <a:pt x="1480261" y="50800"/>
                </a:lnTo>
                <a:lnTo>
                  <a:pt x="1452537" y="50800"/>
                </a:lnTo>
                <a:lnTo>
                  <a:pt x="1446225" y="38100"/>
                </a:lnTo>
                <a:lnTo>
                  <a:pt x="1533575" y="38100"/>
                </a:lnTo>
                <a:lnTo>
                  <a:pt x="1544929" y="50800"/>
                </a:lnTo>
                <a:lnTo>
                  <a:pt x="1555864" y="63500"/>
                </a:lnTo>
                <a:close/>
              </a:path>
              <a:path w="1661795" h="3721100">
                <a:moveTo>
                  <a:pt x="95224" y="127000"/>
                </a:moveTo>
                <a:lnTo>
                  <a:pt x="49466" y="127000"/>
                </a:lnTo>
                <a:lnTo>
                  <a:pt x="57543" y="114300"/>
                </a:lnTo>
                <a:lnTo>
                  <a:pt x="66128" y="101600"/>
                </a:lnTo>
                <a:lnTo>
                  <a:pt x="75234" y="88900"/>
                </a:lnTo>
                <a:lnTo>
                  <a:pt x="84810" y="76200"/>
                </a:lnTo>
                <a:lnTo>
                  <a:pt x="94869" y="63500"/>
                </a:lnTo>
                <a:lnTo>
                  <a:pt x="159588" y="63500"/>
                </a:lnTo>
                <a:lnTo>
                  <a:pt x="148602" y="76200"/>
                </a:lnTo>
                <a:lnTo>
                  <a:pt x="139496" y="76200"/>
                </a:lnTo>
                <a:lnTo>
                  <a:pt x="129273" y="88900"/>
                </a:lnTo>
                <a:lnTo>
                  <a:pt x="129971" y="88900"/>
                </a:lnTo>
                <a:lnTo>
                  <a:pt x="120154" y="101600"/>
                </a:lnTo>
                <a:lnTo>
                  <a:pt x="112077" y="101600"/>
                </a:lnTo>
                <a:lnTo>
                  <a:pt x="103124" y="114300"/>
                </a:lnTo>
                <a:lnTo>
                  <a:pt x="103733" y="114300"/>
                </a:lnTo>
                <a:lnTo>
                  <a:pt x="95224" y="127000"/>
                </a:lnTo>
                <a:close/>
              </a:path>
              <a:path w="1661795" h="3721100">
                <a:moveTo>
                  <a:pt x="1611769" y="127000"/>
                </a:moveTo>
                <a:lnTo>
                  <a:pt x="1566011" y="127000"/>
                </a:lnTo>
                <a:lnTo>
                  <a:pt x="1557515" y="114300"/>
                </a:lnTo>
                <a:lnTo>
                  <a:pt x="1558124" y="114300"/>
                </a:lnTo>
                <a:lnTo>
                  <a:pt x="1549158" y="101600"/>
                </a:lnTo>
                <a:lnTo>
                  <a:pt x="1541081" y="101600"/>
                </a:lnTo>
                <a:lnTo>
                  <a:pt x="1531264" y="88900"/>
                </a:lnTo>
                <a:lnTo>
                  <a:pt x="1531975" y="88900"/>
                </a:lnTo>
                <a:lnTo>
                  <a:pt x="1521752" y="76200"/>
                </a:lnTo>
                <a:lnTo>
                  <a:pt x="1512633" y="76200"/>
                </a:lnTo>
                <a:lnTo>
                  <a:pt x="1501660" y="63500"/>
                </a:lnTo>
                <a:lnTo>
                  <a:pt x="1566367" y="63500"/>
                </a:lnTo>
                <a:lnTo>
                  <a:pt x="1576425" y="76200"/>
                </a:lnTo>
                <a:lnTo>
                  <a:pt x="1586014" y="88900"/>
                </a:lnTo>
                <a:lnTo>
                  <a:pt x="1595107" y="101600"/>
                </a:lnTo>
                <a:lnTo>
                  <a:pt x="1603705" y="114300"/>
                </a:lnTo>
                <a:lnTo>
                  <a:pt x="1611769" y="127000"/>
                </a:lnTo>
                <a:close/>
              </a:path>
              <a:path w="1661795" h="3721100">
                <a:moveTo>
                  <a:pt x="68224" y="165100"/>
                </a:moveTo>
                <a:lnTo>
                  <a:pt x="25590" y="165100"/>
                </a:lnTo>
                <a:lnTo>
                  <a:pt x="28613" y="152400"/>
                </a:lnTo>
                <a:lnTo>
                  <a:pt x="34963" y="139700"/>
                </a:lnTo>
                <a:lnTo>
                  <a:pt x="41935" y="127000"/>
                </a:lnTo>
                <a:lnTo>
                  <a:pt x="88328" y="127000"/>
                </a:lnTo>
                <a:lnTo>
                  <a:pt x="80784" y="139700"/>
                </a:lnTo>
                <a:lnTo>
                  <a:pt x="81292" y="139700"/>
                </a:lnTo>
                <a:lnTo>
                  <a:pt x="74256" y="152400"/>
                </a:lnTo>
                <a:lnTo>
                  <a:pt x="74739" y="152400"/>
                </a:lnTo>
                <a:lnTo>
                  <a:pt x="68224" y="165100"/>
                </a:lnTo>
                <a:close/>
              </a:path>
              <a:path w="1661795" h="3721100">
                <a:moveTo>
                  <a:pt x="1635645" y="165100"/>
                </a:moveTo>
                <a:lnTo>
                  <a:pt x="1593024" y="165100"/>
                </a:lnTo>
                <a:lnTo>
                  <a:pt x="1586509" y="152400"/>
                </a:lnTo>
                <a:lnTo>
                  <a:pt x="1586979" y="152400"/>
                </a:lnTo>
                <a:lnTo>
                  <a:pt x="1579943" y="139700"/>
                </a:lnTo>
                <a:lnTo>
                  <a:pt x="1580464" y="139700"/>
                </a:lnTo>
                <a:lnTo>
                  <a:pt x="1572920" y="127000"/>
                </a:lnTo>
                <a:lnTo>
                  <a:pt x="1619313" y="127000"/>
                </a:lnTo>
                <a:lnTo>
                  <a:pt x="1626285" y="139700"/>
                </a:lnTo>
                <a:lnTo>
                  <a:pt x="1632623" y="152400"/>
                </a:lnTo>
                <a:lnTo>
                  <a:pt x="1635645" y="165100"/>
                </a:lnTo>
                <a:close/>
              </a:path>
              <a:path w="1661795" h="3721100">
                <a:moveTo>
                  <a:pt x="62687" y="177800"/>
                </a:moveTo>
                <a:lnTo>
                  <a:pt x="20091" y="177800"/>
                </a:lnTo>
                <a:lnTo>
                  <a:pt x="22771" y="165100"/>
                </a:lnTo>
                <a:lnTo>
                  <a:pt x="68656" y="165100"/>
                </a:lnTo>
                <a:lnTo>
                  <a:pt x="62687" y="177800"/>
                </a:lnTo>
                <a:close/>
              </a:path>
              <a:path w="1661795" h="3721100">
                <a:moveTo>
                  <a:pt x="1641144" y="177800"/>
                </a:moveTo>
                <a:lnTo>
                  <a:pt x="1598549" y="177800"/>
                </a:lnTo>
                <a:lnTo>
                  <a:pt x="1592579" y="165100"/>
                </a:lnTo>
                <a:lnTo>
                  <a:pt x="1638477" y="165100"/>
                </a:lnTo>
                <a:lnTo>
                  <a:pt x="1641144" y="177800"/>
                </a:lnTo>
                <a:close/>
              </a:path>
              <a:path w="1661795" h="3721100">
                <a:moveTo>
                  <a:pt x="51231" y="203200"/>
                </a:moveTo>
                <a:lnTo>
                  <a:pt x="13030" y="203200"/>
                </a:lnTo>
                <a:lnTo>
                  <a:pt x="15227" y="190500"/>
                </a:lnTo>
                <a:lnTo>
                  <a:pt x="17576" y="177800"/>
                </a:lnTo>
                <a:lnTo>
                  <a:pt x="60401" y="177800"/>
                </a:lnTo>
                <a:lnTo>
                  <a:pt x="57772" y="190500"/>
                </a:lnTo>
                <a:lnTo>
                  <a:pt x="53441" y="190500"/>
                </a:lnTo>
                <a:lnTo>
                  <a:pt x="51231" y="203200"/>
                </a:lnTo>
                <a:close/>
              </a:path>
              <a:path w="1661795" h="3721100">
                <a:moveTo>
                  <a:pt x="1648218" y="203200"/>
                </a:moveTo>
                <a:lnTo>
                  <a:pt x="1610004" y="203200"/>
                </a:lnTo>
                <a:lnTo>
                  <a:pt x="1607807" y="190500"/>
                </a:lnTo>
                <a:lnTo>
                  <a:pt x="1603476" y="190500"/>
                </a:lnTo>
                <a:lnTo>
                  <a:pt x="1600834" y="177800"/>
                </a:lnTo>
                <a:lnTo>
                  <a:pt x="1643659" y="177800"/>
                </a:lnTo>
                <a:lnTo>
                  <a:pt x="1646021" y="190500"/>
                </a:lnTo>
                <a:lnTo>
                  <a:pt x="1648218" y="203200"/>
                </a:lnTo>
                <a:close/>
              </a:path>
              <a:path w="1661795" h="3721100">
                <a:moveTo>
                  <a:pt x="53276" y="203200"/>
                </a:moveTo>
                <a:lnTo>
                  <a:pt x="53441" y="190500"/>
                </a:lnTo>
                <a:lnTo>
                  <a:pt x="55625" y="190500"/>
                </a:lnTo>
                <a:lnTo>
                  <a:pt x="53276" y="203200"/>
                </a:lnTo>
                <a:close/>
              </a:path>
              <a:path w="1661795" h="3721100">
                <a:moveTo>
                  <a:pt x="1607959" y="203200"/>
                </a:moveTo>
                <a:lnTo>
                  <a:pt x="1605610" y="190500"/>
                </a:lnTo>
                <a:lnTo>
                  <a:pt x="1607807" y="190500"/>
                </a:lnTo>
                <a:lnTo>
                  <a:pt x="1607959" y="203200"/>
                </a:lnTo>
                <a:close/>
              </a:path>
              <a:path w="1661795" h="3721100">
                <a:moveTo>
                  <a:pt x="47574" y="215900"/>
                </a:moveTo>
                <a:lnTo>
                  <a:pt x="9118" y="215900"/>
                </a:lnTo>
                <a:lnTo>
                  <a:pt x="10985" y="203200"/>
                </a:lnTo>
                <a:lnTo>
                  <a:pt x="49479" y="203200"/>
                </a:lnTo>
                <a:lnTo>
                  <a:pt x="47574" y="215900"/>
                </a:lnTo>
                <a:close/>
              </a:path>
              <a:path w="1661795" h="3721100">
                <a:moveTo>
                  <a:pt x="1652117" y="215900"/>
                </a:moveTo>
                <a:lnTo>
                  <a:pt x="1613661" y="215900"/>
                </a:lnTo>
                <a:lnTo>
                  <a:pt x="1611769" y="203200"/>
                </a:lnTo>
                <a:lnTo>
                  <a:pt x="1650250" y="203200"/>
                </a:lnTo>
                <a:lnTo>
                  <a:pt x="1652117" y="215900"/>
                </a:lnTo>
                <a:close/>
              </a:path>
              <a:path w="1661795" h="3721100">
                <a:moveTo>
                  <a:pt x="44488" y="228600"/>
                </a:moveTo>
                <a:lnTo>
                  <a:pt x="5880" y="228600"/>
                </a:lnTo>
                <a:lnTo>
                  <a:pt x="7416" y="215900"/>
                </a:lnTo>
                <a:lnTo>
                  <a:pt x="46075" y="215900"/>
                </a:lnTo>
                <a:lnTo>
                  <a:pt x="44488" y="228600"/>
                </a:lnTo>
                <a:close/>
              </a:path>
              <a:path w="1661795" h="3721100">
                <a:moveTo>
                  <a:pt x="1655356" y="228600"/>
                </a:moveTo>
                <a:lnTo>
                  <a:pt x="1616748" y="228600"/>
                </a:lnTo>
                <a:lnTo>
                  <a:pt x="1615160" y="215900"/>
                </a:lnTo>
                <a:lnTo>
                  <a:pt x="1653819" y="215900"/>
                </a:lnTo>
                <a:lnTo>
                  <a:pt x="1655356" y="228600"/>
                </a:lnTo>
                <a:close/>
              </a:path>
              <a:path w="1661795" h="3721100">
                <a:moveTo>
                  <a:pt x="41986" y="241300"/>
                </a:moveTo>
                <a:lnTo>
                  <a:pt x="3340" y="241300"/>
                </a:lnTo>
                <a:lnTo>
                  <a:pt x="4521" y="228600"/>
                </a:lnTo>
                <a:lnTo>
                  <a:pt x="43256" y="228600"/>
                </a:lnTo>
                <a:lnTo>
                  <a:pt x="41986" y="241300"/>
                </a:lnTo>
                <a:close/>
              </a:path>
              <a:path w="1661795" h="3721100">
                <a:moveTo>
                  <a:pt x="1657908" y="241300"/>
                </a:moveTo>
                <a:lnTo>
                  <a:pt x="1619250" y="241300"/>
                </a:lnTo>
                <a:lnTo>
                  <a:pt x="1617979" y="228600"/>
                </a:lnTo>
                <a:lnTo>
                  <a:pt x="1656714" y="228600"/>
                </a:lnTo>
                <a:lnTo>
                  <a:pt x="1657908" y="241300"/>
                </a:lnTo>
                <a:close/>
              </a:path>
              <a:path w="1661795" h="3721100">
                <a:moveTo>
                  <a:pt x="38823" y="266700"/>
                </a:moveTo>
                <a:lnTo>
                  <a:pt x="850" y="266700"/>
                </a:lnTo>
                <a:lnTo>
                  <a:pt x="1498" y="254000"/>
                </a:lnTo>
                <a:lnTo>
                  <a:pt x="2324" y="241300"/>
                </a:lnTo>
                <a:lnTo>
                  <a:pt x="41033" y="241300"/>
                </a:lnTo>
                <a:lnTo>
                  <a:pt x="40093" y="254000"/>
                </a:lnTo>
                <a:lnTo>
                  <a:pt x="39420" y="254000"/>
                </a:lnTo>
                <a:lnTo>
                  <a:pt x="38823" y="266700"/>
                </a:lnTo>
                <a:close/>
              </a:path>
              <a:path w="1661795" h="3721100">
                <a:moveTo>
                  <a:pt x="1660398" y="266700"/>
                </a:moveTo>
                <a:lnTo>
                  <a:pt x="1622425" y="266700"/>
                </a:lnTo>
                <a:lnTo>
                  <a:pt x="1621815" y="254000"/>
                </a:lnTo>
                <a:lnTo>
                  <a:pt x="1621142" y="254000"/>
                </a:lnTo>
                <a:lnTo>
                  <a:pt x="1620202" y="241300"/>
                </a:lnTo>
                <a:lnTo>
                  <a:pt x="1658912" y="241300"/>
                </a:lnTo>
                <a:lnTo>
                  <a:pt x="1659750" y="254000"/>
                </a:lnTo>
                <a:lnTo>
                  <a:pt x="1660398" y="266700"/>
                </a:lnTo>
                <a:close/>
              </a:path>
              <a:path w="1661795" h="3721100">
                <a:moveTo>
                  <a:pt x="38176" y="279400"/>
                </a:moveTo>
                <a:lnTo>
                  <a:pt x="101" y="279400"/>
                </a:lnTo>
                <a:lnTo>
                  <a:pt x="380" y="266700"/>
                </a:lnTo>
                <a:lnTo>
                  <a:pt x="38442" y="266700"/>
                </a:lnTo>
                <a:lnTo>
                  <a:pt x="38176" y="279400"/>
                </a:lnTo>
                <a:close/>
              </a:path>
              <a:path w="1661795" h="3721100">
                <a:moveTo>
                  <a:pt x="1661147" y="279400"/>
                </a:moveTo>
                <a:lnTo>
                  <a:pt x="1623059" y="279400"/>
                </a:lnTo>
                <a:lnTo>
                  <a:pt x="1622793" y="266700"/>
                </a:lnTo>
                <a:lnTo>
                  <a:pt x="1660867" y="266700"/>
                </a:lnTo>
                <a:lnTo>
                  <a:pt x="1661147" y="279400"/>
                </a:lnTo>
                <a:close/>
              </a:path>
              <a:path w="1661795" h="3721100">
                <a:moveTo>
                  <a:pt x="38188" y="3441700"/>
                </a:moveTo>
                <a:lnTo>
                  <a:pt x="101" y="3441700"/>
                </a:lnTo>
                <a:lnTo>
                  <a:pt x="0" y="279400"/>
                </a:lnTo>
                <a:lnTo>
                  <a:pt x="38100" y="279400"/>
                </a:lnTo>
                <a:lnTo>
                  <a:pt x="38188" y="3441700"/>
                </a:lnTo>
                <a:close/>
              </a:path>
              <a:path w="1661795" h="3721100">
                <a:moveTo>
                  <a:pt x="1661147" y="3441700"/>
                </a:moveTo>
                <a:lnTo>
                  <a:pt x="1623047" y="3441700"/>
                </a:lnTo>
                <a:lnTo>
                  <a:pt x="1623136" y="279400"/>
                </a:lnTo>
                <a:lnTo>
                  <a:pt x="1661236" y="279400"/>
                </a:lnTo>
                <a:lnTo>
                  <a:pt x="1661147" y="3441700"/>
                </a:lnTo>
                <a:close/>
              </a:path>
              <a:path w="1661795" h="3721100">
                <a:moveTo>
                  <a:pt x="38849" y="3454400"/>
                </a:moveTo>
                <a:lnTo>
                  <a:pt x="850" y="3454400"/>
                </a:lnTo>
                <a:lnTo>
                  <a:pt x="380" y="3441700"/>
                </a:lnTo>
                <a:lnTo>
                  <a:pt x="38417" y="3441700"/>
                </a:lnTo>
                <a:lnTo>
                  <a:pt x="38849" y="3454400"/>
                </a:lnTo>
                <a:close/>
              </a:path>
              <a:path w="1661795" h="3721100">
                <a:moveTo>
                  <a:pt x="1660398" y="3454400"/>
                </a:moveTo>
                <a:lnTo>
                  <a:pt x="1622386" y="3454400"/>
                </a:lnTo>
                <a:lnTo>
                  <a:pt x="1622818" y="3441700"/>
                </a:lnTo>
                <a:lnTo>
                  <a:pt x="1660867" y="3441700"/>
                </a:lnTo>
                <a:lnTo>
                  <a:pt x="1660398" y="3454400"/>
                </a:lnTo>
                <a:close/>
              </a:path>
              <a:path w="1661795" h="3721100">
                <a:moveTo>
                  <a:pt x="42075" y="3479800"/>
                </a:moveTo>
                <a:lnTo>
                  <a:pt x="3340" y="3479800"/>
                </a:lnTo>
                <a:lnTo>
                  <a:pt x="2324" y="3467100"/>
                </a:lnTo>
                <a:lnTo>
                  <a:pt x="1498" y="3454400"/>
                </a:lnTo>
                <a:lnTo>
                  <a:pt x="39382" y="3454400"/>
                </a:lnTo>
                <a:lnTo>
                  <a:pt x="40157" y="3467100"/>
                </a:lnTo>
                <a:lnTo>
                  <a:pt x="40970" y="3467100"/>
                </a:lnTo>
                <a:lnTo>
                  <a:pt x="42075" y="3479800"/>
                </a:lnTo>
                <a:close/>
              </a:path>
              <a:path w="1661795" h="3721100">
                <a:moveTo>
                  <a:pt x="1657908" y="3479800"/>
                </a:moveTo>
                <a:lnTo>
                  <a:pt x="1619173" y="3479800"/>
                </a:lnTo>
                <a:lnTo>
                  <a:pt x="1620278" y="3467100"/>
                </a:lnTo>
                <a:lnTo>
                  <a:pt x="1621091" y="3467100"/>
                </a:lnTo>
                <a:lnTo>
                  <a:pt x="1621866" y="3454400"/>
                </a:lnTo>
                <a:lnTo>
                  <a:pt x="1659750" y="3454400"/>
                </a:lnTo>
                <a:lnTo>
                  <a:pt x="1658912" y="3467100"/>
                </a:lnTo>
                <a:lnTo>
                  <a:pt x="1657908" y="3479800"/>
                </a:lnTo>
                <a:close/>
              </a:path>
              <a:path w="1661795" h="3721100">
                <a:moveTo>
                  <a:pt x="44589" y="3492500"/>
                </a:moveTo>
                <a:lnTo>
                  <a:pt x="5880" y="3492500"/>
                </a:lnTo>
                <a:lnTo>
                  <a:pt x="4521" y="3479800"/>
                </a:lnTo>
                <a:lnTo>
                  <a:pt x="43167" y="3479800"/>
                </a:lnTo>
                <a:lnTo>
                  <a:pt x="44589" y="3492500"/>
                </a:lnTo>
                <a:close/>
              </a:path>
              <a:path w="1661795" h="3721100">
                <a:moveTo>
                  <a:pt x="1655356" y="3492500"/>
                </a:moveTo>
                <a:lnTo>
                  <a:pt x="1616646" y="3492500"/>
                </a:lnTo>
                <a:lnTo>
                  <a:pt x="1618081" y="3479800"/>
                </a:lnTo>
                <a:lnTo>
                  <a:pt x="1656714" y="3479800"/>
                </a:lnTo>
                <a:lnTo>
                  <a:pt x="1655356" y="3492500"/>
                </a:lnTo>
                <a:close/>
              </a:path>
              <a:path w="1661795" h="3721100">
                <a:moveTo>
                  <a:pt x="47701" y="3505200"/>
                </a:moveTo>
                <a:lnTo>
                  <a:pt x="9118" y="3505200"/>
                </a:lnTo>
                <a:lnTo>
                  <a:pt x="7416" y="3492500"/>
                </a:lnTo>
                <a:lnTo>
                  <a:pt x="45961" y="3492500"/>
                </a:lnTo>
                <a:lnTo>
                  <a:pt x="47701" y="3505200"/>
                </a:lnTo>
                <a:close/>
              </a:path>
              <a:path w="1661795" h="3721100">
                <a:moveTo>
                  <a:pt x="1652117" y="3505200"/>
                </a:moveTo>
                <a:lnTo>
                  <a:pt x="1613534" y="3505200"/>
                </a:lnTo>
                <a:lnTo>
                  <a:pt x="1615287" y="3492500"/>
                </a:lnTo>
                <a:lnTo>
                  <a:pt x="1653819" y="3492500"/>
                </a:lnTo>
                <a:lnTo>
                  <a:pt x="1652117" y="3505200"/>
                </a:lnTo>
                <a:close/>
              </a:path>
              <a:path w="1661795" h="3721100">
                <a:moveTo>
                  <a:pt x="51384" y="3517900"/>
                </a:moveTo>
                <a:lnTo>
                  <a:pt x="13030" y="3517900"/>
                </a:lnTo>
                <a:lnTo>
                  <a:pt x="10985" y="3505200"/>
                </a:lnTo>
                <a:lnTo>
                  <a:pt x="49339" y="3505200"/>
                </a:lnTo>
                <a:lnTo>
                  <a:pt x="51384" y="3517900"/>
                </a:lnTo>
                <a:close/>
              </a:path>
              <a:path w="1661795" h="3721100">
                <a:moveTo>
                  <a:pt x="53441" y="3517900"/>
                </a:moveTo>
                <a:lnTo>
                  <a:pt x="51384" y="3517900"/>
                </a:lnTo>
                <a:lnTo>
                  <a:pt x="51231" y="3505200"/>
                </a:lnTo>
                <a:lnTo>
                  <a:pt x="53441" y="3517900"/>
                </a:lnTo>
                <a:close/>
              </a:path>
              <a:path w="1661795" h="3721100">
                <a:moveTo>
                  <a:pt x="1609852" y="3517900"/>
                </a:moveTo>
                <a:lnTo>
                  <a:pt x="1607807" y="3517900"/>
                </a:lnTo>
                <a:lnTo>
                  <a:pt x="1610004" y="3505200"/>
                </a:lnTo>
                <a:lnTo>
                  <a:pt x="1609852" y="3517900"/>
                </a:lnTo>
                <a:close/>
              </a:path>
              <a:path w="1661795" h="3721100">
                <a:moveTo>
                  <a:pt x="1648218" y="3517900"/>
                </a:moveTo>
                <a:lnTo>
                  <a:pt x="1609852" y="3517900"/>
                </a:lnTo>
                <a:lnTo>
                  <a:pt x="1611909" y="3505200"/>
                </a:lnTo>
                <a:lnTo>
                  <a:pt x="1650250" y="3505200"/>
                </a:lnTo>
                <a:lnTo>
                  <a:pt x="1648218" y="3517900"/>
                </a:lnTo>
                <a:close/>
              </a:path>
              <a:path w="1661795" h="3721100">
                <a:moveTo>
                  <a:pt x="62991" y="3543300"/>
                </a:moveTo>
                <a:lnTo>
                  <a:pt x="20091" y="3543300"/>
                </a:lnTo>
                <a:lnTo>
                  <a:pt x="17576" y="3530600"/>
                </a:lnTo>
                <a:lnTo>
                  <a:pt x="15227" y="3517900"/>
                </a:lnTo>
                <a:lnTo>
                  <a:pt x="55448" y="3517900"/>
                </a:lnTo>
                <a:lnTo>
                  <a:pt x="57950" y="3530600"/>
                </a:lnTo>
                <a:lnTo>
                  <a:pt x="60210" y="3530600"/>
                </a:lnTo>
                <a:lnTo>
                  <a:pt x="62991" y="3543300"/>
                </a:lnTo>
                <a:close/>
              </a:path>
              <a:path w="1661795" h="3721100">
                <a:moveTo>
                  <a:pt x="1641144" y="3543300"/>
                </a:moveTo>
                <a:lnTo>
                  <a:pt x="1598244" y="3543300"/>
                </a:lnTo>
                <a:lnTo>
                  <a:pt x="1601025" y="3530600"/>
                </a:lnTo>
                <a:lnTo>
                  <a:pt x="1603298" y="3530600"/>
                </a:lnTo>
                <a:lnTo>
                  <a:pt x="1605787" y="3517900"/>
                </a:lnTo>
                <a:lnTo>
                  <a:pt x="1646021" y="3517900"/>
                </a:lnTo>
                <a:lnTo>
                  <a:pt x="1643659" y="3530600"/>
                </a:lnTo>
                <a:lnTo>
                  <a:pt x="1641144" y="3543300"/>
                </a:lnTo>
                <a:close/>
              </a:path>
              <a:path w="1661795" h="3721100">
                <a:moveTo>
                  <a:pt x="68656" y="3556000"/>
                </a:moveTo>
                <a:lnTo>
                  <a:pt x="25590" y="3556000"/>
                </a:lnTo>
                <a:lnTo>
                  <a:pt x="22771" y="3543300"/>
                </a:lnTo>
                <a:lnTo>
                  <a:pt x="62687" y="3543300"/>
                </a:lnTo>
                <a:lnTo>
                  <a:pt x="68656" y="3556000"/>
                </a:lnTo>
                <a:close/>
              </a:path>
              <a:path w="1661795" h="3721100">
                <a:moveTo>
                  <a:pt x="1635645" y="3556000"/>
                </a:moveTo>
                <a:lnTo>
                  <a:pt x="1592579" y="3556000"/>
                </a:lnTo>
                <a:lnTo>
                  <a:pt x="1598549" y="3543300"/>
                </a:lnTo>
                <a:lnTo>
                  <a:pt x="1638477" y="3543300"/>
                </a:lnTo>
                <a:lnTo>
                  <a:pt x="1635645" y="3556000"/>
                </a:lnTo>
                <a:close/>
              </a:path>
              <a:path w="1661795" h="3721100">
                <a:moveTo>
                  <a:pt x="120827" y="3619500"/>
                </a:moveTo>
                <a:lnTo>
                  <a:pt x="66128" y="3619500"/>
                </a:lnTo>
                <a:lnTo>
                  <a:pt x="57543" y="3606800"/>
                </a:lnTo>
                <a:lnTo>
                  <a:pt x="49466" y="3594100"/>
                </a:lnTo>
                <a:lnTo>
                  <a:pt x="41935" y="3581400"/>
                </a:lnTo>
                <a:lnTo>
                  <a:pt x="34963" y="3568700"/>
                </a:lnTo>
                <a:lnTo>
                  <a:pt x="28613" y="3556000"/>
                </a:lnTo>
                <a:lnTo>
                  <a:pt x="74256" y="3556000"/>
                </a:lnTo>
                <a:lnTo>
                  <a:pt x="81292" y="3568700"/>
                </a:lnTo>
                <a:lnTo>
                  <a:pt x="80784" y="3568700"/>
                </a:lnTo>
                <a:lnTo>
                  <a:pt x="88328" y="3581400"/>
                </a:lnTo>
                <a:lnTo>
                  <a:pt x="87782" y="3581400"/>
                </a:lnTo>
                <a:lnTo>
                  <a:pt x="95808" y="3594100"/>
                </a:lnTo>
                <a:lnTo>
                  <a:pt x="103124" y="3594100"/>
                </a:lnTo>
                <a:lnTo>
                  <a:pt x="112077" y="3606800"/>
                </a:lnTo>
                <a:lnTo>
                  <a:pt x="111429" y="3606800"/>
                </a:lnTo>
                <a:lnTo>
                  <a:pt x="120827" y="3619500"/>
                </a:lnTo>
                <a:close/>
              </a:path>
              <a:path w="1661795" h="3721100">
                <a:moveTo>
                  <a:pt x="1595107" y="3619500"/>
                </a:moveTo>
                <a:lnTo>
                  <a:pt x="1540408" y="3619500"/>
                </a:lnTo>
                <a:lnTo>
                  <a:pt x="1549806" y="3606800"/>
                </a:lnTo>
                <a:lnTo>
                  <a:pt x="1549158" y="3606800"/>
                </a:lnTo>
                <a:lnTo>
                  <a:pt x="1558124" y="3594100"/>
                </a:lnTo>
                <a:lnTo>
                  <a:pt x="1565427" y="3594100"/>
                </a:lnTo>
                <a:lnTo>
                  <a:pt x="1573466" y="3581400"/>
                </a:lnTo>
                <a:lnTo>
                  <a:pt x="1572920" y="3581400"/>
                </a:lnTo>
                <a:lnTo>
                  <a:pt x="1580464" y="3568700"/>
                </a:lnTo>
                <a:lnTo>
                  <a:pt x="1579943" y="3568700"/>
                </a:lnTo>
                <a:lnTo>
                  <a:pt x="1586979" y="3556000"/>
                </a:lnTo>
                <a:lnTo>
                  <a:pt x="1632623" y="3556000"/>
                </a:lnTo>
                <a:lnTo>
                  <a:pt x="1626285" y="3568700"/>
                </a:lnTo>
                <a:lnTo>
                  <a:pt x="1619313" y="3581400"/>
                </a:lnTo>
                <a:lnTo>
                  <a:pt x="1611769" y="3594100"/>
                </a:lnTo>
                <a:lnTo>
                  <a:pt x="1603705" y="3606800"/>
                </a:lnTo>
                <a:lnTo>
                  <a:pt x="1595107" y="3619500"/>
                </a:lnTo>
                <a:close/>
              </a:path>
              <a:path w="1661795" h="3721100">
                <a:moveTo>
                  <a:pt x="170129" y="3657600"/>
                </a:moveTo>
                <a:lnTo>
                  <a:pt x="105371" y="3657600"/>
                </a:lnTo>
                <a:lnTo>
                  <a:pt x="94869" y="3644900"/>
                </a:lnTo>
                <a:lnTo>
                  <a:pt x="84810" y="3632200"/>
                </a:lnTo>
                <a:lnTo>
                  <a:pt x="75234" y="3619500"/>
                </a:lnTo>
                <a:lnTo>
                  <a:pt x="129273" y="3619500"/>
                </a:lnTo>
                <a:lnTo>
                  <a:pt x="139496" y="3632200"/>
                </a:lnTo>
                <a:lnTo>
                  <a:pt x="138760" y="3632200"/>
                </a:lnTo>
                <a:lnTo>
                  <a:pt x="149364" y="3644900"/>
                </a:lnTo>
                <a:lnTo>
                  <a:pt x="158800" y="3644900"/>
                </a:lnTo>
                <a:lnTo>
                  <a:pt x="170129" y="3657600"/>
                </a:lnTo>
                <a:close/>
              </a:path>
              <a:path w="1661795" h="3721100">
                <a:moveTo>
                  <a:pt x="1555864" y="3657600"/>
                </a:moveTo>
                <a:lnTo>
                  <a:pt x="1491106" y="3657600"/>
                </a:lnTo>
                <a:lnTo>
                  <a:pt x="1502435" y="3644900"/>
                </a:lnTo>
                <a:lnTo>
                  <a:pt x="1511871" y="3644900"/>
                </a:lnTo>
                <a:lnTo>
                  <a:pt x="1522476" y="3632200"/>
                </a:lnTo>
                <a:lnTo>
                  <a:pt x="1521752" y="3632200"/>
                </a:lnTo>
                <a:lnTo>
                  <a:pt x="1531975" y="3619500"/>
                </a:lnTo>
                <a:lnTo>
                  <a:pt x="1586014" y="3619500"/>
                </a:lnTo>
                <a:lnTo>
                  <a:pt x="1576425" y="3632200"/>
                </a:lnTo>
                <a:lnTo>
                  <a:pt x="1566367" y="3644900"/>
                </a:lnTo>
                <a:lnTo>
                  <a:pt x="1555864" y="3657600"/>
                </a:lnTo>
                <a:close/>
              </a:path>
              <a:path w="1661795" h="3721100">
                <a:moveTo>
                  <a:pt x="239115" y="3683000"/>
                </a:moveTo>
                <a:lnTo>
                  <a:pt x="139407" y="3683000"/>
                </a:lnTo>
                <a:lnTo>
                  <a:pt x="127660" y="3670300"/>
                </a:lnTo>
                <a:lnTo>
                  <a:pt x="116306" y="3657600"/>
                </a:lnTo>
                <a:lnTo>
                  <a:pt x="191490" y="3657600"/>
                </a:lnTo>
                <a:lnTo>
                  <a:pt x="197586" y="3670300"/>
                </a:lnTo>
                <a:lnTo>
                  <a:pt x="232536" y="3670300"/>
                </a:lnTo>
                <a:lnTo>
                  <a:pt x="239115" y="3683000"/>
                </a:lnTo>
                <a:close/>
              </a:path>
              <a:path w="1661795" h="3721100">
                <a:moveTo>
                  <a:pt x="1521828" y="3683000"/>
                </a:moveTo>
                <a:lnTo>
                  <a:pt x="1422133" y="3683000"/>
                </a:lnTo>
                <a:lnTo>
                  <a:pt x="1428699" y="3670300"/>
                </a:lnTo>
                <a:lnTo>
                  <a:pt x="1463649" y="3670300"/>
                </a:lnTo>
                <a:lnTo>
                  <a:pt x="1469758" y="3657600"/>
                </a:lnTo>
                <a:lnTo>
                  <a:pt x="1544929" y="3657600"/>
                </a:lnTo>
                <a:lnTo>
                  <a:pt x="1533575" y="3670300"/>
                </a:lnTo>
                <a:lnTo>
                  <a:pt x="1521828" y="3683000"/>
                </a:lnTo>
                <a:close/>
              </a:path>
              <a:path w="1661795" h="3721100">
                <a:moveTo>
                  <a:pt x="1497317" y="3695700"/>
                </a:moveTo>
                <a:lnTo>
                  <a:pt x="163918" y="3695700"/>
                </a:lnTo>
                <a:lnTo>
                  <a:pt x="151536" y="3683000"/>
                </a:lnTo>
                <a:lnTo>
                  <a:pt x="1509699" y="3683000"/>
                </a:lnTo>
                <a:lnTo>
                  <a:pt x="1497317" y="3695700"/>
                </a:lnTo>
                <a:close/>
              </a:path>
              <a:path w="1661795" h="3721100">
                <a:moveTo>
                  <a:pt x="1471231" y="3708400"/>
                </a:moveTo>
                <a:lnTo>
                  <a:pt x="190017" y="3708400"/>
                </a:lnTo>
                <a:lnTo>
                  <a:pt x="183400" y="3695700"/>
                </a:lnTo>
                <a:lnTo>
                  <a:pt x="1477848" y="3695700"/>
                </a:lnTo>
                <a:lnTo>
                  <a:pt x="1471231" y="3708400"/>
                </a:lnTo>
                <a:close/>
              </a:path>
              <a:path w="1661795" h="3721100">
                <a:moveTo>
                  <a:pt x="1422895" y="3721100"/>
                </a:moveTo>
                <a:lnTo>
                  <a:pt x="238340" y="3721100"/>
                </a:lnTo>
                <a:lnTo>
                  <a:pt x="231241" y="3708400"/>
                </a:lnTo>
                <a:lnTo>
                  <a:pt x="1429994" y="3708400"/>
                </a:lnTo>
                <a:lnTo>
                  <a:pt x="1422895" y="3721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91711" y="2375916"/>
            <a:ext cx="591820" cy="3538854"/>
          </a:xfrm>
          <a:custGeom>
            <a:avLst/>
            <a:gdLst/>
            <a:ahLst/>
            <a:cxnLst/>
            <a:rect l="l" t="t" r="r" b="b"/>
            <a:pathLst>
              <a:path w="591820" h="3538854">
                <a:moveTo>
                  <a:pt x="0" y="0"/>
                </a:moveTo>
                <a:lnTo>
                  <a:pt x="591312" y="0"/>
                </a:lnTo>
                <a:lnTo>
                  <a:pt x="591312" y="3538728"/>
                </a:lnTo>
                <a:lnTo>
                  <a:pt x="0" y="3538728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47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76814" y="2361145"/>
            <a:ext cx="620395" cy="3568065"/>
          </a:xfrm>
          <a:custGeom>
            <a:avLst/>
            <a:gdLst/>
            <a:ahLst/>
            <a:cxnLst/>
            <a:rect l="l" t="t" r="r" b="b"/>
            <a:pathLst>
              <a:path w="620395" h="3568065">
                <a:moveTo>
                  <a:pt x="605510" y="3568001"/>
                </a:moveTo>
                <a:lnTo>
                  <a:pt x="14287" y="3568001"/>
                </a:lnTo>
                <a:lnTo>
                  <a:pt x="11493" y="3567722"/>
                </a:lnTo>
                <a:lnTo>
                  <a:pt x="0" y="3553714"/>
                </a:lnTo>
                <a:lnTo>
                  <a:pt x="0" y="14287"/>
                </a:lnTo>
                <a:lnTo>
                  <a:pt x="14287" y="0"/>
                </a:lnTo>
                <a:lnTo>
                  <a:pt x="605510" y="0"/>
                </a:lnTo>
                <a:lnTo>
                  <a:pt x="619798" y="14287"/>
                </a:lnTo>
                <a:lnTo>
                  <a:pt x="28575" y="14287"/>
                </a:lnTo>
                <a:lnTo>
                  <a:pt x="14287" y="28574"/>
                </a:lnTo>
                <a:lnTo>
                  <a:pt x="28575" y="28574"/>
                </a:lnTo>
                <a:lnTo>
                  <a:pt x="28575" y="3539426"/>
                </a:lnTo>
                <a:lnTo>
                  <a:pt x="14287" y="3539426"/>
                </a:lnTo>
                <a:lnTo>
                  <a:pt x="28575" y="3553714"/>
                </a:lnTo>
                <a:lnTo>
                  <a:pt x="619798" y="3553714"/>
                </a:lnTo>
                <a:lnTo>
                  <a:pt x="619518" y="3556495"/>
                </a:lnTo>
                <a:lnTo>
                  <a:pt x="608291" y="3567722"/>
                </a:lnTo>
                <a:lnTo>
                  <a:pt x="605510" y="3568001"/>
                </a:lnTo>
                <a:close/>
              </a:path>
              <a:path w="620395" h="3568065">
                <a:moveTo>
                  <a:pt x="28575" y="28574"/>
                </a:moveTo>
                <a:lnTo>
                  <a:pt x="14287" y="28574"/>
                </a:lnTo>
                <a:lnTo>
                  <a:pt x="28575" y="14287"/>
                </a:lnTo>
                <a:lnTo>
                  <a:pt x="28575" y="28574"/>
                </a:lnTo>
                <a:close/>
              </a:path>
              <a:path w="620395" h="3568065">
                <a:moveTo>
                  <a:pt x="591223" y="28574"/>
                </a:moveTo>
                <a:lnTo>
                  <a:pt x="28575" y="28574"/>
                </a:lnTo>
                <a:lnTo>
                  <a:pt x="28575" y="14287"/>
                </a:lnTo>
                <a:lnTo>
                  <a:pt x="591223" y="14287"/>
                </a:lnTo>
                <a:lnTo>
                  <a:pt x="591223" y="28574"/>
                </a:lnTo>
                <a:close/>
              </a:path>
              <a:path w="620395" h="3568065">
                <a:moveTo>
                  <a:pt x="591223" y="3553714"/>
                </a:moveTo>
                <a:lnTo>
                  <a:pt x="591223" y="14287"/>
                </a:lnTo>
                <a:lnTo>
                  <a:pt x="605510" y="28574"/>
                </a:lnTo>
                <a:lnTo>
                  <a:pt x="619798" y="28574"/>
                </a:lnTo>
                <a:lnTo>
                  <a:pt x="619798" y="3539426"/>
                </a:lnTo>
                <a:lnTo>
                  <a:pt x="605510" y="3539426"/>
                </a:lnTo>
                <a:lnTo>
                  <a:pt x="591223" y="3553714"/>
                </a:lnTo>
                <a:close/>
              </a:path>
              <a:path w="620395" h="3568065">
                <a:moveTo>
                  <a:pt x="619798" y="28574"/>
                </a:moveTo>
                <a:lnTo>
                  <a:pt x="605510" y="28574"/>
                </a:lnTo>
                <a:lnTo>
                  <a:pt x="591223" y="14287"/>
                </a:lnTo>
                <a:lnTo>
                  <a:pt x="619798" y="14287"/>
                </a:lnTo>
                <a:lnTo>
                  <a:pt x="619798" y="28574"/>
                </a:lnTo>
                <a:close/>
              </a:path>
              <a:path w="620395" h="3568065">
                <a:moveTo>
                  <a:pt x="28575" y="3553714"/>
                </a:moveTo>
                <a:lnTo>
                  <a:pt x="14287" y="3539426"/>
                </a:lnTo>
                <a:lnTo>
                  <a:pt x="28575" y="3539426"/>
                </a:lnTo>
                <a:lnTo>
                  <a:pt x="28575" y="3553714"/>
                </a:lnTo>
                <a:close/>
              </a:path>
              <a:path w="620395" h="3568065">
                <a:moveTo>
                  <a:pt x="591223" y="3553714"/>
                </a:moveTo>
                <a:lnTo>
                  <a:pt x="28575" y="3553714"/>
                </a:lnTo>
                <a:lnTo>
                  <a:pt x="28575" y="3539426"/>
                </a:lnTo>
                <a:lnTo>
                  <a:pt x="591223" y="3539426"/>
                </a:lnTo>
                <a:lnTo>
                  <a:pt x="591223" y="3553714"/>
                </a:lnTo>
                <a:close/>
              </a:path>
              <a:path w="620395" h="3568065">
                <a:moveTo>
                  <a:pt x="619798" y="3553714"/>
                </a:moveTo>
                <a:lnTo>
                  <a:pt x="591223" y="3553714"/>
                </a:lnTo>
                <a:lnTo>
                  <a:pt x="605510" y="3539426"/>
                </a:lnTo>
                <a:lnTo>
                  <a:pt x="619798" y="3539426"/>
                </a:lnTo>
                <a:lnTo>
                  <a:pt x="619798" y="3553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791711" y="2388768"/>
            <a:ext cx="591820" cy="3438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90805" marR="137795">
              <a:lnSpc>
                <a:spcPct val="100000"/>
              </a:lnSpc>
              <a:spcBef>
                <a:spcPts val="95"/>
              </a:spcBef>
            </a:pPr>
            <a:r>
              <a:rPr dirty="0" sz="2800" spc="-15" b="1">
                <a:latin typeface="楷体"/>
                <a:cs typeface="楷体"/>
              </a:rPr>
              <a:t>伽 利 略 的 科 学 方 法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51603" y="2356104"/>
            <a:ext cx="315595" cy="3627120"/>
          </a:xfrm>
          <a:custGeom>
            <a:avLst/>
            <a:gdLst/>
            <a:ahLst/>
            <a:cxnLst/>
            <a:rect l="l" t="t" r="r" b="b"/>
            <a:pathLst>
              <a:path w="315595" h="3627120">
                <a:moveTo>
                  <a:pt x="237744" y="3468624"/>
                </a:moveTo>
                <a:lnTo>
                  <a:pt x="79248" y="3468624"/>
                </a:lnTo>
                <a:lnTo>
                  <a:pt x="79248" y="0"/>
                </a:lnTo>
                <a:lnTo>
                  <a:pt x="237744" y="0"/>
                </a:lnTo>
                <a:lnTo>
                  <a:pt x="237744" y="3468624"/>
                </a:lnTo>
                <a:close/>
              </a:path>
              <a:path w="315595" h="3627120">
                <a:moveTo>
                  <a:pt x="158496" y="3627120"/>
                </a:moveTo>
                <a:lnTo>
                  <a:pt x="0" y="3468624"/>
                </a:lnTo>
                <a:lnTo>
                  <a:pt x="315468" y="3468624"/>
                </a:lnTo>
                <a:lnTo>
                  <a:pt x="158496" y="362712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36313" y="2349195"/>
            <a:ext cx="346710" cy="3642360"/>
          </a:xfrm>
          <a:custGeom>
            <a:avLst/>
            <a:gdLst/>
            <a:ahLst/>
            <a:cxnLst/>
            <a:rect l="l" t="t" r="r" b="b"/>
            <a:pathLst>
              <a:path w="346710" h="3642360">
                <a:moveTo>
                  <a:pt x="87985" y="3475380"/>
                </a:moveTo>
                <a:lnTo>
                  <a:pt x="87985" y="0"/>
                </a:lnTo>
                <a:lnTo>
                  <a:pt x="258686" y="0"/>
                </a:lnTo>
                <a:lnTo>
                  <a:pt x="258686" y="6350"/>
                </a:lnTo>
                <a:lnTo>
                  <a:pt x="100685" y="6350"/>
                </a:lnTo>
                <a:lnTo>
                  <a:pt x="94335" y="12700"/>
                </a:lnTo>
                <a:lnTo>
                  <a:pt x="100685" y="12700"/>
                </a:lnTo>
                <a:lnTo>
                  <a:pt x="100685" y="3469030"/>
                </a:lnTo>
                <a:lnTo>
                  <a:pt x="94335" y="3469030"/>
                </a:lnTo>
                <a:lnTo>
                  <a:pt x="87985" y="3475380"/>
                </a:lnTo>
                <a:close/>
              </a:path>
              <a:path w="346710" h="3642360">
                <a:moveTo>
                  <a:pt x="100685" y="12700"/>
                </a:moveTo>
                <a:lnTo>
                  <a:pt x="94335" y="12700"/>
                </a:lnTo>
                <a:lnTo>
                  <a:pt x="100685" y="6350"/>
                </a:lnTo>
                <a:lnTo>
                  <a:pt x="100685" y="12700"/>
                </a:lnTo>
                <a:close/>
              </a:path>
              <a:path w="346710" h="3642360">
                <a:moveTo>
                  <a:pt x="245986" y="12700"/>
                </a:moveTo>
                <a:lnTo>
                  <a:pt x="100685" y="12700"/>
                </a:lnTo>
                <a:lnTo>
                  <a:pt x="100685" y="6350"/>
                </a:lnTo>
                <a:lnTo>
                  <a:pt x="245986" y="6350"/>
                </a:lnTo>
                <a:lnTo>
                  <a:pt x="245986" y="12700"/>
                </a:lnTo>
                <a:close/>
              </a:path>
              <a:path w="346710" h="3642360">
                <a:moveTo>
                  <a:pt x="316014" y="3481730"/>
                </a:moveTo>
                <a:lnTo>
                  <a:pt x="245986" y="3481730"/>
                </a:lnTo>
                <a:lnTo>
                  <a:pt x="245986" y="6350"/>
                </a:lnTo>
                <a:lnTo>
                  <a:pt x="252336" y="12700"/>
                </a:lnTo>
                <a:lnTo>
                  <a:pt x="258686" y="12700"/>
                </a:lnTo>
                <a:lnTo>
                  <a:pt x="258686" y="3469030"/>
                </a:lnTo>
                <a:lnTo>
                  <a:pt x="252336" y="3469030"/>
                </a:lnTo>
                <a:lnTo>
                  <a:pt x="258686" y="3475380"/>
                </a:lnTo>
                <a:lnTo>
                  <a:pt x="322364" y="3475380"/>
                </a:lnTo>
                <a:lnTo>
                  <a:pt x="316014" y="3481730"/>
                </a:lnTo>
                <a:close/>
              </a:path>
              <a:path w="346710" h="3642360">
                <a:moveTo>
                  <a:pt x="258686" y="12700"/>
                </a:moveTo>
                <a:lnTo>
                  <a:pt x="252336" y="12700"/>
                </a:lnTo>
                <a:lnTo>
                  <a:pt x="245986" y="6350"/>
                </a:lnTo>
                <a:lnTo>
                  <a:pt x="258686" y="6350"/>
                </a:lnTo>
                <a:lnTo>
                  <a:pt x="258686" y="12700"/>
                </a:lnTo>
                <a:close/>
              </a:path>
              <a:path w="346710" h="3642360">
                <a:moveTo>
                  <a:pt x="173329" y="3642360"/>
                </a:moveTo>
                <a:lnTo>
                  <a:pt x="0" y="3469030"/>
                </a:lnTo>
                <a:lnTo>
                  <a:pt x="87985" y="3469030"/>
                </a:lnTo>
                <a:lnTo>
                  <a:pt x="87985" y="3470897"/>
                </a:lnTo>
                <a:lnTo>
                  <a:pt x="19824" y="3470897"/>
                </a:lnTo>
                <a:lnTo>
                  <a:pt x="15328" y="3481730"/>
                </a:lnTo>
                <a:lnTo>
                  <a:pt x="30657" y="3481730"/>
                </a:lnTo>
                <a:lnTo>
                  <a:pt x="173335" y="3624408"/>
                </a:lnTo>
                <a:lnTo>
                  <a:pt x="168846" y="3628898"/>
                </a:lnTo>
                <a:lnTo>
                  <a:pt x="186792" y="3628898"/>
                </a:lnTo>
                <a:lnTo>
                  <a:pt x="173329" y="3642360"/>
                </a:lnTo>
                <a:close/>
              </a:path>
              <a:path w="346710" h="3642360">
                <a:moveTo>
                  <a:pt x="100685" y="3475380"/>
                </a:moveTo>
                <a:lnTo>
                  <a:pt x="87985" y="3475380"/>
                </a:lnTo>
                <a:lnTo>
                  <a:pt x="94335" y="3469030"/>
                </a:lnTo>
                <a:lnTo>
                  <a:pt x="100685" y="3469030"/>
                </a:lnTo>
                <a:lnTo>
                  <a:pt x="100685" y="3475380"/>
                </a:lnTo>
                <a:close/>
              </a:path>
              <a:path w="346710" h="3642360">
                <a:moveTo>
                  <a:pt x="258686" y="3475380"/>
                </a:moveTo>
                <a:lnTo>
                  <a:pt x="252336" y="3469030"/>
                </a:lnTo>
                <a:lnTo>
                  <a:pt x="258686" y="3469030"/>
                </a:lnTo>
                <a:lnTo>
                  <a:pt x="258686" y="3475380"/>
                </a:lnTo>
                <a:close/>
              </a:path>
              <a:path w="346710" h="3642360">
                <a:moveTo>
                  <a:pt x="322364" y="3475380"/>
                </a:moveTo>
                <a:lnTo>
                  <a:pt x="258686" y="3475380"/>
                </a:lnTo>
                <a:lnTo>
                  <a:pt x="258686" y="3469030"/>
                </a:lnTo>
                <a:lnTo>
                  <a:pt x="346671" y="3469030"/>
                </a:lnTo>
                <a:lnTo>
                  <a:pt x="344804" y="3470897"/>
                </a:lnTo>
                <a:lnTo>
                  <a:pt x="326847" y="3470897"/>
                </a:lnTo>
                <a:lnTo>
                  <a:pt x="322364" y="3475380"/>
                </a:lnTo>
                <a:close/>
              </a:path>
              <a:path w="346710" h="3642360">
                <a:moveTo>
                  <a:pt x="30657" y="3481730"/>
                </a:moveTo>
                <a:lnTo>
                  <a:pt x="15328" y="3481730"/>
                </a:lnTo>
                <a:lnTo>
                  <a:pt x="19824" y="3470897"/>
                </a:lnTo>
                <a:lnTo>
                  <a:pt x="30657" y="3481730"/>
                </a:lnTo>
                <a:close/>
              </a:path>
              <a:path w="346710" h="3642360">
                <a:moveTo>
                  <a:pt x="100685" y="3481730"/>
                </a:moveTo>
                <a:lnTo>
                  <a:pt x="30657" y="3481730"/>
                </a:lnTo>
                <a:lnTo>
                  <a:pt x="19824" y="3470897"/>
                </a:lnTo>
                <a:lnTo>
                  <a:pt x="87985" y="3470897"/>
                </a:lnTo>
                <a:lnTo>
                  <a:pt x="87985" y="3475380"/>
                </a:lnTo>
                <a:lnTo>
                  <a:pt x="100685" y="3475380"/>
                </a:lnTo>
                <a:lnTo>
                  <a:pt x="100685" y="3481730"/>
                </a:lnTo>
                <a:close/>
              </a:path>
              <a:path w="346710" h="3642360">
                <a:moveTo>
                  <a:pt x="186792" y="3628898"/>
                </a:moveTo>
                <a:lnTo>
                  <a:pt x="177825" y="3628898"/>
                </a:lnTo>
                <a:lnTo>
                  <a:pt x="173335" y="3624408"/>
                </a:lnTo>
                <a:lnTo>
                  <a:pt x="326847" y="3470897"/>
                </a:lnTo>
                <a:lnTo>
                  <a:pt x="331343" y="3481730"/>
                </a:lnTo>
                <a:lnTo>
                  <a:pt x="333970" y="3481730"/>
                </a:lnTo>
                <a:lnTo>
                  <a:pt x="186792" y="3628898"/>
                </a:lnTo>
                <a:close/>
              </a:path>
              <a:path w="346710" h="3642360">
                <a:moveTo>
                  <a:pt x="333970" y="3481730"/>
                </a:moveTo>
                <a:lnTo>
                  <a:pt x="331343" y="3481730"/>
                </a:lnTo>
                <a:lnTo>
                  <a:pt x="326847" y="3470897"/>
                </a:lnTo>
                <a:lnTo>
                  <a:pt x="344804" y="3470897"/>
                </a:lnTo>
                <a:lnTo>
                  <a:pt x="333970" y="3481730"/>
                </a:lnTo>
                <a:close/>
              </a:path>
              <a:path w="346710" h="3642360">
                <a:moveTo>
                  <a:pt x="177825" y="3628898"/>
                </a:moveTo>
                <a:lnTo>
                  <a:pt x="168846" y="3628898"/>
                </a:lnTo>
                <a:lnTo>
                  <a:pt x="173335" y="3624408"/>
                </a:lnTo>
                <a:lnTo>
                  <a:pt x="177825" y="36288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18532" y="3147060"/>
            <a:ext cx="2414270" cy="370840"/>
          </a:xfrm>
          <a:custGeom>
            <a:avLst/>
            <a:gdLst/>
            <a:ahLst/>
            <a:cxnLst/>
            <a:rect l="l" t="t" r="r" b="b"/>
            <a:pathLst>
              <a:path w="2414270" h="370839">
                <a:moveTo>
                  <a:pt x="0" y="0"/>
                </a:moveTo>
                <a:lnTo>
                  <a:pt x="2414016" y="0"/>
                </a:lnTo>
                <a:lnTo>
                  <a:pt x="2414016" y="370332"/>
                </a:lnTo>
                <a:lnTo>
                  <a:pt x="0" y="370332"/>
                </a:lnTo>
                <a:lnTo>
                  <a:pt x="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013794" y="3142627"/>
            <a:ext cx="2423795" cy="379095"/>
          </a:xfrm>
          <a:custGeom>
            <a:avLst/>
            <a:gdLst/>
            <a:ahLst/>
            <a:cxnLst/>
            <a:rect l="l" t="t" r="r" b="b"/>
            <a:pathLst>
              <a:path w="2423795" h="379095">
                <a:moveTo>
                  <a:pt x="2423198" y="378853"/>
                </a:moveTo>
                <a:lnTo>
                  <a:pt x="0" y="378853"/>
                </a:lnTo>
                <a:lnTo>
                  <a:pt x="0" y="0"/>
                </a:lnTo>
                <a:lnTo>
                  <a:pt x="2423198" y="0"/>
                </a:lnTo>
                <a:lnTo>
                  <a:pt x="2423198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69328"/>
                </a:lnTo>
                <a:lnTo>
                  <a:pt x="4762" y="369328"/>
                </a:lnTo>
                <a:lnTo>
                  <a:pt x="9525" y="374091"/>
                </a:lnTo>
                <a:lnTo>
                  <a:pt x="2423198" y="374091"/>
                </a:lnTo>
                <a:lnTo>
                  <a:pt x="2423198" y="378853"/>
                </a:lnTo>
                <a:close/>
              </a:path>
              <a:path w="2423795" h="379095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2423795" h="379095">
                <a:moveTo>
                  <a:pt x="2413673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2413673" y="4762"/>
                </a:lnTo>
                <a:lnTo>
                  <a:pt x="2413673" y="9524"/>
                </a:lnTo>
                <a:close/>
              </a:path>
              <a:path w="2423795" h="379095">
                <a:moveTo>
                  <a:pt x="2413673" y="374091"/>
                </a:moveTo>
                <a:lnTo>
                  <a:pt x="2413673" y="4762"/>
                </a:lnTo>
                <a:lnTo>
                  <a:pt x="2418435" y="9524"/>
                </a:lnTo>
                <a:lnTo>
                  <a:pt x="2423198" y="9524"/>
                </a:lnTo>
                <a:lnTo>
                  <a:pt x="2423198" y="369328"/>
                </a:lnTo>
                <a:lnTo>
                  <a:pt x="2418435" y="369328"/>
                </a:lnTo>
                <a:lnTo>
                  <a:pt x="2413673" y="374091"/>
                </a:lnTo>
                <a:close/>
              </a:path>
              <a:path w="2423795" h="379095">
                <a:moveTo>
                  <a:pt x="2423198" y="9524"/>
                </a:moveTo>
                <a:lnTo>
                  <a:pt x="2418435" y="9524"/>
                </a:lnTo>
                <a:lnTo>
                  <a:pt x="2413673" y="4762"/>
                </a:lnTo>
                <a:lnTo>
                  <a:pt x="2423198" y="4762"/>
                </a:lnTo>
                <a:lnTo>
                  <a:pt x="2423198" y="9524"/>
                </a:lnTo>
                <a:close/>
              </a:path>
              <a:path w="2423795" h="379095">
                <a:moveTo>
                  <a:pt x="9525" y="374091"/>
                </a:moveTo>
                <a:lnTo>
                  <a:pt x="4762" y="369328"/>
                </a:lnTo>
                <a:lnTo>
                  <a:pt x="9525" y="369328"/>
                </a:lnTo>
                <a:lnTo>
                  <a:pt x="9525" y="374091"/>
                </a:lnTo>
                <a:close/>
              </a:path>
              <a:path w="2423795" h="379095">
                <a:moveTo>
                  <a:pt x="2413673" y="374091"/>
                </a:moveTo>
                <a:lnTo>
                  <a:pt x="9525" y="374091"/>
                </a:lnTo>
                <a:lnTo>
                  <a:pt x="9525" y="369328"/>
                </a:lnTo>
                <a:lnTo>
                  <a:pt x="2413673" y="369328"/>
                </a:lnTo>
                <a:lnTo>
                  <a:pt x="2413673" y="374091"/>
                </a:lnTo>
                <a:close/>
              </a:path>
              <a:path w="2423795" h="379095">
                <a:moveTo>
                  <a:pt x="2423198" y="374091"/>
                </a:moveTo>
                <a:lnTo>
                  <a:pt x="2413673" y="374091"/>
                </a:lnTo>
                <a:lnTo>
                  <a:pt x="2418435" y="369328"/>
                </a:lnTo>
                <a:lnTo>
                  <a:pt x="2423198" y="369328"/>
                </a:lnTo>
                <a:lnTo>
                  <a:pt x="2423198" y="374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018532" y="3099765"/>
            <a:ext cx="24142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形成猜想和假</a:t>
            </a:r>
            <a:r>
              <a:rPr dirty="0" sz="2400" spc="-5" b="1">
                <a:latin typeface="华文楷体"/>
                <a:cs typeface="华文楷体"/>
              </a:rPr>
              <a:t>设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24955" y="2726435"/>
            <a:ext cx="224154" cy="365760"/>
          </a:xfrm>
          <a:custGeom>
            <a:avLst/>
            <a:gdLst/>
            <a:ahLst/>
            <a:cxnLst/>
            <a:rect l="l" t="t" r="r" b="b"/>
            <a:pathLst>
              <a:path w="224154" h="365760">
                <a:moveTo>
                  <a:pt x="167640" y="254507"/>
                </a:moveTo>
                <a:lnTo>
                  <a:pt x="56388" y="254507"/>
                </a:lnTo>
                <a:lnTo>
                  <a:pt x="56388" y="0"/>
                </a:lnTo>
                <a:lnTo>
                  <a:pt x="167640" y="0"/>
                </a:lnTo>
                <a:lnTo>
                  <a:pt x="167640" y="254507"/>
                </a:lnTo>
                <a:close/>
              </a:path>
              <a:path w="224154" h="365760">
                <a:moveTo>
                  <a:pt x="111252" y="365759"/>
                </a:moveTo>
                <a:lnTo>
                  <a:pt x="0" y="254507"/>
                </a:lnTo>
                <a:lnTo>
                  <a:pt x="224028" y="254507"/>
                </a:lnTo>
                <a:lnTo>
                  <a:pt x="111252" y="365759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09347" y="2720632"/>
            <a:ext cx="255270" cy="381000"/>
          </a:xfrm>
          <a:custGeom>
            <a:avLst/>
            <a:gdLst/>
            <a:ahLst/>
            <a:cxnLst/>
            <a:rect l="l" t="t" r="r" b="b"/>
            <a:pathLst>
              <a:path w="255270" h="381000">
                <a:moveTo>
                  <a:pt x="65062" y="259841"/>
                </a:moveTo>
                <a:lnTo>
                  <a:pt x="65062" y="0"/>
                </a:lnTo>
                <a:lnTo>
                  <a:pt x="189915" y="0"/>
                </a:lnTo>
                <a:lnTo>
                  <a:pt x="189915" y="6350"/>
                </a:lnTo>
                <a:lnTo>
                  <a:pt x="77762" y="6350"/>
                </a:lnTo>
                <a:lnTo>
                  <a:pt x="71412" y="12700"/>
                </a:lnTo>
                <a:lnTo>
                  <a:pt x="77762" y="12700"/>
                </a:lnTo>
                <a:lnTo>
                  <a:pt x="77762" y="253491"/>
                </a:lnTo>
                <a:lnTo>
                  <a:pt x="71412" y="253491"/>
                </a:lnTo>
                <a:lnTo>
                  <a:pt x="65062" y="259841"/>
                </a:lnTo>
                <a:close/>
              </a:path>
              <a:path w="255270" h="381000">
                <a:moveTo>
                  <a:pt x="77762" y="12700"/>
                </a:moveTo>
                <a:lnTo>
                  <a:pt x="71412" y="12700"/>
                </a:lnTo>
                <a:lnTo>
                  <a:pt x="77762" y="6350"/>
                </a:lnTo>
                <a:lnTo>
                  <a:pt x="77762" y="12700"/>
                </a:lnTo>
                <a:close/>
              </a:path>
              <a:path w="255270" h="381000">
                <a:moveTo>
                  <a:pt x="177215" y="12700"/>
                </a:moveTo>
                <a:lnTo>
                  <a:pt x="77762" y="12700"/>
                </a:lnTo>
                <a:lnTo>
                  <a:pt x="77762" y="6350"/>
                </a:lnTo>
                <a:lnTo>
                  <a:pt x="177215" y="6350"/>
                </a:lnTo>
                <a:lnTo>
                  <a:pt x="177215" y="12700"/>
                </a:lnTo>
                <a:close/>
              </a:path>
              <a:path w="255270" h="381000">
                <a:moveTo>
                  <a:pt x="224320" y="266191"/>
                </a:moveTo>
                <a:lnTo>
                  <a:pt x="177215" y="266191"/>
                </a:lnTo>
                <a:lnTo>
                  <a:pt x="177215" y="6350"/>
                </a:lnTo>
                <a:lnTo>
                  <a:pt x="183565" y="12700"/>
                </a:lnTo>
                <a:lnTo>
                  <a:pt x="189915" y="12700"/>
                </a:lnTo>
                <a:lnTo>
                  <a:pt x="189915" y="253491"/>
                </a:lnTo>
                <a:lnTo>
                  <a:pt x="183565" y="253491"/>
                </a:lnTo>
                <a:lnTo>
                  <a:pt x="189915" y="259841"/>
                </a:lnTo>
                <a:lnTo>
                  <a:pt x="230670" y="259841"/>
                </a:lnTo>
                <a:lnTo>
                  <a:pt x="224320" y="266191"/>
                </a:lnTo>
                <a:close/>
              </a:path>
              <a:path w="255270" h="381000">
                <a:moveTo>
                  <a:pt x="189915" y="12700"/>
                </a:moveTo>
                <a:lnTo>
                  <a:pt x="183565" y="12700"/>
                </a:lnTo>
                <a:lnTo>
                  <a:pt x="177215" y="6350"/>
                </a:lnTo>
                <a:lnTo>
                  <a:pt x="189915" y="6350"/>
                </a:lnTo>
                <a:lnTo>
                  <a:pt x="189915" y="12700"/>
                </a:lnTo>
                <a:close/>
              </a:path>
              <a:path w="255270" h="381000">
                <a:moveTo>
                  <a:pt x="127495" y="380987"/>
                </a:moveTo>
                <a:lnTo>
                  <a:pt x="0" y="253491"/>
                </a:lnTo>
                <a:lnTo>
                  <a:pt x="65062" y="253491"/>
                </a:lnTo>
                <a:lnTo>
                  <a:pt x="65062" y="255358"/>
                </a:lnTo>
                <a:lnTo>
                  <a:pt x="19824" y="255358"/>
                </a:lnTo>
                <a:lnTo>
                  <a:pt x="15328" y="266191"/>
                </a:lnTo>
                <a:lnTo>
                  <a:pt x="30657" y="266191"/>
                </a:lnTo>
                <a:lnTo>
                  <a:pt x="127488" y="363023"/>
                </a:lnTo>
                <a:lnTo>
                  <a:pt x="122999" y="367512"/>
                </a:lnTo>
                <a:lnTo>
                  <a:pt x="140968" y="367512"/>
                </a:lnTo>
                <a:lnTo>
                  <a:pt x="127495" y="380987"/>
                </a:lnTo>
                <a:close/>
              </a:path>
              <a:path w="255270" h="381000">
                <a:moveTo>
                  <a:pt x="77762" y="259841"/>
                </a:moveTo>
                <a:lnTo>
                  <a:pt x="65062" y="259841"/>
                </a:lnTo>
                <a:lnTo>
                  <a:pt x="71412" y="253491"/>
                </a:lnTo>
                <a:lnTo>
                  <a:pt x="77762" y="253491"/>
                </a:lnTo>
                <a:lnTo>
                  <a:pt x="77762" y="259841"/>
                </a:lnTo>
                <a:close/>
              </a:path>
              <a:path w="255270" h="381000">
                <a:moveTo>
                  <a:pt x="189915" y="259841"/>
                </a:moveTo>
                <a:lnTo>
                  <a:pt x="183565" y="253491"/>
                </a:lnTo>
                <a:lnTo>
                  <a:pt x="189915" y="253491"/>
                </a:lnTo>
                <a:lnTo>
                  <a:pt x="189915" y="259841"/>
                </a:lnTo>
                <a:close/>
              </a:path>
              <a:path w="255270" h="381000">
                <a:moveTo>
                  <a:pt x="230670" y="259841"/>
                </a:moveTo>
                <a:lnTo>
                  <a:pt x="189915" y="259841"/>
                </a:lnTo>
                <a:lnTo>
                  <a:pt x="189915" y="253491"/>
                </a:lnTo>
                <a:lnTo>
                  <a:pt x="254977" y="253491"/>
                </a:lnTo>
                <a:lnTo>
                  <a:pt x="253111" y="255358"/>
                </a:lnTo>
                <a:lnTo>
                  <a:pt x="235153" y="255358"/>
                </a:lnTo>
                <a:lnTo>
                  <a:pt x="230670" y="259841"/>
                </a:lnTo>
                <a:close/>
              </a:path>
              <a:path w="255270" h="381000">
                <a:moveTo>
                  <a:pt x="30657" y="266191"/>
                </a:moveTo>
                <a:lnTo>
                  <a:pt x="15328" y="266191"/>
                </a:lnTo>
                <a:lnTo>
                  <a:pt x="19824" y="255358"/>
                </a:lnTo>
                <a:lnTo>
                  <a:pt x="30657" y="266191"/>
                </a:lnTo>
                <a:close/>
              </a:path>
              <a:path w="255270" h="381000">
                <a:moveTo>
                  <a:pt x="77762" y="266191"/>
                </a:moveTo>
                <a:lnTo>
                  <a:pt x="30657" y="266191"/>
                </a:lnTo>
                <a:lnTo>
                  <a:pt x="19824" y="255358"/>
                </a:lnTo>
                <a:lnTo>
                  <a:pt x="65062" y="255358"/>
                </a:lnTo>
                <a:lnTo>
                  <a:pt x="65062" y="259841"/>
                </a:lnTo>
                <a:lnTo>
                  <a:pt x="77762" y="259841"/>
                </a:lnTo>
                <a:lnTo>
                  <a:pt x="77762" y="266191"/>
                </a:lnTo>
                <a:close/>
              </a:path>
              <a:path w="255270" h="381000">
                <a:moveTo>
                  <a:pt x="140968" y="367512"/>
                </a:moveTo>
                <a:lnTo>
                  <a:pt x="131978" y="367512"/>
                </a:lnTo>
                <a:lnTo>
                  <a:pt x="127488" y="363023"/>
                </a:lnTo>
                <a:lnTo>
                  <a:pt x="235153" y="255358"/>
                </a:lnTo>
                <a:lnTo>
                  <a:pt x="239649" y="266191"/>
                </a:lnTo>
                <a:lnTo>
                  <a:pt x="242279" y="266191"/>
                </a:lnTo>
                <a:lnTo>
                  <a:pt x="140968" y="367512"/>
                </a:lnTo>
                <a:close/>
              </a:path>
              <a:path w="255270" h="381000">
                <a:moveTo>
                  <a:pt x="242279" y="266191"/>
                </a:moveTo>
                <a:lnTo>
                  <a:pt x="239649" y="266191"/>
                </a:lnTo>
                <a:lnTo>
                  <a:pt x="235153" y="255358"/>
                </a:lnTo>
                <a:lnTo>
                  <a:pt x="253111" y="255358"/>
                </a:lnTo>
                <a:lnTo>
                  <a:pt x="242279" y="266191"/>
                </a:lnTo>
                <a:close/>
              </a:path>
              <a:path w="255270" h="381000">
                <a:moveTo>
                  <a:pt x="131978" y="367512"/>
                </a:moveTo>
                <a:lnTo>
                  <a:pt x="122999" y="367512"/>
                </a:lnTo>
                <a:lnTo>
                  <a:pt x="127488" y="363023"/>
                </a:lnTo>
                <a:lnTo>
                  <a:pt x="131978" y="367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891932" y="3054629"/>
            <a:ext cx="1551940" cy="809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7965" marR="5080" indent="-215900">
              <a:lnSpc>
                <a:spcPct val="1071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普利斯特</a:t>
            </a:r>
            <a:r>
              <a:rPr dirty="0" sz="2400" spc="-5" b="1">
                <a:latin typeface="华文楷体"/>
                <a:cs typeface="华文楷体"/>
              </a:rPr>
              <a:t>利 </a:t>
            </a:r>
            <a:r>
              <a:rPr dirty="0" sz="2400" b="1">
                <a:latin typeface="华文楷体"/>
                <a:cs typeface="华文楷体"/>
              </a:rPr>
              <a:t>卡文迪</a:t>
            </a:r>
            <a:r>
              <a:rPr dirty="0" sz="2400" spc="-5" b="1">
                <a:latin typeface="华文楷体"/>
                <a:cs typeface="华文楷体"/>
              </a:rPr>
              <a:t>什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80788" y="3966971"/>
            <a:ext cx="2969260" cy="368935"/>
          </a:xfrm>
          <a:custGeom>
            <a:avLst/>
            <a:gdLst/>
            <a:ahLst/>
            <a:cxnLst/>
            <a:rect l="l" t="t" r="r" b="b"/>
            <a:pathLst>
              <a:path w="2969259" h="368935">
                <a:moveTo>
                  <a:pt x="0" y="0"/>
                </a:moveTo>
                <a:lnTo>
                  <a:pt x="2968752" y="0"/>
                </a:lnTo>
                <a:lnTo>
                  <a:pt x="2968752" y="368808"/>
                </a:lnTo>
                <a:lnTo>
                  <a:pt x="0" y="368808"/>
                </a:lnTo>
                <a:lnTo>
                  <a:pt x="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76368" y="3962184"/>
            <a:ext cx="2977515" cy="379095"/>
          </a:xfrm>
          <a:custGeom>
            <a:avLst/>
            <a:gdLst/>
            <a:ahLst/>
            <a:cxnLst/>
            <a:rect l="l" t="t" r="r" b="b"/>
            <a:pathLst>
              <a:path w="2977515" h="379095">
                <a:moveTo>
                  <a:pt x="2977235" y="378866"/>
                </a:moveTo>
                <a:lnTo>
                  <a:pt x="0" y="378866"/>
                </a:lnTo>
                <a:lnTo>
                  <a:pt x="0" y="0"/>
                </a:lnTo>
                <a:lnTo>
                  <a:pt x="2977235" y="0"/>
                </a:lnTo>
                <a:lnTo>
                  <a:pt x="297723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69341"/>
                </a:lnTo>
                <a:lnTo>
                  <a:pt x="4762" y="369341"/>
                </a:lnTo>
                <a:lnTo>
                  <a:pt x="9525" y="374103"/>
                </a:lnTo>
                <a:lnTo>
                  <a:pt x="2977235" y="374103"/>
                </a:lnTo>
                <a:lnTo>
                  <a:pt x="2977235" y="378866"/>
                </a:lnTo>
                <a:close/>
              </a:path>
              <a:path w="2977515" h="37909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977515" h="379095">
                <a:moveTo>
                  <a:pt x="296771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967710" y="4762"/>
                </a:lnTo>
                <a:lnTo>
                  <a:pt x="2967710" y="9525"/>
                </a:lnTo>
                <a:close/>
              </a:path>
              <a:path w="2977515" h="379095">
                <a:moveTo>
                  <a:pt x="2967710" y="374103"/>
                </a:moveTo>
                <a:lnTo>
                  <a:pt x="2967710" y="4762"/>
                </a:lnTo>
                <a:lnTo>
                  <a:pt x="2972473" y="9525"/>
                </a:lnTo>
                <a:lnTo>
                  <a:pt x="2977235" y="9525"/>
                </a:lnTo>
                <a:lnTo>
                  <a:pt x="2977235" y="369341"/>
                </a:lnTo>
                <a:lnTo>
                  <a:pt x="2972473" y="369341"/>
                </a:lnTo>
                <a:lnTo>
                  <a:pt x="2967710" y="374103"/>
                </a:lnTo>
                <a:close/>
              </a:path>
              <a:path w="2977515" h="379095">
                <a:moveTo>
                  <a:pt x="2977235" y="9525"/>
                </a:moveTo>
                <a:lnTo>
                  <a:pt x="2972473" y="9525"/>
                </a:lnTo>
                <a:lnTo>
                  <a:pt x="2967710" y="4762"/>
                </a:lnTo>
                <a:lnTo>
                  <a:pt x="2977235" y="4762"/>
                </a:lnTo>
                <a:lnTo>
                  <a:pt x="2977235" y="9525"/>
                </a:lnTo>
                <a:close/>
              </a:path>
              <a:path w="2977515" h="379095">
                <a:moveTo>
                  <a:pt x="9525" y="374103"/>
                </a:moveTo>
                <a:lnTo>
                  <a:pt x="4762" y="369341"/>
                </a:lnTo>
                <a:lnTo>
                  <a:pt x="9525" y="369341"/>
                </a:lnTo>
                <a:lnTo>
                  <a:pt x="9525" y="374103"/>
                </a:lnTo>
                <a:close/>
              </a:path>
              <a:path w="2977515" h="379095">
                <a:moveTo>
                  <a:pt x="2967710" y="374103"/>
                </a:moveTo>
                <a:lnTo>
                  <a:pt x="9525" y="374103"/>
                </a:lnTo>
                <a:lnTo>
                  <a:pt x="9525" y="369341"/>
                </a:lnTo>
                <a:lnTo>
                  <a:pt x="2967710" y="369341"/>
                </a:lnTo>
                <a:lnTo>
                  <a:pt x="2967710" y="374103"/>
                </a:lnTo>
                <a:close/>
              </a:path>
              <a:path w="2977515" h="379095">
                <a:moveTo>
                  <a:pt x="2977235" y="374103"/>
                </a:moveTo>
                <a:lnTo>
                  <a:pt x="2967710" y="374103"/>
                </a:lnTo>
                <a:lnTo>
                  <a:pt x="2972473" y="369341"/>
                </a:lnTo>
                <a:lnTo>
                  <a:pt x="2977235" y="369341"/>
                </a:lnTo>
                <a:lnTo>
                  <a:pt x="2977235" y="374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780788" y="3919321"/>
            <a:ext cx="2969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设计实验与制定方</a:t>
            </a:r>
            <a:r>
              <a:rPr dirty="0" sz="2400" spc="-5" b="1">
                <a:latin typeface="华文楷体"/>
                <a:cs typeface="华文楷体"/>
              </a:rPr>
              <a:t>案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00244" y="4788408"/>
            <a:ext cx="2327275" cy="368935"/>
          </a:xfrm>
          <a:custGeom>
            <a:avLst/>
            <a:gdLst/>
            <a:ahLst/>
            <a:cxnLst/>
            <a:rect l="l" t="t" r="r" b="b"/>
            <a:pathLst>
              <a:path w="2327275" h="368935">
                <a:moveTo>
                  <a:pt x="0" y="0"/>
                </a:moveTo>
                <a:lnTo>
                  <a:pt x="2327148" y="0"/>
                </a:lnTo>
                <a:lnTo>
                  <a:pt x="2327148" y="368808"/>
                </a:lnTo>
                <a:lnTo>
                  <a:pt x="0" y="368808"/>
                </a:lnTo>
                <a:lnTo>
                  <a:pt x="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95341" y="4783150"/>
            <a:ext cx="2336800" cy="379095"/>
          </a:xfrm>
          <a:custGeom>
            <a:avLst/>
            <a:gdLst/>
            <a:ahLst/>
            <a:cxnLst/>
            <a:rect l="l" t="t" r="r" b="b"/>
            <a:pathLst>
              <a:path w="2336800" h="379095">
                <a:moveTo>
                  <a:pt x="2336685" y="378866"/>
                </a:moveTo>
                <a:lnTo>
                  <a:pt x="0" y="378866"/>
                </a:lnTo>
                <a:lnTo>
                  <a:pt x="0" y="0"/>
                </a:lnTo>
                <a:lnTo>
                  <a:pt x="2336685" y="0"/>
                </a:lnTo>
                <a:lnTo>
                  <a:pt x="233668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69341"/>
                </a:lnTo>
                <a:lnTo>
                  <a:pt x="4762" y="369341"/>
                </a:lnTo>
                <a:lnTo>
                  <a:pt x="9525" y="374103"/>
                </a:lnTo>
                <a:lnTo>
                  <a:pt x="2336685" y="374103"/>
                </a:lnTo>
                <a:lnTo>
                  <a:pt x="2336685" y="378866"/>
                </a:lnTo>
                <a:close/>
              </a:path>
              <a:path w="2336800" h="37909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336800" h="379095">
                <a:moveTo>
                  <a:pt x="232716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327160" y="4762"/>
                </a:lnTo>
                <a:lnTo>
                  <a:pt x="2327160" y="9525"/>
                </a:lnTo>
                <a:close/>
              </a:path>
              <a:path w="2336800" h="379095">
                <a:moveTo>
                  <a:pt x="2327160" y="374103"/>
                </a:moveTo>
                <a:lnTo>
                  <a:pt x="2327160" y="4762"/>
                </a:lnTo>
                <a:lnTo>
                  <a:pt x="2331923" y="9525"/>
                </a:lnTo>
                <a:lnTo>
                  <a:pt x="2336685" y="9525"/>
                </a:lnTo>
                <a:lnTo>
                  <a:pt x="2336685" y="369341"/>
                </a:lnTo>
                <a:lnTo>
                  <a:pt x="2331923" y="369341"/>
                </a:lnTo>
                <a:lnTo>
                  <a:pt x="2327160" y="374103"/>
                </a:lnTo>
                <a:close/>
              </a:path>
              <a:path w="2336800" h="379095">
                <a:moveTo>
                  <a:pt x="2336685" y="9525"/>
                </a:moveTo>
                <a:lnTo>
                  <a:pt x="2331923" y="9525"/>
                </a:lnTo>
                <a:lnTo>
                  <a:pt x="2327160" y="4762"/>
                </a:lnTo>
                <a:lnTo>
                  <a:pt x="2336685" y="4762"/>
                </a:lnTo>
                <a:lnTo>
                  <a:pt x="2336685" y="9525"/>
                </a:lnTo>
                <a:close/>
              </a:path>
              <a:path w="2336800" h="379095">
                <a:moveTo>
                  <a:pt x="9525" y="374103"/>
                </a:moveTo>
                <a:lnTo>
                  <a:pt x="4762" y="369341"/>
                </a:lnTo>
                <a:lnTo>
                  <a:pt x="9525" y="369341"/>
                </a:lnTo>
                <a:lnTo>
                  <a:pt x="9525" y="374103"/>
                </a:lnTo>
                <a:close/>
              </a:path>
              <a:path w="2336800" h="379095">
                <a:moveTo>
                  <a:pt x="2327160" y="374103"/>
                </a:moveTo>
                <a:lnTo>
                  <a:pt x="9525" y="374103"/>
                </a:lnTo>
                <a:lnTo>
                  <a:pt x="9525" y="369341"/>
                </a:lnTo>
                <a:lnTo>
                  <a:pt x="2327160" y="369341"/>
                </a:lnTo>
                <a:lnTo>
                  <a:pt x="2327160" y="374103"/>
                </a:lnTo>
                <a:close/>
              </a:path>
              <a:path w="2336800" h="379095">
                <a:moveTo>
                  <a:pt x="2336685" y="374103"/>
                </a:moveTo>
                <a:lnTo>
                  <a:pt x="2327160" y="374103"/>
                </a:lnTo>
                <a:lnTo>
                  <a:pt x="2331923" y="369341"/>
                </a:lnTo>
                <a:lnTo>
                  <a:pt x="2336685" y="369341"/>
                </a:lnTo>
                <a:lnTo>
                  <a:pt x="2336685" y="374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000244" y="4740287"/>
            <a:ext cx="2327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获取和处理信</a:t>
            </a:r>
            <a:r>
              <a:rPr dirty="0" sz="2400" spc="-5" b="1">
                <a:latin typeface="华文楷体"/>
                <a:cs typeface="华文楷体"/>
              </a:rPr>
              <a:t>息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58511" y="5612891"/>
            <a:ext cx="2673350" cy="370840"/>
          </a:xfrm>
          <a:custGeom>
            <a:avLst/>
            <a:gdLst/>
            <a:ahLst/>
            <a:cxnLst/>
            <a:rect l="l" t="t" r="r" b="b"/>
            <a:pathLst>
              <a:path w="2673350" h="370839">
                <a:moveTo>
                  <a:pt x="0" y="0"/>
                </a:moveTo>
                <a:lnTo>
                  <a:pt x="2673095" y="0"/>
                </a:lnTo>
                <a:lnTo>
                  <a:pt x="2673095" y="370332"/>
                </a:lnTo>
                <a:lnTo>
                  <a:pt x="0" y="370332"/>
                </a:lnTo>
                <a:lnTo>
                  <a:pt x="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853419" y="5608485"/>
            <a:ext cx="2683510" cy="379095"/>
          </a:xfrm>
          <a:custGeom>
            <a:avLst/>
            <a:gdLst/>
            <a:ahLst/>
            <a:cxnLst/>
            <a:rect l="l" t="t" r="r" b="b"/>
            <a:pathLst>
              <a:path w="2683509" h="379095">
                <a:moveTo>
                  <a:pt x="2683192" y="378853"/>
                </a:moveTo>
                <a:lnTo>
                  <a:pt x="0" y="378853"/>
                </a:lnTo>
                <a:lnTo>
                  <a:pt x="0" y="0"/>
                </a:lnTo>
                <a:lnTo>
                  <a:pt x="2683192" y="0"/>
                </a:lnTo>
                <a:lnTo>
                  <a:pt x="268319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69328"/>
                </a:lnTo>
                <a:lnTo>
                  <a:pt x="4762" y="369328"/>
                </a:lnTo>
                <a:lnTo>
                  <a:pt x="9525" y="374091"/>
                </a:lnTo>
                <a:lnTo>
                  <a:pt x="2683192" y="374091"/>
                </a:lnTo>
                <a:lnTo>
                  <a:pt x="2683192" y="378853"/>
                </a:lnTo>
                <a:close/>
              </a:path>
              <a:path w="2683509" h="37909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683509" h="379095">
                <a:moveTo>
                  <a:pt x="267366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673667" y="4762"/>
                </a:lnTo>
                <a:lnTo>
                  <a:pt x="2673667" y="9525"/>
                </a:lnTo>
                <a:close/>
              </a:path>
              <a:path w="2683509" h="379095">
                <a:moveTo>
                  <a:pt x="2673667" y="374091"/>
                </a:moveTo>
                <a:lnTo>
                  <a:pt x="2673667" y="4762"/>
                </a:lnTo>
                <a:lnTo>
                  <a:pt x="2678429" y="9525"/>
                </a:lnTo>
                <a:lnTo>
                  <a:pt x="2683192" y="9525"/>
                </a:lnTo>
                <a:lnTo>
                  <a:pt x="2683192" y="369328"/>
                </a:lnTo>
                <a:lnTo>
                  <a:pt x="2678429" y="369328"/>
                </a:lnTo>
                <a:lnTo>
                  <a:pt x="2673667" y="374091"/>
                </a:lnTo>
                <a:close/>
              </a:path>
              <a:path w="2683509" h="379095">
                <a:moveTo>
                  <a:pt x="2683192" y="9525"/>
                </a:moveTo>
                <a:lnTo>
                  <a:pt x="2678429" y="9525"/>
                </a:lnTo>
                <a:lnTo>
                  <a:pt x="2673667" y="4762"/>
                </a:lnTo>
                <a:lnTo>
                  <a:pt x="2683192" y="4762"/>
                </a:lnTo>
                <a:lnTo>
                  <a:pt x="2683192" y="9525"/>
                </a:lnTo>
                <a:close/>
              </a:path>
              <a:path w="2683509" h="379095">
                <a:moveTo>
                  <a:pt x="9525" y="374091"/>
                </a:moveTo>
                <a:lnTo>
                  <a:pt x="4762" y="369328"/>
                </a:lnTo>
                <a:lnTo>
                  <a:pt x="9525" y="369328"/>
                </a:lnTo>
                <a:lnTo>
                  <a:pt x="9525" y="374091"/>
                </a:lnTo>
                <a:close/>
              </a:path>
              <a:path w="2683509" h="379095">
                <a:moveTo>
                  <a:pt x="2673667" y="374091"/>
                </a:moveTo>
                <a:lnTo>
                  <a:pt x="9525" y="374091"/>
                </a:lnTo>
                <a:lnTo>
                  <a:pt x="9525" y="369328"/>
                </a:lnTo>
                <a:lnTo>
                  <a:pt x="2673667" y="369328"/>
                </a:lnTo>
                <a:lnTo>
                  <a:pt x="2673667" y="374091"/>
                </a:lnTo>
                <a:close/>
              </a:path>
              <a:path w="2683509" h="379095">
                <a:moveTo>
                  <a:pt x="2683192" y="374091"/>
                </a:moveTo>
                <a:lnTo>
                  <a:pt x="2673667" y="374091"/>
                </a:lnTo>
                <a:lnTo>
                  <a:pt x="2678429" y="369328"/>
                </a:lnTo>
                <a:lnTo>
                  <a:pt x="2683192" y="369328"/>
                </a:lnTo>
                <a:lnTo>
                  <a:pt x="2683192" y="374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858511" y="5565622"/>
            <a:ext cx="2673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基于证据得出结</a:t>
            </a:r>
            <a:r>
              <a:rPr dirty="0" sz="2400" spc="-5" b="1">
                <a:latin typeface="华文楷体"/>
                <a:cs typeface="华文楷体"/>
              </a:rPr>
              <a:t>论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14055" y="4695761"/>
            <a:ext cx="7378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C00000"/>
                </a:solidFill>
                <a:latin typeface="黑体"/>
                <a:cs typeface="黑体"/>
              </a:rPr>
              <a:t>库</a:t>
            </a:r>
            <a:r>
              <a:rPr dirty="0" sz="2800" spc="-20" b="1">
                <a:solidFill>
                  <a:srgbClr val="C00000"/>
                </a:solidFill>
                <a:latin typeface="黑体"/>
                <a:cs typeface="黑体"/>
              </a:rPr>
              <a:t>仑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121908" y="3557015"/>
            <a:ext cx="224154" cy="364490"/>
          </a:xfrm>
          <a:custGeom>
            <a:avLst/>
            <a:gdLst/>
            <a:ahLst/>
            <a:cxnLst/>
            <a:rect l="l" t="t" r="r" b="b"/>
            <a:pathLst>
              <a:path w="224154" h="364489">
                <a:moveTo>
                  <a:pt x="167639" y="252984"/>
                </a:moveTo>
                <a:lnTo>
                  <a:pt x="56387" y="252984"/>
                </a:lnTo>
                <a:lnTo>
                  <a:pt x="56387" y="0"/>
                </a:lnTo>
                <a:lnTo>
                  <a:pt x="167639" y="0"/>
                </a:lnTo>
                <a:lnTo>
                  <a:pt x="167639" y="252984"/>
                </a:lnTo>
                <a:close/>
              </a:path>
              <a:path w="224154" h="364489">
                <a:moveTo>
                  <a:pt x="112775" y="364236"/>
                </a:moveTo>
                <a:lnTo>
                  <a:pt x="0" y="252984"/>
                </a:lnTo>
                <a:lnTo>
                  <a:pt x="224027" y="252984"/>
                </a:lnTo>
                <a:lnTo>
                  <a:pt x="112775" y="364236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106452" y="3549967"/>
            <a:ext cx="255270" cy="381000"/>
          </a:xfrm>
          <a:custGeom>
            <a:avLst/>
            <a:gdLst/>
            <a:ahLst/>
            <a:cxnLst/>
            <a:rect l="l" t="t" r="r" b="b"/>
            <a:pathLst>
              <a:path w="255270" h="381000">
                <a:moveTo>
                  <a:pt x="65049" y="259842"/>
                </a:moveTo>
                <a:lnTo>
                  <a:pt x="65049" y="0"/>
                </a:lnTo>
                <a:lnTo>
                  <a:pt x="189915" y="0"/>
                </a:lnTo>
                <a:lnTo>
                  <a:pt x="189915" y="6350"/>
                </a:lnTo>
                <a:lnTo>
                  <a:pt x="77749" y="6350"/>
                </a:lnTo>
                <a:lnTo>
                  <a:pt x="71399" y="12700"/>
                </a:lnTo>
                <a:lnTo>
                  <a:pt x="77749" y="12700"/>
                </a:lnTo>
                <a:lnTo>
                  <a:pt x="77749" y="253492"/>
                </a:lnTo>
                <a:lnTo>
                  <a:pt x="71399" y="253492"/>
                </a:lnTo>
                <a:lnTo>
                  <a:pt x="65049" y="259842"/>
                </a:lnTo>
                <a:close/>
              </a:path>
              <a:path w="255270" h="381000">
                <a:moveTo>
                  <a:pt x="77749" y="12700"/>
                </a:moveTo>
                <a:lnTo>
                  <a:pt x="71399" y="12700"/>
                </a:lnTo>
                <a:lnTo>
                  <a:pt x="77749" y="6350"/>
                </a:lnTo>
                <a:lnTo>
                  <a:pt x="77749" y="12700"/>
                </a:lnTo>
                <a:close/>
              </a:path>
              <a:path w="255270" h="381000">
                <a:moveTo>
                  <a:pt x="177215" y="12700"/>
                </a:moveTo>
                <a:lnTo>
                  <a:pt x="77749" y="12700"/>
                </a:lnTo>
                <a:lnTo>
                  <a:pt x="77749" y="6350"/>
                </a:lnTo>
                <a:lnTo>
                  <a:pt x="177215" y="6350"/>
                </a:lnTo>
                <a:lnTo>
                  <a:pt x="177215" y="12700"/>
                </a:lnTo>
                <a:close/>
              </a:path>
              <a:path w="255270" h="381000">
                <a:moveTo>
                  <a:pt x="224320" y="266192"/>
                </a:moveTo>
                <a:lnTo>
                  <a:pt x="177215" y="266192"/>
                </a:lnTo>
                <a:lnTo>
                  <a:pt x="177215" y="6350"/>
                </a:lnTo>
                <a:lnTo>
                  <a:pt x="183565" y="12700"/>
                </a:lnTo>
                <a:lnTo>
                  <a:pt x="189915" y="12700"/>
                </a:lnTo>
                <a:lnTo>
                  <a:pt x="189915" y="253492"/>
                </a:lnTo>
                <a:lnTo>
                  <a:pt x="183565" y="253492"/>
                </a:lnTo>
                <a:lnTo>
                  <a:pt x="189915" y="259842"/>
                </a:lnTo>
                <a:lnTo>
                  <a:pt x="230670" y="259842"/>
                </a:lnTo>
                <a:lnTo>
                  <a:pt x="224320" y="266192"/>
                </a:lnTo>
                <a:close/>
              </a:path>
              <a:path w="255270" h="381000">
                <a:moveTo>
                  <a:pt x="189915" y="12700"/>
                </a:moveTo>
                <a:lnTo>
                  <a:pt x="183565" y="12700"/>
                </a:lnTo>
                <a:lnTo>
                  <a:pt x="177215" y="6350"/>
                </a:lnTo>
                <a:lnTo>
                  <a:pt x="189915" y="6350"/>
                </a:lnTo>
                <a:lnTo>
                  <a:pt x="189915" y="12700"/>
                </a:lnTo>
                <a:close/>
              </a:path>
              <a:path w="255270" h="381000">
                <a:moveTo>
                  <a:pt x="127482" y="380974"/>
                </a:moveTo>
                <a:lnTo>
                  <a:pt x="0" y="253492"/>
                </a:lnTo>
                <a:lnTo>
                  <a:pt x="65049" y="253492"/>
                </a:lnTo>
                <a:lnTo>
                  <a:pt x="65049" y="255358"/>
                </a:lnTo>
                <a:lnTo>
                  <a:pt x="19812" y="255358"/>
                </a:lnTo>
                <a:lnTo>
                  <a:pt x="15328" y="266192"/>
                </a:lnTo>
                <a:lnTo>
                  <a:pt x="30646" y="266192"/>
                </a:lnTo>
                <a:lnTo>
                  <a:pt x="127488" y="363023"/>
                </a:lnTo>
                <a:lnTo>
                  <a:pt x="122999" y="367512"/>
                </a:lnTo>
                <a:lnTo>
                  <a:pt x="140944" y="367512"/>
                </a:lnTo>
                <a:lnTo>
                  <a:pt x="127482" y="380974"/>
                </a:lnTo>
                <a:close/>
              </a:path>
              <a:path w="255270" h="381000">
                <a:moveTo>
                  <a:pt x="77749" y="259842"/>
                </a:moveTo>
                <a:lnTo>
                  <a:pt x="65049" y="259842"/>
                </a:lnTo>
                <a:lnTo>
                  <a:pt x="71399" y="253492"/>
                </a:lnTo>
                <a:lnTo>
                  <a:pt x="77749" y="253492"/>
                </a:lnTo>
                <a:lnTo>
                  <a:pt x="77749" y="259842"/>
                </a:lnTo>
                <a:close/>
              </a:path>
              <a:path w="255270" h="381000">
                <a:moveTo>
                  <a:pt x="189915" y="259842"/>
                </a:moveTo>
                <a:lnTo>
                  <a:pt x="183565" y="253492"/>
                </a:lnTo>
                <a:lnTo>
                  <a:pt x="189915" y="253492"/>
                </a:lnTo>
                <a:lnTo>
                  <a:pt x="189915" y="259842"/>
                </a:lnTo>
                <a:close/>
              </a:path>
              <a:path w="255270" h="381000">
                <a:moveTo>
                  <a:pt x="230670" y="259842"/>
                </a:moveTo>
                <a:lnTo>
                  <a:pt x="189915" y="259842"/>
                </a:lnTo>
                <a:lnTo>
                  <a:pt x="189915" y="253492"/>
                </a:lnTo>
                <a:lnTo>
                  <a:pt x="254965" y="253492"/>
                </a:lnTo>
                <a:lnTo>
                  <a:pt x="253098" y="255358"/>
                </a:lnTo>
                <a:lnTo>
                  <a:pt x="235153" y="255358"/>
                </a:lnTo>
                <a:lnTo>
                  <a:pt x="230670" y="259842"/>
                </a:lnTo>
                <a:close/>
              </a:path>
              <a:path w="255270" h="381000">
                <a:moveTo>
                  <a:pt x="30646" y="266192"/>
                </a:moveTo>
                <a:lnTo>
                  <a:pt x="15328" y="266192"/>
                </a:lnTo>
                <a:lnTo>
                  <a:pt x="19812" y="255358"/>
                </a:lnTo>
                <a:lnTo>
                  <a:pt x="30646" y="266192"/>
                </a:lnTo>
                <a:close/>
              </a:path>
              <a:path w="255270" h="381000">
                <a:moveTo>
                  <a:pt x="77749" y="266192"/>
                </a:moveTo>
                <a:lnTo>
                  <a:pt x="30646" y="266192"/>
                </a:lnTo>
                <a:lnTo>
                  <a:pt x="19812" y="255358"/>
                </a:lnTo>
                <a:lnTo>
                  <a:pt x="65049" y="255358"/>
                </a:lnTo>
                <a:lnTo>
                  <a:pt x="65049" y="259842"/>
                </a:lnTo>
                <a:lnTo>
                  <a:pt x="77749" y="259842"/>
                </a:lnTo>
                <a:lnTo>
                  <a:pt x="77749" y="266192"/>
                </a:lnTo>
                <a:close/>
              </a:path>
              <a:path w="255270" h="381000">
                <a:moveTo>
                  <a:pt x="140944" y="367512"/>
                </a:moveTo>
                <a:lnTo>
                  <a:pt x="131978" y="367512"/>
                </a:lnTo>
                <a:lnTo>
                  <a:pt x="127488" y="363023"/>
                </a:lnTo>
                <a:lnTo>
                  <a:pt x="235153" y="255358"/>
                </a:lnTo>
                <a:lnTo>
                  <a:pt x="239636" y="266192"/>
                </a:lnTo>
                <a:lnTo>
                  <a:pt x="242265" y="266192"/>
                </a:lnTo>
                <a:lnTo>
                  <a:pt x="140944" y="367512"/>
                </a:lnTo>
                <a:close/>
              </a:path>
              <a:path w="255270" h="381000">
                <a:moveTo>
                  <a:pt x="242265" y="266192"/>
                </a:moveTo>
                <a:lnTo>
                  <a:pt x="239636" y="266192"/>
                </a:lnTo>
                <a:lnTo>
                  <a:pt x="235153" y="255358"/>
                </a:lnTo>
                <a:lnTo>
                  <a:pt x="253098" y="255358"/>
                </a:lnTo>
                <a:lnTo>
                  <a:pt x="242265" y="266192"/>
                </a:lnTo>
                <a:close/>
              </a:path>
              <a:path w="255270" h="381000">
                <a:moveTo>
                  <a:pt x="131978" y="367512"/>
                </a:moveTo>
                <a:lnTo>
                  <a:pt x="122999" y="367512"/>
                </a:lnTo>
                <a:lnTo>
                  <a:pt x="127488" y="363023"/>
                </a:lnTo>
                <a:lnTo>
                  <a:pt x="131978" y="367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100571" y="4386071"/>
            <a:ext cx="224154" cy="365760"/>
          </a:xfrm>
          <a:custGeom>
            <a:avLst/>
            <a:gdLst/>
            <a:ahLst/>
            <a:cxnLst/>
            <a:rect l="l" t="t" r="r" b="b"/>
            <a:pathLst>
              <a:path w="224154" h="365760">
                <a:moveTo>
                  <a:pt x="167639" y="254507"/>
                </a:moveTo>
                <a:lnTo>
                  <a:pt x="56387" y="254507"/>
                </a:lnTo>
                <a:lnTo>
                  <a:pt x="56387" y="0"/>
                </a:lnTo>
                <a:lnTo>
                  <a:pt x="167639" y="0"/>
                </a:lnTo>
                <a:lnTo>
                  <a:pt x="167639" y="254507"/>
                </a:lnTo>
                <a:close/>
              </a:path>
              <a:path w="224154" h="365760">
                <a:moveTo>
                  <a:pt x="112775" y="365760"/>
                </a:moveTo>
                <a:lnTo>
                  <a:pt x="0" y="254507"/>
                </a:lnTo>
                <a:lnTo>
                  <a:pt x="224027" y="254507"/>
                </a:lnTo>
                <a:lnTo>
                  <a:pt x="112775" y="36576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085192" y="4380382"/>
            <a:ext cx="255270" cy="381000"/>
          </a:xfrm>
          <a:custGeom>
            <a:avLst/>
            <a:gdLst/>
            <a:ahLst/>
            <a:cxnLst/>
            <a:rect l="l" t="t" r="r" b="b"/>
            <a:pathLst>
              <a:path w="255270" h="381000">
                <a:moveTo>
                  <a:pt x="65062" y="259842"/>
                </a:moveTo>
                <a:lnTo>
                  <a:pt x="65062" y="0"/>
                </a:lnTo>
                <a:lnTo>
                  <a:pt x="189915" y="0"/>
                </a:lnTo>
                <a:lnTo>
                  <a:pt x="189915" y="6350"/>
                </a:lnTo>
                <a:lnTo>
                  <a:pt x="77762" y="6350"/>
                </a:lnTo>
                <a:lnTo>
                  <a:pt x="71412" y="12700"/>
                </a:lnTo>
                <a:lnTo>
                  <a:pt x="77762" y="12700"/>
                </a:lnTo>
                <a:lnTo>
                  <a:pt x="77762" y="253492"/>
                </a:lnTo>
                <a:lnTo>
                  <a:pt x="71412" y="253492"/>
                </a:lnTo>
                <a:lnTo>
                  <a:pt x="65062" y="259842"/>
                </a:lnTo>
                <a:close/>
              </a:path>
              <a:path w="255270" h="381000">
                <a:moveTo>
                  <a:pt x="77762" y="12700"/>
                </a:moveTo>
                <a:lnTo>
                  <a:pt x="71412" y="12700"/>
                </a:lnTo>
                <a:lnTo>
                  <a:pt x="77762" y="6350"/>
                </a:lnTo>
                <a:lnTo>
                  <a:pt x="77762" y="12700"/>
                </a:lnTo>
                <a:close/>
              </a:path>
              <a:path w="255270" h="381000">
                <a:moveTo>
                  <a:pt x="177215" y="12700"/>
                </a:moveTo>
                <a:lnTo>
                  <a:pt x="77762" y="12700"/>
                </a:lnTo>
                <a:lnTo>
                  <a:pt x="77762" y="6350"/>
                </a:lnTo>
                <a:lnTo>
                  <a:pt x="177215" y="6350"/>
                </a:lnTo>
                <a:lnTo>
                  <a:pt x="177215" y="12700"/>
                </a:lnTo>
                <a:close/>
              </a:path>
              <a:path w="255270" h="381000">
                <a:moveTo>
                  <a:pt x="224320" y="266192"/>
                </a:moveTo>
                <a:lnTo>
                  <a:pt x="177215" y="266192"/>
                </a:lnTo>
                <a:lnTo>
                  <a:pt x="177215" y="6350"/>
                </a:lnTo>
                <a:lnTo>
                  <a:pt x="183565" y="12700"/>
                </a:lnTo>
                <a:lnTo>
                  <a:pt x="189915" y="12700"/>
                </a:lnTo>
                <a:lnTo>
                  <a:pt x="189915" y="253492"/>
                </a:lnTo>
                <a:lnTo>
                  <a:pt x="183565" y="253492"/>
                </a:lnTo>
                <a:lnTo>
                  <a:pt x="189915" y="259842"/>
                </a:lnTo>
                <a:lnTo>
                  <a:pt x="230670" y="259842"/>
                </a:lnTo>
                <a:lnTo>
                  <a:pt x="224320" y="266192"/>
                </a:lnTo>
                <a:close/>
              </a:path>
              <a:path w="255270" h="381000">
                <a:moveTo>
                  <a:pt x="189915" y="12700"/>
                </a:moveTo>
                <a:lnTo>
                  <a:pt x="183565" y="12700"/>
                </a:lnTo>
                <a:lnTo>
                  <a:pt x="177215" y="6350"/>
                </a:lnTo>
                <a:lnTo>
                  <a:pt x="189915" y="6350"/>
                </a:lnTo>
                <a:lnTo>
                  <a:pt x="189915" y="12700"/>
                </a:lnTo>
                <a:close/>
              </a:path>
              <a:path w="255270" h="381000">
                <a:moveTo>
                  <a:pt x="127482" y="380987"/>
                </a:moveTo>
                <a:lnTo>
                  <a:pt x="0" y="253492"/>
                </a:lnTo>
                <a:lnTo>
                  <a:pt x="65062" y="253492"/>
                </a:lnTo>
                <a:lnTo>
                  <a:pt x="65062" y="255358"/>
                </a:lnTo>
                <a:lnTo>
                  <a:pt x="19824" y="255358"/>
                </a:lnTo>
                <a:lnTo>
                  <a:pt x="15328" y="266192"/>
                </a:lnTo>
                <a:lnTo>
                  <a:pt x="30657" y="266192"/>
                </a:lnTo>
                <a:lnTo>
                  <a:pt x="127488" y="363023"/>
                </a:lnTo>
                <a:lnTo>
                  <a:pt x="122999" y="367512"/>
                </a:lnTo>
                <a:lnTo>
                  <a:pt x="140957" y="367512"/>
                </a:lnTo>
                <a:lnTo>
                  <a:pt x="127482" y="380987"/>
                </a:lnTo>
                <a:close/>
              </a:path>
              <a:path w="255270" h="381000">
                <a:moveTo>
                  <a:pt x="77762" y="259842"/>
                </a:moveTo>
                <a:lnTo>
                  <a:pt x="65062" y="259842"/>
                </a:lnTo>
                <a:lnTo>
                  <a:pt x="71412" y="253492"/>
                </a:lnTo>
                <a:lnTo>
                  <a:pt x="77762" y="253492"/>
                </a:lnTo>
                <a:lnTo>
                  <a:pt x="77762" y="259842"/>
                </a:lnTo>
                <a:close/>
              </a:path>
              <a:path w="255270" h="381000">
                <a:moveTo>
                  <a:pt x="189915" y="259842"/>
                </a:moveTo>
                <a:lnTo>
                  <a:pt x="183565" y="253492"/>
                </a:lnTo>
                <a:lnTo>
                  <a:pt x="189915" y="253492"/>
                </a:lnTo>
                <a:lnTo>
                  <a:pt x="189915" y="259842"/>
                </a:lnTo>
                <a:close/>
              </a:path>
              <a:path w="255270" h="381000">
                <a:moveTo>
                  <a:pt x="230670" y="259842"/>
                </a:moveTo>
                <a:lnTo>
                  <a:pt x="189915" y="259842"/>
                </a:lnTo>
                <a:lnTo>
                  <a:pt x="189915" y="253492"/>
                </a:lnTo>
                <a:lnTo>
                  <a:pt x="254977" y="253492"/>
                </a:lnTo>
                <a:lnTo>
                  <a:pt x="253111" y="255358"/>
                </a:lnTo>
                <a:lnTo>
                  <a:pt x="235153" y="255358"/>
                </a:lnTo>
                <a:lnTo>
                  <a:pt x="230670" y="259842"/>
                </a:lnTo>
                <a:close/>
              </a:path>
              <a:path w="255270" h="381000">
                <a:moveTo>
                  <a:pt x="30657" y="266192"/>
                </a:moveTo>
                <a:lnTo>
                  <a:pt x="15328" y="266192"/>
                </a:lnTo>
                <a:lnTo>
                  <a:pt x="19824" y="255358"/>
                </a:lnTo>
                <a:lnTo>
                  <a:pt x="30657" y="266192"/>
                </a:lnTo>
                <a:close/>
              </a:path>
              <a:path w="255270" h="381000">
                <a:moveTo>
                  <a:pt x="77762" y="266192"/>
                </a:moveTo>
                <a:lnTo>
                  <a:pt x="30657" y="266192"/>
                </a:lnTo>
                <a:lnTo>
                  <a:pt x="19824" y="255358"/>
                </a:lnTo>
                <a:lnTo>
                  <a:pt x="65062" y="255358"/>
                </a:lnTo>
                <a:lnTo>
                  <a:pt x="65062" y="259842"/>
                </a:lnTo>
                <a:lnTo>
                  <a:pt x="77762" y="259842"/>
                </a:lnTo>
                <a:lnTo>
                  <a:pt x="77762" y="266192"/>
                </a:lnTo>
                <a:close/>
              </a:path>
              <a:path w="255270" h="381000">
                <a:moveTo>
                  <a:pt x="140957" y="367512"/>
                </a:moveTo>
                <a:lnTo>
                  <a:pt x="131978" y="367512"/>
                </a:lnTo>
                <a:lnTo>
                  <a:pt x="127488" y="363023"/>
                </a:lnTo>
                <a:lnTo>
                  <a:pt x="235153" y="255358"/>
                </a:lnTo>
                <a:lnTo>
                  <a:pt x="239636" y="266192"/>
                </a:lnTo>
                <a:lnTo>
                  <a:pt x="242277" y="266192"/>
                </a:lnTo>
                <a:lnTo>
                  <a:pt x="140957" y="367512"/>
                </a:lnTo>
                <a:close/>
              </a:path>
              <a:path w="255270" h="381000">
                <a:moveTo>
                  <a:pt x="242277" y="266192"/>
                </a:moveTo>
                <a:lnTo>
                  <a:pt x="239636" y="266192"/>
                </a:lnTo>
                <a:lnTo>
                  <a:pt x="235153" y="255358"/>
                </a:lnTo>
                <a:lnTo>
                  <a:pt x="253111" y="255358"/>
                </a:lnTo>
                <a:lnTo>
                  <a:pt x="242277" y="266192"/>
                </a:lnTo>
                <a:close/>
              </a:path>
              <a:path w="255270" h="381000">
                <a:moveTo>
                  <a:pt x="131978" y="367512"/>
                </a:moveTo>
                <a:lnTo>
                  <a:pt x="122999" y="367512"/>
                </a:lnTo>
                <a:lnTo>
                  <a:pt x="127488" y="363023"/>
                </a:lnTo>
                <a:lnTo>
                  <a:pt x="131978" y="367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12764" y="5205984"/>
            <a:ext cx="226060" cy="365760"/>
          </a:xfrm>
          <a:custGeom>
            <a:avLst/>
            <a:gdLst/>
            <a:ahLst/>
            <a:cxnLst/>
            <a:rect l="l" t="t" r="r" b="b"/>
            <a:pathLst>
              <a:path w="226060" h="365760">
                <a:moveTo>
                  <a:pt x="169163" y="252983"/>
                </a:moveTo>
                <a:lnTo>
                  <a:pt x="56387" y="252983"/>
                </a:lnTo>
                <a:lnTo>
                  <a:pt x="56387" y="0"/>
                </a:lnTo>
                <a:lnTo>
                  <a:pt x="169163" y="0"/>
                </a:lnTo>
                <a:lnTo>
                  <a:pt x="169163" y="252983"/>
                </a:lnTo>
                <a:close/>
              </a:path>
              <a:path w="226060" h="365760">
                <a:moveTo>
                  <a:pt x="112775" y="365760"/>
                </a:moveTo>
                <a:lnTo>
                  <a:pt x="0" y="252983"/>
                </a:lnTo>
                <a:lnTo>
                  <a:pt x="225551" y="252983"/>
                </a:lnTo>
                <a:lnTo>
                  <a:pt x="112775" y="36576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097904" y="5199303"/>
            <a:ext cx="255270" cy="381000"/>
          </a:xfrm>
          <a:custGeom>
            <a:avLst/>
            <a:gdLst/>
            <a:ahLst/>
            <a:cxnLst/>
            <a:rect l="l" t="t" r="r" b="b"/>
            <a:pathLst>
              <a:path w="255270" h="381000">
                <a:moveTo>
                  <a:pt x="65062" y="259841"/>
                </a:moveTo>
                <a:lnTo>
                  <a:pt x="65062" y="0"/>
                </a:lnTo>
                <a:lnTo>
                  <a:pt x="189915" y="0"/>
                </a:lnTo>
                <a:lnTo>
                  <a:pt x="189915" y="6350"/>
                </a:lnTo>
                <a:lnTo>
                  <a:pt x="77762" y="6350"/>
                </a:lnTo>
                <a:lnTo>
                  <a:pt x="71412" y="12700"/>
                </a:lnTo>
                <a:lnTo>
                  <a:pt x="77762" y="12700"/>
                </a:lnTo>
                <a:lnTo>
                  <a:pt x="77762" y="253491"/>
                </a:lnTo>
                <a:lnTo>
                  <a:pt x="71412" y="253491"/>
                </a:lnTo>
                <a:lnTo>
                  <a:pt x="65062" y="259841"/>
                </a:lnTo>
                <a:close/>
              </a:path>
              <a:path w="255270" h="381000">
                <a:moveTo>
                  <a:pt x="77762" y="12700"/>
                </a:moveTo>
                <a:lnTo>
                  <a:pt x="71412" y="12700"/>
                </a:lnTo>
                <a:lnTo>
                  <a:pt x="77762" y="6350"/>
                </a:lnTo>
                <a:lnTo>
                  <a:pt x="77762" y="12700"/>
                </a:lnTo>
                <a:close/>
              </a:path>
              <a:path w="255270" h="381000">
                <a:moveTo>
                  <a:pt x="177215" y="12700"/>
                </a:moveTo>
                <a:lnTo>
                  <a:pt x="77762" y="12700"/>
                </a:lnTo>
                <a:lnTo>
                  <a:pt x="77762" y="6350"/>
                </a:lnTo>
                <a:lnTo>
                  <a:pt x="177215" y="6350"/>
                </a:lnTo>
                <a:lnTo>
                  <a:pt x="177215" y="12700"/>
                </a:lnTo>
                <a:close/>
              </a:path>
              <a:path w="255270" h="381000">
                <a:moveTo>
                  <a:pt x="224331" y="266191"/>
                </a:moveTo>
                <a:lnTo>
                  <a:pt x="177215" y="266191"/>
                </a:lnTo>
                <a:lnTo>
                  <a:pt x="177215" y="6350"/>
                </a:lnTo>
                <a:lnTo>
                  <a:pt x="183565" y="12700"/>
                </a:lnTo>
                <a:lnTo>
                  <a:pt x="189915" y="12700"/>
                </a:lnTo>
                <a:lnTo>
                  <a:pt x="189915" y="253491"/>
                </a:lnTo>
                <a:lnTo>
                  <a:pt x="183565" y="253491"/>
                </a:lnTo>
                <a:lnTo>
                  <a:pt x="189915" y="259841"/>
                </a:lnTo>
                <a:lnTo>
                  <a:pt x="230682" y="259841"/>
                </a:lnTo>
                <a:lnTo>
                  <a:pt x="224331" y="266191"/>
                </a:lnTo>
                <a:close/>
              </a:path>
              <a:path w="255270" h="381000">
                <a:moveTo>
                  <a:pt x="189915" y="12700"/>
                </a:moveTo>
                <a:lnTo>
                  <a:pt x="183565" y="12700"/>
                </a:lnTo>
                <a:lnTo>
                  <a:pt x="177215" y="6350"/>
                </a:lnTo>
                <a:lnTo>
                  <a:pt x="189915" y="6350"/>
                </a:lnTo>
                <a:lnTo>
                  <a:pt x="189915" y="12700"/>
                </a:lnTo>
                <a:close/>
              </a:path>
              <a:path w="255270" h="381000">
                <a:moveTo>
                  <a:pt x="127495" y="380987"/>
                </a:moveTo>
                <a:lnTo>
                  <a:pt x="0" y="253491"/>
                </a:lnTo>
                <a:lnTo>
                  <a:pt x="65062" y="253491"/>
                </a:lnTo>
                <a:lnTo>
                  <a:pt x="65062" y="255358"/>
                </a:lnTo>
                <a:lnTo>
                  <a:pt x="19824" y="255358"/>
                </a:lnTo>
                <a:lnTo>
                  <a:pt x="15341" y="266191"/>
                </a:lnTo>
                <a:lnTo>
                  <a:pt x="30657" y="266191"/>
                </a:lnTo>
                <a:lnTo>
                  <a:pt x="127489" y="363023"/>
                </a:lnTo>
                <a:lnTo>
                  <a:pt x="122999" y="367512"/>
                </a:lnTo>
                <a:lnTo>
                  <a:pt x="140968" y="367512"/>
                </a:lnTo>
                <a:lnTo>
                  <a:pt x="127495" y="380987"/>
                </a:lnTo>
                <a:close/>
              </a:path>
              <a:path w="255270" h="381000">
                <a:moveTo>
                  <a:pt x="77762" y="259841"/>
                </a:moveTo>
                <a:lnTo>
                  <a:pt x="65062" y="259841"/>
                </a:lnTo>
                <a:lnTo>
                  <a:pt x="71412" y="253491"/>
                </a:lnTo>
                <a:lnTo>
                  <a:pt x="77762" y="253491"/>
                </a:lnTo>
                <a:lnTo>
                  <a:pt x="77762" y="259841"/>
                </a:lnTo>
                <a:close/>
              </a:path>
              <a:path w="255270" h="381000">
                <a:moveTo>
                  <a:pt x="189915" y="259841"/>
                </a:moveTo>
                <a:lnTo>
                  <a:pt x="183565" y="253491"/>
                </a:lnTo>
                <a:lnTo>
                  <a:pt x="189915" y="253491"/>
                </a:lnTo>
                <a:lnTo>
                  <a:pt x="189915" y="259841"/>
                </a:lnTo>
                <a:close/>
              </a:path>
              <a:path w="255270" h="381000">
                <a:moveTo>
                  <a:pt x="230682" y="259841"/>
                </a:moveTo>
                <a:lnTo>
                  <a:pt x="189915" y="259841"/>
                </a:lnTo>
                <a:lnTo>
                  <a:pt x="189915" y="253491"/>
                </a:lnTo>
                <a:lnTo>
                  <a:pt x="254977" y="253491"/>
                </a:lnTo>
                <a:lnTo>
                  <a:pt x="253111" y="255358"/>
                </a:lnTo>
                <a:lnTo>
                  <a:pt x="235165" y="255358"/>
                </a:lnTo>
                <a:lnTo>
                  <a:pt x="230682" y="259841"/>
                </a:lnTo>
                <a:close/>
              </a:path>
              <a:path w="255270" h="381000">
                <a:moveTo>
                  <a:pt x="30657" y="266191"/>
                </a:moveTo>
                <a:lnTo>
                  <a:pt x="15341" y="266191"/>
                </a:lnTo>
                <a:lnTo>
                  <a:pt x="19824" y="255358"/>
                </a:lnTo>
                <a:lnTo>
                  <a:pt x="30657" y="266191"/>
                </a:lnTo>
                <a:close/>
              </a:path>
              <a:path w="255270" h="381000">
                <a:moveTo>
                  <a:pt x="77762" y="266191"/>
                </a:moveTo>
                <a:lnTo>
                  <a:pt x="30657" y="266191"/>
                </a:lnTo>
                <a:lnTo>
                  <a:pt x="19824" y="255358"/>
                </a:lnTo>
                <a:lnTo>
                  <a:pt x="65062" y="255358"/>
                </a:lnTo>
                <a:lnTo>
                  <a:pt x="65062" y="259841"/>
                </a:lnTo>
                <a:lnTo>
                  <a:pt x="77762" y="259841"/>
                </a:lnTo>
                <a:lnTo>
                  <a:pt x="77762" y="266191"/>
                </a:lnTo>
                <a:close/>
              </a:path>
              <a:path w="255270" h="381000">
                <a:moveTo>
                  <a:pt x="140968" y="367512"/>
                </a:moveTo>
                <a:lnTo>
                  <a:pt x="131978" y="367512"/>
                </a:lnTo>
                <a:lnTo>
                  <a:pt x="127489" y="363023"/>
                </a:lnTo>
                <a:lnTo>
                  <a:pt x="235165" y="255358"/>
                </a:lnTo>
                <a:lnTo>
                  <a:pt x="239649" y="266191"/>
                </a:lnTo>
                <a:lnTo>
                  <a:pt x="242279" y="266191"/>
                </a:lnTo>
                <a:lnTo>
                  <a:pt x="140968" y="367512"/>
                </a:lnTo>
                <a:close/>
              </a:path>
              <a:path w="255270" h="381000">
                <a:moveTo>
                  <a:pt x="242279" y="266191"/>
                </a:moveTo>
                <a:lnTo>
                  <a:pt x="239649" y="266191"/>
                </a:lnTo>
                <a:lnTo>
                  <a:pt x="235165" y="255358"/>
                </a:lnTo>
                <a:lnTo>
                  <a:pt x="253111" y="255358"/>
                </a:lnTo>
                <a:lnTo>
                  <a:pt x="242279" y="266191"/>
                </a:lnTo>
                <a:close/>
              </a:path>
              <a:path w="255270" h="381000">
                <a:moveTo>
                  <a:pt x="131978" y="367512"/>
                </a:moveTo>
                <a:lnTo>
                  <a:pt x="122999" y="367512"/>
                </a:lnTo>
                <a:lnTo>
                  <a:pt x="127489" y="363023"/>
                </a:lnTo>
                <a:lnTo>
                  <a:pt x="131978" y="367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868167" y="1588008"/>
            <a:ext cx="989330" cy="554990"/>
          </a:xfrm>
          <a:custGeom>
            <a:avLst/>
            <a:gdLst/>
            <a:ahLst/>
            <a:cxnLst/>
            <a:rect l="l" t="t" r="r" b="b"/>
            <a:pathLst>
              <a:path w="989329" h="554989">
                <a:moveTo>
                  <a:pt x="0" y="0"/>
                </a:moveTo>
                <a:lnTo>
                  <a:pt x="989076" y="0"/>
                </a:lnTo>
                <a:lnTo>
                  <a:pt x="989076" y="554735"/>
                </a:lnTo>
                <a:lnTo>
                  <a:pt x="0" y="554735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848635" y="1569008"/>
            <a:ext cx="1027430" cy="592455"/>
          </a:xfrm>
          <a:custGeom>
            <a:avLst/>
            <a:gdLst/>
            <a:ahLst/>
            <a:cxnLst/>
            <a:rect l="l" t="t" r="r" b="b"/>
            <a:pathLst>
              <a:path w="1027429" h="592455">
                <a:moveTo>
                  <a:pt x="1008189" y="592086"/>
                </a:moveTo>
                <a:lnTo>
                  <a:pt x="19050" y="592086"/>
                </a:lnTo>
                <a:lnTo>
                  <a:pt x="15748" y="591807"/>
                </a:lnTo>
                <a:lnTo>
                  <a:pt x="0" y="573036"/>
                </a:lnTo>
                <a:lnTo>
                  <a:pt x="0" y="19050"/>
                </a:lnTo>
                <a:lnTo>
                  <a:pt x="19050" y="0"/>
                </a:lnTo>
                <a:lnTo>
                  <a:pt x="1008189" y="0"/>
                </a:lnTo>
                <a:lnTo>
                  <a:pt x="1027239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553986"/>
                </a:lnTo>
                <a:lnTo>
                  <a:pt x="19050" y="553986"/>
                </a:lnTo>
                <a:lnTo>
                  <a:pt x="38100" y="573036"/>
                </a:lnTo>
                <a:lnTo>
                  <a:pt x="1027239" y="573036"/>
                </a:lnTo>
                <a:lnTo>
                  <a:pt x="1026947" y="576351"/>
                </a:lnTo>
                <a:lnTo>
                  <a:pt x="1011491" y="591807"/>
                </a:lnTo>
                <a:lnTo>
                  <a:pt x="1008189" y="592086"/>
                </a:lnTo>
                <a:close/>
              </a:path>
              <a:path w="1027429" h="592455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1027429" h="592455">
                <a:moveTo>
                  <a:pt x="989139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989139" y="19050"/>
                </a:lnTo>
                <a:lnTo>
                  <a:pt x="989139" y="38100"/>
                </a:lnTo>
                <a:close/>
              </a:path>
              <a:path w="1027429" h="592455">
                <a:moveTo>
                  <a:pt x="989139" y="573036"/>
                </a:moveTo>
                <a:lnTo>
                  <a:pt x="989139" y="19050"/>
                </a:lnTo>
                <a:lnTo>
                  <a:pt x="1008189" y="38100"/>
                </a:lnTo>
                <a:lnTo>
                  <a:pt x="1027239" y="38100"/>
                </a:lnTo>
                <a:lnTo>
                  <a:pt x="1027239" y="553986"/>
                </a:lnTo>
                <a:lnTo>
                  <a:pt x="1008189" y="553986"/>
                </a:lnTo>
                <a:lnTo>
                  <a:pt x="989139" y="573036"/>
                </a:lnTo>
                <a:close/>
              </a:path>
              <a:path w="1027429" h="592455">
                <a:moveTo>
                  <a:pt x="1027239" y="38100"/>
                </a:moveTo>
                <a:lnTo>
                  <a:pt x="1008189" y="38100"/>
                </a:lnTo>
                <a:lnTo>
                  <a:pt x="989139" y="19050"/>
                </a:lnTo>
                <a:lnTo>
                  <a:pt x="1027239" y="19050"/>
                </a:lnTo>
                <a:lnTo>
                  <a:pt x="1027239" y="38100"/>
                </a:lnTo>
                <a:close/>
              </a:path>
              <a:path w="1027429" h="592455">
                <a:moveTo>
                  <a:pt x="38100" y="573036"/>
                </a:moveTo>
                <a:lnTo>
                  <a:pt x="19050" y="553986"/>
                </a:lnTo>
                <a:lnTo>
                  <a:pt x="38100" y="553986"/>
                </a:lnTo>
                <a:lnTo>
                  <a:pt x="38100" y="573036"/>
                </a:lnTo>
                <a:close/>
              </a:path>
              <a:path w="1027429" h="592455">
                <a:moveTo>
                  <a:pt x="989139" y="573036"/>
                </a:moveTo>
                <a:lnTo>
                  <a:pt x="38100" y="573036"/>
                </a:lnTo>
                <a:lnTo>
                  <a:pt x="38100" y="553986"/>
                </a:lnTo>
                <a:lnTo>
                  <a:pt x="989139" y="553986"/>
                </a:lnTo>
                <a:lnTo>
                  <a:pt x="989139" y="573036"/>
                </a:lnTo>
                <a:close/>
              </a:path>
              <a:path w="1027429" h="592455">
                <a:moveTo>
                  <a:pt x="1027239" y="573036"/>
                </a:moveTo>
                <a:lnTo>
                  <a:pt x="989139" y="573036"/>
                </a:lnTo>
                <a:lnTo>
                  <a:pt x="1008189" y="553986"/>
                </a:lnTo>
                <a:lnTo>
                  <a:pt x="1027239" y="553986"/>
                </a:lnTo>
                <a:lnTo>
                  <a:pt x="1027239" y="5730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2868167" y="1599488"/>
            <a:ext cx="9893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dirty="0"/>
              <a:t>小结</a:t>
            </a:r>
          </a:p>
        </p:txBody>
      </p:sp>
      <p:sp>
        <p:nvSpPr>
          <p:cNvPr id="37" name="object 37"/>
          <p:cNvSpPr/>
          <p:nvPr/>
        </p:nvSpPr>
        <p:spPr>
          <a:xfrm>
            <a:off x="5512308" y="1668779"/>
            <a:ext cx="1443355" cy="495300"/>
          </a:xfrm>
          <a:custGeom>
            <a:avLst/>
            <a:gdLst/>
            <a:ahLst/>
            <a:cxnLst/>
            <a:rect l="l" t="t" r="r" b="b"/>
            <a:pathLst>
              <a:path w="1443354" h="495300">
                <a:moveTo>
                  <a:pt x="1359408" y="495300"/>
                </a:moveTo>
                <a:lnTo>
                  <a:pt x="83819" y="495300"/>
                </a:lnTo>
                <a:lnTo>
                  <a:pt x="51276" y="488567"/>
                </a:lnTo>
                <a:lnTo>
                  <a:pt x="24769" y="470820"/>
                </a:lnTo>
                <a:lnTo>
                  <a:pt x="6833" y="444740"/>
                </a:lnTo>
                <a:lnTo>
                  <a:pt x="0" y="413004"/>
                </a:lnTo>
                <a:lnTo>
                  <a:pt x="0" y="82296"/>
                </a:lnTo>
                <a:lnTo>
                  <a:pt x="6833" y="50125"/>
                </a:lnTo>
                <a:lnTo>
                  <a:pt x="24769" y="23902"/>
                </a:lnTo>
                <a:lnTo>
                  <a:pt x="51276" y="6302"/>
                </a:lnTo>
                <a:lnTo>
                  <a:pt x="83819" y="0"/>
                </a:lnTo>
                <a:lnTo>
                  <a:pt x="1359408" y="0"/>
                </a:lnTo>
                <a:lnTo>
                  <a:pt x="1391966" y="6302"/>
                </a:lnTo>
                <a:lnTo>
                  <a:pt x="1418477" y="23902"/>
                </a:lnTo>
                <a:lnTo>
                  <a:pt x="1436408" y="50125"/>
                </a:lnTo>
                <a:lnTo>
                  <a:pt x="1443227" y="82296"/>
                </a:lnTo>
                <a:lnTo>
                  <a:pt x="1443227" y="413004"/>
                </a:lnTo>
                <a:lnTo>
                  <a:pt x="1436408" y="444740"/>
                </a:lnTo>
                <a:lnTo>
                  <a:pt x="1418477" y="470820"/>
                </a:lnTo>
                <a:lnTo>
                  <a:pt x="1391966" y="488567"/>
                </a:lnTo>
                <a:lnTo>
                  <a:pt x="1359408" y="4953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509196" y="1664652"/>
            <a:ext cx="1449705" cy="501650"/>
          </a:xfrm>
          <a:custGeom>
            <a:avLst/>
            <a:gdLst/>
            <a:ahLst/>
            <a:cxnLst/>
            <a:rect l="l" t="t" r="r" b="b"/>
            <a:pathLst>
              <a:path w="1449704" h="501650">
                <a:moveTo>
                  <a:pt x="1376400" y="501650"/>
                </a:moveTo>
                <a:lnTo>
                  <a:pt x="73075" y="501650"/>
                </a:lnTo>
                <a:lnTo>
                  <a:pt x="64655" y="499110"/>
                </a:lnTo>
                <a:lnTo>
                  <a:pt x="56540" y="496569"/>
                </a:lnTo>
                <a:lnTo>
                  <a:pt x="48793" y="494030"/>
                </a:lnTo>
                <a:lnTo>
                  <a:pt x="45072" y="491489"/>
                </a:lnTo>
                <a:lnTo>
                  <a:pt x="41452" y="490219"/>
                </a:lnTo>
                <a:lnTo>
                  <a:pt x="25171" y="476250"/>
                </a:lnTo>
                <a:lnTo>
                  <a:pt x="22313" y="473710"/>
                </a:lnTo>
                <a:lnTo>
                  <a:pt x="19596" y="471169"/>
                </a:lnTo>
                <a:lnTo>
                  <a:pt x="17043" y="467360"/>
                </a:lnTo>
                <a:lnTo>
                  <a:pt x="14630" y="463550"/>
                </a:lnTo>
                <a:lnTo>
                  <a:pt x="12382" y="461010"/>
                </a:lnTo>
                <a:lnTo>
                  <a:pt x="2603" y="436880"/>
                </a:lnTo>
                <a:lnTo>
                  <a:pt x="1638" y="433069"/>
                </a:lnTo>
                <a:lnTo>
                  <a:pt x="876" y="429260"/>
                </a:lnTo>
                <a:lnTo>
                  <a:pt x="330" y="424180"/>
                </a:lnTo>
                <a:lnTo>
                  <a:pt x="0" y="420369"/>
                </a:lnTo>
                <a:lnTo>
                  <a:pt x="0" y="81280"/>
                </a:lnTo>
                <a:lnTo>
                  <a:pt x="330" y="77469"/>
                </a:lnTo>
                <a:lnTo>
                  <a:pt x="876" y="72389"/>
                </a:lnTo>
                <a:lnTo>
                  <a:pt x="1638" y="68580"/>
                </a:lnTo>
                <a:lnTo>
                  <a:pt x="2603" y="63500"/>
                </a:lnTo>
                <a:lnTo>
                  <a:pt x="17043" y="34289"/>
                </a:lnTo>
                <a:lnTo>
                  <a:pt x="19596" y="30480"/>
                </a:lnTo>
                <a:lnTo>
                  <a:pt x="22313" y="27939"/>
                </a:lnTo>
                <a:lnTo>
                  <a:pt x="25171" y="24130"/>
                </a:lnTo>
                <a:lnTo>
                  <a:pt x="28168" y="21589"/>
                </a:lnTo>
                <a:lnTo>
                  <a:pt x="45072" y="10160"/>
                </a:lnTo>
                <a:lnTo>
                  <a:pt x="48793" y="7619"/>
                </a:lnTo>
                <a:lnTo>
                  <a:pt x="52616" y="6350"/>
                </a:lnTo>
                <a:lnTo>
                  <a:pt x="60553" y="3810"/>
                </a:lnTo>
                <a:lnTo>
                  <a:pt x="73075" y="0"/>
                </a:lnTo>
                <a:lnTo>
                  <a:pt x="1376400" y="0"/>
                </a:lnTo>
                <a:lnTo>
                  <a:pt x="1384833" y="2539"/>
                </a:lnTo>
                <a:lnTo>
                  <a:pt x="1392936" y="5080"/>
                </a:lnTo>
                <a:lnTo>
                  <a:pt x="1400683" y="7619"/>
                </a:lnTo>
                <a:lnTo>
                  <a:pt x="74333" y="7619"/>
                </a:lnTo>
                <a:lnTo>
                  <a:pt x="70269" y="8889"/>
                </a:lnTo>
                <a:lnTo>
                  <a:pt x="66636" y="8889"/>
                </a:lnTo>
                <a:lnTo>
                  <a:pt x="62725" y="10160"/>
                </a:lnTo>
                <a:lnTo>
                  <a:pt x="62903" y="10160"/>
                </a:lnTo>
                <a:lnTo>
                  <a:pt x="59067" y="11430"/>
                </a:lnTo>
                <a:lnTo>
                  <a:pt x="59245" y="11430"/>
                </a:lnTo>
                <a:lnTo>
                  <a:pt x="55499" y="12700"/>
                </a:lnTo>
                <a:lnTo>
                  <a:pt x="55676" y="12700"/>
                </a:lnTo>
                <a:lnTo>
                  <a:pt x="52019" y="15239"/>
                </a:lnTo>
                <a:lnTo>
                  <a:pt x="52184" y="15239"/>
                </a:lnTo>
                <a:lnTo>
                  <a:pt x="48628" y="16510"/>
                </a:lnTo>
                <a:lnTo>
                  <a:pt x="48780" y="16510"/>
                </a:lnTo>
                <a:lnTo>
                  <a:pt x="47053" y="17780"/>
                </a:lnTo>
                <a:lnTo>
                  <a:pt x="45491" y="17780"/>
                </a:lnTo>
                <a:lnTo>
                  <a:pt x="42138" y="20319"/>
                </a:lnTo>
                <a:lnTo>
                  <a:pt x="42290" y="20319"/>
                </a:lnTo>
                <a:lnTo>
                  <a:pt x="39052" y="22860"/>
                </a:lnTo>
                <a:lnTo>
                  <a:pt x="39204" y="22860"/>
                </a:lnTo>
                <a:lnTo>
                  <a:pt x="36080" y="25400"/>
                </a:lnTo>
                <a:lnTo>
                  <a:pt x="36220" y="25400"/>
                </a:lnTo>
                <a:lnTo>
                  <a:pt x="33223" y="27939"/>
                </a:lnTo>
                <a:lnTo>
                  <a:pt x="33362" y="27939"/>
                </a:lnTo>
                <a:lnTo>
                  <a:pt x="30492" y="30480"/>
                </a:lnTo>
                <a:lnTo>
                  <a:pt x="27889" y="33019"/>
                </a:lnTo>
                <a:lnTo>
                  <a:pt x="25425" y="35560"/>
                </a:lnTo>
                <a:lnTo>
                  <a:pt x="23088" y="38100"/>
                </a:lnTo>
                <a:lnTo>
                  <a:pt x="20891" y="41910"/>
                </a:lnTo>
                <a:lnTo>
                  <a:pt x="18846" y="44450"/>
                </a:lnTo>
                <a:lnTo>
                  <a:pt x="16954" y="48260"/>
                </a:lnTo>
                <a:lnTo>
                  <a:pt x="15227" y="52069"/>
                </a:lnTo>
                <a:lnTo>
                  <a:pt x="13652" y="54610"/>
                </a:lnTo>
                <a:lnTo>
                  <a:pt x="12242" y="58419"/>
                </a:lnTo>
                <a:lnTo>
                  <a:pt x="11010" y="62230"/>
                </a:lnTo>
                <a:lnTo>
                  <a:pt x="9956" y="66039"/>
                </a:lnTo>
                <a:lnTo>
                  <a:pt x="9080" y="69850"/>
                </a:lnTo>
                <a:lnTo>
                  <a:pt x="8394" y="73660"/>
                </a:lnTo>
                <a:lnTo>
                  <a:pt x="7899" y="77469"/>
                </a:lnTo>
                <a:lnTo>
                  <a:pt x="7607" y="81280"/>
                </a:lnTo>
                <a:lnTo>
                  <a:pt x="7505" y="85089"/>
                </a:lnTo>
                <a:lnTo>
                  <a:pt x="7607" y="420369"/>
                </a:lnTo>
                <a:lnTo>
                  <a:pt x="7924" y="424180"/>
                </a:lnTo>
                <a:lnTo>
                  <a:pt x="8420" y="427989"/>
                </a:lnTo>
                <a:lnTo>
                  <a:pt x="9118" y="431800"/>
                </a:lnTo>
                <a:lnTo>
                  <a:pt x="10007" y="435610"/>
                </a:lnTo>
                <a:lnTo>
                  <a:pt x="11074" y="439419"/>
                </a:lnTo>
                <a:lnTo>
                  <a:pt x="12306" y="443230"/>
                </a:lnTo>
                <a:lnTo>
                  <a:pt x="13728" y="447039"/>
                </a:lnTo>
                <a:lnTo>
                  <a:pt x="14202" y="447039"/>
                </a:lnTo>
                <a:lnTo>
                  <a:pt x="15303" y="449580"/>
                </a:lnTo>
                <a:lnTo>
                  <a:pt x="17043" y="453389"/>
                </a:lnTo>
                <a:lnTo>
                  <a:pt x="18948" y="457200"/>
                </a:lnTo>
                <a:lnTo>
                  <a:pt x="19562" y="457200"/>
                </a:lnTo>
                <a:lnTo>
                  <a:pt x="20993" y="459739"/>
                </a:lnTo>
                <a:lnTo>
                  <a:pt x="23190" y="463550"/>
                </a:lnTo>
                <a:lnTo>
                  <a:pt x="23905" y="463550"/>
                </a:lnTo>
                <a:lnTo>
                  <a:pt x="25539" y="466089"/>
                </a:lnTo>
                <a:lnTo>
                  <a:pt x="28016" y="468630"/>
                </a:lnTo>
                <a:lnTo>
                  <a:pt x="30619" y="471169"/>
                </a:lnTo>
                <a:lnTo>
                  <a:pt x="33362" y="473710"/>
                </a:lnTo>
                <a:lnTo>
                  <a:pt x="33223" y="473710"/>
                </a:lnTo>
                <a:lnTo>
                  <a:pt x="36220" y="476250"/>
                </a:lnTo>
                <a:lnTo>
                  <a:pt x="36080" y="476250"/>
                </a:lnTo>
                <a:lnTo>
                  <a:pt x="39204" y="478789"/>
                </a:lnTo>
                <a:lnTo>
                  <a:pt x="39052" y="478789"/>
                </a:lnTo>
                <a:lnTo>
                  <a:pt x="42290" y="481330"/>
                </a:lnTo>
                <a:lnTo>
                  <a:pt x="42138" y="481330"/>
                </a:lnTo>
                <a:lnTo>
                  <a:pt x="45491" y="482600"/>
                </a:lnTo>
                <a:lnTo>
                  <a:pt x="45326" y="482600"/>
                </a:lnTo>
                <a:lnTo>
                  <a:pt x="48780" y="485139"/>
                </a:lnTo>
                <a:lnTo>
                  <a:pt x="48628" y="485139"/>
                </a:lnTo>
                <a:lnTo>
                  <a:pt x="52184" y="486410"/>
                </a:lnTo>
                <a:lnTo>
                  <a:pt x="52019" y="486410"/>
                </a:lnTo>
                <a:lnTo>
                  <a:pt x="55676" y="488950"/>
                </a:lnTo>
                <a:lnTo>
                  <a:pt x="55499" y="488950"/>
                </a:lnTo>
                <a:lnTo>
                  <a:pt x="59245" y="490219"/>
                </a:lnTo>
                <a:lnTo>
                  <a:pt x="59067" y="490219"/>
                </a:lnTo>
                <a:lnTo>
                  <a:pt x="62903" y="491489"/>
                </a:lnTo>
                <a:lnTo>
                  <a:pt x="66459" y="491489"/>
                </a:lnTo>
                <a:lnTo>
                  <a:pt x="70446" y="492760"/>
                </a:lnTo>
                <a:lnTo>
                  <a:pt x="70269" y="492760"/>
                </a:lnTo>
                <a:lnTo>
                  <a:pt x="74333" y="494030"/>
                </a:lnTo>
                <a:lnTo>
                  <a:pt x="1400683" y="494030"/>
                </a:lnTo>
                <a:lnTo>
                  <a:pt x="1392936" y="496569"/>
                </a:lnTo>
                <a:lnTo>
                  <a:pt x="1384833" y="499110"/>
                </a:lnTo>
                <a:lnTo>
                  <a:pt x="1376400" y="501650"/>
                </a:lnTo>
                <a:close/>
              </a:path>
              <a:path w="1449704" h="501650">
                <a:moveTo>
                  <a:pt x="1404150" y="19050"/>
                </a:moveTo>
                <a:lnTo>
                  <a:pt x="1400695" y="16510"/>
                </a:lnTo>
                <a:lnTo>
                  <a:pt x="1400860" y="16510"/>
                </a:lnTo>
                <a:lnTo>
                  <a:pt x="1397292" y="15239"/>
                </a:lnTo>
                <a:lnTo>
                  <a:pt x="1397469" y="15239"/>
                </a:lnTo>
                <a:lnTo>
                  <a:pt x="1393812" y="12700"/>
                </a:lnTo>
                <a:lnTo>
                  <a:pt x="1393977" y="12700"/>
                </a:lnTo>
                <a:lnTo>
                  <a:pt x="1390230" y="11430"/>
                </a:lnTo>
                <a:lnTo>
                  <a:pt x="1390408" y="11430"/>
                </a:lnTo>
                <a:lnTo>
                  <a:pt x="1386573" y="10160"/>
                </a:lnTo>
                <a:lnTo>
                  <a:pt x="1386751" y="10160"/>
                </a:lnTo>
                <a:lnTo>
                  <a:pt x="1382839" y="8889"/>
                </a:lnTo>
                <a:lnTo>
                  <a:pt x="1379219" y="8889"/>
                </a:lnTo>
                <a:lnTo>
                  <a:pt x="1375156" y="7619"/>
                </a:lnTo>
                <a:lnTo>
                  <a:pt x="1400683" y="7619"/>
                </a:lnTo>
                <a:lnTo>
                  <a:pt x="1404416" y="10160"/>
                </a:lnTo>
                <a:lnTo>
                  <a:pt x="1408023" y="11430"/>
                </a:lnTo>
                <a:lnTo>
                  <a:pt x="1411528" y="13969"/>
                </a:lnTo>
                <a:lnTo>
                  <a:pt x="1414919" y="16510"/>
                </a:lnTo>
                <a:lnTo>
                  <a:pt x="1416545" y="17780"/>
                </a:lnTo>
                <a:lnTo>
                  <a:pt x="1403997" y="17780"/>
                </a:lnTo>
                <a:lnTo>
                  <a:pt x="1404150" y="19050"/>
                </a:lnTo>
                <a:close/>
              </a:path>
              <a:path w="1449704" h="501650">
                <a:moveTo>
                  <a:pt x="45326" y="19050"/>
                </a:moveTo>
                <a:lnTo>
                  <a:pt x="45491" y="17780"/>
                </a:lnTo>
                <a:lnTo>
                  <a:pt x="47053" y="17780"/>
                </a:lnTo>
                <a:lnTo>
                  <a:pt x="45326" y="19050"/>
                </a:lnTo>
                <a:close/>
              </a:path>
              <a:path w="1449704" h="501650">
                <a:moveTo>
                  <a:pt x="1443841" y="447039"/>
                </a:moveTo>
                <a:lnTo>
                  <a:pt x="1435747" y="447039"/>
                </a:lnTo>
                <a:lnTo>
                  <a:pt x="1437233" y="443230"/>
                </a:lnTo>
                <a:lnTo>
                  <a:pt x="1438465" y="439419"/>
                </a:lnTo>
                <a:lnTo>
                  <a:pt x="1439519" y="435610"/>
                </a:lnTo>
                <a:lnTo>
                  <a:pt x="1440395" y="431800"/>
                </a:lnTo>
                <a:lnTo>
                  <a:pt x="1441081" y="427989"/>
                </a:lnTo>
                <a:lnTo>
                  <a:pt x="1441576" y="424180"/>
                </a:lnTo>
                <a:lnTo>
                  <a:pt x="1441881" y="420369"/>
                </a:lnTo>
                <a:lnTo>
                  <a:pt x="1441970" y="85089"/>
                </a:lnTo>
                <a:lnTo>
                  <a:pt x="1441869" y="81280"/>
                </a:lnTo>
                <a:lnTo>
                  <a:pt x="1441564" y="77469"/>
                </a:lnTo>
                <a:lnTo>
                  <a:pt x="1441056" y="73660"/>
                </a:lnTo>
                <a:lnTo>
                  <a:pt x="1440357" y="69850"/>
                </a:lnTo>
                <a:lnTo>
                  <a:pt x="1439468" y="66039"/>
                </a:lnTo>
                <a:lnTo>
                  <a:pt x="1438401" y="62230"/>
                </a:lnTo>
                <a:lnTo>
                  <a:pt x="1437170" y="58419"/>
                </a:lnTo>
                <a:lnTo>
                  <a:pt x="1435747" y="54610"/>
                </a:lnTo>
                <a:lnTo>
                  <a:pt x="1434172" y="52069"/>
                </a:lnTo>
                <a:lnTo>
                  <a:pt x="1432433" y="48260"/>
                </a:lnTo>
                <a:lnTo>
                  <a:pt x="1430527" y="44450"/>
                </a:lnTo>
                <a:lnTo>
                  <a:pt x="1428483" y="41910"/>
                </a:lnTo>
                <a:lnTo>
                  <a:pt x="1426286" y="38100"/>
                </a:lnTo>
                <a:lnTo>
                  <a:pt x="1423936" y="35560"/>
                </a:lnTo>
                <a:lnTo>
                  <a:pt x="1421460" y="33019"/>
                </a:lnTo>
                <a:lnTo>
                  <a:pt x="1418856" y="30480"/>
                </a:lnTo>
                <a:lnTo>
                  <a:pt x="1416113" y="27939"/>
                </a:lnTo>
                <a:lnTo>
                  <a:pt x="1416253" y="27939"/>
                </a:lnTo>
                <a:lnTo>
                  <a:pt x="1413256" y="25400"/>
                </a:lnTo>
                <a:lnTo>
                  <a:pt x="1413395" y="25400"/>
                </a:lnTo>
                <a:lnTo>
                  <a:pt x="1410284" y="22860"/>
                </a:lnTo>
                <a:lnTo>
                  <a:pt x="1410423" y="22860"/>
                </a:lnTo>
                <a:lnTo>
                  <a:pt x="1407185" y="20319"/>
                </a:lnTo>
                <a:lnTo>
                  <a:pt x="1407337" y="20319"/>
                </a:lnTo>
                <a:lnTo>
                  <a:pt x="1403997" y="17780"/>
                </a:lnTo>
                <a:lnTo>
                  <a:pt x="1416545" y="17780"/>
                </a:lnTo>
                <a:lnTo>
                  <a:pt x="1418170" y="19050"/>
                </a:lnTo>
                <a:lnTo>
                  <a:pt x="1421307" y="21589"/>
                </a:lnTo>
                <a:lnTo>
                  <a:pt x="1424305" y="24130"/>
                </a:lnTo>
                <a:lnTo>
                  <a:pt x="1427162" y="27939"/>
                </a:lnTo>
                <a:lnTo>
                  <a:pt x="1429880" y="30480"/>
                </a:lnTo>
                <a:lnTo>
                  <a:pt x="1432445" y="34289"/>
                </a:lnTo>
                <a:lnTo>
                  <a:pt x="1434845" y="36830"/>
                </a:lnTo>
                <a:lnTo>
                  <a:pt x="1437093" y="40639"/>
                </a:lnTo>
                <a:lnTo>
                  <a:pt x="1447838" y="68580"/>
                </a:lnTo>
                <a:lnTo>
                  <a:pt x="1448600" y="72389"/>
                </a:lnTo>
                <a:lnTo>
                  <a:pt x="1449146" y="77469"/>
                </a:lnTo>
                <a:lnTo>
                  <a:pt x="1449476" y="81280"/>
                </a:lnTo>
                <a:lnTo>
                  <a:pt x="1449476" y="420369"/>
                </a:lnTo>
                <a:lnTo>
                  <a:pt x="1449146" y="424180"/>
                </a:lnTo>
                <a:lnTo>
                  <a:pt x="1448600" y="429260"/>
                </a:lnTo>
                <a:lnTo>
                  <a:pt x="1447838" y="433069"/>
                </a:lnTo>
                <a:lnTo>
                  <a:pt x="1446872" y="436880"/>
                </a:lnTo>
                <a:lnTo>
                  <a:pt x="1445717" y="441960"/>
                </a:lnTo>
                <a:lnTo>
                  <a:pt x="1444358" y="445769"/>
                </a:lnTo>
                <a:lnTo>
                  <a:pt x="1443841" y="447039"/>
                </a:lnTo>
                <a:close/>
              </a:path>
              <a:path w="1449704" h="501650">
                <a:moveTo>
                  <a:pt x="7505" y="86360"/>
                </a:moveTo>
                <a:lnTo>
                  <a:pt x="7505" y="85089"/>
                </a:lnTo>
                <a:lnTo>
                  <a:pt x="7505" y="86360"/>
                </a:lnTo>
                <a:close/>
              </a:path>
              <a:path w="1449704" h="501650">
                <a:moveTo>
                  <a:pt x="1441970" y="86360"/>
                </a:moveTo>
                <a:lnTo>
                  <a:pt x="1441945" y="85089"/>
                </a:lnTo>
                <a:lnTo>
                  <a:pt x="1441970" y="86360"/>
                </a:lnTo>
                <a:close/>
              </a:path>
              <a:path w="1449704" h="501650">
                <a:moveTo>
                  <a:pt x="14202" y="447039"/>
                </a:moveTo>
                <a:lnTo>
                  <a:pt x="13728" y="447039"/>
                </a:lnTo>
                <a:lnTo>
                  <a:pt x="13652" y="445769"/>
                </a:lnTo>
                <a:lnTo>
                  <a:pt x="14202" y="447039"/>
                </a:lnTo>
                <a:close/>
              </a:path>
              <a:path w="1449704" h="501650">
                <a:moveTo>
                  <a:pt x="1439176" y="457200"/>
                </a:moveTo>
                <a:lnTo>
                  <a:pt x="1430527" y="457200"/>
                </a:lnTo>
                <a:lnTo>
                  <a:pt x="1432521" y="453389"/>
                </a:lnTo>
                <a:lnTo>
                  <a:pt x="1434249" y="449580"/>
                </a:lnTo>
                <a:lnTo>
                  <a:pt x="1435823" y="445769"/>
                </a:lnTo>
                <a:lnTo>
                  <a:pt x="1435747" y="447039"/>
                </a:lnTo>
                <a:lnTo>
                  <a:pt x="1443841" y="447039"/>
                </a:lnTo>
                <a:lnTo>
                  <a:pt x="1442808" y="449580"/>
                </a:lnTo>
                <a:lnTo>
                  <a:pt x="1441081" y="453389"/>
                </a:lnTo>
                <a:lnTo>
                  <a:pt x="1439176" y="457200"/>
                </a:lnTo>
                <a:close/>
              </a:path>
              <a:path w="1449704" h="501650">
                <a:moveTo>
                  <a:pt x="19562" y="457200"/>
                </a:moveTo>
                <a:lnTo>
                  <a:pt x="18948" y="457200"/>
                </a:lnTo>
                <a:lnTo>
                  <a:pt x="18846" y="455930"/>
                </a:lnTo>
                <a:lnTo>
                  <a:pt x="19562" y="457200"/>
                </a:lnTo>
                <a:close/>
              </a:path>
              <a:path w="1449704" h="501650">
                <a:moveTo>
                  <a:pt x="1434845" y="463550"/>
                </a:moveTo>
                <a:lnTo>
                  <a:pt x="1426286" y="463550"/>
                </a:lnTo>
                <a:lnTo>
                  <a:pt x="1428584" y="459739"/>
                </a:lnTo>
                <a:lnTo>
                  <a:pt x="1430629" y="455930"/>
                </a:lnTo>
                <a:lnTo>
                  <a:pt x="1430527" y="457200"/>
                </a:lnTo>
                <a:lnTo>
                  <a:pt x="1439176" y="457200"/>
                </a:lnTo>
                <a:lnTo>
                  <a:pt x="1437093" y="461010"/>
                </a:lnTo>
                <a:lnTo>
                  <a:pt x="1434845" y="463550"/>
                </a:lnTo>
                <a:close/>
              </a:path>
              <a:path w="1449704" h="501650">
                <a:moveTo>
                  <a:pt x="23905" y="463550"/>
                </a:moveTo>
                <a:lnTo>
                  <a:pt x="23190" y="463550"/>
                </a:lnTo>
                <a:lnTo>
                  <a:pt x="23088" y="462280"/>
                </a:lnTo>
                <a:lnTo>
                  <a:pt x="23905" y="463550"/>
                </a:lnTo>
                <a:close/>
              </a:path>
              <a:path w="1449704" h="501650">
                <a:moveTo>
                  <a:pt x="1400683" y="494030"/>
                </a:moveTo>
                <a:lnTo>
                  <a:pt x="1375156" y="494030"/>
                </a:lnTo>
                <a:lnTo>
                  <a:pt x="1379219" y="492760"/>
                </a:lnTo>
                <a:lnTo>
                  <a:pt x="1379029" y="492760"/>
                </a:lnTo>
                <a:lnTo>
                  <a:pt x="1383017" y="491489"/>
                </a:lnTo>
                <a:lnTo>
                  <a:pt x="1386573" y="491489"/>
                </a:lnTo>
                <a:lnTo>
                  <a:pt x="1390408" y="490219"/>
                </a:lnTo>
                <a:lnTo>
                  <a:pt x="1390230" y="490219"/>
                </a:lnTo>
                <a:lnTo>
                  <a:pt x="1393977" y="488950"/>
                </a:lnTo>
                <a:lnTo>
                  <a:pt x="1393812" y="488950"/>
                </a:lnTo>
                <a:lnTo>
                  <a:pt x="1397469" y="486410"/>
                </a:lnTo>
                <a:lnTo>
                  <a:pt x="1397292" y="486410"/>
                </a:lnTo>
                <a:lnTo>
                  <a:pt x="1400860" y="485139"/>
                </a:lnTo>
                <a:lnTo>
                  <a:pt x="1400695" y="485139"/>
                </a:lnTo>
                <a:lnTo>
                  <a:pt x="1404150" y="482600"/>
                </a:lnTo>
                <a:lnTo>
                  <a:pt x="1403997" y="482600"/>
                </a:lnTo>
                <a:lnTo>
                  <a:pt x="1407337" y="481330"/>
                </a:lnTo>
                <a:lnTo>
                  <a:pt x="1407185" y="481330"/>
                </a:lnTo>
                <a:lnTo>
                  <a:pt x="1410423" y="478789"/>
                </a:lnTo>
                <a:lnTo>
                  <a:pt x="1410284" y="478789"/>
                </a:lnTo>
                <a:lnTo>
                  <a:pt x="1413395" y="476250"/>
                </a:lnTo>
                <a:lnTo>
                  <a:pt x="1413256" y="476250"/>
                </a:lnTo>
                <a:lnTo>
                  <a:pt x="1416253" y="473710"/>
                </a:lnTo>
                <a:lnTo>
                  <a:pt x="1416113" y="473710"/>
                </a:lnTo>
                <a:lnTo>
                  <a:pt x="1418983" y="471169"/>
                </a:lnTo>
                <a:lnTo>
                  <a:pt x="1421587" y="468630"/>
                </a:lnTo>
                <a:lnTo>
                  <a:pt x="1424063" y="466089"/>
                </a:lnTo>
                <a:lnTo>
                  <a:pt x="1426387" y="462280"/>
                </a:lnTo>
                <a:lnTo>
                  <a:pt x="1426286" y="463550"/>
                </a:lnTo>
                <a:lnTo>
                  <a:pt x="1434845" y="463550"/>
                </a:lnTo>
                <a:lnTo>
                  <a:pt x="1432445" y="467360"/>
                </a:lnTo>
                <a:lnTo>
                  <a:pt x="1429880" y="471169"/>
                </a:lnTo>
                <a:lnTo>
                  <a:pt x="1427162" y="473710"/>
                </a:lnTo>
                <a:lnTo>
                  <a:pt x="1424305" y="476250"/>
                </a:lnTo>
                <a:lnTo>
                  <a:pt x="1421307" y="480060"/>
                </a:lnTo>
                <a:lnTo>
                  <a:pt x="1404416" y="491489"/>
                </a:lnTo>
                <a:lnTo>
                  <a:pt x="1400683" y="4940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615800" y="1719935"/>
            <a:ext cx="114617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楷体"/>
                <a:cs typeface="楷体"/>
              </a:rPr>
              <a:t>科学探</a:t>
            </a:r>
            <a:r>
              <a:rPr dirty="0" sz="2200" spc="-15" b="1">
                <a:latin typeface="楷体"/>
                <a:cs typeface="楷体"/>
              </a:rPr>
              <a:t>究</a:t>
            </a:r>
            <a:endParaRPr sz="2200">
              <a:latin typeface="楷体"/>
              <a:cs typeface="楷体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38627" y="2304288"/>
            <a:ext cx="1795780" cy="523240"/>
          </a:xfrm>
          <a:custGeom>
            <a:avLst/>
            <a:gdLst/>
            <a:ahLst/>
            <a:cxnLst/>
            <a:rect l="l" t="t" r="r" b="b"/>
            <a:pathLst>
              <a:path w="1795779" h="523239">
                <a:moveTo>
                  <a:pt x="0" y="0"/>
                </a:moveTo>
                <a:lnTo>
                  <a:pt x="1795272" y="0"/>
                </a:lnTo>
                <a:lnTo>
                  <a:pt x="1795272" y="522731"/>
                </a:lnTo>
                <a:lnTo>
                  <a:pt x="0" y="522731"/>
                </a:lnTo>
                <a:lnTo>
                  <a:pt x="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33484" y="2299690"/>
            <a:ext cx="1805939" cy="532765"/>
          </a:xfrm>
          <a:custGeom>
            <a:avLst/>
            <a:gdLst/>
            <a:ahLst/>
            <a:cxnLst/>
            <a:rect l="l" t="t" r="r" b="b"/>
            <a:pathLst>
              <a:path w="1805939" h="532764">
                <a:moveTo>
                  <a:pt x="1800936" y="532739"/>
                </a:moveTo>
                <a:lnTo>
                  <a:pt x="4762" y="532739"/>
                </a:lnTo>
                <a:lnTo>
                  <a:pt x="3289" y="532511"/>
                </a:lnTo>
                <a:lnTo>
                  <a:pt x="1968" y="531837"/>
                </a:lnTo>
                <a:lnTo>
                  <a:pt x="914" y="530783"/>
                </a:lnTo>
                <a:lnTo>
                  <a:pt x="241" y="529450"/>
                </a:lnTo>
                <a:lnTo>
                  <a:pt x="0" y="527977"/>
                </a:lnTo>
                <a:lnTo>
                  <a:pt x="0" y="4762"/>
                </a:lnTo>
                <a:lnTo>
                  <a:pt x="4762" y="0"/>
                </a:lnTo>
                <a:lnTo>
                  <a:pt x="1800936" y="0"/>
                </a:lnTo>
                <a:lnTo>
                  <a:pt x="180569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523214"/>
                </a:lnTo>
                <a:lnTo>
                  <a:pt x="4762" y="523214"/>
                </a:lnTo>
                <a:lnTo>
                  <a:pt x="9525" y="527977"/>
                </a:lnTo>
                <a:lnTo>
                  <a:pt x="1805698" y="527977"/>
                </a:lnTo>
                <a:lnTo>
                  <a:pt x="1805470" y="529450"/>
                </a:lnTo>
                <a:lnTo>
                  <a:pt x="1804797" y="530783"/>
                </a:lnTo>
                <a:lnTo>
                  <a:pt x="1803742" y="531837"/>
                </a:lnTo>
                <a:lnTo>
                  <a:pt x="1802409" y="532511"/>
                </a:lnTo>
                <a:lnTo>
                  <a:pt x="1800936" y="532739"/>
                </a:lnTo>
                <a:close/>
              </a:path>
              <a:path w="1805939" h="53276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805939" h="532764">
                <a:moveTo>
                  <a:pt x="179617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796173" y="4762"/>
                </a:lnTo>
                <a:lnTo>
                  <a:pt x="1796173" y="9525"/>
                </a:lnTo>
                <a:close/>
              </a:path>
              <a:path w="1805939" h="532764">
                <a:moveTo>
                  <a:pt x="1796173" y="527977"/>
                </a:moveTo>
                <a:lnTo>
                  <a:pt x="1796173" y="4762"/>
                </a:lnTo>
                <a:lnTo>
                  <a:pt x="1800936" y="9525"/>
                </a:lnTo>
                <a:lnTo>
                  <a:pt x="1805698" y="9525"/>
                </a:lnTo>
                <a:lnTo>
                  <a:pt x="1805698" y="523214"/>
                </a:lnTo>
                <a:lnTo>
                  <a:pt x="1800936" y="523214"/>
                </a:lnTo>
                <a:lnTo>
                  <a:pt x="1796173" y="527977"/>
                </a:lnTo>
                <a:close/>
              </a:path>
              <a:path w="1805939" h="532764">
                <a:moveTo>
                  <a:pt x="1805698" y="9525"/>
                </a:moveTo>
                <a:lnTo>
                  <a:pt x="1800936" y="9525"/>
                </a:lnTo>
                <a:lnTo>
                  <a:pt x="1796173" y="4762"/>
                </a:lnTo>
                <a:lnTo>
                  <a:pt x="1805698" y="4762"/>
                </a:lnTo>
                <a:lnTo>
                  <a:pt x="1805698" y="9525"/>
                </a:lnTo>
                <a:close/>
              </a:path>
              <a:path w="1805939" h="532764">
                <a:moveTo>
                  <a:pt x="9525" y="527977"/>
                </a:moveTo>
                <a:lnTo>
                  <a:pt x="4762" y="523214"/>
                </a:lnTo>
                <a:lnTo>
                  <a:pt x="9525" y="523214"/>
                </a:lnTo>
                <a:lnTo>
                  <a:pt x="9525" y="527977"/>
                </a:lnTo>
                <a:close/>
              </a:path>
              <a:path w="1805939" h="532764">
                <a:moveTo>
                  <a:pt x="1796173" y="527977"/>
                </a:moveTo>
                <a:lnTo>
                  <a:pt x="9525" y="527977"/>
                </a:lnTo>
                <a:lnTo>
                  <a:pt x="9525" y="523214"/>
                </a:lnTo>
                <a:lnTo>
                  <a:pt x="1796173" y="523214"/>
                </a:lnTo>
                <a:lnTo>
                  <a:pt x="1796173" y="527977"/>
                </a:lnTo>
                <a:close/>
              </a:path>
              <a:path w="1805939" h="532764">
                <a:moveTo>
                  <a:pt x="1805698" y="527977"/>
                </a:moveTo>
                <a:lnTo>
                  <a:pt x="1796173" y="527977"/>
                </a:lnTo>
                <a:lnTo>
                  <a:pt x="1800936" y="523214"/>
                </a:lnTo>
                <a:lnTo>
                  <a:pt x="1805698" y="523214"/>
                </a:lnTo>
                <a:lnTo>
                  <a:pt x="1805698" y="527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16986" y="2296198"/>
            <a:ext cx="180530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实验结论</a:t>
            </a:r>
            <a:r>
              <a:rPr dirty="0" sz="2800" spc="-10" b="1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0731" y="1475727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复习回顾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39887" y="2029726"/>
            <a:ext cx="1549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C00000"/>
                </a:solidFill>
                <a:latin typeface="黑体"/>
                <a:cs typeface="黑体"/>
              </a:rPr>
              <a:t>想一想？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05775" y="2692907"/>
            <a:ext cx="1839468" cy="2193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2020" y="4622291"/>
            <a:ext cx="1713230" cy="810895"/>
          </a:xfrm>
          <a:custGeom>
            <a:avLst/>
            <a:gdLst/>
            <a:ahLst/>
            <a:cxnLst/>
            <a:rect l="l" t="t" r="r" b="b"/>
            <a:pathLst>
              <a:path w="1713229" h="810895">
                <a:moveTo>
                  <a:pt x="0" y="0"/>
                </a:moveTo>
                <a:lnTo>
                  <a:pt x="1712976" y="0"/>
                </a:lnTo>
                <a:lnTo>
                  <a:pt x="1712976" y="810767"/>
                </a:lnTo>
                <a:lnTo>
                  <a:pt x="0" y="810767"/>
                </a:lnTo>
                <a:lnTo>
                  <a:pt x="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21273" y="5040668"/>
            <a:ext cx="735330" cy="0"/>
          </a:xfrm>
          <a:custGeom>
            <a:avLst/>
            <a:gdLst/>
            <a:ahLst/>
            <a:cxnLst/>
            <a:rect l="l" t="t" r="r" b="b"/>
            <a:pathLst>
              <a:path w="735329" h="0">
                <a:moveTo>
                  <a:pt x="0" y="0"/>
                </a:moveTo>
                <a:lnTo>
                  <a:pt x="735329" y="0"/>
                </a:lnTo>
              </a:path>
            </a:pathLst>
          </a:custGeom>
          <a:ln w="181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635961" y="3081007"/>
            <a:ext cx="5335905" cy="2219325"/>
          </a:xfrm>
          <a:prstGeom prst="rect">
            <a:avLst/>
          </a:prstGeom>
        </p:spPr>
        <p:txBody>
          <a:bodyPr wrap="square" lIns="0" tIns="208915" rIns="0" bIns="0" rtlCol="0" vert="horz">
            <a:spAutoFit/>
          </a:bodyPr>
          <a:lstStyle/>
          <a:p>
            <a:pPr marL="723265">
              <a:lnSpc>
                <a:spcPct val="100000"/>
              </a:lnSpc>
              <a:spcBef>
                <a:spcPts val="1645"/>
              </a:spcBef>
            </a:pPr>
            <a:r>
              <a:rPr dirty="0" sz="2400" b="1">
                <a:latin typeface="华文楷体"/>
                <a:cs typeface="华文楷体"/>
              </a:rPr>
              <a:t>电荷之间的作用力</a:t>
            </a: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sz="2400" b="1">
                <a:latin typeface="华文楷体"/>
                <a:cs typeface="华文楷体"/>
              </a:rPr>
              <a:t>与</a:t>
            </a:r>
            <a:r>
              <a:rPr dirty="0" sz="2400" b="1" i="1">
                <a:latin typeface="Times New Roman"/>
                <a:cs typeface="Times New Roman"/>
              </a:rPr>
              <a:t>q</a:t>
            </a:r>
            <a:r>
              <a:rPr dirty="0" baseline="-16129" sz="2325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华文楷体"/>
                <a:cs typeface="华文楷体"/>
              </a:rPr>
              <a:t>和</a:t>
            </a:r>
            <a:r>
              <a:rPr dirty="0" sz="2400" b="1" i="1">
                <a:latin typeface="Times New Roman"/>
                <a:cs typeface="Times New Roman"/>
              </a:rPr>
              <a:t>q</a:t>
            </a:r>
            <a:r>
              <a:rPr dirty="0" baseline="-16129" sz="2325" b="1">
                <a:latin typeface="Times New Roman"/>
                <a:cs typeface="Times New Roman"/>
              </a:rPr>
              <a:t>2</a:t>
            </a:r>
            <a:r>
              <a:rPr dirty="0" sz="2400" spc="-5" b="1">
                <a:latin typeface="华文楷体"/>
                <a:cs typeface="华文楷体"/>
              </a:rPr>
              <a:t>的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dirty="0" sz="2400" b="1">
                <a:latin typeface="华文楷体"/>
                <a:cs typeface="华文楷体"/>
              </a:rPr>
              <a:t>乘积成正比；与距离</a:t>
            </a:r>
            <a:r>
              <a:rPr dirty="0" sz="2400" b="1" i="1">
                <a:latin typeface="Times New Roman"/>
                <a:cs typeface="Times New Roman"/>
              </a:rPr>
              <a:t>r</a:t>
            </a:r>
            <a:r>
              <a:rPr dirty="0" sz="2400" b="1">
                <a:latin typeface="华文楷体"/>
                <a:cs typeface="华文楷体"/>
              </a:rPr>
              <a:t>的二次方成反比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2165350">
              <a:lnSpc>
                <a:spcPts val="2665"/>
              </a:lnSpc>
              <a:tabLst>
                <a:tab pos="2578735" algn="l"/>
                <a:tab pos="3004820" algn="l"/>
              </a:tabLst>
            </a:pPr>
            <a:r>
              <a:rPr dirty="0" baseline="-35147" sz="3675" spc="44" b="1" i="1">
                <a:latin typeface="Times New Roman"/>
                <a:cs typeface="Times New Roman"/>
              </a:rPr>
              <a:t>F	</a:t>
            </a:r>
            <a:r>
              <a:rPr dirty="0" baseline="-35147" sz="3675" spc="547" b="1">
                <a:latin typeface="Symbol"/>
                <a:cs typeface="Symbol"/>
              </a:rPr>
              <a:t></a:t>
            </a:r>
            <a:r>
              <a:rPr dirty="0" baseline="-35147" sz="3675" spc="547">
                <a:latin typeface="Times New Roman"/>
                <a:cs typeface="Times New Roman"/>
              </a:rPr>
              <a:t>	</a:t>
            </a:r>
            <a:r>
              <a:rPr dirty="0" sz="2450" spc="20" b="1" i="1">
                <a:latin typeface="Times New Roman"/>
                <a:cs typeface="Times New Roman"/>
              </a:rPr>
              <a:t>q</a:t>
            </a:r>
            <a:r>
              <a:rPr dirty="0" sz="2450" spc="-330" b="1" i="1">
                <a:latin typeface="Times New Roman"/>
                <a:cs typeface="Times New Roman"/>
              </a:rPr>
              <a:t> </a:t>
            </a:r>
            <a:r>
              <a:rPr dirty="0" baseline="-25793" sz="2100" spc="30" b="1">
                <a:latin typeface="Times New Roman"/>
                <a:cs typeface="Times New Roman"/>
              </a:rPr>
              <a:t>1</a:t>
            </a:r>
            <a:r>
              <a:rPr dirty="0" baseline="-25793" sz="2100" spc="-97" b="1">
                <a:latin typeface="Times New Roman"/>
                <a:cs typeface="Times New Roman"/>
              </a:rPr>
              <a:t> </a:t>
            </a:r>
            <a:r>
              <a:rPr dirty="0" sz="2450" spc="20" b="1" i="1">
                <a:latin typeface="Times New Roman"/>
                <a:cs typeface="Times New Roman"/>
              </a:rPr>
              <a:t>q</a:t>
            </a:r>
            <a:r>
              <a:rPr dirty="0" sz="2450" spc="-204" b="1" i="1">
                <a:latin typeface="Times New Roman"/>
                <a:cs typeface="Times New Roman"/>
              </a:rPr>
              <a:t> </a:t>
            </a:r>
            <a:r>
              <a:rPr dirty="0" baseline="-25793" sz="2100" spc="30" b="1">
                <a:latin typeface="Times New Roman"/>
                <a:cs typeface="Times New Roman"/>
              </a:rPr>
              <a:t>2</a:t>
            </a:r>
            <a:endParaRPr baseline="-25793" sz="2100">
              <a:latin typeface="Times New Roman"/>
              <a:cs typeface="Times New Roman"/>
            </a:endParaRPr>
          </a:p>
          <a:p>
            <a:pPr algn="ctr" marL="1306195">
              <a:lnSpc>
                <a:spcPts val="2665"/>
              </a:lnSpc>
            </a:pPr>
            <a:r>
              <a:rPr dirty="0" baseline="-24943" sz="3675" spc="22" b="1" i="1">
                <a:latin typeface="Times New Roman"/>
                <a:cs typeface="Times New Roman"/>
              </a:rPr>
              <a:t>r</a:t>
            </a:r>
            <a:r>
              <a:rPr dirty="0" baseline="-24943" sz="3675" spc="52" b="1" i="1">
                <a:latin typeface="Times New Roman"/>
                <a:cs typeface="Times New Roman"/>
              </a:rPr>
              <a:t> </a:t>
            </a:r>
            <a:r>
              <a:rPr dirty="0" sz="1400" spc="20" b="1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12970" y="4603241"/>
            <a:ext cx="1751330" cy="848994"/>
          </a:xfrm>
          <a:custGeom>
            <a:avLst/>
            <a:gdLst/>
            <a:ahLst/>
            <a:cxnLst/>
            <a:rect l="l" t="t" r="r" b="b"/>
            <a:pathLst>
              <a:path w="1751329" h="848995">
                <a:moveTo>
                  <a:pt x="1751076" y="848868"/>
                </a:moveTo>
                <a:lnTo>
                  <a:pt x="0" y="848868"/>
                </a:lnTo>
                <a:lnTo>
                  <a:pt x="0" y="0"/>
                </a:lnTo>
                <a:lnTo>
                  <a:pt x="1751076" y="0"/>
                </a:lnTo>
                <a:lnTo>
                  <a:pt x="1751076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829818"/>
                </a:lnTo>
                <a:lnTo>
                  <a:pt x="9525" y="829818"/>
                </a:lnTo>
                <a:lnTo>
                  <a:pt x="19050" y="839343"/>
                </a:lnTo>
                <a:lnTo>
                  <a:pt x="1751076" y="839343"/>
                </a:lnTo>
                <a:lnTo>
                  <a:pt x="1751076" y="848868"/>
                </a:lnTo>
                <a:close/>
              </a:path>
              <a:path w="1751329" h="848995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1751329" h="848995">
                <a:moveTo>
                  <a:pt x="1732026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1732026" y="9525"/>
                </a:lnTo>
                <a:lnTo>
                  <a:pt x="1732026" y="19050"/>
                </a:lnTo>
                <a:close/>
              </a:path>
              <a:path w="1751329" h="848995">
                <a:moveTo>
                  <a:pt x="1732026" y="839343"/>
                </a:moveTo>
                <a:lnTo>
                  <a:pt x="1732026" y="9525"/>
                </a:lnTo>
                <a:lnTo>
                  <a:pt x="1741551" y="19050"/>
                </a:lnTo>
                <a:lnTo>
                  <a:pt x="1751076" y="19050"/>
                </a:lnTo>
                <a:lnTo>
                  <a:pt x="1751076" y="829818"/>
                </a:lnTo>
                <a:lnTo>
                  <a:pt x="1741551" y="829818"/>
                </a:lnTo>
                <a:lnTo>
                  <a:pt x="1732026" y="839343"/>
                </a:lnTo>
                <a:close/>
              </a:path>
              <a:path w="1751329" h="848995">
                <a:moveTo>
                  <a:pt x="1751076" y="19050"/>
                </a:moveTo>
                <a:lnTo>
                  <a:pt x="1741551" y="19050"/>
                </a:lnTo>
                <a:lnTo>
                  <a:pt x="1732026" y="9525"/>
                </a:lnTo>
                <a:lnTo>
                  <a:pt x="1751076" y="9525"/>
                </a:lnTo>
                <a:lnTo>
                  <a:pt x="1751076" y="19050"/>
                </a:lnTo>
                <a:close/>
              </a:path>
              <a:path w="1751329" h="848995">
                <a:moveTo>
                  <a:pt x="19050" y="839343"/>
                </a:moveTo>
                <a:lnTo>
                  <a:pt x="9525" y="829818"/>
                </a:lnTo>
                <a:lnTo>
                  <a:pt x="19050" y="829818"/>
                </a:lnTo>
                <a:lnTo>
                  <a:pt x="19050" y="839343"/>
                </a:lnTo>
                <a:close/>
              </a:path>
              <a:path w="1751329" h="848995">
                <a:moveTo>
                  <a:pt x="1732026" y="839343"/>
                </a:moveTo>
                <a:lnTo>
                  <a:pt x="19050" y="839343"/>
                </a:lnTo>
                <a:lnTo>
                  <a:pt x="19050" y="829818"/>
                </a:lnTo>
                <a:lnTo>
                  <a:pt x="1732026" y="829818"/>
                </a:lnTo>
                <a:lnTo>
                  <a:pt x="1732026" y="839343"/>
                </a:lnTo>
                <a:close/>
              </a:path>
              <a:path w="1751329" h="848995">
                <a:moveTo>
                  <a:pt x="1751076" y="839343"/>
                </a:moveTo>
                <a:lnTo>
                  <a:pt x="1732026" y="839343"/>
                </a:lnTo>
                <a:lnTo>
                  <a:pt x="1741551" y="829818"/>
                </a:lnTo>
                <a:lnTo>
                  <a:pt x="1751076" y="829818"/>
                </a:lnTo>
                <a:lnTo>
                  <a:pt x="1751076" y="839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6771" y="1625282"/>
            <a:ext cx="231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三、库仑定律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86151" y="2295131"/>
            <a:ext cx="7059930" cy="3133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289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1. </a:t>
            </a:r>
            <a:r>
              <a:rPr dirty="0" sz="2800" b="1">
                <a:latin typeface="华文楷体"/>
                <a:cs typeface="华文楷体"/>
              </a:rPr>
              <a:t>内</a:t>
            </a:r>
            <a:r>
              <a:rPr dirty="0" sz="2800" spc="-10" b="1">
                <a:latin typeface="华文楷体"/>
                <a:cs typeface="华文楷体"/>
              </a:rPr>
              <a:t>容</a:t>
            </a:r>
            <a:endParaRPr sz="2800">
              <a:latin typeface="华文楷体"/>
              <a:cs typeface="华文楷体"/>
            </a:endParaRPr>
          </a:p>
          <a:p>
            <a:pPr algn="just" marL="12700" marR="5080" indent="748665">
              <a:lnSpc>
                <a:spcPct val="150000"/>
              </a:lnSpc>
              <a:spcBef>
                <a:spcPts val="1510"/>
              </a:spcBef>
            </a:pPr>
            <a:r>
              <a:rPr dirty="0" sz="2600" b="1">
                <a:solidFill>
                  <a:srgbClr val="FF0000"/>
                </a:solidFill>
                <a:latin typeface="华文楷体"/>
                <a:cs typeface="华文楷体"/>
              </a:rPr>
              <a:t>真空</a:t>
            </a:r>
            <a:r>
              <a:rPr dirty="0" sz="2600" b="1">
                <a:latin typeface="华文楷体"/>
                <a:cs typeface="华文楷体"/>
              </a:rPr>
              <a:t>中两个</a:t>
            </a:r>
            <a:r>
              <a:rPr dirty="0" sz="2600" b="1">
                <a:solidFill>
                  <a:srgbClr val="0000FF"/>
                </a:solidFill>
                <a:latin typeface="华文楷体"/>
                <a:cs typeface="华文楷体"/>
              </a:rPr>
              <a:t>静止</a:t>
            </a:r>
            <a:r>
              <a:rPr dirty="0" sz="2600" b="1">
                <a:solidFill>
                  <a:srgbClr val="FF0000"/>
                </a:solidFill>
                <a:latin typeface="华文楷体"/>
                <a:cs typeface="华文楷体"/>
              </a:rPr>
              <a:t>点电荷</a:t>
            </a:r>
            <a:r>
              <a:rPr dirty="0" sz="2600" b="1">
                <a:latin typeface="华文楷体"/>
                <a:cs typeface="华文楷体"/>
              </a:rPr>
              <a:t>之间的相互作用力， </a:t>
            </a:r>
            <a:r>
              <a:rPr dirty="0" sz="2600" b="1">
                <a:latin typeface="华文楷体"/>
                <a:cs typeface="华文楷体"/>
              </a:rPr>
              <a:t>与它们的电荷量的乘积成正比，与它们的距离的 二次方成反比，作用力的方向在它们的连线上。</a:t>
            </a:r>
            <a:endParaRPr sz="2600">
              <a:latin typeface="华文楷体"/>
              <a:cs typeface="华文楷体"/>
            </a:endParaRPr>
          </a:p>
          <a:p>
            <a:pPr marL="782320">
              <a:lnSpc>
                <a:spcPct val="100000"/>
              </a:lnSpc>
              <a:spcBef>
                <a:spcPts val="2680"/>
              </a:spcBef>
            </a:pPr>
            <a:r>
              <a:rPr dirty="0" sz="2400" b="1">
                <a:solidFill>
                  <a:srgbClr val="0000CC"/>
                </a:solidFill>
                <a:latin typeface="楷体"/>
                <a:cs typeface="楷体"/>
              </a:rPr>
              <a:t>电荷间这种相互作用力叫做</a:t>
            </a:r>
            <a:r>
              <a:rPr dirty="0" sz="2400" b="1">
                <a:solidFill>
                  <a:srgbClr val="FF0000"/>
                </a:solidFill>
                <a:latin typeface="楷体"/>
                <a:cs typeface="楷体"/>
              </a:rPr>
              <a:t>静电力</a:t>
            </a:r>
            <a:r>
              <a:rPr dirty="0" sz="2400" b="1">
                <a:solidFill>
                  <a:srgbClr val="0000CC"/>
                </a:solidFill>
                <a:latin typeface="楷体"/>
                <a:cs typeface="楷体"/>
              </a:rPr>
              <a:t>或</a:t>
            </a:r>
            <a:r>
              <a:rPr dirty="0" sz="2400" b="1">
                <a:solidFill>
                  <a:srgbClr val="FF0000"/>
                </a:solidFill>
                <a:latin typeface="楷体"/>
                <a:cs typeface="楷体"/>
              </a:rPr>
              <a:t>库仑力</a:t>
            </a:r>
            <a:r>
              <a:rPr dirty="0" sz="2400" spc="-10" b="1">
                <a:solidFill>
                  <a:srgbClr val="0000CC"/>
                </a:solidFill>
                <a:latin typeface="楷体"/>
                <a:cs typeface="楷体"/>
              </a:rPr>
              <a:t>。</a:t>
            </a:r>
            <a:endParaRPr sz="24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6981" y="2310244"/>
            <a:ext cx="144843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2.</a:t>
            </a:r>
            <a:r>
              <a:rPr dirty="0" sz="2800" spc="-8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表达</a:t>
            </a:r>
            <a:r>
              <a:rPr dirty="0" sz="2800" spc="-10" b="1">
                <a:latin typeface="华文楷体"/>
                <a:cs typeface="华文楷体"/>
              </a:rPr>
              <a:t>式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14116" y="3221735"/>
            <a:ext cx="1864360" cy="960119"/>
          </a:xfrm>
          <a:custGeom>
            <a:avLst/>
            <a:gdLst/>
            <a:ahLst/>
            <a:cxnLst/>
            <a:rect l="l" t="t" r="r" b="b"/>
            <a:pathLst>
              <a:path w="1864360" h="960120">
                <a:moveTo>
                  <a:pt x="0" y="0"/>
                </a:moveTo>
                <a:lnTo>
                  <a:pt x="1863852" y="0"/>
                </a:lnTo>
                <a:lnTo>
                  <a:pt x="1863852" y="960119"/>
                </a:lnTo>
                <a:lnTo>
                  <a:pt x="0" y="960119"/>
                </a:lnTo>
                <a:lnTo>
                  <a:pt x="0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81640" y="3717251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 h="0">
                <a:moveTo>
                  <a:pt x="0" y="0"/>
                </a:moveTo>
                <a:lnTo>
                  <a:pt x="799922" y="0"/>
                </a:lnTo>
              </a:path>
            </a:pathLst>
          </a:custGeom>
          <a:ln w="204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384890" y="3551682"/>
            <a:ext cx="344805" cy="47053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dirty="0" baseline="-24904" sz="4350" spc="7" b="1" i="1">
                <a:latin typeface="Times New Roman"/>
                <a:cs typeface="Times New Roman"/>
              </a:rPr>
              <a:t>r</a:t>
            </a:r>
            <a:r>
              <a:rPr dirty="0" baseline="-24904" sz="4350" spc="-270" b="1" i="1">
                <a:latin typeface="Times New Roman"/>
                <a:cs typeface="Times New Roman"/>
              </a:rPr>
              <a:t> </a:t>
            </a:r>
            <a:r>
              <a:rPr dirty="0" sz="1650" spc="15" b="1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0189" y="3192602"/>
            <a:ext cx="1614170" cy="47053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448945" algn="l"/>
                <a:tab pos="912494" algn="l"/>
              </a:tabLst>
            </a:pPr>
            <a:r>
              <a:rPr dirty="0" baseline="-35440" sz="4350" spc="15" b="1" i="1">
                <a:latin typeface="Times New Roman"/>
                <a:cs typeface="Times New Roman"/>
              </a:rPr>
              <a:t>F	</a:t>
            </a:r>
            <a:r>
              <a:rPr dirty="0" baseline="-35440" sz="4350" spc="607" b="1">
                <a:latin typeface="Symbol"/>
                <a:cs typeface="Symbol"/>
              </a:rPr>
              <a:t></a:t>
            </a:r>
            <a:r>
              <a:rPr dirty="0" baseline="-35440" sz="4350" spc="607">
                <a:latin typeface="Times New Roman"/>
                <a:cs typeface="Times New Roman"/>
              </a:rPr>
              <a:t>	</a:t>
            </a:r>
            <a:r>
              <a:rPr dirty="0" sz="2900" spc="120" b="1" i="1">
                <a:latin typeface="Times New Roman"/>
                <a:cs typeface="Times New Roman"/>
              </a:rPr>
              <a:t>q</a:t>
            </a:r>
            <a:r>
              <a:rPr dirty="0" baseline="-25252" sz="2475" spc="179" b="1">
                <a:latin typeface="Times New Roman"/>
                <a:cs typeface="Times New Roman"/>
              </a:rPr>
              <a:t>1</a:t>
            </a:r>
            <a:r>
              <a:rPr dirty="0" baseline="-25252" sz="2475" spc="-300" b="1">
                <a:latin typeface="Times New Roman"/>
                <a:cs typeface="Times New Roman"/>
              </a:rPr>
              <a:t> </a:t>
            </a:r>
            <a:r>
              <a:rPr dirty="0" sz="2900" spc="5" b="1" i="1">
                <a:latin typeface="Times New Roman"/>
                <a:cs typeface="Times New Roman"/>
              </a:rPr>
              <a:t>q</a:t>
            </a:r>
            <a:r>
              <a:rPr dirty="0" sz="2900" spc="-425" b="1" i="1">
                <a:latin typeface="Times New Roman"/>
                <a:cs typeface="Times New Roman"/>
              </a:rPr>
              <a:t> </a:t>
            </a:r>
            <a:r>
              <a:rPr dirty="0" baseline="-25252" sz="2475" spc="22" b="1">
                <a:latin typeface="Times New Roman"/>
                <a:cs typeface="Times New Roman"/>
              </a:rPr>
              <a:t>2</a:t>
            </a:r>
            <a:endParaRPr baseline="-25252" sz="247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95066" y="3202685"/>
            <a:ext cx="1902460" cy="998219"/>
          </a:xfrm>
          <a:custGeom>
            <a:avLst/>
            <a:gdLst/>
            <a:ahLst/>
            <a:cxnLst/>
            <a:rect l="l" t="t" r="r" b="b"/>
            <a:pathLst>
              <a:path w="1902460" h="998220">
                <a:moveTo>
                  <a:pt x="1901951" y="998219"/>
                </a:moveTo>
                <a:lnTo>
                  <a:pt x="0" y="998219"/>
                </a:lnTo>
                <a:lnTo>
                  <a:pt x="0" y="0"/>
                </a:lnTo>
                <a:lnTo>
                  <a:pt x="1901951" y="0"/>
                </a:lnTo>
                <a:lnTo>
                  <a:pt x="1901951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979169"/>
                </a:lnTo>
                <a:lnTo>
                  <a:pt x="9525" y="979169"/>
                </a:lnTo>
                <a:lnTo>
                  <a:pt x="19050" y="988694"/>
                </a:lnTo>
                <a:lnTo>
                  <a:pt x="1901951" y="988694"/>
                </a:lnTo>
                <a:lnTo>
                  <a:pt x="1901951" y="998219"/>
                </a:lnTo>
                <a:close/>
              </a:path>
              <a:path w="1902460" h="998220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1902460" h="998220">
                <a:moveTo>
                  <a:pt x="1882901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1882901" y="9525"/>
                </a:lnTo>
                <a:lnTo>
                  <a:pt x="1882901" y="19050"/>
                </a:lnTo>
                <a:close/>
              </a:path>
              <a:path w="1902460" h="998220">
                <a:moveTo>
                  <a:pt x="1882901" y="988694"/>
                </a:moveTo>
                <a:lnTo>
                  <a:pt x="1882901" y="9525"/>
                </a:lnTo>
                <a:lnTo>
                  <a:pt x="1892426" y="19050"/>
                </a:lnTo>
                <a:lnTo>
                  <a:pt x="1901951" y="19050"/>
                </a:lnTo>
                <a:lnTo>
                  <a:pt x="1901951" y="979169"/>
                </a:lnTo>
                <a:lnTo>
                  <a:pt x="1892426" y="979169"/>
                </a:lnTo>
                <a:lnTo>
                  <a:pt x="1882901" y="988694"/>
                </a:lnTo>
                <a:close/>
              </a:path>
              <a:path w="1902460" h="998220">
                <a:moveTo>
                  <a:pt x="1901951" y="19050"/>
                </a:moveTo>
                <a:lnTo>
                  <a:pt x="1892426" y="19050"/>
                </a:lnTo>
                <a:lnTo>
                  <a:pt x="1882901" y="9525"/>
                </a:lnTo>
                <a:lnTo>
                  <a:pt x="1901951" y="9525"/>
                </a:lnTo>
                <a:lnTo>
                  <a:pt x="1901951" y="19050"/>
                </a:lnTo>
                <a:close/>
              </a:path>
              <a:path w="1902460" h="998220">
                <a:moveTo>
                  <a:pt x="19050" y="988694"/>
                </a:moveTo>
                <a:lnTo>
                  <a:pt x="9525" y="979169"/>
                </a:lnTo>
                <a:lnTo>
                  <a:pt x="19050" y="979169"/>
                </a:lnTo>
                <a:lnTo>
                  <a:pt x="19050" y="988694"/>
                </a:lnTo>
                <a:close/>
              </a:path>
              <a:path w="1902460" h="998220">
                <a:moveTo>
                  <a:pt x="1882901" y="988694"/>
                </a:moveTo>
                <a:lnTo>
                  <a:pt x="19050" y="988694"/>
                </a:lnTo>
                <a:lnTo>
                  <a:pt x="19050" y="979169"/>
                </a:lnTo>
                <a:lnTo>
                  <a:pt x="1882901" y="979169"/>
                </a:lnTo>
                <a:lnTo>
                  <a:pt x="1882901" y="988694"/>
                </a:lnTo>
                <a:close/>
              </a:path>
              <a:path w="1902460" h="998220">
                <a:moveTo>
                  <a:pt x="1901951" y="988694"/>
                </a:moveTo>
                <a:lnTo>
                  <a:pt x="1882901" y="988694"/>
                </a:lnTo>
                <a:lnTo>
                  <a:pt x="1892426" y="979169"/>
                </a:lnTo>
                <a:lnTo>
                  <a:pt x="1901951" y="979169"/>
                </a:lnTo>
                <a:lnTo>
                  <a:pt x="1901951" y="988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018951" y="4666513"/>
            <a:ext cx="48113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比例系</a:t>
            </a:r>
            <a:r>
              <a:rPr dirty="0" sz="2400" spc="-5" b="1">
                <a:latin typeface="华文楷体"/>
                <a:cs typeface="华文楷体"/>
              </a:rPr>
              <a:t>数</a:t>
            </a:r>
            <a:r>
              <a:rPr dirty="0" sz="2400" spc="-10" b="1">
                <a:latin typeface="华文楷体"/>
                <a:cs typeface="华文楷体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k</a:t>
            </a:r>
            <a:r>
              <a:rPr dirty="0" sz="2400" spc="-5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叫做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静电力常量</a:t>
            </a:r>
            <a:r>
              <a:rPr dirty="0" sz="2400" spc="-5" b="1">
                <a:latin typeface="华文楷体"/>
                <a:cs typeface="华文楷体"/>
              </a:rPr>
              <a:t>，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国际单位制中，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2400" spc="-3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4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9.0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×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dirty="0" baseline="21505" sz="2325" b="1">
                <a:solidFill>
                  <a:srgbClr val="FF0000"/>
                </a:solidFill>
                <a:latin typeface="Times New Roman"/>
                <a:cs typeface="Times New Roman"/>
              </a:rPr>
              <a:t>9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N·m</a:t>
            </a:r>
            <a:r>
              <a:rPr dirty="0" baseline="21505" sz="2325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/C</a:t>
            </a:r>
            <a:r>
              <a:rPr dirty="0" baseline="21505" sz="2325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21505" sz="23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09916" y="3960876"/>
            <a:ext cx="253365" cy="739140"/>
          </a:xfrm>
          <a:custGeom>
            <a:avLst/>
            <a:gdLst/>
            <a:ahLst/>
            <a:cxnLst/>
            <a:rect l="l" t="t" r="r" b="b"/>
            <a:pathLst>
              <a:path w="253365" h="739139">
                <a:moveTo>
                  <a:pt x="190500" y="612648"/>
                </a:moveTo>
                <a:lnTo>
                  <a:pt x="64007" y="612648"/>
                </a:lnTo>
                <a:lnTo>
                  <a:pt x="64007" y="0"/>
                </a:lnTo>
                <a:lnTo>
                  <a:pt x="190500" y="0"/>
                </a:lnTo>
                <a:lnTo>
                  <a:pt x="190500" y="612648"/>
                </a:lnTo>
                <a:close/>
              </a:path>
              <a:path w="253365" h="739139">
                <a:moveTo>
                  <a:pt x="126491" y="739139"/>
                </a:moveTo>
                <a:lnTo>
                  <a:pt x="0" y="612648"/>
                </a:lnTo>
                <a:lnTo>
                  <a:pt x="252983" y="612648"/>
                </a:lnTo>
                <a:lnTo>
                  <a:pt x="126491" y="73913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94930" y="3954932"/>
            <a:ext cx="283845" cy="754380"/>
          </a:xfrm>
          <a:custGeom>
            <a:avLst/>
            <a:gdLst/>
            <a:ahLst/>
            <a:cxnLst/>
            <a:rect l="l" t="t" r="r" b="b"/>
            <a:pathLst>
              <a:path w="283845" h="754379">
                <a:moveTo>
                  <a:pt x="72136" y="618451"/>
                </a:moveTo>
                <a:lnTo>
                  <a:pt x="72136" y="0"/>
                </a:lnTo>
                <a:lnTo>
                  <a:pt x="211162" y="0"/>
                </a:lnTo>
                <a:lnTo>
                  <a:pt x="211162" y="6350"/>
                </a:lnTo>
                <a:lnTo>
                  <a:pt x="84836" y="6350"/>
                </a:lnTo>
                <a:lnTo>
                  <a:pt x="78486" y="12700"/>
                </a:lnTo>
                <a:lnTo>
                  <a:pt x="84836" y="12700"/>
                </a:lnTo>
                <a:lnTo>
                  <a:pt x="84836" y="612101"/>
                </a:lnTo>
                <a:lnTo>
                  <a:pt x="78486" y="612101"/>
                </a:lnTo>
                <a:lnTo>
                  <a:pt x="72136" y="618451"/>
                </a:lnTo>
                <a:close/>
              </a:path>
              <a:path w="283845" h="754379">
                <a:moveTo>
                  <a:pt x="84836" y="12700"/>
                </a:moveTo>
                <a:lnTo>
                  <a:pt x="78486" y="12700"/>
                </a:lnTo>
                <a:lnTo>
                  <a:pt x="84836" y="6350"/>
                </a:lnTo>
                <a:lnTo>
                  <a:pt x="84836" y="12700"/>
                </a:lnTo>
                <a:close/>
              </a:path>
              <a:path w="283845" h="754379">
                <a:moveTo>
                  <a:pt x="198462" y="12700"/>
                </a:moveTo>
                <a:lnTo>
                  <a:pt x="84836" y="12700"/>
                </a:lnTo>
                <a:lnTo>
                  <a:pt x="84836" y="6350"/>
                </a:lnTo>
                <a:lnTo>
                  <a:pt x="198462" y="6350"/>
                </a:lnTo>
                <a:lnTo>
                  <a:pt x="198462" y="12700"/>
                </a:lnTo>
                <a:close/>
              </a:path>
              <a:path w="283845" h="754379">
                <a:moveTo>
                  <a:pt x="252652" y="624801"/>
                </a:moveTo>
                <a:lnTo>
                  <a:pt x="198462" y="624801"/>
                </a:lnTo>
                <a:lnTo>
                  <a:pt x="198462" y="6350"/>
                </a:lnTo>
                <a:lnTo>
                  <a:pt x="204812" y="12700"/>
                </a:lnTo>
                <a:lnTo>
                  <a:pt x="211162" y="12700"/>
                </a:lnTo>
                <a:lnTo>
                  <a:pt x="211162" y="612101"/>
                </a:lnTo>
                <a:lnTo>
                  <a:pt x="204812" y="612101"/>
                </a:lnTo>
                <a:lnTo>
                  <a:pt x="211162" y="618451"/>
                </a:lnTo>
                <a:lnTo>
                  <a:pt x="259003" y="618451"/>
                </a:lnTo>
                <a:lnTo>
                  <a:pt x="252652" y="624801"/>
                </a:lnTo>
                <a:close/>
              </a:path>
              <a:path w="283845" h="754379">
                <a:moveTo>
                  <a:pt x="211162" y="12700"/>
                </a:moveTo>
                <a:lnTo>
                  <a:pt x="204812" y="12700"/>
                </a:lnTo>
                <a:lnTo>
                  <a:pt x="198462" y="6350"/>
                </a:lnTo>
                <a:lnTo>
                  <a:pt x="211162" y="6350"/>
                </a:lnTo>
                <a:lnTo>
                  <a:pt x="211162" y="12700"/>
                </a:lnTo>
                <a:close/>
              </a:path>
              <a:path w="283845" h="754379">
                <a:moveTo>
                  <a:pt x="141655" y="753757"/>
                </a:moveTo>
                <a:lnTo>
                  <a:pt x="0" y="612101"/>
                </a:lnTo>
                <a:lnTo>
                  <a:pt x="72136" y="612101"/>
                </a:lnTo>
                <a:lnTo>
                  <a:pt x="72136" y="613968"/>
                </a:lnTo>
                <a:lnTo>
                  <a:pt x="19824" y="613968"/>
                </a:lnTo>
                <a:lnTo>
                  <a:pt x="15328" y="624801"/>
                </a:lnTo>
                <a:lnTo>
                  <a:pt x="30657" y="624801"/>
                </a:lnTo>
                <a:lnTo>
                  <a:pt x="141649" y="735793"/>
                </a:lnTo>
                <a:lnTo>
                  <a:pt x="137160" y="740283"/>
                </a:lnTo>
                <a:lnTo>
                  <a:pt x="155129" y="740283"/>
                </a:lnTo>
                <a:lnTo>
                  <a:pt x="141655" y="753757"/>
                </a:lnTo>
                <a:close/>
              </a:path>
              <a:path w="283845" h="754379">
                <a:moveTo>
                  <a:pt x="84836" y="618451"/>
                </a:moveTo>
                <a:lnTo>
                  <a:pt x="72136" y="618451"/>
                </a:lnTo>
                <a:lnTo>
                  <a:pt x="78486" y="612101"/>
                </a:lnTo>
                <a:lnTo>
                  <a:pt x="84836" y="612101"/>
                </a:lnTo>
                <a:lnTo>
                  <a:pt x="84836" y="618451"/>
                </a:lnTo>
                <a:close/>
              </a:path>
              <a:path w="283845" h="754379">
                <a:moveTo>
                  <a:pt x="211162" y="618451"/>
                </a:moveTo>
                <a:lnTo>
                  <a:pt x="204812" y="612101"/>
                </a:lnTo>
                <a:lnTo>
                  <a:pt x="211162" y="612101"/>
                </a:lnTo>
                <a:lnTo>
                  <a:pt x="211162" y="618451"/>
                </a:lnTo>
                <a:close/>
              </a:path>
              <a:path w="283845" h="754379">
                <a:moveTo>
                  <a:pt x="259003" y="618451"/>
                </a:moveTo>
                <a:lnTo>
                  <a:pt x="211162" y="618451"/>
                </a:lnTo>
                <a:lnTo>
                  <a:pt x="211162" y="612101"/>
                </a:lnTo>
                <a:lnTo>
                  <a:pt x="283298" y="612101"/>
                </a:lnTo>
                <a:lnTo>
                  <a:pt x="281432" y="613968"/>
                </a:lnTo>
                <a:lnTo>
                  <a:pt x="263486" y="613968"/>
                </a:lnTo>
                <a:lnTo>
                  <a:pt x="259003" y="618451"/>
                </a:lnTo>
                <a:close/>
              </a:path>
              <a:path w="283845" h="754379">
                <a:moveTo>
                  <a:pt x="30657" y="624801"/>
                </a:moveTo>
                <a:lnTo>
                  <a:pt x="15328" y="624801"/>
                </a:lnTo>
                <a:lnTo>
                  <a:pt x="19824" y="613968"/>
                </a:lnTo>
                <a:lnTo>
                  <a:pt x="30657" y="624801"/>
                </a:lnTo>
                <a:close/>
              </a:path>
              <a:path w="283845" h="754379">
                <a:moveTo>
                  <a:pt x="84836" y="624801"/>
                </a:moveTo>
                <a:lnTo>
                  <a:pt x="30657" y="624801"/>
                </a:lnTo>
                <a:lnTo>
                  <a:pt x="19824" y="613968"/>
                </a:lnTo>
                <a:lnTo>
                  <a:pt x="72136" y="613968"/>
                </a:lnTo>
                <a:lnTo>
                  <a:pt x="72136" y="618451"/>
                </a:lnTo>
                <a:lnTo>
                  <a:pt x="84836" y="618451"/>
                </a:lnTo>
                <a:lnTo>
                  <a:pt x="84836" y="624801"/>
                </a:lnTo>
                <a:close/>
              </a:path>
              <a:path w="283845" h="754379">
                <a:moveTo>
                  <a:pt x="155129" y="740283"/>
                </a:moveTo>
                <a:lnTo>
                  <a:pt x="146138" y="740283"/>
                </a:lnTo>
                <a:lnTo>
                  <a:pt x="141649" y="735793"/>
                </a:lnTo>
                <a:lnTo>
                  <a:pt x="263486" y="613968"/>
                </a:lnTo>
                <a:lnTo>
                  <a:pt x="267970" y="624801"/>
                </a:lnTo>
                <a:lnTo>
                  <a:pt x="270600" y="624801"/>
                </a:lnTo>
                <a:lnTo>
                  <a:pt x="155129" y="740283"/>
                </a:lnTo>
                <a:close/>
              </a:path>
              <a:path w="283845" h="754379">
                <a:moveTo>
                  <a:pt x="270600" y="624801"/>
                </a:moveTo>
                <a:lnTo>
                  <a:pt x="267970" y="624801"/>
                </a:lnTo>
                <a:lnTo>
                  <a:pt x="263486" y="613968"/>
                </a:lnTo>
                <a:lnTo>
                  <a:pt x="281432" y="613968"/>
                </a:lnTo>
                <a:lnTo>
                  <a:pt x="270600" y="624801"/>
                </a:lnTo>
                <a:close/>
              </a:path>
              <a:path w="283845" h="754379">
                <a:moveTo>
                  <a:pt x="146138" y="740283"/>
                </a:moveTo>
                <a:lnTo>
                  <a:pt x="137160" y="740283"/>
                </a:lnTo>
                <a:lnTo>
                  <a:pt x="141649" y="735793"/>
                </a:lnTo>
                <a:lnTo>
                  <a:pt x="146138" y="740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726935" y="3311652"/>
            <a:ext cx="2329180" cy="797560"/>
          </a:xfrm>
          <a:custGeom>
            <a:avLst/>
            <a:gdLst/>
            <a:ahLst/>
            <a:cxnLst/>
            <a:rect l="l" t="t" r="r" b="b"/>
            <a:pathLst>
              <a:path w="2329179" h="797560">
                <a:moveTo>
                  <a:pt x="0" y="0"/>
                </a:moveTo>
                <a:lnTo>
                  <a:pt x="2328672" y="0"/>
                </a:lnTo>
                <a:lnTo>
                  <a:pt x="2328672" y="797051"/>
                </a:lnTo>
                <a:lnTo>
                  <a:pt x="0" y="797051"/>
                </a:lnTo>
                <a:lnTo>
                  <a:pt x="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085239" y="3740848"/>
            <a:ext cx="918844" cy="0"/>
          </a:xfrm>
          <a:custGeom>
            <a:avLst/>
            <a:gdLst/>
            <a:ahLst/>
            <a:cxnLst/>
            <a:rect l="l" t="t" r="r" b="b"/>
            <a:pathLst>
              <a:path w="918845" h="0">
                <a:moveTo>
                  <a:pt x="0" y="0"/>
                </a:moveTo>
                <a:lnTo>
                  <a:pt x="918260" y="0"/>
                </a:lnTo>
              </a:path>
            </a:pathLst>
          </a:custGeom>
          <a:ln w="164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342248" y="3591191"/>
            <a:ext cx="349885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baseline="-19191" sz="4125" spc="-37" b="1" i="1">
                <a:latin typeface="Times New Roman"/>
                <a:cs typeface="Times New Roman"/>
              </a:rPr>
              <a:t>r</a:t>
            </a:r>
            <a:r>
              <a:rPr dirty="0" baseline="-19191" sz="4125" spc="-247" b="1" i="1">
                <a:latin typeface="Times New Roman"/>
                <a:cs typeface="Times New Roman"/>
              </a:rPr>
              <a:t> </a:t>
            </a:r>
            <a:r>
              <a:rPr dirty="0" sz="1850" spc="-30" b="1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93381" y="3258388"/>
            <a:ext cx="1492250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72745" algn="l"/>
                <a:tab pos="732790" algn="l"/>
              </a:tabLst>
            </a:pPr>
            <a:r>
              <a:rPr dirty="0" baseline="-33333" sz="4125" spc="-60" b="1">
                <a:latin typeface="Symbol"/>
                <a:cs typeface="Symbol"/>
              </a:rPr>
              <a:t></a:t>
            </a:r>
            <a:r>
              <a:rPr dirty="0" baseline="-33333" sz="4125" spc="-60">
                <a:latin typeface="Times New Roman"/>
                <a:cs typeface="Times New Roman"/>
              </a:rPr>
              <a:t>	</a:t>
            </a:r>
            <a:r>
              <a:rPr dirty="0" baseline="-33333" sz="4125" spc="-52" b="1" i="1">
                <a:latin typeface="Times New Roman"/>
                <a:cs typeface="Times New Roman"/>
              </a:rPr>
              <a:t>k	</a:t>
            </a:r>
            <a:r>
              <a:rPr dirty="0" sz="2750" spc="-35" b="1" i="1">
                <a:latin typeface="Times New Roman"/>
                <a:cs typeface="Times New Roman"/>
              </a:rPr>
              <a:t>q </a:t>
            </a:r>
            <a:r>
              <a:rPr dirty="0" baseline="-21021" sz="2775" spc="-44" b="1">
                <a:latin typeface="Times New Roman"/>
                <a:cs typeface="Times New Roman"/>
              </a:rPr>
              <a:t>1 </a:t>
            </a:r>
            <a:r>
              <a:rPr dirty="0" sz="2750" spc="-35" b="1" i="1">
                <a:latin typeface="Times New Roman"/>
                <a:cs typeface="Times New Roman"/>
              </a:rPr>
              <a:t>q</a:t>
            </a:r>
            <a:r>
              <a:rPr dirty="0" sz="2750" spc="-475" b="1" i="1">
                <a:latin typeface="Times New Roman"/>
                <a:cs typeface="Times New Roman"/>
              </a:rPr>
              <a:t> </a:t>
            </a:r>
            <a:r>
              <a:rPr dirty="0" baseline="-21021" sz="2775" spc="-44" b="1">
                <a:latin typeface="Times New Roman"/>
                <a:cs typeface="Times New Roman"/>
              </a:rPr>
              <a:t>2</a:t>
            </a:r>
            <a:endParaRPr baseline="-21021" sz="277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51180" y="3469843"/>
            <a:ext cx="481965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750" spc="-40" b="1" i="1">
                <a:latin typeface="Times New Roman"/>
                <a:cs typeface="Times New Roman"/>
              </a:rPr>
              <a:t>F</a:t>
            </a:r>
            <a:r>
              <a:rPr dirty="0" baseline="-13513" sz="2775" spc="-89" b="1">
                <a:latin typeface="微软雅黑"/>
                <a:cs typeface="微软雅黑"/>
              </a:rPr>
              <a:t>电</a:t>
            </a:r>
            <a:endParaRPr baseline="-13513" sz="2775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17410" y="3302127"/>
            <a:ext cx="2348230" cy="816610"/>
          </a:xfrm>
          <a:custGeom>
            <a:avLst/>
            <a:gdLst/>
            <a:ahLst/>
            <a:cxnLst/>
            <a:rect l="l" t="t" r="r" b="b"/>
            <a:pathLst>
              <a:path w="2348229" h="816610">
                <a:moveTo>
                  <a:pt x="2347722" y="816101"/>
                </a:moveTo>
                <a:lnTo>
                  <a:pt x="0" y="816101"/>
                </a:lnTo>
                <a:lnTo>
                  <a:pt x="0" y="0"/>
                </a:lnTo>
                <a:lnTo>
                  <a:pt x="2347722" y="0"/>
                </a:lnTo>
                <a:lnTo>
                  <a:pt x="2347722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806576"/>
                </a:lnTo>
                <a:lnTo>
                  <a:pt x="4762" y="806576"/>
                </a:lnTo>
                <a:lnTo>
                  <a:pt x="9525" y="811339"/>
                </a:lnTo>
                <a:lnTo>
                  <a:pt x="2347722" y="811339"/>
                </a:lnTo>
                <a:lnTo>
                  <a:pt x="2347722" y="816101"/>
                </a:lnTo>
                <a:close/>
              </a:path>
              <a:path w="2348229" h="81661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348229" h="816610">
                <a:moveTo>
                  <a:pt x="2338197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338197" y="4762"/>
                </a:lnTo>
                <a:lnTo>
                  <a:pt x="2338197" y="9525"/>
                </a:lnTo>
                <a:close/>
              </a:path>
              <a:path w="2348229" h="816610">
                <a:moveTo>
                  <a:pt x="2338197" y="811339"/>
                </a:moveTo>
                <a:lnTo>
                  <a:pt x="2338197" y="4762"/>
                </a:lnTo>
                <a:lnTo>
                  <a:pt x="2342959" y="9525"/>
                </a:lnTo>
                <a:lnTo>
                  <a:pt x="2347722" y="9525"/>
                </a:lnTo>
                <a:lnTo>
                  <a:pt x="2347722" y="806576"/>
                </a:lnTo>
                <a:lnTo>
                  <a:pt x="2342959" y="806576"/>
                </a:lnTo>
                <a:lnTo>
                  <a:pt x="2338197" y="811339"/>
                </a:lnTo>
                <a:close/>
              </a:path>
              <a:path w="2348229" h="816610">
                <a:moveTo>
                  <a:pt x="2347722" y="9525"/>
                </a:moveTo>
                <a:lnTo>
                  <a:pt x="2342959" y="9525"/>
                </a:lnTo>
                <a:lnTo>
                  <a:pt x="2338197" y="4762"/>
                </a:lnTo>
                <a:lnTo>
                  <a:pt x="2347722" y="4762"/>
                </a:lnTo>
                <a:lnTo>
                  <a:pt x="2347722" y="9525"/>
                </a:lnTo>
                <a:close/>
              </a:path>
              <a:path w="2348229" h="816610">
                <a:moveTo>
                  <a:pt x="9525" y="811339"/>
                </a:moveTo>
                <a:lnTo>
                  <a:pt x="4762" y="806576"/>
                </a:lnTo>
                <a:lnTo>
                  <a:pt x="9525" y="806576"/>
                </a:lnTo>
                <a:lnTo>
                  <a:pt x="9525" y="811339"/>
                </a:lnTo>
                <a:close/>
              </a:path>
              <a:path w="2348229" h="816610">
                <a:moveTo>
                  <a:pt x="2338197" y="811339"/>
                </a:moveTo>
                <a:lnTo>
                  <a:pt x="9525" y="811339"/>
                </a:lnTo>
                <a:lnTo>
                  <a:pt x="9525" y="806576"/>
                </a:lnTo>
                <a:lnTo>
                  <a:pt x="2338197" y="806576"/>
                </a:lnTo>
                <a:lnTo>
                  <a:pt x="2338197" y="811339"/>
                </a:lnTo>
                <a:close/>
              </a:path>
              <a:path w="2348229" h="816610">
                <a:moveTo>
                  <a:pt x="2347722" y="811339"/>
                </a:moveTo>
                <a:lnTo>
                  <a:pt x="2338197" y="811339"/>
                </a:lnTo>
                <a:lnTo>
                  <a:pt x="2342959" y="806576"/>
                </a:lnTo>
                <a:lnTo>
                  <a:pt x="2347722" y="806576"/>
                </a:lnTo>
                <a:lnTo>
                  <a:pt x="2347722" y="811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239511" y="3555491"/>
            <a:ext cx="1257300" cy="295910"/>
          </a:xfrm>
          <a:custGeom>
            <a:avLst/>
            <a:gdLst/>
            <a:ahLst/>
            <a:cxnLst/>
            <a:rect l="l" t="t" r="r" b="b"/>
            <a:pathLst>
              <a:path w="1257300" h="295910">
                <a:moveTo>
                  <a:pt x="1110996" y="295656"/>
                </a:moveTo>
                <a:lnTo>
                  <a:pt x="1110996" y="222504"/>
                </a:lnTo>
                <a:lnTo>
                  <a:pt x="0" y="222504"/>
                </a:lnTo>
                <a:lnTo>
                  <a:pt x="0" y="74675"/>
                </a:lnTo>
                <a:lnTo>
                  <a:pt x="1110996" y="74675"/>
                </a:lnTo>
                <a:lnTo>
                  <a:pt x="1110996" y="0"/>
                </a:lnTo>
                <a:lnTo>
                  <a:pt x="1257300" y="147828"/>
                </a:lnTo>
                <a:lnTo>
                  <a:pt x="1110996" y="295656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233161" y="3540772"/>
            <a:ext cx="1273175" cy="325755"/>
          </a:xfrm>
          <a:custGeom>
            <a:avLst/>
            <a:gdLst/>
            <a:ahLst/>
            <a:cxnLst/>
            <a:rect l="l" t="t" r="r" b="b"/>
            <a:pathLst>
              <a:path w="1273175" h="325754">
                <a:moveTo>
                  <a:pt x="1110234" y="89052"/>
                </a:moveTo>
                <a:lnTo>
                  <a:pt x="1110234" y="0"/>
                </a:lnTo>
                <a:lnTo>
                  <a:pt x="1125562" y="15328"/>
                </a:lnTo>
                <a:lnTo>
                  <a:pt x="1122934" y="15328"/>
                </a:lnTo>
                <a:lnTo>
                  <a:pt x="1112100" y="19812"/>
                </a:lnTo>
                <a:lnTo>
                  <a:pt x="1122934" y="30646"/>
                </a:lnTo>
                <a:lnTo>
                  <a:pt x="1122934" y="82702"/>
                </a:lnTo>
                <a:lnTo>
                  <a:pt x="1116584" y="82702"/>
                </a:lnTo>
                <a:lnTo>
                  <a:pt x="1110234" y="89052"/>
                </a:lnTo>
                <a:close/>
              </a:path>
              <a:path w="1273175" h="325754">
                <a:moveTo>
                  <a:pt x="1122934" y="30646"/>
                </a:moveTo>
                <a:lnTo>
                  <a:pt x="1112100" y="19812"/>
                </a:lnTo>
                <a:lnTo>
                  <a:pt x="1122934" y="15328"/>
                </a:lnTo>
                <a:lnTo>
                  <a:pt x="1122934" y="30646"/>
                </a:lnTo>
                <a:close/>
              </a:path>
              <a:path w="1273175" h="325754">
                <a:moveTo>
                  <a:pt x="1255058" y="162782"/>
                </a:moveTo>
                <a:lnTo>
                  <a:pt x="1122934" y="30646"/>
                </a:lnTo>
                <a:lnTo>
                  <a:pt x="1122934" y="15328"/>
                </a:lnTo>
                <a:lnTo>
                  <a:pt x="1125562" y="15328"/>
                </a:lnTo>
                <a:lnTo>
                  <a:pt x="1268526" y="158292"/>
                </a:lnTo>
                <a:lnTo>
                  <a:pt x="1259547" y="158292"/>
                </a:lnTo>
                <a:lnTo>
                  <a:pt x="1255058" y="162782"/>
                </a:lnTo>
                <a:close/>
              </a:path>
              <a:path w="1273175" h="325754">
                <a:moveTo>
                  <a:pt x="1110234" y="242849"/>
                </a:moveTo>
                <a:lnTo>
                  <a:pt x="0" y="242849"/>
                </a:lnTo>
                <a:lnTo>
                  <a:pt x="0" y="82702"/>
                </a:lnTo>
                <a:lnTo>
                  <a:pt x="1110234" y="82702"/>
                </a:lnTo>
                <a:lnTo>
                  <a:pt x="1110234" y="89052"/>
                </a:lnTo>
                <a:lnTo>
                  <a:pt x="12700" y="89052"/>
                </a:lnTo>
                <a:lnTo>
                  <a:pt x="6350" y="95402"/>
                </a:lnTo>
                <a:lnTo>
                  <a:pt x="12700" y="95402"/>
                </a:lnTo>
                <a:lnTo>
                  <a:pt x="12700" y="230149"/>
                </a:lnTo>
                <a:lnTo>
                  <a:pt x="6350" y="230149"/>
                </a:lnTo>
                <a:lnTo>
                  <a:pt x="12700" y="236499"/>
                </a:lnTo>
                <a:lnTo>
                  <a:pt x="1110234" y="236499"/>
                </a:lnTo>
                <a:lnTo>
                  <a:pt x="1110234" y="242849"/>
                </a:lnTo>
                <a:close/>
              </a:path>
              <a:path w="1273175" h="325754">
                <a:moveTo>
                  <a:pt x="1122934" y="95402"/>
                </a:moveTo>
                <a:lnTo>
                  <a:pt x="12700" y="95402"/>
                </a:lnTo>
                <a:lnTo>
                  <a:pt x="12700" y="89052"/>
                </a:lnTo>
                <a:lnTo>
                  <a:pt x="1110234" y="89052"/>
                </a:lnTo>
                <a:lnTo>
                  <a:pt x="1116584" y="82702"/>
                </a:lnTo>
                <a:lnTo>
                  <a:pt x="1122934" y="82702"/>
                </a:lnTo>
                <a:lnTo>
                  <a:pt x="1122934" y="95402"/>
                </a:lnTo>
                <a:close/>
              </a:path>
              <a:path w="1273175" h="325754">
                <a:moveTo>
                  <a:pt x="12700" y="95402"/>
                </a:moveTo>
                <a:lnTo>
                  <a:pt x="6350" y="95402"/>
                </a:lnTo>
                <a:lnTo>
                  <a:pt x="12700" y="89052"/>
                </a:lnTo>
                <a:lnTo>
                  <a:pt x="12700" y="95402"/>
                </a:lnTo>
                <a:close/>
              </a:path>
              <a:path w="1273175" h="325754">
                <a:moveTo>
                  <a:pt x="1259547" y="167271"/>
                </a:moveTo>
                <a:lnTo>
                  <a:pt x="1255064" y="162775"/>
                </a:lnTo>
                <a:lnTo>
                  <a:pt x="1259547" y="158292"/>
                </a:lnTo>
                <a:lnTo>
                  <a:pt x="1259547" y="167271"/>
                </a:lnTo>
                <a:close/>
              </a:path>
              <a:path w="1273175" h="325754">
                <a:moveTo>
                  <a:pt x="1268514" y="167271"/>
                </a:moveTo>
                <a:lnTo>
                  <a:pt x="1259547" y="167271"/>
                </a:lnTo>
                <a:lnTo>
                  <a:pt x="1259547" y="158292"/>
                </a:lnTo>
                <a:lnTo>
                  <a:pt x="1268526" y="158292"/>
                </a:lnTo>
                <a:lnTo>
                  <a:pt x="1273003" y="162782"/>
                </a:lnTo>
                <a:lnTo>
                  <a:pt x="1268514" y="167271"/>
                </a:lnTo>
                <a:close/>
              </a:path>
              <a:path w="1273175" h="325754">
                <a:moveTo>
                  <a:pt x="1125562" y="310222"/>
                </a:moveTo>
                <a:lnTo>
                  <a:pt x="1122934" y="310222"/>
                </a:lnTo>
                <a:lnTo>
                  <a:pt x="1122934" y="294906"/>
                </a:lnTo>
                <a:lnTo>
                  <a:pt x="1255058" y="162782"/>
                </a:lnTo>
                <a:lnTo>
                  <a:pt x="1259547" y="167271"/>
                </a:lnTo>
                <a:lnTo>
                  <a:pt x="1268514" y="167271"/>
                </a:lnTo>
                <a:lnTo>
                  <a:pt x="1125562" y="310222"/>
                </a:lnTo>
                <a:close/>
              </a:path>
              <a:path w="1273175" h="325754">
                <a:moveTo>
                  <a:pt x="12700" y="236499"/>
                </a:moveTo>
                <a:lnTo>
                  <a:pt x="6350" y="230149"/>
                </a:lnTo>
                <a:lnTo>
                  <a:pt x="12700" y="230149"/>
                </a:lnTo>
                <a:lnTo>
                  <a:pt x="12700" y="236499"/>
                </a:lnTo>
                <a:close/>
              </a:path>
              <a:path w="1273175" h="325754">
                <a:moveTo>
                  <a:pt x="1122934" y="242849"/>
                </a:moveTo>
                <a:lnTo>
                  <a:pt x="1116584" y="242849"/>
                </a:lnTo>
                <a:lnTo>
                  <a:pt x="1110234" y="236499"/>
                </a:lnTo>
                <a:lnTo>
                  <a:pt x="12700" y="236499"/>
                </a:lnTo>
                <a:lnTo>
                  <a:pt x="12700" y="230149"/>
                </a:lnTo>
                <a:lnTo>
                  <a:pt x="1122934" y="230149"/>
                </a:lnTo>
                <a:lnTo>
                  <a:pt x="1122934" y="242849"/>
                </a:lnTo>
                <a:close/>
              </a:path>
              <a:path w="1273175" h="325754">
                <a:moveTo>
                  <a:pt x="1110234" y="325551"/>
                </a:moveTo>
                <a:lnTo>
                  <a:pt x="1110234" y="236499"/>
                </a:lnTo>
                <a:lnTo>
                  <a:pt x="1116584" y="242849"/>
                </a:lnTo>
                <a:lnTo>
                  <a:pt x="1122934" y="242849"/>
                </a:lnTo>
                <a:lnTo>
                  <a:pt x="1122934" y="294906"/>
                </a:lnTo>
                <a:lnTo>
                  <a:pt x="1112100" y="305739"/>
                </a:lnTo>
                <a:lnTo>
                  <a:pt x="1122934" y="310222"/>
                </a:lnTo>
                <a:lnTo>
                  <a:pt x="1125562" y="310222"/>
                </a:lnTo>
                <a:lnTo>
                  <a:pt x="1110234" y="325551"/>
                </a:lnTo>
                <a:close/>
              </a:path>
              <a:path w="1273175" h="325754">
                <a:moveTo>
                  <a:pt x="1122934" y="310222"/>
                </a:moveTo>
                <a:lnTo>
                  <a:pt x="1112100" y="305739"/>
                </a:lnTo>
                <a:lnTo>
                  <a:pt x="1122934" y="294906"/>
                </a:lnTo>
                <a:lnTo>
                  <a:pt x="1122934" y="310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816771" y="1625282"/>
            <a:ext cx="231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三、库仑定律</a:t>
            </a:r>
          </a:p>
        </p:txBody>
      </p:sp>
      <p:sp>
        <p:nvSpPr>
          <p:cNvPr id="20" name="object 20"/>
          <p:cNvSpPr/>
          <p:nvPr/>
        </p:nvSpPr>
        <p:spPr>
          <a:xfrm>
            <a:off x="7651339" y="3399218"/>
            <a:ext cx="370539" cy="642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21884" y="3834930"/>
            <a:ext cx="278765" cy="1739900"/>
          </a:xfrm>
          <a:custGeom>
            <a:avLst/>
            <a:gdLst/>
            <a:ahLst/>
            <a:cxnLst/>
            <a:rect l="l" t="t" r="r" b="b"/>
            <a:pathLst>
              <a:path w="278764" h="1739900">
                <a:moveTo>
                  <a:pt x="278269" y="25400"/>
                </a:moveTo>
                <a:lnTo>
                  <a:pt x="207175" y="25400"/>
                </a:lnTo>
                <a:lnTo>
                  <a:pt x="212902" y="12700"/>
                </a:lnTo>
                <a:lnTo>
                  <a:pt x="226796" y="12700"/>
                </a:lnTo>
                <a:lnTo>
                  <a:pt x="232968" y="0"/>
                </a:lnTo>
                <a:lnTo>
                  <a:pt x="277812" y="0"/>
                </a:lnTo>
                <a:lnTo>
                  <a:pt x="278269" y="25400"/>
                </a:lnTo>
                <a:close/>
              </a:path>
              <a:path w="278764" h="1739900">
                <a:moveTo>
                  <a:pt x="232625" y="38100"/>
                </a:moveTo>
                <a:lnTo>
                  <a:pt x="189471" y="38100"/>
                </a:lnTo>
                <a:lnTo>
                  <a:pt x="194678" y="25400"/>
                </a:lnTo>
                <a:lnTo>
                  <a:pt x="238658" y="25400"/>
                </a:lnTo>
                <a:lnTo>
                  <a:pt x="232625" y="38100"/>
                </a:lnTo>
                <a:close/>
              </a:path>
              <a:path w="278764" h="1739900">
                <a:moveTo>
                  <a:pt x="212407" y="50800"/>
                </a:moveTo>
                <a:lnTo>
                  <a:pt x="178815" y="50800"/>
                </a:lnTo>
                <a:lnTo>
                  <a:pt x="183629" y="38100"/>
                </a:lnTo>
                <a:lnTo>
                  <a:pt x="217792" y="38100"/>
                </a:lnTo>
                <a:lnTo>
                  <a:pt x="212407" y="50800"/>
                </a:lnTo>
                <a:close/>
              </a:path>
              <a:path w="278764" h="1739900">
                <a:moveTo>
                  <a:pt x="203085" y="63500"/>
                </a:moveTo>
                <a:lnTo>
                  <a:pt x="169125" y="63500"/>
                </a:lnTo>
                <a:lnTo>
                  <a:pt x="173837" y="50800"/>
                </a:lnTo>
                <a:lnTo>
                  <a:pt x="208102" y="50800"/>
                </a:lnTo>
                <a:lnTo>
                  <a:pt x="203085" y="63500"/>
                </a:lnTo>
                <a:close/>
              </a:path>
              <a:path w="278764" h="1739900">
                <a:moveTo>
                  <a:pt x="182752" y="88900"/>
                </a:moveTo>
                <a:lnTo>
                  <a:pt x="156502" y="88900"/>
                </a:lnTo>
                <a:lnTo>
                  <a:pt x="160210" y="76200"/>
                </a:lnTo>
                <a:lnTo>
                  <a:pt x="164655" y="63500"/>
                </a:lnTo>
                <a:lnTo>
                  <a:pt x="194716" y="63500"/>
                </a:lnTo>
                <a:lnTo>
                  <a:pt x="190322" y="76200"/>
                </a:lnTo>
                <a:lnTo>
                  <a:pt x="186702" y="76200"/>
                </a:lnTo>
                <a:lnTo>
                  <a:pt x="182752" y="88900"/>
                </a:lnTo>
                <a:close/>
              </a:path>
              <a:path w="278764" h="1739900">
                <a:moveTo>
                  <a:pt x="194398" y="76200"/>
                </a:moveTo>
                <a:lnTo>
                  <a:pt x="194716" y="63500"/>
                </a:lnTo>
                <a:lnTo>
                  <a:pt x="199009" y="63500"/>
                </a:lnTo>
                <a:lnTo>
                  <a:pt x="194398" y="76200"/>
                </a:lnTo>
                <a:close/>
              </a:path>
              <a:path w="278764" h="1739900">
                <a:moveTo>
                  <a:pt x="186436" y="88900"/>
                </a:moveTo>
                <a:lnTo>
                  <a:pt x="186702" y="76200"/>
                </a:lnTo>
                <a:lnTo>
                  <a:pt x="190614" y="76200"/>
                </a:lnTo>
                <a:lnTo>
                  <a:pt x="186436" y="88900"/>
                </a:lnTo>
                <a:close/>
              </a:path>
              <a:path w="278764" h="1739900">
                <a:moveTo>
                  <a:pt x="173050" y="114300"/>
                </a:moveTo>
                <a:lnTo>
                  <a:pt x="146342" y="114300"/>
                </a:lnTo>
                <a:lnTo>
                  <a:pt x="149440" y="101600"/>
                </a:lnTo>
                <a:lnTo>
                  <a:pt x="152831" y="88900"/>
                </a:lnTo>
                <a:lnTo>
                  <a:pt x="182994" y="88900"/>
                </a:lnTo>
                <a:lnTo>
                  <a:pt x="179298" y="101600"/>
                </a:lnTo>
                <a:lnTo>
                  <a:pt x="176250" y="101600"/>
                </a:lnTo>
                <a:lnTo>
                  <a:pt x="173050" y="114300"/>
                </a:lnTo>
                <a:close/>
              </a:path>
              <a:path w="278764" h="1739900">
                <a:moveTo>
                  <a:pt x="161861" y="152400"/>
                </a:moveTo>
                <a:lnTo>
                  <a:pt x="136931" y="152400"/>
                </a:lnTo>
                <a:lnTo>
                  <a:pt x="138722" y="139700"/>
                </a:lnTo>
                <a:lnTo>
                  <a:pt x="141020" y="127000"/>
                </a:lnTo>
                <a:lnTo>
                  <a:pt x="143395" y="114300"/>
                </a:lnTo>
                <a:lnTo>
                  <a:pt x="170434" y="114300"/>
                </a:lnTo>
                <a:lnTo>
                  <a:pt x="167779" y="127000"/>
                </a:lnTo>
                <a:lnTo>
                  <a:pt x="165531" y="139700"/>
                </a:lnTo>
                <a:lnTo>
                  <a:pt x="163652" y="139700"/>
                </a:lnTo>
                <a:lnTo>
                  <a:pt x="161861" y="152400"/>
                </a:lnTo>
                <a:close/>
              </a:path>
              <a:path w="278764" h="1739900">
                <a:moveTo>
                  <a:pt x="157721" y="723900"/>
                </a:moveTo>
                <a:lnTo>
                  <a:pt x="131851" y="723900"/>
                </a:lnTo>
                <a:lnTo>
                  <a:pt x="132359" y="711200"/>
                </a:lnTo>
                <a:lnTo>
                  <a:pt x="132511" y="711200"/>
                </a:lnTo>
                <a:lnTo>
                  <a:pt x="132511" y="203200"/>
                </a:lnTo>
                <a:lnTo>
                  <a:pt x="132702" y="190500"/>
                </a:lnTo>
                <a:lnTo>
                  <a:pt x="133248" y="177800"/>
                </a:lnTo>
                <a:lnTo>
                  <a:pt x="134137" y="165100"/>
                </a:lnTo>
                <a:lnTo>
                  <a:pt x="135369" y="152400"/>
                </a:lnTo>
                <a:lnTo>
                  <a:pt x="161937" y="152400"/>
                </a:lnTo>
                <a:lnTo>
                  <a:pt x="160451" y="165100"/>
                </a:lnTo>
                <a:lnTo>
                  <a:pt x="159397" y="165100"/>
                </a:lnTo>
                <a:lnTo>
                  <a:pt x="158546" y="177800"/>
                </a:lnTo>
                <a:lnTo>
                  <a:pt x="158064" y="190500"/>
                </a:lnTo>
                <a:lnTo>
                  <a:pt x="157911" y="203200"/>
                </a:lnTo>
                <a:lnTo>
                  <a:pt x="157911" y="711200"/>
                </a:lnTo>
                <a:lnTo>
                  <a:pt x="157721" y="723900"/>
                </a:lnTo>
                <a:close/>
              </a:path>
              <a:path w="278764" h="1739900">
                <a:moveTo>
                  <a:pt x="153492" y="762000"/>
                </a:moveTo>
                <a:lnTo>
                  <a:pt x="126784" y="762000"/>
                </a:lnTo>
                <a:lnTo>
                  <a:pt x="128574" y="749300"/>
                </a:lnTo>
                <a:lnTo>
                  <a:pt x="129908" y="749300"/>
                </a:lnTo>
                <a:lnTo>
                  <a:pt x="131076" y="736600"/>
                </a:lnTo>
                <a:lnTo>
                  <a:pt x="131876" y="723900"/>
                </a:lnTo>
                <a:lnTo>
                  <a:pt x="157213" y="723900"/>
                </a:lnTo>
                <a:lnTo>
                  <a:pt x="156286" y="736600"/>
                </a:lnTo>
                <a:lnTo>
                  <a:pt x="155054" y="749300"/>
                </a:lnTo>
                <a:lnTo>
                  <a:pt x="153492" y="762000"/>
                </a:lnTo>
                <a:close/>
              </a:path>
              <a:path w="278764" h="1739900">
                <a:moveTo>
                  <a:pt x="144081" y="800100"/>
                </a:moveTo>
                <a:lnTo>
                  <a:pt x="117208" y="800100"/>
                </a:lnTo>
                <a:lnTo>
                  <a:pt x="120141" y="787400"/>
                </a:lnTo>
                <a:lnTo>
                  <a:pt x="120002" y="787400"/>
                </a:lnTo>
                <a:lnTo>
                  <a:pt x="122656" y="774700"/>
                </a:lnTo>
                <a:lnTo>
                  <a:pt x="124790" y="774700"/>
                </a:lnTo>
                <a:lnTo>
                  <a:pt x="126873" y="762000"/>
                </a:lnTo>
                <a:lnTo>
                  <a:pt x="151612" y="762000"/>
                </a:lnTo>
                <a:lnTo>
                  <a:pt x="149402" y="774700"/>
                </a:lnTo>
                <a:lnTo>
                  <a:pt x="146900" y="787400"/>
                </a:lnTo>
                <a:lnTo>
                  <a:pt x="144081" y="800100"/>
                </a:lnTo>
                <a:close/>
              </a:path>
              <a:path w="278764" h="1739900">
                <a:moveTo>
                  <a:pt x="133921" y="825500"/>
                </a:moveTo>
                <a:lnTo>
                  <a:pt x="103733" y="825500"/>
                </a:lnTo>
                <a:lnTo>
                  <a:pt x="107670" y="812800"/>
                </a:lnTo>
                <a:lnTo>
                  <a:pt x="110921" y="812800"/>
                </a:lnTo>
                <a:lnTo>
                  <a:pt x="114376" y="800100"/>
                </a:lnTo>
                <a:lnTo>
                  <a:pt x="140982" y="800100"/>
                </a:lnTo>
                <a:lnTo>
                  <a:pt x="137591" y="812800"/>
                </a:lnTo>
                <a:lnTo>
                  <a:pt x="133921" y="825500"/>
                </a:lnTo>
                <a:close/>
              </a:path>
              <a:path w="278764" h="1739900">
                <a:moveTo>
                  <a:pt x="125780" y="838200"/>
                </a:moveTo>
                <a:lnTo>
                  <a:pt x="95707" y="838200"/>
                </a:lnTo>
                <a:lnTo>
                  <a:pt x="100114" y="825500"/>
                </a:lnTo>
                <a:lnTo>
                  <a:pt x="130225" y="825500"/>
                </a:lnTo>
                <a:lnTo>
                  <a:pt x="125780" y="838200"/>
                </a:lnTo>
                <a:close/>
              </a:path>
              <a:path w="278764" h="1739900">
                <a:moveTo>
                  <a:pt x="111620" y="863600"/>
                </a:moveTo>
                <a:lnTo>
                  <a:pt x="77546" y="863600"/>
                </a:lnTo>
                <a:lnTo>
                  <a:pt x="82765" y="850900"/>
                </a:lnTo>
                <a:lnTo>
                  <a:pt x="86956" y="850900"/>
                </a:lnTo>
                <a:lnTo>
                  <a:pt x="91782" y="838200"/>
                </a:lnTo>
                <a:lnTo>
                  <a:pt x="121602" y="838200"/>
                </a:lnTo>
                <a:lnTo>
                  <a:pt x="116586" y="850900"/>
                </a:lnTo>
                <a:lnTo>
                  <a:pt x="111620" y="863600"/>
                </a:lnTo>
                <a:close/>
              </a:path>
              <a:path w="278764" h="1739900">
                <a:moveTo>
                  <a:pt x="62420" y="876300"/>
                </a:moveTo>
                <a:lnTo>
                  <a:pt x="57150" y="876300"/>
                </a:lnTo>
                <a:lnTo>
                  <a:pt x="63030" y="863600"/>
                </a:lnTo>
                <a:lnTo>
                  <a:pt x="62420" y="876300"/>
                </a:lnTo>
                <a:close/>
              </a:path>
              <a:path w="278764" h="1739900">
                <a:moveTo>
                  <a:pt x="100964" y="876300"/>
                </a:moveTo>
                <a:lnTo>
                  <a:pt x="62420" y="876300"/>
                </a:lnTo>
                <a:lnTo>
                  <a:pt x="68148" y="863600"/>
                </a:lnTo>
                <a:lnTo>
                  <a:pt x="106413" y="863600"/>
                </a:lnTo>
                <a:lnTo>
                  <a:pt x="100964" y="876300"/>
                </a:lnTo>
                <a:close/>
              </a:path>
              <a:path w="278764" h="1739900">
                <a:moveTo>
                  <a:pt x="83820" y="889000"/>
                </a:moveTo>
                <a:lnTo>
                  <a:pt x="35140" y="889000"/>
                </a:lnTo>
                <a:lnTo>
                  <a:pt x="41567" y="876300"/>
                </a:lnTo>
                <a:lnTo>
                  <a:pt x="89382" y="876300"/>
                </a:lnTo>
                <a:lnTo>
                  <a:pt x="83820" y="889000"/>
                </a:lnTo>
                <a:close/>
              </a:path>
              <a:path w="278764" h="1739900">
                <a:moveTo>
                  <a:pt x="12623" y="914400"/>
                </a:moveTo>
                <a:lnTo>
                  <a:pt x="4368" y="914400"/>
                </a:lnTo>
                <a:lnTo>
                  <a:pt x="2400" y="901700"/>
                </a:lnTo>
                <a:lnTo>
                  <a:pt x="0" y="901700"/>
                </a:lnTo>
                <a:lnTo>
                  <a:pt x="914" y="889000"/>
                </a:lnTo>
                <a:lnTo>
                  <a:pt x="12623" y="889000"/>
                </a:lnTo>
                <a:lnTo>
                  <a:pt x="12623" y="914400"/>
                </a:lnTo>
                <a:close/>
              </a:path>
              <a:path w="278764" h="1739900">
                <a:moveTo>
                  <a:pt x="35788" y="914400"/>
                </a:moveTo>
                <a:lnTo>
                  <a:pt x="12623" y="914400"/>
                </a:lnTo>
                <a:lnTo>
                  <a:pt x="12623" y="889000"/>
                </a:lnTo>
                <a:lnTo>
                  <a:pt x="50406" y="889000"/>
                </a:lnTo>
                <a:lnTo>
                  <a:pt x="56705" y="901700"/>
                </a:lnTo>
                <a:lnTo>
                  <a:pt x="42329" y="901700"/>
                </a:lnTo>
                <a:lnTo>
                  <a:pt x="35788" y="914400"/>
                </a:lnTo>
                <a:close/>
              </a:path>
              <a:path w="278764" h="1739900">
                <a:moveTo>
                  <a:pt x="70370" y="901700"/>
                </a:moveTo>
                <a:lnTo>
                  <a:pt x="56705" y="901700"/>
                </a:lnTo>
                <a:lnTo>
                  <a:pt x="50406" y="889000"/>
                </a:lnTo>
                <a:lnTo>
                  <a:pt x="71031" y="889000"/>
                </a:lnTo>
                <a:lnTo>
                  <a:pt x="70370" y="901700"/>
                </a:lnTo>
                <a:close/>
              </a:path>
              <a:path w="278764" h="1739900">
                <a:moveTo>
                  <a:pt x="77520" y="914400"/>
                </a:moveTo>
                <a:lnTo>
                  <a:pt x="35788" y="914400"/>
                </a:lnTo>
                <a:lnTo>
                  <a:pt x="42329" y="901700"/>
                </a:lnTo>
                <a:lnTo>
                  <a:pt x="76911" y="901700"/>
                </a:lnTo>
                <a:lnTo>
                  <a:pt x="77520" y="914400"/>
                </a:lnTo>
                <a:close/>
              </a:path>
              <a:path w="278764" h="1739900">
                <a:moveTo>
                  <a:pt x="95758" y="927100"/>
                </a:moveTo>
                <a:lnTo>
                  <a:pt x="52476" y="927100"/>
                </a:lnTo>
                <a:lnTo>
                  <a:pt x="46304" y="914400"/>
                </a:lnTo>
                <a:lnTo>
                  <a:pt x="89890" y="914400"/>
                </a:lnTo>
                <a:lnTo>
                  <a:pt x="95758" y="927100"/>
                </a:lnTo>
                <a:close/>
              </a:path>
              <a:path w="278764" h="1739900">
                <a:moveTo>
                  <a:pt x="106413" y="939800"/>
                </a:moveTo>
                <a:lnTo>
                  <a:pt x="73151" y="939800"/>
                </a:lnTo>
                <a:lnTo>
                  <a:pt x="67589" y="927100"/>
                </a:lnTo>
                <a:lnTo>
                  <a:pt x="100964" y="927100"/>
                </a:lnTo>
                <a:lnTo>
                  <a:pt x="106413" y="939800"/>
                </a:lnTo>
                <a:close/>
              </a:path>
              <a:path w="278764" h="1739900">
                <a:moveTo>
                  <a:pt x="82765" y="952500"/>
                </a:moveTo>
                <a:lnTo>
                  <a:pt x="77546" y="939800"/>
                </a:lnTo>
                <a:lnTo>
                  <a:pt x="82334" y="939800"/>
                </a:lnTo>
                <a:lnTo>
                  <a:pt x="82765" y="952500"/>
                </a:lnTo>
                <a:close/>
              </a:path>
              <a:path w="278764" h="1739900">
                <a:moveTo>
                  <a:pt x="116586" y="952500"/>
                </a:moveTo>
                <a:lnTo>
                  <a:pt x="87350" y="952500"/>
                </a:lnTo>
                <a:lnTo>
                  <a:pt x="82334" y="939800"/>
                </a:lnTo>
                <a:lnTo>
                  <a:pt x="111620" y="939800"/>
                </a:lnTo>
                <a:lnTo>
                  <a:pt x="116586" y="952500"/>
                </a:lnTo>
                <a:close/>
              </a:path>
              <a:path w="278764" h="1739900">
                <a:moveTo>
                  <a:pt x="125780" y="965200"/>
                </a:moveTo>
                <a:lnTo>
                  <a:pt x="96037" y="965200"/>
                </a:lnTo>
                <a:lnTo>
                  <a:pt x="91414" y="952500"/>
                </a:lnTo>
                <a:lnTo>
                  <a:pt x="121602" y="952500"/>
                </a:lnTo>
                <a:lnTo>
                  <a:pt x="125780" y="965200"/>
                </a:lnTo>
                <a:close/>
              </a:path>
              <a:path w="278764" h="1739900">
                <a:moveTo>
                  <a:pt x="137782" y="990600"/>
                </a:moveTo>
                <a:lnTo>
                  <a:pt x="111137" y="990600"/>
                </a:lnTo>
                <a:lnTo>
                  <a:pt x="107429" y="977900"/>
                </a:lnTo>
                <a:lnTo>
                  <a:pt x="103987" y="977900"/>
                </a:lnTo>
                <a:lnTo>
                  <a:pt x="99822" y="965200"/>
                </a:lnTo>
                <a:lnTo>
                  <a:pt x="130225" y="965200"/>
                </a:lnTo>
                <a:lnTo>
                  <a:pt x="134137" y="977900"/>
                </a:lnTo>
                <a:lnTo>
                  <a:pt x="137782" y="990600"/>
                </a:lnTo>
                <a:close/>
              </a:path>
              <a:path w="278764" h="1739900">
                <a:moveTo>
                  <a:pt x="114376" y="1003300"/>
                </a:moveTo>
                <a:lnTo>
                  <a:pt x="110921" y="990600"/>
                </a:lnTo>
                <a:lnTo>
                  <a:pt x="114185" y="990600"/>
                </a:lnTo>
                <a:lnTo>
                  <a:pt x="114376" y="1003300"/>
                </a:lnTo>
                <a:close/>
              </a:path>
              <a:path w="278764" h="1739900">
                <a:moveTo>
                  <a:pt x="149517" y="1028700"/>
                </a:moveTo>
                <a:lnTo>
                  <a:pt x="124904" y="1028700"/>
                </a:lnTo>
                <a:lnTo>
                  <a:pt x="122529" y="1016000"/>
                </a:lnTo>
                <a:lnTo>
                  <a:pt x="120141" y="1016000"/>
                </a:lnTo>
                <a:lnTo>
                  <a:pt x="117208" y="1003300"/>
                </a:lnTo>
                <a:lnTo>
                  <a:pt x="117386" y="1003300"/>
                </a:lnTo>
                <a:lnTo>
                  <a:pt x="114185" y="990600"/>
                </a:lnTo>
                <a:lnTo>
                  <a:pt x="140982" y="990600"/>
                </a:lnTo>
                <a:lnTo>
                  <a:pt x="144233" y="1003300"/>
                </a:lnTo>
                <a:lnTo>
                  <a:pt x="147027" y="1016000"/>
                </a:lnTo>
                <a:lnTo>
                  <a:pt x="149517" y="1028700"/>
                </a:lnTo>
                <a:close/>
              </a:path>
              <a:path w="278764" h="1739900">
                <a:moveTo>
                  <a:pt x="156337" y="1066800"/>
                </a:moveTo>
                <a:lnTo>
                  <a:pt x="131076" y="1066800"/>
                </a:lnTo>
                <a:lnTo>
                  <a:pt x="129908" y="1054100"/>
                </a:lnTo>
                <a:lnTo>
                  <a:pt x="128485" y="1041400"/>
                </a:lnTo>
                <a:lnTo>
                  <a:pt x="126873" y="1041400"/>
                </a:lnTo>
                <a:lnTo>
                  <a:pt x="124790" y="1028700"/>
                </a:lnTo>
                <a:lnTo>
                  <a:pt x="151612" y="1028700"/>
                </a:lnTo>
                <a:lnTo>
                  <a:pt x="153568" y="1041400"/>
                </a:lnTo>
                <a:lnTo>
                  <a:pt x="155117" y="1054100"/>
                </a:lnTo>
                <a:lnTo>
                  <a:pt x="156337" y="1066800"/>
                </a:lnTo>
                <a:close/>
              </a:path>
              <a:path w="278764" h="1739900">
                <a:moveTo>
                  <a:pt x="159397" y="1574800"/>
                </a:moveTo>
                <a:lnTo>
                  <a:pt x="134137" y="1574800"/>
                </a:lnTo>
                <a:lnTo>
                  <a:pt x="133248" y="1562100"/>
                </a:lnTo>
                <a:lnTo>
                  <a:pt x="132689" y="1549400"/>
                </a:lnTo>
                <a:lnTo>
                  <a:pt x="132511" y="1536700"/>
                </a:lnTo>
                <a:lnTo>
                  <a:pt x="132511" y="1092200"/>
                </a:lnTo>
                <a:lnTo>
                  <a:pt x="132346" y="1079500"/>
                </a:lnTo>
                <a:lnTo>
                  <a:pt x="131851" y="1066800"/>
                </a:lnTo>
                <a:lnTo>
                  <a:pt x="157213" y="1066800"/>
                </a:lnTo>
                <a:lnTo>
                  <a:pt x="157734" y="1079500"/>
                </a:lnTo>
                <a:lnTo>
                  <a:pt x="157911" y="1092200"/>
                </a:lnTo>
                <a:lnTo>
                  <a:pt x="157911" y="1536700"/>
                </a:lnTo>
                <a:lnTo>
                  <a:pt x="158089" y="1549400"/>
                </a:lnTo>
                <a:lnTo>
                  <a:pt x="158584" y="1562100"/>
                </a:lnTo>
                <a:lnTo>
                  <a:pt x="159397" y="1574800"/>
                </a:lnTo>
                <a:close/>
              </a:path>
              <a:path w="278764" h="1739900">
                <a:moveTo>
                  <a:pt x="160515" y="1574800"/>
                </a:moveTo>
                <a:lnTo>
                  <a:pt x="159397" y="1574800"/>
                </a:lnTo>
                <a:lnTo>
                  <a:pt x="159346" y="1562100"/>
                </a:lnTo>
                <a:lnTo>
                  <a:pt x="160515" y="1574800"/>
                </a:lnTo>
                <a:close/>
              </a:path>
              <a:path w="278764" h="1739900">
                <a:moveTo>
                  <a:pt x="167906" y="1612900"/>
                </a:moveTo>
                <a:lnTo>
                  <a:pt x="140906" y="1612900"/>
                </a:lnTo>
                <a:lnTo>
                  <a:pt x="138722" y="1600200"/>
                </a:lnTo>
                <a:lnTo>
                  <a:pt x="136855" y="1587500"/>
                </a:lnTo>
                <a:lnTo>
                  <a:pt x="135305" y="1574800"/>
                </a:lnTo>
                <a:lnTo>
                  <a:pt x="160451" y="1574800"/>
                </a:lnTo>
                <a:lnTo>
                  <a:pt x="161937" y="1587500"/>
                </a:lnTo>
                <a:lnTo>
                  <a:pt x="163652" y="1600200"/>
                </a:lnTo>
                <a:lnTo>
                  <a:pt x="165531" y="1600200"/>
                </a:lnTo>
                <a:lnTo>
                  <a:pt x="167906" y="1612900"/>
                </a:lnTo>
                <a:close/>
              </a:path>
              <a:path w="278764" h="1739900">
                <a:moveTo>
                  <a:pt x="182994" y="1651000"/>
                </a:moveTo>
                <a:lnTo>
                  <a:pt x="152641" y="1651000"/>
                </a:lnTo>
                <a:lnTo>
                  <a:pt x="149275" y="1638300"/>
                </a:lnTo>
                <a:lnTo>
                  <a:pt x="146189" y="1625600"/>
                </a:lnTo>
                <a:lnTo>
                  <a:pt x="143395" y="1612900"/>
                </a:lnTo>
                <a:lnTo>
                  <a:pt x="167779" y="1612900"/>
                </a:lnTo>
                <a:lnTo>
                  <a:pt x="170434" y="1625600"/>
                </a:lnTo>
                <a:lnTo>
                  <a:pt x="173050" y="1625600"/>
                </a:lnTo>
                <a:lnTo>
                  <a:pt x="176250" y="1638300"/>
                </a:lnTo>
                <a:lnTo>
                  <a:pt x="179298" y="1638300"/>
                </a:lnTo>
                <a:lnTo>
                  <a:pt x="182994" y="1651000"/>
                </a:lnTo>
                <a:close/>
              </a:path>
              <a:path w="278764" h="1739900">
                <a:moveTo>
                  <a:pt x="190614" y="1663700"/>
                </a:moveTo>
                <a:lnTo>
                  <a:pt x="160210" y="1663700"/>
                </a:lnTo>
                <a:lnTo>
                  <a:pt x="156286" y="1651000"/>
                </a:lnTo>
                <a:lnTo>
                  <a:pt x="186436" y="1651000"/>
                </a:lnTo>
                <a:lnTo>
                  <a:pt x="190614" y="1663700"/>
                </a:lnTo>
                <a:close/>
              </a:path>
              <a:path w="278764" h="1739900">
                <a:moveTo>
                  <a:pt x="208102" y="1689100"/>
                </a:moveTo>
                <a:lnTo>
                  <a:pt x="173837" y="1689100"/>
                </a:lnTo>
                <a:lnTo>
                  <a:pt x="168833" y="1676400"/>
                </a:lnTo>
                <a:lnTo>
                  <a:pt x="164388" y="1663700"/>
                </a:lnTo>
                <a:lnTo>
                  <a:pt x="194398" y="1663700"/>
                </a:lnTo>
                <a:lnTo>
                  <a:pt x="199009" y="1676400"/>
                </a:lnTo>
                <a:lnTo>
                  <a:pt x="203085" y="1676400"/>
                </a:lnTo>
                <a:lnTo>
                  <a:pt x="208102" y="1689100"/>
                </a:lnTo>
                <a:close/>
              </a:path>
              <a:path w="278764" h="1739900">
                <a:moveTo>
                  <a:pt x="222846" y="1701800"/>
                </a:moveTo>
                <a:lnTo>
                  <a:pt x="183629" y="1701800"/>
                </a:lnTo>
                <a:lnTo>
                  <a:pt x="178815" y="1689100"/>
                </a:lnTo>
                <a:lnTo>
                  <a:pt x="217284" y="1689100"/>
                </a:lnTo>
                <a:lnTo>
                  <a:pt x="222846" y="1701800"/>
                </a:lnTo>
                <a:close/>
              </a:path>
              <a:path w="278764" h="1739900">
                <a:moveTo>
                  <a:pt x="238658" y="1714500"/>
                </a:moveTo>
                <a:lnTo>
                  <a:pt x="195148" y="1714500"/>
                </a:lnTo>
                <a:lnTo>
                  <a:pt x="189039" y="1701800"/>
                </a:lnTo>
                <a:lnTo>
                  <a:pt x="232625" y="1701800"/>
                </a:lnTo>
                <a:lnTo>
                  <a:pt x="238658" y="1714500"/>
                </a:lnTo>
                <a:close/>
              </a:path>
              <a:path w="278764" h="1739900">
                <a:moveTo>
                  <a:pt x="277812" y="1739900"/>
                </a:moveTo>
                <a:lnTo>
                  <a:pt x="232968" y="1739900"/>
                </a:lnTo>
                <a:lnTo>
                  <a:pt x="226796" y="1727200"/>
                </a:lnTo>
                <a:lnTo>
                  <a:pt x="212902" y="1727200"/>
                </a:lnTo>
                <a:lnTo>
                  <a:pt x="207175" y="1714500"/>
                </a:lnTo>
                <a:lnTo>
                  <a:pt x="278269" y="1714500"/>
                </a:lnTo>
                <a:lnTo>
                  <a:pt x="277812" y="173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76194" y="2275839"/>
            <a:ext cx="3448685" cy="3349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3. </a:t>
            </a:r>
            <a:r>
              <a:rPr dirty="0" sz="2800" b="1">
                <a:latin typeface="华文楷体"/>
                <a:cs typeface="华文楷体"/>
              </a:rPr>
              <a:t>理</a:t>
            </a:r>
            <a:r>
              <a:rPr dirty="0" sz="2800" spc="-10" b="1">
                <a:latin typeface="华文楷体"/>
                <a:cs typeface="华文楷体"/>
              </a:rPr>
              <a:t>解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3120"/>
              </a:spcBef>
            </a:pPr>
            <a:r>
              <a:rPr dirty="0" sz="2400" b="1">
                <a:latin typeface="华文楷体"/>
                <a:cs typeface="华文楷体"/>
              </a:rPr>
              <a:t>（</a:t>
            </a:r>
            <a:r>
              <a:rPr dirty="0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华文楷体"/>
                <a:cs typeface="华文楷体"/>
              </a:rPr>
              <a:t>）适用条件</a:t>
            </a:r>
            <a:r>
              <a:rPr dirty="0" sz="2400" spc="-5" b="1"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  <a:p>
            <a:pPr marL="2458720">
              <a:lnSpc>
                <a:spcPct val="100000"/>
              </a:lnSpc>
              <a:spcBef>
                <a:spcPts val="1675"/>
              </a:spcBef>
            </a:pPr>
            <a:r>
              <a:rPr dirty="0" sz="2400" b="1">
                <a:latin typeface="华文楷体"/>
                <a:cs typeface="华文楷体"/>
              </a:rPr>
              <a:t>真空</a:t>
            </a:r>
            <a:r>
              <a:rPr dirty="0" sz="2400" spc="-5" b="1">
                <a:latin typeface="华文楷体"/>
                <a:cs typeface="华文楷体"/>
              </a:rPr>
              <a:t>中</a:t>
            </a:r>
            <a:endParaRPr sz="2400">
              <a:latin typeface="华文楷体"/>
              <a:cs typeface="华文楷体"/>
            </a:endParaRPr>
          </a:p>
          <a:p>
            <a:pPr marL="2519680" marR="5080">
              <a:lnSpc>
                <a:spcPct val="212600"/>
              </a:lnSpc>
              <a:spcBef>
                <a:spcPts val="15"/>
              </a:spcBef>
            </a:pPr>
            <a:r>
              <a:rPr dirty="0" sz="2400" b="1">
                <a:latin typeface="华文楷体"/>
                <a:cs typeface="华文楷体"/>
              </a:rPr>
              <a:t>静</a:t>
            </a:r>
            <a:r>
              <a:rPr dirty="0" sz="2400" spc="-5" b="1">
                <a:latin typeface="华文楷体"/>
                <a:cs typeface="华文楷体"/>
              </a:rPr>
              <a:t>止 </a:t>
            </a:r>
            <a:r>
              <a:rPr dirty="0" sz="2400" b="1">
                <a:latin typeface="华文楷体"/>
                <a:cs typeface="华文楷体"/>
              </a:rPr>
              <a:t>点电</a:t>
            </a:r>
            <a:r>
              <a:rPr dirty="0" sz="2400" spc="-5" b="1">
                <a:latin typeface="华文楷体"/>
                <a:cs typeface="华文楷体"/>
              </a:rPr>
              <a:t>荷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1726" y="1625282"/>
            <a:ext cx="231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三、库仑定律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7608" y="409835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37633" y="408406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51933" y="409835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51958" y="408406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66258" y="409835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66283" y="408406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80583" y="409835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80608" y="408406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94908" y="409835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94933" y="408406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109233" y="409835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09258" y="408406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23558" y="409835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23583" y="408406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737883" y="409835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937908" y="408406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52208" y="409835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252233" y="408406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66533" y="409835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566558" y="408406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80858" y="409835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880883" y="408406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995183" y="409835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195208" y="408406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09508" y="409835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509533" y="408406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623833" y="409835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823858" y="408406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938158" y="409835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38183" y="408406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252483" y="4098353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452508" y="4084065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566808" y="4084065"/>
            <a:ext cx="47625" cy="28575"/>
          </a:xfrm>
          <a:custGeom>
            <a:avLst/>
            <a:gdLst/>
            <a:ahLst/>
            <a:cxnLst/>
            <a:rect l="l" t="t" r="r" b="b"/>
            <a:pathLst>
              <a:path w="47625" h="28575">
                <a:moveTo>
                  <a:pt x="47358" y="28575"/>
                </a:moveTo>
                <a:lnTo>
                  <a:pt x="0" y="28575"/>
                </a:lnTo>
                <a:lnTo>
                  <a:pt x="0" y="0"/>
                </a:lnTo>
                <a:lnTo>
                  <a:pt x="47358" y="0"/>
                </a:lnTo>
                <a:lnTo>
                  <a:pt x="47358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689091" y="3954322"/>
            <a:ext cx="28867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684964" y="3949572"/>
            <a:ext cx="297815" cy="297180"/>
          </a:xfrm>
          <a:custGeom>
            <a:avLst/>
            <a:gdLst/>
            <a:ahLst/>
            <a:cxnLst/>
            <a:rect l="l" t="t" r="r" b="b"/>
            <a:pathLst>
              <a:path w="297814" h="297179">
                <a:moveTo>
                  <a:pt x="156438" y="297179"/>
                </a:moveTo>
                <a:lnTo>
                  <a:pt x="141135" y="297179"/>
                </a:lnTo>
                <a:lnTo>
                  <a:pt x="104546" y="290829"/>
                </a:lnTo>
                <a:lnTo>
                  <a:pt x="90868" y="285750"/>
                </a:lnTo>
                <a:lnTo>
                  <a:pt x="84277" y="281939"/>
                </a:lnTo>
                <a:lnTo>
                  <a:pt x="77863" y="279400"/>
                </a:lnTo>
                <a:lnTo>
                  <a:pt x="43573" y="252729"/>
                </a:lnTo>
                <a:lnTo>
                  <a:pt x="17957" y="218439"/>
                </a:lnTo>
                <a:lnTo>
                  <a:pt x="6692" y="191770"/>
                </a:lnTo>
                <a:lnTo>
                  <a:pt x="4686" y="185420"/>
                </a:lnTo>
                <a:lnTo>
                  <a:pt x="0" y="148589"/>
                </a:lnTo>
                <a:lnTo>
                  <a:pt x="190" y="140970"/>
                </a:lnTo>
                <a:lnTo>
                  <a:pt x="6692" y="104139"/>
                </a:lnTo>
                <a:lnTo>
                  <a:pt x="9029" y="96520"/>
                </a:lnTo>
                <a:lnTo>
                  <a:pt x="29565" y="59689"/>
                </a:lnTo>
                <a:lnTo>
                  <a:pt x="33972" y="53339"/>
                </a:lnTo>
                <a:lnTo>
                  <a:pt x="65595" y="25400"/>
                </a:lnTo>
                <a:lnTo>
                  <a:pt x="71627" y="20320"/>
                </a:lnTo>
                <a:lnTo>
                  <a:pt x="77863" y="17779"/>
                </a:lnTo>
                <a:lnTo>
                  <a:pt x="84277" y="13970"/>
                </a:lnTo>
                <a:lnTo>
                  <a:pt x="97624" y="8889"/>
                </a:lnTo>
                <a:lnTo>
                  <a:pt x="111607" y="3810"/>
                </a:lnTo>
                <a:lnTo>
                  <a:pt x="133578" y="0"/>
                </a:lnTo>
                <a:lnTo>
                  <a:pt x="163982" y="0"/>
                </a:lnTo>
                <a:lnTo>
                  <a:pt x="185966" y="3810"/>
                </a:lnTo>
                <a:lnTo>
                  <a:pt x="199936" y="8889"/>
                </a:lnTo>
                <a:lnTo>
                  <a:pt x="141732" y="8889"/>
                </a:lnTo>
                <a:lnTo>
                  <a:pt x="134416" y="10160"/>
                </a:lnTo>
                <a:lnTo>
                  <a:pt x="127685" y="10160"/>
                </a:lnTo>
                <a:lnTo>
                  <a:pt x="120599" y="11429"/>
                </a:lnTo>
                <a:lnTo>
                  <a:pt x="120827" y="11429"/>
                </a:lnTo>
                <a:lnTo>
                  <a:pt x="113855" y="12700"/>
                </a:lnTo>
                <a:lnTo>
                  <a:pt x="114084" y="12700"/>
                </a:lnTo>
                <a:lnTo>
                  <a:pt x="107251" y="15239"/>
                </a:lnTo>
                <a:lnTo>
                  <a:pt x="107480" y="15239"/>
                </a:lnTo>
                <a:lnTo>
                  <a:pt x="100787" y="17779"/>
                </a:lnTo>
                <a:lnTo>
                  <a:pt x="101015" y="17779"/>
                </a:lnTo>
                <a:lnTo>
                  <a:pt x="94475" y="20320"/>
                </a:lnTo>
                <a:lnTo>
                  <a:pt x="94691" y="20320"/>
                </a:lnTo>
                <a:lnTo>
                  <a:pt x="88303" y="22860"/>
                </a:lnTo>
                <a:lnTo>
                  <a:pt x="88519" y="22860"/>
                </a:lnTo>
                <a:lnTo>
                  <a:pt x="82308" y="25400"/>
                </a:lnTo>
                <a:lnTo>
                  <a:pt x="82511" y="25400"/>
                </a:lnTo>
                <a:lnTo>
                  <a:pt x="76479" y="29210"/>
                </a:lnTo>
                <a:lnTo>
                  <a:pt x="76669" y="29210"/>
                </a:lnTo>
                <a:lnTo>
                  <a:pt x="70827" y="33020"/>
                </a:lnTo>
                <a:lnTo>
                  <a:pt x="71018" y="33020"/>
                </a:lnTo>
                <a:lnTo>
                  <a:pt x="65379" y="36829"/>
                </a:lnTo>
                <a:lnTo>
                  <a:pt x="65557" y="36829"/>
                </a:lnTo>
                <a:lnTo>
                  <a:pt x="60121" y="40639"/>
                </a:lnTo>
                <a:lnTo>
                  <a:pt x="60286" y="40639"/>
                </a:lnTo>
                <a:lnTo>
                  <a:pt x="56372" y="44450"/>
                </a:lnTo>
                <a:lnTo>
                  <a:pt x="55232" y="44450"/>
                </a:lnTo>
                <a:lnTo>
                  <a:pt x="50228" y="49529"/>
                </a:lnTo>
                <a:lnTo>
                  <a:pt x="50393" y="49529"/>
                </a:lnTo>
                <a:lnTo>
                  <a:pt x="45631" y="54610"/>
                </a:lnTo>
                <a:lnTo>
                  <a:pt x="45783" y="54610"/>
                </a:lnTo>
                <a:lnTo>
                  <a:pt x="41249" y="59689"/>
                </a:lnTo>
                <a:lnTo>
                  <a:pt x="41401" y="59689"/>
                </a:lnTo>
                <a:lnTo>
                  <a:pt x="37122" y="64770"/>
                </a:lnTo>
                <a:lnTo>
                  <a:pt x="37261" y="64770"/>
                </a:lnTo>
                <a:lnTo>
                  <a:pt x="33248" y="69850"/>
                </a:lnTo>
                <a:lnTo>
                  <a:pt x="29629" y="76200"/>
                </a:lnTo>
                <a:lnTo>
                  <a:pt x="26276" y="81279"/>
                </a:lnTo>
                <a:lnTo>
                  <a:pt x="23202" y="87629"/>
                </a:lnTo>
                <a:lnTo>
                  <a:pt x="20421" y="93979"/>
                </a:lnTo>
                <a:lnTo>
                  <a:pt x="17932" y="100329"/>
                </a:lnTo>
                <a:lnTo>
                  <a:pt x="15748" y="106679"/>
                </a:lnTo>
                <a:lnTo>
                  <a:pt x="13881" y="113029"/>
                </a:lnTo>
                <a:lnTo>
                  <a:pt x="12600" y="119379"/>
                </a:lnTo>
                <a:lnTo>
                  <a:pt x="12382" y="119379"/>
                </a:lnTo>
                <a:lnTo>
                  <a:pt x="11112" y="127000"/>
                </a:lnTo>
                <a:lnTo>
                  <a:pt x="10388" y="133350"/>
                </a:lnTo>
                <a:lnTo>
                  <a:pt x="9702" y="140970"/>
                </a:lnTo>
                <a:lnTo>
                  <a:pt x="9525" y="148589"/>
                </a:lnTo>
                <a:lnTo>
                  <a:pt x="9715" y="154939"/>
                </a:lnTo>
                <a:lnTo>
                  <a:pt x="10261" y="162560"/>
                </a:lnTo>
                <a:lnTo>
                  <a:pt x="11150" y="168910"/>
                </a:lnTo>
                <a:lnTo>
                  <a:pt x="12382" y="176529"/>
                </a:lnTo>
                <a:lnTo>
                  <a:pt x="13944" y="182879"/>
                </a:lnTo>
                <a:lnTo>
                  <a:pt x="15824" y="189229"/>
                </a:lnTo>
                <a:lnTo>
                  <a:pt x="18021" y="195579"/>
                </a:lnTo>
                <a:lnTo>
                  <a:pt x="20510" y="201929"/>
                </a:lnTo>
                <a:lnTo>
                  <a:pt x="23304" y="208279"/>
                </a:lnTo>
                <a:lnTo>
                  <a:pt x="26390" y="214629"/>
                </a:lnTo>
                <a:lnTo>
                  <a:pt x="29743" y="220979"/>
                </a:lnTo>
                <a:lnTo>
                  <a:pt x="30378" y="220979"/>
                </a:lnTo>
                <a:lnTo>
                  <a:pt x="33375" y="226060"/>
                </a:lnTo>
                <a:lnTo>
                  <a:pt x="37261" y="231139"/>
                </a:lnTo>
                <a:lnTo>
                  <a:pt x="37122" y="231139"/>
                </a:lnTo>
                <a:lnTo>
                  <a:pt x="41401" y="236220"/>
                </a:lnTo>
                <a:lnTo>
                  <a:pt x="41249" y="236220"/>
                </a:lnTo>
                <a:lnTo>
                  <a:pt x="45783" y="241300"/>
                </a:lnTo>
                <a:lnTo>
                  <a:pt x="45631" y="241300"/>
                </a:lnTo>
                <a:lnTo>
                  <a:pt x="50393" y="246379"/>
                </a:lnTo>
                <a:lnTo>
                  <a:pt x="50228" y="246379"/>
                </a:lnTo>
                <a:lnTo>
                  <a:pt x="55232" y="251460"/>
                </a:lnTo>
                <a:lnTo>
                  <a:pt x="55067" y="251460"/>
                </a:lnTo>
                <a:lnTo>
                  <a:pt x="60286" y="255270"/>
                </a:lnTo>
                <a:lnTo>
                  <a:pt x="60121" y="255270"/>
                </a:lnTo>
                <a:lnTo>
                  <a:pt x="65557" y="260350"/>
                </a:lnTo>
                <a:lnTo>
                  <a:pt x="66789" y="260350"/>
                </a:lnTo>
                <a:lnTo>
                  <a:pt x="71018" y="264160"/>
                </a:lnTo>
                <a:lnTo>
                  <a:pt x="70827" y="264160"/>
                </a:lnTo>
                <a:lnTo>
                  <a:pt x="76669" y="266700"/>
                </a:lnTo>
                <a:lnTo>
                  <a:pt x="76479" y="266700"/>
                </a:lnTo>
                <a:lnTo>
                  <a:pt x="82511" y="270510"/>
                </a:lnTo>
                <a:lnTo>
                  <a:pt x="82308" y="270510"/>
                </a:lnTo>
                <a:lnTo>
                  <a:pt x="88519" y="274320"/>
                </a:lnTo>
                <a:lnTo>
                  <a:pt x="90432" y="274320"/>
                </a:lnTo>
                <a:lnTo>
                  <a:pt x="94691" y="276860"/>
                </a:lnTo>
                <a:lnTo>
                  <a:pt x="94475" y="276860"/>
                </a:lnTo>
                <a:lnTo>
                  <a:pt x="101015" y="279400"/>
                </a:lnTo>
                <a:lnTo>
                  <a:pt x="100787" y="279400"/>
                </a:lnTo>
                <a:lnTo>
                  <a:pt x="107480" y="280670"/>
                </a:lnTo>
                <a:lnTo>
                  <a:pt x="107251" y="280670"/>
                </a:lnTo>
                <a:lnTo>
                  <a:pt x="114084" y="283210"/>
                </a:lnTo>
                <a:lnTo>
                  <a:pt x="113855" y="283210"/>
                </a:lnTo>
                <a:lnTo>
                  <a:pt x="120827" y="284479"/>
                </a:lnTo>
                <a:lnTo>
                  <a:pt x="120599" y="284479"/>
                </a:lnTo>
                <a:lnTo>
                  <a:pt x="127685" y="285750"/>
                </a:lnTo>
                <a:lnTo>
                  <a:pt x="127444" y="285750"/>
                </a:lnTo>
                <a:lnTo>
                  <a:pt x="134658" y="287020"/>
                </a:lnTo>
                <a:lnTo>
                  <a:pt x="203314" y="287020"/>
                </a:lnTo>
                <a:lnTo>
                  <a:pt x="193027" y="290829"/>
                </a:lnTo>
                <a:lnTo>
                  <a:pt x="156438" y="297179"/>
                </a:lnTo>
                <a:close/>
              </a:path>
              <a:path w="297814" h="297179">
                <a:moveTo>
                  <a:pt x="242493" y="45720"/>
                </a:moveTo>
                <a:lnTo>
                  <a:pt x="237274" y="40639"/>
                </a:lnTo>
                <a:lnTo>
                  <a:pt x="237451" y="40639"/>
                </a:lnTo>
                <a:lnTo>
                  <a:pt x="232003" y="36829"/>
                </a:lnTo>
                <a:lnTo>
                  <a:pt x="232194" y="36829"/>
                </a:lnTo>
                <a:lnTo>
                  <a:pt x="226542" y="33020"/>
                </a:lnTo>
                <a:lnTo>
                  <a:pt x="226733" y="33020"/>
                </a:lnTo>
                <a:lnTo>
                  <a:pt x="220891" y="29210"/>
                </a:lnTo>
                <a:lnTo>
                  <a:pt x="221081" y="29210"/>
                </a:lnTo>
                <a:lnTo>
                  <a:pt x="215049" y="25400"/>
                </a:lnTo>
                <a:lnTo>
                  <a:pt x="215252" y="25400"/>
                </a:lnTo>
                <a:lnTo>
                  <a:pt x="209042" y="22860"/>
                </a:lnTo>
                <a:lnTo>
                  <a:pt x="209257" y="22860"/>
                </a:lnTo>
                <a:lnTo>
                  <a:pt x="202882" y="20320"/>
                </a:lnTo>
                <a:lnTo>
                  <a:pt x="203085" y="20320"/>
                </a:lnTo>
                <a:lnTo>
                  <a:pt x="196557" y="17779"/>
                </a:lnTo>
                <a:lnTo>
                  <a:pt x="196773" y="17779"/>
                </a:lnTo>
                <a:lnTo>
                  <a:pt x="190080" y="15239"/>
                </a:lnTo>
                <a:lnTo>
                  <a:pt x="190309" y="15239"/>
                </a:lnTo>
                <a:lnTo>
                  <a:pt x="183476" y="12700"/>
                </a:lnTo>
                <a:lnTo>
                  <a:pt x="183705" y="12700"/>
                </a:lnTo>
                <a:lnTo>
                  <a:pt x="176733" y="11429"/>
                </a:lnTo>
                <a:lnTo>
                  <a:pt x="176974" y="11429"/>
                </a:lnTo>
                <a:lnTo>
                  <a:pt x="169875" y="10160"/>
                </a:lnTo>
                <a:lnTo>
                  <a:pt x="163144" y="10160"/>
                </a:lnTo>
                <a:lnTo>
                  <a:pt x="155828" y="8889"/>
                </a:lnTo>
                <a:lnTo>
                  <a:pt x="199936" y="8889"/>
                </a:lnTo>
                <a:lnTo>
                  <a:pt x="213283" y="13970"/>
                </a:lnTo>
                <a:lnTo>
                  <a:pt x="219697" y="17779"/>
                </a:lnTo>
                <a:lnTo>
                  <a:pt x="225933" y="20320"/>
                </a:lnTo>
                <a:lnTo>
                  <a:pt x="231965" y="25400"/>
                </a:lnTo>
                <a:lnTo>
                  <a:pt x="237807" y="29210"/>
                </a:lnTo>
                <a:lnTo>
                  <a:pt x="243420" y="33020"/>
                </a:lnTo>
                <a:lnTo>
                  <a:pt x="248818" y="38100"/>
                </a:lnTo>
                <a:lnTo>
                  <a:pt x="253987" y="43179"/>
                </a:lnTo>
                <a:lnTo>
                  <a:pt x="255219" y="44450"/>
                </a:lnTo>
                <a:lnTo>
                  <a:pt x="242328" y="44450"/>
                </a:lnTo>
                <a:lnTo>
                  <a:pt x="242493" y="45720"/>
                </a:lnTo>
                <a:close/>
              </a:path>
              <a:path w="297814" h="297179">
                <a:moveTo>
                  <a:pt x="55067" y="45720"/>
                </a:moveTo>
                <a:lnTo>
                  <a:pt x="55232" y="44450"/>
                </a:lnTo>
                <a:lnTo>
                  <a:pt x="56372" y="44450"/>
                </a:lnTo>
                <a:lnTo>
                  <a:pt x="55067" y="45720"/>
                </a:lnTo>
                <a:close/>
              </a:path>
              <a:path w="297814" h="297179">
                <a:moveTo>
                  <a:pt x="285229" y="120650"/>
                </a:moveTo>
                <a:lnTo>
                  <a:pt x="283616" y="113029"/>
                </a:lnTo>
                <a:lnTo>
                  <a:pt x="281736" y="106679"/>
                </a:lnTo>
                <a:lnTo>
                  <a:pt x="279552" y="100329"/>
                </a:lnTo>
                <a:lnTo>
                  <a:pt x="277050" y="93979"/>
                </a:lnTo>
                <a:lnTo>
                  <a:pt x="274256" y="87629"/>
                </a:lnTo>
                <a:lnTo>
                  <a:pt x="271170" y="81279"/>
                </a:lnTo>
                <a:lnTo>
                  <a:pt x="267817" y="76200"/>
                </a:lnTo>
                <a:lnTo>
                  <a:pt x="264198" y="69850"/>
                </a:lnTo>
                <a:lnTo>
                  <a:pt x="260299" y="64770"/>
                </a:lnTo>
                <a:lnTo>
                  <a:pt x="260438" y="64770"/>
                </a:lnTo>
                <a:lnTo>
                  <a:pt x="256171" y="59689"/>
                </a:lnTo>
                <a:lnTo>
                  <a:pt x="256311" y="59689"/>
                </a:lnTo>
                <a:lnTo>
                  <a:pt x="251790" y="54610"/>
                </a:lnTo>
                <a:lnTo>
                  <a:pt x="251942" y="54610"/>
                </a:lnTo>
                <a:lnTo>
                  <a:pt x="247167" y="49529"/>
                </a:lnTo>
                <a:lnTo>
                  <a:pt x="247332" y="49529"/>
                </a:lnTo>
                <a:lnTo>
                  <a:pt x="242328" y="44450"/>
                </a:lnTo>
                <a:lnTo>
                  <a:pt x="255219" y="44450"/>
                </a:lnTo>
                <a:lnTo>
                  <a:pt x="258914" y="48260"/>
                </a:lnTo>
                <a:lnTo>
                  <a:pt x="263588" y="53339"/>
                </a:lnTo>
                <a:lnTo>
                  <a:pt x="267995" y="59689"/>
                </a:lnTo>
                <a:lnTo>
                  <a:pt x="272148" y="64770"/>
                </a:lnTo>
                <a:lnTo>
                  <a:pt x="290868" y="104139"/>
                </a:lnTo>
                <a:lnTo>
                  <a:pt x="292874" y="110489"/>
                </a:lnTo>
                <a:lnTo>
                  <a:pt x="294538" y="118110"/>
                </a:lnTo>
                <a:lnTo>
                  <a:pt x="294756" y="119379"/>
                </a:lnTo>
                <a:lnTo>
                  <a:pt x="285178" y="119379"/>
                </a:lnTo>
                <a:lnTo>
                  <a:pt x="285229" y="120650"/>
                </a:lnTo>
                <a:close/>
              </a:path>
              <a:path w="297814" h="297179">
                <a:moveTo>
                  <a:pt x="12331" y="120650"/>
                </a:moveTo>
                <a:lnTo>
                  <a:pt x="12382" y="119379"/>
                </a:lnTo>
                <a:lnTo>
                  <a:pt x="12600" y="119379"/>
                </a:lnTo>
                <a:lnTo>
                  <a:pt x="12331" y="120650"/>
                </a:lnTo>
                <a:close/>
              </a:path>
              <a:path w="297814" h="297179">
                <a:moveTo>
                  <a:pt x="278170" y="220979"/>
                </a:moveTo>
                <a:lnTo>
                  <a:pt x="267817" y="220979"/>
                </a:lnTo>
                <a:lnTo>
                  <a:pt x="271284" y="214629"/>
                </a:lnTo>
                <a:lnTo>
                  <a:pt x="274358" y="208279"/>
                </a:lnTo>
                <a:lnTo>
                  <a:pt x="277139" y="201929"/>
                </a:lnTo>
                <a:lnTo>
                  <a:pt x="279628" y="195579"/>
                </a:lnTo>
                <a:lnTo>
                  <a:pt x="281813" y="189229"/>
                </a:lnTo>
                <a:lnTo>
                  <a:pt x="283679" y="182879"/>
                </a:lnTo>
                <a:lnTo>
                  <a:pt x="285229" y="176529"/>
                </a:lnTo>
                <a:lnTo>
                  <a:pt x="286448" y="168910"/>
                </a:lnTo>
                <a:lnTo>
                  <a:pt x="287324" y="162560"/>
                </a:lnTo>
                <a:lnTo>
                  <a:pt x="287858" y="154939"/>
                </a:lnTo>
                <a:lnTo>
                  <a:pt x="288036" y="148589"/>
                </a:lnTo>
                <a:lnTo>
                  <a:pt x="287845" y="140970"/>
                </a:lnTo>
                <a:lnTo>
                  <a:pt x="287299" y="133350"/>
                </a:lnTo>
                <a:lnTo>
                  <a:pt x="286410" y="127000"/>
                </a:lnTo>
                <a:lnTo>
                  <a:pt x="285178" y="119379"/>
                </a:lnTo>
                <a:lnTo>
                  <a:pt x="294756" y="119379"/>
                </a:lnTo>
                <a:lnTo>
                  <a:pt x="295846" y="125729"/>
                </a:lnTo>
                <a:lnTo>
                  <a:pt x="296799" y="133350"/>
                </a:lnTo>
                <a:lnTo>
                  <a:pt x="297370" y="140970"/>
                </a:lnTo>
                <a:lnTo>
                  <a:pt x="297561" y="148589"/>
                </a:lnTo>
                <a:lnTo>
                  <a:pt x="297370" y="156210"/>
                </a:lnTo>
                <a:lnTo>
                  <a:pt x="290868" y="191770"/>
                </a:lnTo>
                <a:lnTo>
                  <a:pt x="288531" y="199389"/>
                </a:lnTo>
                <a:lnTo>
                  <a:pt x="285864" y="205739"/>
                </a:lnTo>
                <a:lnTo>
                  <a:pt x="282892" y="212089"/>
                </a:lnTo>
                <a:lnTo>
                  <a:pt x="279603" y="218439"/>
                </a:lnTo>
                <a:lnTo>
                  <a:pt x="278170" y="220979"/>
                </a:lnTo>
                <a:close/>
              </a:path>
              <a:path w="297814" h="297179">
                <a:moveTo>
                  <a:pt x="10236" y="134620"/>
                </a:moveTo>
                <a:lnTo>
                  <a:pt x="10261" y="133350"/>
                </a:lnTo>
                <a:lnTo>
                  <a:pt x="10236" y="134620"/>
                </a:lnTo>
                <a:close/>
              </a:path>
              <a:path w="297814" h="297179">
                <a:moveTo>
                  <a:pt x="287324" y="134620"/>
                </a:moveTo>
                <a:lnTo>
                  <a:pt x="287172" y="133350"/>
                </a:lnTo>
                <a:lnTo>
                  <a:pt x="287324" y="134620"/>
                </a:lnTo>
                <a:close/>
              </a:path>
              <a:path w="297814" h="297179">
                <a:moveTo>
                  <a:pt x="30378" y="220979"/>
                </a:moveTo>
                <a:lnTo>
                  <a:pt x="29743" y="220979"/>
                </a:lnTo>
                <a:lnTo>
                  <a:pt x="29629" y="219710"/>
                </a:lnTo>
                <a:lnTo>
                  <a:pt x="30378" y="220979"/>
                </a:lnTo>
                <a:close/>
              </a:path>
              <a:path w="297814" h="297179">
                <a:moveTo>
                  <a:pt x="246119" y="260350"/>
                </a:moveTo>
                <a:lnTo>
                  <a:pt x="232003" y="260350"/>
                </a:lnTo>
                <a:lnTo>
                  <a:pt x="237451" y="255270"/>
                </a:lnTo>
                <a:lnTo>
                  <a:pt x="237274" y="255270"/>
                </a:lnTo>
                <a:lnTo>
                  <a:pt x="242493" y="251460"/>
                </a:lnTo>
                <a:lnTo>
                  <a:pt x="242328" y="251460"/>
                </a:lnTo>
                <a:lnTo>
                  <a:pt x="247332" y="246379"/>
                </a:lnTo>
                <a:lnTo>
                  <a:pt x="247167" y="246379"/>
                </a:lnTo>
                <a:lnTo>
                  <a:pt x="251942" y="241300"/>
                </a:lnTo>
                <a:lnTo>
                  <a:pt x="251790" y="241300"/>
                </a:lnTo>
                <a:lnTo>
                  <a:pt x="256311" y="236220"/>
                </a:lnTo>
                <a:lnTo>
                  <a:pt x="256171" y="236220"/>
                </a:lnTo>
                <a:lnTo>
                  <a:pt x="260438" y="231139"/>
                </a:lnTo>
                <a:lnTo>
                  <a:pt x="260299" y="231139"/>
                </a:lnTo>
                <a:lnTo>
                  <a:pt x="264325" y="226060"/>
                </a:lnTo>
                <a:lnTo>
                  <a:pt x="267944" y="219710"/>
                </a:lnTo>
                <a:lnTo>
                  <a:pt x="267817" y="220979"/>
                </a:lnTo>
                <a:lnTo>
                  <a:pt x="278170" y="220979"/>
                </a:lnTo>
                <a:lnTo>
                  <a:pt x="253987" y="252729"/>
                </a:lnTo>
                <a:lnTo>
                  <a:pt x="248818" y="257810"/>
                </a:lnTo>
                <a:lnTo>
                  <a:pt x="246119" y="260350"/>
                </a:lnTo>
                <a:close/>
              </a:path>
              <a:path w="297814" h="297179">
                <a:moveTo>
                  <a:pt x="66789" y="260350"/>
                </a:moveTo>
                <a:lnTo>
                  <a:pt x="65557" y="260350"/>
                </a:lnTo>
                <a:lnTo>
                  <a:pt x="65379" y="259079"/>
                </a:lnTo>
                <a:lnTo>
                  <a:pt x="66789" y="260350"/>
                </a:lnTo>
                <a:close/>
              </a:path>
              <a:path w="297814" h="297179">
                <a:moveTo>
                  <a:pt x="227943" y="274320"/>
                </a:moveTo>
                <a:lnTo>
                  <a:pt x="209042" y="274320"/>
                </a:lnTo>
                <a:lnTo>
                  <a:pt x="215252" y="270510"/>
                </a:lnTo>
                <a:lnTo>
                  <a:pt x="215049" y="270510"/>
                </a:lnTo>
                <a:lnTo>
                  <a:pt x="221081" y="266700"/>
                </a:lnTo>
                <a:lnTo>
                  <a:pt x="220891" y="266700"/>
                </a:lnTo>
                <a:lnTo>
                  <a:pt x="226733" y="264160"/>
                </a:lnTo>
                <a:lnTo>
                  <a:pt x="226542" y="264160"/>
                </a:lnTo>
                <a:lnTo>
                  <a:pt x="232194" y="259079"/>
                </a:lnTo>
                <a:lnTo>
                  <a:pt x="232003" y="260350"/>
                </a:lnTo>
                <a:lnTo>
                  <a:pt x="246119" y="260350"/>
                </a:lnTo>
                <a:lnTo>
                  <a:pt x="243420" y="262889"/>
                </a:lnTo>
                <a:lnTo>
                  <a:pt x="237807" y="267970"/>
                </a:lnTo>
                <a:lnTo>
                  <a:pt x="231965" y="271779"/>
                </a:lnTo>
                <a:lnTo>
                  <a:pt x="227943" y="274320"/>
                </a:lnTo>
                <a:close/>
              </a:path>
              <a:path w="297814" h="297179">
                <a:moveTo>
                  <a:pt x="90432" y="274320"/>
                </a:moveTo>
                <a:lnTo>
                  <a:pt x="88519" y="274320"/>
                </a:lnTo>
                <a:lnTo>
                  <a:pt x="88303" y="273050"/>
                </a:lnTo>
                <a:lnTo>
                  <a:pt x="90432" y="274320"/>
                </a:lnTo>
                <a:close/>
              </a:path>
              <a:path w="297814" h="297179">
                <a:moveTo>
                  <a:pt x="203314" y="287020"/>
                </a:moveTo>
                <a:lnTo>
                  <a:pt x="162902" y="287020"/>
                </a:lnTo>
                <a:lnTo>
                  <a:pt x="170116" y="285750"/>
                </a:lnTo>
                <a:lnTo>
                  <a:pt x="169875" y="285750"/>
                </a:lnTo>
                <a:lnTo>
                  <a:pt x="176974" y="284479"/>
                </a:lnTo>
                <a:lnTo>
                  <a:pt x="176733" y="284479"/>
                </a:lnTo>
                <a:lnTo>
                  <a:pt x="183705" y="283210"/>
                </a:lnTo>
                <a:lnTo>
                  <a:pt x="183476" y="283210"/>
                </a:lnTo>
                <a:lnTo>
                  <a:pt x="190309" y="280670"/>
                </a:lnTo>
                <a:lnTo>
                  <a:pt x="190080" y="280670"/>
                </a:lnTo>
                <a:lnTo>
                  <a:pt x="196773" y="279400"/>
                </a:lnTo>
                <a:lnTo>
                  <a:pt x="196557" y="279400"/>
                </a:lnTo>
                <a:lnTo>
                  <a:pt x="203085" y="276860"/>
                </a:lnTo>
                <a:lnTo>
                  <a:pt x="202882" y="276860"/>
                </a:lnTo>
                <a:lnTo>
                  <a:pt x="209257" y="273050"/>
                </a:lnTo>
                <a:lnTo>
                  <a:pt x="209042" y="274320"/>
                </a:lnTo>
                <a:lnTo>
                  <a:pt x="227943" y="274320"/>
                </a:lnTo>
                <a:lnTo>
                  <a:pt x="225933" y="275589"/>
                </a:lnTo>
                <a:lnTo>
                  <a:pt x="219697" y="279400"/>
                </a:lnTo>
                <a:lnTo>
                  <a:pt x="213283" y="281939"/>
                </a:lnTo>
                <a:lnTo>
                  <a:pt x="206692" y="285750"/>
                </a:lnTo>
                <a:lnTo>
                  <a:pt x="203314" y="287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66531" y="3954322"/>
            <a:ext cx="287502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061223" y="3949572"/>
            <a:ext cx="297815" cy="297180"/>
          </a:xfrm>
          <a:custGeom>
            <a:avLst/>
            <a:gdLst/>
            <a:ahLst/>
            <a:cxnLst/>
            <a:rect l="l" t="t" r="r" b="b"/>
            <a:pathLst>
              <a:path w="297815" h="297179">
                <a:moveTo>
                  <a:pt x="156438" y="297179"/>
                </a:moveTo>
                <a:lnTo>
                  <a:pt x="141135" y="297179"/>
                </a:lnTo>
                <a:lnTo>
                  <a:pt x="104546" y="290829"/>
                </a:lnTo>
                <a:lnTo>
                  <a:pt x="90868" y="285750"/>
                </a:lnTo>
                <a:lnTo>
                  <a:pt x="84277" y="281939"/>
                </a:lnTo>
                <a:lnTo>
                  <a:pt x="77863" y="279400"/>
                </a:lnTo>
                <a:lnTo>
                  <a:pt x="43586" y="252729"/>
                </a:lnTo>
                <a:lnTo>
                  <a:pt x="17970" y="218439"/>
                </a:lnTo>
                <a:lnTo>
                  <a:pt x="6692" y="191770"/>
                </a:lnTo>
                <a:lnTo>
                  <a:pt x="4686" y="185420"/>
                </a:lnTo>
                <a:lnTo>
                  <a:pt x="0" y="148589"/>
                </a:lnTo>
                <a:lnTo>
                  <a:pt x="203" y="140970"/>
                </a:lnTo>
                <a:lnTo>
                  <a:pt x="6692" y="104139"/>
                </a:lnTo>
                <a:lnTo>
                  <a:pt x="9029" y="96520"/>
                </a:lnTo>
                <a:lnTo>
                  <a:pt x="29565" y="59689"/>
                </a:lnTo>
                <a:lnTo>
                  <a:pt x="33985" y="53339"/>
                </a:lnTo>
                <a:lnTo>
                  <a:pt x="65595" y="25400"/>
                </a:lnTo>
                <a:lnTo>
                  <a:pt x="71640" y="20320"/>
                </a:lnTo>
                <a:lnTo>
                  <a:pt x="77863" y="17779"/>
                </a:lnTo>
                <a:lnTo>
                  <a:pt x="84277" y="13970"/>
                </a:lnTo>
                <a:lnTo>
                  <a:pt x="90868" y="11429"/>
                </a:lnTo>
                <a:lnTo>
                  <a:pt x="97637" y="8889"/>
                </a:lnTo>
                <a:lnTo>
                  <a:pt x="111607" y="3810"/>
                </a:lnTo>
                <a:lnTo>
                  <a:pt x="133578" y="0"/>
                </a:lnTo>
                <a:lnTo>
                  <a:pt x="163995" y="0"/>
                </a:lnTo>
                <a:lnTo>
                  <a:pt x="185966" y="3810"/>
                </a:lnTo>
                <a:lnTo>
                  <a:pt x="199936" y="8889"/>
                </a:lnTo>
                <a:lnTo>
                  <a:pt x="141732" y="8889"/>
                </a:lnTo>
                <a:lnTo>
                  <a:pt x="134416" y="10160"/>
                </a:lnTo>
                <a:lnTo>
                  <a:pt x="127685" y="10160"/>
                </a:lnTo>
                <a:lnTo>
                  <a:pt x="120599" y="11429"/>
                </a:lnTo>
                <a:lnTo>
                  <a:pt x="120827" y="11429"/>
                </a:lnTo>
                <a:lnTo>
                  <a:pt x="113868" y="12700"/>
                </a:lnTo>
                <a:lnTo>
                  <a:pt x="114096" y="12700"/>
                </a:lnTo>
                <a:lnTo>
                  <a:pt x="107264" y="15239"/>
                </a:lnTo>
                <a:lnTo>
                  <a:pt x="107492" y="15239"/>
                </a:lnTo>
                <a:lnTo>
                  <a:pt x="100799" y="17779"/>
                </a:lnTo>
                <a:lnTo>
                  <a:pt x="101015" y="17779"/>
                </a:lnTo>
                <a:lnTo>
                  <a:pt x="94475" y="20320"/>
                </a:lnTo>
                <a:lnTo>
                  <a:pt x="94691" y="20320"/>
                </a:lnTo>
                <a:lnTo>
                  <a:pt x="88315" y="22860"/>
                </a:lnTo>
                <a:lnTo>
                  <a:pt x="88519" y="22860"/>
                </a:lnTo>
                <a:lnTo>
                  <a:pt x="82308" y="25400"/>
                </a:lnTo>
                <a:lnTo>
                  <a:pt x="82511" y="25400"/>
                </a:lnTo>
                <a:lnTo>
                  <a:pt x="76479" y="29210"/>
                </a:lnTo>
                <a:lnTo>
                  <a:pt x="76682" y="29210"/>
                </a:lnTo>
                <a:lnTo>
                  <a:pt x="70840" y="33020"/>
                </a:lnTo>
                <a:lnTo>
                  <a:pt x="71031" y="33020"/>
                </a:lnTo>
                <a:lnTo>
                  <a:pt x="65379" y="36829"/>
                </a:lnTo>
                <a:lnTo>
                  <a:pt x="65557" y="36829"/>
                </a:lnTo>
                <a:lnTo>
                  <a:pt x="60121" y="40639"/>
                </a:lnTo>
                <a:lnTo>
                  <a:pt x="60299" y="40639"/>
                </a:lnTo>
                <a:lnTo>
                  <a:pt x="56375" y="44450"/>
                </a:lnTo>
                <a:lnTo>
                  <a:pt x="55245" y="44450"/>
                </a:lnTo>
                <a:lnTo>
                  <a:pt x="50241" y="49529"/>
                </a:lnTo>
                <a:lnTo>
                  <a:pt x="50393" y="49529"/>
                </a:lnTo>
                <a:lnTo>
                  <a:pt x="45631" y="54610"/>
                </a:lnTo>
                <a:lnTo>
                  <a:pt x="45783" y="54610"/>
                </a:lnTo>
                <a:lnTo>
                  <a:pt x="41262" y="59689"/>
                </a:lnTo>
                <a:lnTo>
                  <a:pt x="41401" y="59689"/>
                </a:lnTo>
                <a:lnTo>
                  <a:pt x="37122" y="64770"/>
                </a:lnTo>
                <a:lnTo>
                  <a:pt x="37261" y="64770"/>
                </a:lnTo>
                <a:lnTo>
                  <a:pt x="33248" y="69850"/>
                </a:lnTo>
                <a:lnTo>
                  <a:pt x="29629" y="76200"/>
                </a:lnTo>
                <a:lnTo>
                  <a:pt x="26276" y="81279"/>
                </a:lnTo>
                <a:lnTo>
                  <a:pt x="23215" y="87629"/>
                </a:lnTo>
                <a:lnTo>
                  <a:pt x="20421" y="93979"/>
                </a:lnTo>
                <a:lnTo>
                  <a:pt x="17945" y="100329"/>
                </a:lnTo>
                <a:lnTo>
                  <a:pt x="15760" y="106679"/>
                </a:lnTo>
                <a:lnTo>
                  <a:pt x="13881" y="113029"/>
                </a:lnTo>
                <a:lnTo>
                  <a:pt x="12600" y="119379"/>
                </a:lnTo>
                <a:lnTo>
                  <a:pt x="12382" y="119379"/>
                </a:lnTo>
                <a:lnTo>
                  <a:pt x="11112" y="127000"/>
                </a:lnTo>
                <a:lnTo>
                  <a:pt x="10388" y="133350"/>
                </a:lnTo>
                <a:lnTo>
                  <a:pt x="10261" y="133350"/>
                </a:lnTo>
                <a:lnTo>
                  <a:pt x="9702" y="140970"/>
                </a:lnTo>
                <a:lnTo>
                  <a:pt x="9525" y="148589"/>
                </a:lnTo>
                <a:lnTo>
                  <a:pt x="9715" y="154939"/>
                </a:lnTo>
                <a:lnTo>
                  <a:pt x="10261" y="162560"/>
                </a:lnTo>
                <a:lnTo>
                  <a:pt x="11150" y="168910"/>
                </a:lnTo>
                <a:lnTo>
                  <a:pt x="12382" y="176529"/>
                </a:lnTo>
                <a:lnTo>
                  <a:pt x="13944" y="182879"/>
                </a:lnTo>
                <a:lnTo>
                  <a:pt x="15824" y="189229"/>
                </a:lnTo>
                <a:lnTo>
                  <a:pt x="18021" y="195579"/>
                </a:lnTo>
                <a:lnTo>
                  <a:pt x="20523" y="201929"/>
                </a:lnTo>
                <a:lnTo>
                  <a:pt x="23317" y="208279"/>
                </a:lnTo>
                <a:lnTo>
                  <a:pt x="26390" y="214629"/>
                </a:lnTo>
                <a:lnTo>
                  <a:pt x="29743" y="220979"/>
                </a:lnTo>
                <a:lnTo>
                  <a:pt x="30378" y="220979"/>
                </a:lnTo>
                <a:lnTo>
                  <a:pt x="33375" y="226060"/>
                </a:lnTo>
                <a:lnTo>
                  <a:pt x="37261" y="231139"/>
                </a:lnTo>
                <a:lnTo>
                  <a:pt x="37122" y="231139"/>
                </a:lnTo>
                <a:lnTo>
                  <a:pt x="41401" y="236220"/>
                </a:lnTo>
                <a:lnTo>
                  <a:pt x="41262" y="236220"/>
                </a:lnTo>
                <a:lnTo>
                  <a:pt x="45783" y="241300"/>
                </a:lnTo>
                <a:lnTo>
                  <a:pt x="45631" y="241300"/>
                </a:lnTo>
                <a:lnTo>
                  <a:pt x="50393" y="246379"/>
                </a:lnTo>
                <a:lnTo>
                  <a:pt x="50241" y="246379"/>
                </a:lnTo>
                <a:lnTo>
                  <a:pt x="55245" y="251460"/>
                </a:lnTo>
                <a:lnTo>
                  <a:pt x="55067" y="251460"/>
                </a:lnTo>
                <a:lnTo>
                  <a:pt x="60299" y="255270"/>
                </a:lnTo>
                <a:lnTo>
                  <a:pt x="60121" y="255270"/>
                </a:lnTo>
                <a:lnTo>
                  <a:pt x="65557" y="260350"/>
                </a:lnTo>
                <a:lnTo>
                  <a:pt x="66792" y="260350"/>
                </a:lnTo>
                <a:lnTo>
                  <a:pt x="71031" y="264160"/>
                </a:lnTo>
                <a:lnTo>
                  <a:pt x="70840" y="264160"/>
                </a:lnTo>
                <a:lnTo>
                  <a:pt x="76682" y="266700"/>
                </a:lnTo>
                <a:lnTo>
                  <a:pt x="76479" y="266700"/>
                </a:lnTo>
                <a:lnTo>
                  <a:pt x="82511" y="270510"/>
                </a:lnTo>
                <a:lnTo>
                  <a:pt x="82308" y="270510"/>
                </a:lnTo>
                <a:lnTo>
                  <a:pt x="88519" y="274320"/>
                </a:lnTo>
                <a:lnTo>
                  <a:pt x="90440" y="274320"/>
                </a:lnTo>
                <a:lnTo>
                  <a:pt x="94691" y="276860"/>
                </a:lnTo>
                <a:lnTo>
                  <a:pt x="94475" y="276860"/>
                </a:lnTo>
                <a:lnTo>
                  <a:pt x="101015" y="279400"/>
                </a:lnTo>
                <a:lnTo>
                  <a:pt x="100799" y="279400"/>
                </a:lnTo>
                <a:lnTo>
                  <a:pt x="107492" y="280670"/>
                </a:lnTo>
                <a:lnTo>
                  <a:pt x="107264" y="280670"/>
                </a:lnTo>
                <a:lnTo>
                  <a:pt x="114096" y="283210"/>
                </a:lnTo>
                <a:lnTo>
                  <a:pt x="113868" y="283210"/>
                </a:lnTo>
                <a:lnTo>
                  <a:pt x="120827" y="284479"/>
                </a:lnTo>
                <a:lnTo>
                  <a:pt x="120599" y="284479"/>
                </a:lnTo>
                <a:lnTo>
                  <a:pt x="127685" y="285750"/>
                </a:lnTo>
                <a:lnTo>
                  <a:pt x="127457" y="285750"/>
                </a:lnTo>
                <a:lnTo>
                  <a:pt x="134658" y="287020"/>
                </a:lnTo>
                <a:lnTo>
                  <a:pt x="203320" y="287020"/>
                </a:lnTo>
                <a:lnTo>
                  <a:pt x="193027" y="290829"/>
                </a:lnTo>
                <a:lnTo>
                  <a:pt x="156438" y="297179"/>
                </a:lnTo>
                <a:close/>
              </a:path>
              <a:path w="297815" h="297179">
                <a:moveTo>
                  <a:pt x="242506" y="45720"/>
                </a:moveTo>
                <a:lnTo>
                  <a:pt x="237274" y="40639"/>
                </a:lnTo>
                <a:lnTo>
                  <a:pt x="237451" y="40639"/>
                </a:lnTo>
                <a:lnTo>
                  <a:pt x="232016" y="36829"/>
                </a:lnTo>
                <a:lnTo>
                  <a:pt x="232194" y="36829"/>
                </a:lnTo>
                <a:lnTo>
                  <a:pt x="226542" y="33020"/>
                </a:lnTo>
                <a:lnTo>
                  <a:pt x="226733" y="33020"/>
                </a:lnTo>
                <a:lnTo>
                  <a:pt x="220891" y="29210"/>
                </a:lnTo>
                <a:lnTo>
                  <a:pt x="221094" y="29210"/>
                </a:lnTo>
                <a:lnTo>
                  <a:pt x="215061" y="25400"/>
                </a:lnTo>
                <a:lnTo>
                  <a:pt x="215265" y="25400"/>
                </a:lnTo>
                <a:lnTo>
                  <a:pt x="209054" y="22860"/>
                </a:lnTo>
                <a:lnTo>
                  <a:pt x="209257" y="22860"/>
                </a:lnTo>
                <a:lnTo>
                  <a:pt x="202882" y="20320"/>
                </a:lnTo>
                <a:lnTo>
                  <a:pt x="203098" y="20320"/>
                </a:lnTo>
                <a:lnTo>
                  <a:pt x="196557" y="17779"/>
                </a:lnTo>
                <a:lnTo>
                  <a:pt x="196773" y="17779"/>
                </a:lnTo>
                <a:lnTo>
                  <a:pt x="190080" y="15239"/>
                </a:lnTo>
                <a:lnTo>
                  <a:pt x="190309" y="15239"/>
                </a:lnTo>
                <a:lnTo>
                  <a:pt x="183476" y="12700"/>
                </a:lnTo>
                <a:lnTo>
                  <a:pt x="183705" y="12700"/>
                </a:lnTo>
                <a:lnTo>
                  <a:pt x="176745" y="11429"/>
                </a:lnTo>
                <a:lnTo>
                  <a:pt x="176974" y="11429"/>
                </a:lnTo>
                <a:lnTo>
                  <a:pt x="169875" y="10160"/>
                </a:lnTo>
                <a:lnTo>
                  <a:pt x="163144" y="10160"/>
                </a:lnTo>
                <a:lnTo>
                  <a:pt x="155841" y="8889"/>
                </a:lnTo>
                <a:lnTo>
                  <a:pt x="199936" y="8889"/>
                </a:lnTo>
                <a:lnTo>
                  <a:pt x="206705" y="11429"/>
                </a:lnTo>
                <a:lnTo>
                  <a:pt x="213296" y="13970"/>
                </a:lnTo>
                <a:lnTo>
                  <a:pt x="219710" y="17779"/>
                </a:lnTo>
                <a:lnTo>
                  <a:pt x="225933" y="20320"/>
                </a:lnTo>
                <a:lnTo>
                  <a:pt x="231978" y="25400"/>
                </a:lnTo>
                <a:lnTo>
                  <a:pt x="237807" y="29210"/>
                </a:lnTo>
                <a:lnTo>
                  <a:pt x="243420" y="33020"/>
                </a:lnTo>
                <a:lnTo>
                  <a:pt x="248818" y="38100"/>
                </a:lnTo>
                <a:lnTo>
                  <a:pt x="253987" y="43179"/>
                </a:lnTo>
                <a:lnTo>
                  <a:pt x="255219" y="44450"/>
                </a:lnTo>
                <a:lnTo>
                  <a:pt x="242328" y="44450"/>
                </a:lnTo>
                <a:lnTo>
                  <a:pt x="242506" y="45720"/>
                </a:lnTo>
                <a:close/>
              </a:path>
              <a:path w="297815" h="297179">
                <a:moveTo>
                  <a:pt x="55067" y="45720"/>
                </a:moveTo>
                <a:lnTo>
                  <a:pt x="55245" y="44450"/>
                </a:lnTo>
                <a:lnTo>
                  <a:pt x="56375" y="44450"/>
                </a:lnTo>
                <a:lnTo>
                  <a:pt x="55067" y="45720"/>
                </a:lnTo>
                <a:close/>
              </a:path>
              <a:path w="297815" h="297179">
                <a:moveTo>
                  <a:pt x="285242" y="120650"/>
                </a:moveTo>
                <a:lnTo>
                  <a:pt x="283629" y="113029"/>
                </a:lnTo>
                <a:lnTo>
                  <a:pt x="281749" y="106679"/>
                </a:lnTo>
                <a:lnTo>
                  <a:pt x="279552" y="100329"/>
                </a:lnTo>
                <a:lnTo>
                  <a:pt x="277050" y="93979"/>
                </a:lnTo>
                <a:lnTo>
                  <a:pt x="274256" y="87629"/>
                </a:lnTo>
                <a:lnTo>
                  <a:pt x="271183" y="81279"/>
                </a:lnTo>
                <a:lnTo>
                  <a:pt x="267830" y="76200"/>
                </a:lnTo>
                <a:lnTo>
                  <a:pt x="264198" y="69850"/>
                </a:lnTo>
                <a:lnTo>
                  <a:pt x="260311" y="64770"/>
                </a:lnTo>
                <a:lnTo>
                  <a:pt x="260451" y="64770"/>
                </a:lnTo>
                <a:lnTo>
                  <a:pt x="256171" y="59689"/>
                </a:lnTo>
                <a:lnTo>
                  <a:pt x="256311" y="59689"/>
                </a:lnTo>
                <a:lnTo>
                  <a:pt x="251790" y="54610"/>
                </a:lnTo>
                <a:lnTo>
                  <a:pt x="251942" y="54610"/>
                </a:lnTo>
                <a:lnTo>
                  <a:pt x="247180" y="49529"/>
                </a:lnTo>
                <a:lnTo>
                  <a:pt x="247332" y="49529"/>
                </a:lnTo>
                <a:lnTo>
                  <a:pt x="242328" y="44450"/>
                </a:lnTo>
                <a:lnTo>
                  <a:pt x="255219" y="44450"/>
                </a:lnTo>
                <a:lnTo>
                  <a:pt x="258914" y="48260"/>
                </a:lnTo>
                <a:lnTo>
                  <a:pt x="263588" y="53339"/>
                </a:lnTo>
                <a:lnTo>
                  <a:pt x="268008" y="59689"/>
                </a:lnTo>
                <a:lnTo>
                  <a:pt x="272148" y="64770"/>
                </a:lnTo>
                <a:lnTo>
                  <a:pt x="290880" y="104139"/>
                </a:lnTo>
                <a:lnTo>
                  <a:pt x="292887" y="110489"/>
                </a:lnTo>
                <a:lnTo>
                  <a:pt x="294538" y="118110"/>
                </a:lnTo>
                <a:lnTo>
                  <a:pt x="294756" y="119379"/>
                </a:lnTo>
                <a:lnTo>
                  <a:pt x="285191" y="119379"/>
                </a:lnTo>
                <a:lnTo>
                  <a:pt x="285242" y="120650"/>
                </a:lnTo>
                <a:close/>
              </a:path>
              <a:path w="297815" h="297179">
                <a:moveTo>
                  <a:pt x="12331" y="120650"/>
                </a:moveTo>
                <a:lnTo>
                  <a:pt x="12382" y="119379"/>
                </a:lnTo>
                <a:lnTo>
                  <a:pt x="12600" y="119379"/>
                </a:lnTo>
                <a:lnTo>
                  <a:pt x="12331" y="120650"/>
                </a:lnTo>
                <a:close/>
              </a:path>
              <a:path w="297815" h="297179">
                <a:moveTo>
                  <a:pt x="287337" y="134620"/>
                </a:moveTo>
                <a:lnTo>
                  <a:pt x="286423" y="127000"/>
                </a:lnTo>
                <a:lnTo>
                  <a:pt x="285191" y="119379"/>
                </a:lnTo>
                <a:lnTo>
                  <a:pt x="294756" y="119379"/>
                </a:lnTo>
                <a:lnTo>
                  <a:pt x="295846" y="125729"/>
                </a:lnTo>
                <a:lnTo>
                  <a:pt x="296799" y="133350"/>
                </a:lnTo>
                <a:lnTo>
                  <a:pt x="287312" y="133350"/>
                </a:lnTo>
                <a:lnTo>
                  <a:pt x="287337" y="134620"/>
                </a:lnTo>
                <a:close/>
              </a:path>
              <a:path w="297815" h="297179">
                <a:moveTo>
                  <a:pt x="10236" y="134620"/>
                </a:moveTo>
                <a:lnTo>
                  <a:pt x="10261" y="133350"/>
                </a:lnTo>
                <a:lnTo>
                  <a:pt x="10388" y="133350"/>
                </a:lnTo>
                <a:lnTo>
                  <a:pt x="10236" y="134620"/>
                </a:lnTo>
                <a:close/>
              </a:path>
              <a:path w="297815" h="297179">
                <a:moveTo>
                  <a:pt x="278170" y="220979"/>
                </a:moveTo>
                <a:lnTo>
                  <a:pt x="267830" y="220979"/>
                </a:lnTo>
                <a:lnTo>
                  <a:pt x="271297" y="214629"/>
                </a:lnTo>
                <a:lnTo>
                  <a:pt x="274358" y="208279"/>
                </a:lnTo>
                <a:lnTo>
                  <a:pt x="277139" y="201929"/>
                </a:lnTo>
                <a:lnTo>
                  <a:pt x="279628" y="195579"/>
                </a:lnTo>
                <a:lnTo>
                  <a:pt x="281813" y="189229"/>
                </a:lnTo>
                <a:lnTo>
                  <a:pt x="283692" y="182879"/>
                </a:lnTo>
                <a:lnTo>
                  <a:pt x="285242" y="176529"/>
                </a:lnTo>
                <a:lnTo>
                  <a:pt x="286448" y="168910"/>
                </a:lnTo>
                <a:lnTo>
                  <a:pt x="287337" y="162560"/>
                </a:lnTo>
                <a:lnTo>
                  <a:pt x="287870" y="154939"/>
                </a:lnTo>
                <a:lnTo>
                  <a:pt x="288036" y="148589"/>
                </a:lnTo>
                <a:lnTo>
                  <a:pt x="287858" y="140970"/>
                </a:lnTo>
                <a:lnTo>
                  <a:pt x="287312" y="133350"/>
                </a:lnTo>
                <a:lnTo>
                  <a:pt x="296799" y="133350"/>
                </a:lnTo>
                <a:lnTo>
                  <a:pt x="297370" y="140970"/>
                </a:lnTo>
                <a:lnTo>
                  <a:pt x="297561" y="148589"/>
                </a:lnTo>
                <a:lnTo>
                  <a:pt x="297370" y="156210"/>
                </a:lnTo>
                <a:lnTo>
                  <a:pt x="290880" y="191770"/>
                </a:lnTo>
                <a:lnTo>
                  <a:pt x="288531" y="199389"/>
                </a:lnTo>
                <a:lnTo>
                  <a:pt x="285876" y="205739"/>
                </a:lnTo>
                <a:lnTo>
                  <a:pt x="282892" y="212089"/>
                </a:lnTo>
                <a:lnTo>
                  <a:pt x="279603" y="218439"/>
                </a:lnTo>
                <a:lnTo>
                  <a:pt x="278170" y="220979"/>
                </a:lnTo>
                <a:close/>
              </a:path>
              <a:path w="297815" h="297179">
                <a:moveTo>
                  <a:pt x="30378" y="220979"/>
                </a:moveTo>
                <a:lnTo>
                  <a:pt x="29743" y="220979"/>
                </a:lnTo>
                <a:lnTo>
                  <a:pt x="29629" y="219710"/>
                </a:lnTo>
                <a:lnTo>
                  <a:pt x="30378" y="220979"/>
                </a:lnTo>
                <a:close/>
              </a:path>
              <a:path w="297815" h="297179">
                <a:moveTo>
                  <a:pt x="246119" y="260350"/>
                </a:moveTo>
                <a:lnTo>
                  <a:pt x="232016" y="260350"/>
                </a:lnTo>
                <a:lnTo>
                  <a:pt x="237451" y="255270"/>
                </a:lnTo>
                <a:lnTo>
                  <a:pt x="237274" y="255270"/>
                </a:lnTo>
                <a:lnTo>
                  <a:pt x="242506" y="251460"/>
                </a:lnTo>
                <a:lnTo>
                  <a:pt x="242328" y="251460"/>
                </a:lnTo>
                <a:lnTo>
                  <a:pt x="247332" y="246379"/>
                </a:lnTo>
                <a:lnTo>
                  <a:pt x="247180" y="246379"/>
                </a:lnTo>
                <a:lnTo>
                  <a:pt x="251942" y="241300"/>
                </a:lnTo>
                <a:lnTo>
                  <a:pt x="251790" y="241300"/>
                </a:lnTo>
                <a:lnTo>
                  <a:pt x="256311" y="236220"/>
                </a:lnTo>
                <a:lnTo>
                  <a:pt x="256171" y="236220"/>
                </a:lnTo>
                <a:lnTo>
                  <a:pt x="260451" y="231139"/>
                </a:lnTo>
                <a:lnTo>
                  <a:pt x="260311" y="231139"/>
                </a:lnTo>
                <a:lnTo>
                  <a:pt x="264325" y="226060"/>
                </a:lnTo>
                <a:lnTo>
                  <a:pt x="267944" y="219710"/>
                </a:lnTo>
                <a:lnTo>
                  <a:pt x="267830" y="220979"/>
                </a:lnTo>
                <a:lnTo>
                  <a:pt x="278170" y="220979"/>
                </a:lnTo>
                <a:lnTo>
                  <a:pt x="253987" y="252729"/>
                </a:lnTo>
                <a:lnTo>
                  <a:pt x="248818" y="257810"/>
                </a:lnTo>
                <a:lnTo>
                  <a:pt x="246119" y="260350"/>
                </a:lnTo>
                <a:close/>
              </a:path>
              <a:path w="297815" h="297179">
                <a:moveTo>
                  <a:pt x="66792" y="260350"/>
                </a:moveTo>
                <a:lnTo>
                  <a:pt x="65557" y="260350"/>
                </a:lnTo>
                <a:lnTo>
                  <a:pt x="65379" y="259079"/>
                </a:lnTo>
                <a:lnTo>
                  <a:pt x="66792" y="260350"/>
                </a:lnTo>
                <a:close/>
              </a:path>
              <a:path w="297815" h="297179">
                <a:moveTo>
                  <a:pt x="227948" y="274320"/>
                </a:moveTo>
                <a:lnTo>
                  <a:pt x="209054" y="274320"/>
                </a:lnTo>
                <a:lnTo>
                  <a:pt x="215265" y="270510"/>
                </a:lnTo>
                <a:lnTo>
                  <a:pt x="215061" y="270510"/>
                </a:lnTo>
                <a:lnTo>
                  <a:pt x="221094" y="266700"/>
                </a:lnTo>
                <a:lnTo>
                  <a:pt x="220891" y="266700"/>
                </a:lnTo>
                <a:lnTo>
                  <a:pt x="226733" y="264160"/>
                </a:lnTo>
                <a:lnTo>
                  <a:pt x="226542" y="264160"/>
                </a:lnTo>
                <a:lnTo>
                  <a:pt x="232194" y="259079"/>
                </a:lnTo>
                <a:lnTo>
                  <a:pt x="232016" y="260350"/>
                </a:lnTo>
                <a:lnTo>
                  <a:pt x="246119" y="260350"/>
                </a:lnTo>
                <a:lnTo>
                  <a:pt x="243420" y="262889"/>
                </a:lnTo>
                <a:lnTo>
                  <a:pt x="237807" y="267970"/>
                </a:lnTo>
                <a:lnTo>
                  <a:pt x="231978" y="271779"/>
                </a:lnTo>
                <a:lnTo>
                  <a:pt x="227948" y="274320"/>
                </a:lnTo>
                <a:close/>
              </a:path>
              <a:path w="297815" h="297179">
                <a:moveTo>
                  <a:pt x="90440" y="274320"/>
                </a:moveTo>
                <a:lnTo>
                  <a:pt x="88519" y="274320"/>
                </a:lnTo>
                <a:lnTo>
                  <a:pt x="88315" y="273050"/>
                </a:lnTo>
                <a:lnTo>
                  <a:pt x="90440" y="274320"/>
                </a:lnTo>
                <a:close/>
              </a:path>
              <a:path w="297815" h="297179">
                <a:moveTo>
                  <a:pt x="203320" y="287020"/>
                </a:moveTo>
                <a:lnTo>
                  <a:pt x="162915" y="287020"/>
                </a:lnTo>
                <a:lnTo>
                  <a:pt x="170116" y="285750"/>
                </a:lnTo>
                <a:lnTo>
                  <a:pt x="169875" y="285750"/>
                </a:lnTo>
                <a:lnTo>
                  <a:pt x="176974" y="284479"/>
                </a:lnTo>
                <a:lnTo>
                  <a:pt x="176745" y="284479"/>
                </a:lnTo>
                <a:lnTo>
                  <a:pt x="183705" y="283210"/>
                </a:lnTo>
                <a:lnTo>
                  <a:pt x="183476" y="283210"/>
                </a:lnTo>
                <a:lnTo>
                  <a:pt x="190309" y="280670"/>
                </a:lnTo>
                <a:lnTo>
                  <a:pt x="190080" y="280670"/>
                </a:lnTo>
                <a:lnTo>
                  <a:pt x="196773" y="279400"/>
                </a:lnTo>
                <a:lnTo>
                  <a:pt x="196557" y="279400"/>
                </a:lnTo>
                <a:lnTo>
                  <a:pt x="203098" y="276860"/>
                </a:lnTo>
                <a:lnTo>
                  <a:pt x="202882" y="276860"/>
                </a:lnTo>
                <a:lnTo>
                  <a:pt x="209257" y="273050"/>
                </a:lnTo>
                <a:lnTo>
                  <a:pt x="209054" y="274320"/>
                </a:lnTo>
                <a:lnTo>
                  <a:pt x="227948" y="274320"/>
                </a:lnTo>
                <a:lnTo>
                  <a:pt x="225933" y="275589"/>
                </a:lnTo>
                <a:lnTo>
                  <a:pt x="219710" y="279400"/>
                </a:lnTo>
                <a:lnTo>
                  <a:pt x="213296" y="281939"/>
                </a:lnTo>
                <a:lnTo>
                  <a:pt x="206705" y="285750"/>
                </a:lnTo>
                <a:lnTo>
                  <a:pt x="203320" y="287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696458" y="3122847"/>
            <a:ext cx="319405" cy="1106805"/>
          </a:xfrm>
          <a:prstGeom prst="rect">
            <a:avLst/>
          </a:prstGeom>
        </p:spPr>
        <p:txBody>
          <a:bodyPr wrap="square" lIns="0" tIns="24320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14"/>
              </a:spcBef>
            </a:pPr>
            <a:r>
              <a:rPr dirty="0" sz="2800" spc="-5" b="1" i="1">
                <a:latin typeface="Times New Roman"/>
                <a:cs typeface="Times New Roman"/>
              </a:rPr>
              <a:t>q</a:t>
            </a:r>
            <a:r>
              <a:rPr dirty="0" baseline="-16975" sz="2700" spc="15" b="1">
                <a:latin typeface="Times New Roman"/>
                <a:cs typeface="Times New Roman"/>
              </a:rPr>
              <a:t>1</a:t>
            </a:r>
            <a:endParaRPr baseline="-16975" sz="2700">
              <a:latin typeface="Times New Roman"/>
              <a:cs typeface="Times New Roman"/>
            </a:endParaRPr>
          </a:p>
          <a:p>
            <a:pPr algn="ctr" marR="27940">
              <a:lnSpc>
                <a:spcPct val="100000"/>
              </a:lnSpc>
              <a:spcBef>
                <a:spcPts val="1175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72729" y="3214759"/>
            <a:ext cx="319405" cy="1014730"/>
          </a:xfrm>
          <a:prstGeom prst="rect">
            <a:avLst/>
          </a:prstGeom>
        </p:spPr>
        <p:txBody>
          <a:bodyPr wrap="square" lIns="0" tIns="1873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7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q</a:t>
            </a:r>
            <a:r>
              <a:rPr dirty="0" baseline="-16975" sz="2700" spc="15" b="1">
                <a:latin typeface="Times New Roman"/>
                <a:cs typeface="Times New Roman"/>
              </a:rPr>
              <a:t>2</a:t>
            </a:r>
            <a:endParaRPr baseline="-16975" sz="2700">
              <a:latin typeface="Times New Roman"/>
              <a:cs typeface="Times New Roman"/>
            </a:endParaRPr>
          </a:p>
          <a:p>
            <a:pPr algn="ctr" marR="27940">
              <a:lnSpc>
                <a:spcPct val="100000"/>
              </a:lnSpc>
              <a:spcBef>
                <a:spcPts val="89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56602" y="3659200"/>
            <a:ext cx="16383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537608" y="492644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737633" y="491215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851933" y="492644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051958" y="491215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66258" y="492644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366283" y="491215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480583" y="492644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680608" y="491215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794908" y="492644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994933" y="491215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109233" y="492644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309258" y="491215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423558" y="492644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623583" y="491215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737883" y="492644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937908" y="491215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052208" y="492644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252233" y="491215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366533" y="492644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566558" y="491215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680858" y="492644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880883" y="491215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995183" y="492644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195208" y="491215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309508" y="492644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509533" y="491215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623833" y="492644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823858" y="491215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938158" y="492644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9138183" y="491215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252483" y="492644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452508" y="4912156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566808" y="4912156"/>
            <a:ext cx="47625" cy="28575"/>
          </a:xfrm>
          <a:custGeom>
            <a:avLst/>
            <a:gdLst/>
            <a:ahLst/>
            <a:cxnLst/>
            <a:rect l="l" t="t" r="r" b="b"/>
            <a:pathLst>
              <a:path w="47625" h="28575">
                <a:moveTo>
                  <a:pt x="47358" y="28575"/>
                </a:moveTo>
                <a:lnTo>
                  <a:pt x="0" y="28575"/>
                </a:lnTo>
                <a:lnTo>
                  <a:pt x="0" y="0"/>
                </a:lnTo>
                <a:lnTo>
                  <a:pt x="47358" y="0"/>
                </a:lnTo>
                <a:lnTo>
                  <a:pt x="47358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689091" y="4782426"/>
            <a:ext cx="288671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684964" y="4777663"/>
            <a:ext cx="297815" cy="297180"/>
          </a:xfrm>
          <a:custGeom>
            <a:avLst/>
            <a:gdLst/>
            <a:ahLst/>
            <a:cxnLst/>
            <a:rect l="l" t="t" r="r" b="b"/>
            <a:pathLst>
              <a:path w="297814" h="297179">
                <a:moveTo>
                  <a:pt x="156438" y="297179"/>
                </a:moveTo>
                <a:lnTo>
                  <a:pt x="141135" y="297179"/>
                </a:lnTo>
                <a:lnTo>
                  <a:pt x="104546" y="290829"/>
                </a:lnTo>
                <a:lnTo>
                  <a:pt x="90868" y="285750"/>
                </a:lnTo>
                <a:lnTo>
                  <a:pt x="84277" y="281939"/>
                </a:lnTo>
                <a:lnTo>
                  <a:pt x="77863" y="279400"/>
                </a:lnTo>
                <a:lnTo>
                  <a:pt x="43573" y="252729"/>
                </a:lnTo>
                <a:lnTo>
                  <a:pt x="17957" y="218439"/>
                </a:lnTo>
                <a:lnTo>
                  <a:pt x="6692" y="191770"/>
                </a:lnTo>
                <a:lnTo>
                  <a:pt x="4686" y="185420"/>
                </a:lnTo>
                <a:lnTo>
                  <a:pt x="0" y="148589"/>
                </a:lnTo>
                <a:lnTo>
                  <a:pt x="190" y="140970"/>
                </a:lnTo>
                <a:lnTo>
                  <a:pt x="6692" y="104139"/>
                </a:lnTo>
                <a:lnTo>
                  <a:pt x="9029" y="96520"/>
                </a:lnTo>
                <a:lnTo>
                  <a:pt x="29565" y="59689"/>
                </a:lnTo>
                <a:lnTo>
                  <a:pt x="33972" y="53339"/>
                </a:lnTo>
                <a:lnTo>
                  <a:pt x="65595" y="25400"/>
                </a:lnTo>
                <a:lnTo>
                  <a:pt x="71627" y="20320"/>
                </a:lnTo>
                <a:lnTo>
                  <a:pt x="77863" y="17779"/>
                </a:lnTo>
                <a:lnTo>
                  <a:pt x="84277" y="13970"/>
                </a:lnTo>
                <a:lnTo>
                  <a:pt x="97624" y="8889"/>
                </a:lnTo>
                <a:lnTo>
                  <a:pt x="111607" y="3810"/>
                </a:lnTo>
                <a:lnTo>
                  <a:pt x="133578" y="0"/>
                </a:lnTo>
                <a:lnTo>
                  <a:pt x="163982" y="0"/>
                </a:lnTo>
                <a:lnTo>
                  <a:pt x="185966" y="3810"/>
                </a:lnTo>
                <a:lnTo>
                  <a:pt x="199936" y="8889"/>
                </a:lnTo>
                <a:lnTo>
                  <a:pt x="141732" y="8889"/>
                </a:lnTo>
                <a:lnTo>
                  <a:pt x="134416" y="10160"/>
                </a:lnTo>
                <a:lnTo>
                  <a:pt x="127685" y="10160"/>
                </a:lnTo>
                <a:lnTo>
                  <a:pt x="120599" y="11429"/>
                </a:lnTo>
                <a:lnTo>
                  <a:pt x="120827" y="11429"/>
                </a:lnTo>
                <a:lnTo>
                  <a:pt x="113855" y="12700"/>
                </a:lnTo>
                <a:lnTo>
                  <a:pt x="114084" y="12700"/>
                </a:lnTo>
                <a:lnTo>
                  <a:pt x="107251" y="15239"/>
                </a:lnTo>
                <a:lnTo>
                  <a:pt x="107480" y="15239"/>
                </a:lnTo>
                <a:lnTo>
                  <a:pt x="100787" y="17779"/>
                </a:lnTo>
                <a:lnTo>
                  <a:pt x="101015" y="17779"/>
                </a:lnTo>
                <a:lnTo>
                  <a:pt x="94475" y="20320"/>
                </a:lnTo>
                <a:lnTo>
                  <a:pt x="94691" y="20320"/>
                </a:lnTo>
                <a:lnTo>
                  <a:pt x="88303" y="22860"/>
                </a:lnTo>
                <a:lnTo>
                  <a:pt x="88519" y="22860"/>
                </a:lnTo>
                <a:lnTo>
                  <a:pt x="82308" y="25400"/>
                </a:lnTo>
                <a:lnTo>
                  <a:pt x="82511" y="25400"/>
                </a:lnTo>
                <a:lnTo>
                  <a:pt x="76479" y="29210"/>
                </a:lnTo>
                <a:lnTo>
                  <a:pt x="76669" y="29210"/>
                </a:lnTo>
                <a:lnTo>
                  <a:pt x="70827" y="33020"/>
                </a:lnTo>
                <a:lnTo>
                  <a:pt x="71018" y="33020"/>
                </a:lnTo>
                <a:lnTo>
                  <a:pt x="65379" y="36829"/>
                </a:lnTo>
                <a:lnTo>
                  <a:pt x="65557" y="36829"/>
                </a:lnTo>
                <a:lnTo>
                  <a:pt x="60121" y="40639"/>
                </a:lnTo>
                <a:lnTo>
                  <a:pt x="60286" y="40639"/>
                </a:lnTo>
                <a:lnTo>
                  <a:pt x="56372" y="44450"/>
                </a:lnTo>
                <a:lnTo>
                  <a:pt x="55232" y="44450"/>
                </a:lnTo>
                <a:lnTo>
                  <a:pt x="50228" y="49529"/>
                </a:lnTo>
                <a:lnTo>
                  <a:pt x="50393" y="49529"/>
                </a:lnTo>
                <a:lnTo>
                  <a:pt x="45631" y="54610"/>
                </a:lnTo>
                <a:lnTo>
                  <a:pt x="45783" y="54610"/>
                </a:lnTo>
                <a:lnTo>
                  <a:pt x="41249" y="59689"/>
                </a:lnTo>
                <a:lnTo>
                  <a:pt x="41401" y="59689"/>
                </a:lnTo>
                <a:lnTo>
                  <a:pt x="37122" y="64770"/>
                </a:lnTo>
                <a:lnTo>
                  <a:pt x="37261" y="64770"/>
                </a:lnTo>
                <a:lnTo>
                  <a:pt x="33248" y="69850"/>
                </a:lnTo>
                <a:lnTo>
                  <a:pt x="29629" y="76200"/>
                </a:lnTo>
                <a:lnTo>
                  <a:pt x="26276" y="81279"/>
                </a:lnTo>
                <a:lnTo>
                  <a:pt x="23202" y="87629"/>
                </a:lnTo>
                <a:lnTo>
                  <a:pt x="20421" y="93979"/>
                </a:lnTo>
                <a:lnTo>
                  <a:pt x="17932" y="100329"/>
                </a:lnTo>
                <a:lnTo>
                  <a:pt x="15748" y="106679"/>
                </a:lnTo>
                <a:lnTo>
                  <a:pt x="13881" y="113029"/>
                </a:lnTo>
                <a:lnTo>
                  <a:pt x="12600" y="119379"/>
                </a:lnTo>
                <a:lnTo>
                  <a:pt x="12382" y="119379"/>
                </a:lnTo>
                <a:lnTo>
                  <a:pt x="11112" y="127000"/>
                </a:lnTo>
                <a:lnTo>
                  <a:pt x="10388" y="133350"/>
                </a:lnTo>
                <a:lnTo>
                  <a:pt x="9702" y="140970"/>
                </a:lnTo>
                <a:lnTo>
                  <a:pt x="9525" y="148589"/>
                </a:lnTo>
                <a:lnTo>
                  <a:pt x="9715" y="154939"/>
                </a:lnTo>
                <a:lnTo>
                  <a:pt x="10261" y="162560"/>
                </a:lnTo>
                <a:lnTo>
                  <a:pt x="11150" y="168910"/>
                </a:lnTo>
                <a:lnTo>
                  <a:pt x="12382" y="176529"/>
                </a:lnTo>
                <a:lnTo>
                  <a:pt x="13944" y="182879"/>
                </a:lnTo>
                <a:lnTo>
                  <a:pt x="15824" y="189229"/>
                </a:lnTo>
                <a:lnTo>
                  <a:pt x="18021" y="195579"/>
                </a:lnTo>
                <a:lnTo>
                  <a:pt x="20510" y="201929"/>
                </a:lnTo>
                <a:lnTo>
                  <a:pt x="23304" y="208279"/>
                </a:lnTo>
                <a:lnTo>
                  <a:pt x="26390" y="214629"/>
                </a:lnTo>
                <a:lnTo>
                  <a:pt x="29743" y="220979"/>
                </a:lnTo>
                <a:lnTo>
                  <a:pt x="30378" y="220979"/>
                </a:lnTo>
                <a:lnTo>
                  <a:pt x="33375" y="226060"/>
                </a:lnTo>
                <a:lnTo>
                  <a:pt x="37261" y="231139"/>
                </a:lnTo>
                <a:lnTo>
                  <a:pt x="37122" y="231139"/>
                </a:lnTo>
                <a:lnTo>
                  <a:pt x="41401" y="236220"/>
                </a:lnTo>
                <a:lnTo>
                  <a:pt x="41249" y="236220"/>
                </a:lnTo>
                <a:lnTo>
                  <a:pt x="45783" y="241300"/>
                </a:lnTo>
                <a:lnTo>
                  <a:pt x="45631" y="241300"/>
                </a:lnTo>
                <a:lnTo>
                  <a:pt x="50393" y="246379"/>
                </a:lnTo>
                <a:lnTo>
                  <a:pt x="50228" y="246379"/>
                </a:lnTo>
                <a:lnTo>
                  <a:pt x="55232" y="251460"/>
                </a:lnTo>
                <a:lnTo>
                  <a:pt x="55067" y="251460"/>
                </a:lnTo>
                <a:lnTo>
                  <a:pt x="60286" y="255270"/>
                </a:lnTo>
                <a:lnTo>
                  <a:pt x="60121" y="255270"/>
                </a:lnTo>
                <a:lnTo>
                  <a:pt x="65557" y="260350"/>
                </a:lnTo>
                <a:lnTo>
                  <a:pt x="66789" y="260350"/>
                </a:lnTo>
                <a:lnTo>
                  <a:pt x="71018" y="264160"/>
                </a:lnTo>
                <a:lnTo>
                  <a:pt x="70827" y="264160"/>
                </a:lnTo>
                <a:lnTo>
                  <a:pt x="76669" y="266700"/>
                </a:lnTo>
                <a:lnTo>
                  <a:pt x="76479" y="266700"/>
                </a:lnTo>
                <a:lnTo>
                  <a:pt x="82511" y="270510"/>
                </a:lnTo>
                <a:lnTo>
                  <a:pt x="82308" y="270510"/>
                </a:lnTo>
                <a:lnTo>
                  <a:pt x="88519" y="274320"/>
                </a:lnTo>
                <a:lnTo>
                  <a:pt x="90432" y="274320"/>
                </a:lnTo>
                <a:lnTo>
                  <a:pt x="94691" y="276860"/>
                </a:lnTo>
                <a:lnTo>
                  <a:pt x="94475" y="276860"/>
                </a:lnTo>
                <a:lnTo>
                  <a:pt x="101015" y="279400"/>
                </a:lnTo>
                <a:lnTo>
                  <a:pt x="100787" y="279400"/>
                </a:lnTo>
                <a:lnTo>
                  <a:pt x="107480" y="280670"/>
                </a:lnTo>
                <a:lnTo>
                  <a:pt x="107251" y="280670"/>
                </a:lnTo>
                <a:lnTo>
                  <a:pt x="114084" y="283210"/>
                </a:lnTo>
                <a:lnTo>
                  <a:pt x="113855" y="283210"/>
                </a:lnTo>
                <a:lnTo>
                  <a:pt x="120827" y="284479"/>
                </a:lnTo>
                <a:lnTo>
                  <a:pt x="120599" y="284479"/>
                </a:lnTo>
                <a:lnTo>
                  <a:pt x="127685" y="285750"/>
                </a:lnTo>
                <a:lnTo>
                  <a:pt x="127444" y="285750"/>
                </a:lnTo>
                <a:lnTo>
                  <a:pt x="134658" y="287020"/>
                </a:lnTo>
                <a:lnTo>
                  <a:pt x="203314" y="287020"/>
                </a:lnTo>
                <a:lnTo>
                  <a:pt x="193027" y="290829"/>
                </a:lnTo>
                <a:lnTo>
                  <a:pt x="156438" y="297179"/>
                </a:lnTo>
                <a:close/>
              </a:path>
              <a:path w="297814" h="297179">
                <a:moveTo>
                  <a:pt x="242493" y="45720"/>
                </a:moveTo>
                <a:lnTo>
                  <a:pt x="237274" y="40639"/>
                </a:lnTo>
                <a:lnTo>
                  <a:pt x="237451" y="40639"/>
                </a:lnTo>
                <a:lnTo>
                  <a:pt x="232003" y="36829"/>
                </a:lnTo>
                <a:lnTo>
                  <a:pt x="232194" y="36829"/>
                </a:lnTo>
                <a:lnTo>
                  <a:pt x="226542" y="33020"/>
                </a:lnTo>
                <a:lnTo>
                  <a:pt x="226733" y="33020"/>
                </a:lnTo>
                <a:lnTo>
                  <a:pt x="220891" y="29210"/>
                </a:lnTo>
                <a:lnTo>
                  <a:pt x="221081" y="29210"/>
                </a:lnTo>
                <a:lnTo>
                  <a:pt x="215049" y="25400"/>
                </a:lnTo>
                <a:lnTo>
                  <a:pt x="215252" y="25400"/>
                </a:lnTo>
                <a:lnTo>
                  <a:pt x="209042" y="22860"/>
                </a:lnTo>
                <a:lnTo>
                  <a:pt x="209257" y="22860"/>
                </a:lnTo>
                <a:lnTo>
                  <a:pt x="202882" y="20320"/>
                </a:lnTo>
                <a:lnTo>
                  <a:pt x="203085" y="20320"/>
                </a:lnTo>
                <a:lnTo>
                  <a:pt x="196557" y="17779"/>
                </a:lnTo>
                <a:lnTo>
                  <a:pt x="196773" y="17779"/>
                </a:lnTo>
                <a:lnTo>
                  <a:pt x="190080" y="15239"/>
                </a:lnTo>
                <a:lnTo>
                  <a:pt x="190309" y="15239"/>
                </a:lnTo>
                <a:lnTo>
                  <a:pt x="183476" y="12700"/>
                </a:lnTo>
                <a:lnTo>
                  <a:pt x="183705" y="12700"/>
                </a:lnTo>
                <a:lnTo>
                  <a:pt x="176733" y="11429"/>
                </a:lnTo>
                <a:lnTo>
                  <a:pt x="176974" y="11429"/>
                </a:lnTo>
                <a:lnTo>
                  <a:pt x="169875" y="10160"/>
                </a:lnTo>
                <a:lnTo>
                  <a:pt x="163144" y="10160"/>
                </a:lnTo>
                <a:lnTo>
                  <a:pt x="155828" y="8889"/>
                </a:lnTo>
                <a:lnTo>
                  <a:pt x="199936" y="8889"/>
                </a:lnTo>
                <a:lnTo>
                  <a:pt x="213283" y="13970"/>
                </a:lnTo>
                <a:lnTo>
                  <a:pt x="219697" y="17779"/>
                </a:lnTo>
                <a:lnTo>
                  <a:pt x="225933" y="20320"/>
                </a:lnTo>
                <a:lnTo>
                  <a:pt x="231965" y="25400"/>
                </a:lnTo>
                <a:lnTo>
                  <a:pt x="237807" y="29210"/>
                </a:lnTo>
                <a:lnTo>
                  <a:pt x="243420" y="33020"/>
                </a:lnTo>
                <a:lnTo>
                  <a:pt x="248818" y="38100"/>
                </a:lnTo>
                <a:lnTo>
                  <a:pt x="253987" y="43179"/>
                </a:lnTo>
                <a:lnTo>
                  <a:pt x="255219" y="44450"/>
                </a:lnTo>
                <a:lnTo>
                  <a:pt x="242328" y="44450"/>
                </a:lnTo>
                <a:lnTo>
                  <a:pt x="242493" y="45720"/>
                </a:lnTo>
                <a:close/>
              </a:path>
              <a:path w="297814" h="297179">
                <a:moveTo>
                  <a:pt x="55067" y="45720"/>
                </a:moveTo>
                <a:lnTo>
                  <a:pt x="55232" y="44450"/>
                </a:lnTo>
                <a:lnTo>
                  <a:pt x="56372" y="44450"/>
                </a:lnTo>
                <a:lnTo>
                  <a:pt x="55067" y="45720"/>
                </a:lnTo>
                <a:close/>
              </a:path>
              <a:path w="297814" h="297179">
                <a:moveTo>
                  <a:pt x="285229" y="120650"/>
                </a:moveTo>
                <a:lnTo>
                  <a:pt x="283616" y="113029"/>
                </a:lnTo>
                <a:lnTo>
                  <a:pt x="281736" y="106679"/>
                </a:lnTo>
                <a:lnTo>
                  <a:pt x="279552" y="100329"/>
                </a:lnTo>
                <a:lnTo>
                  <a:pt x="277050" y="93979"/>
                </a:lnTo>
                <a:lnTo>
                  <a:pt x="274256" y="87629"/>
                </a:lnTo>
                <a:lnTo>
                  <a:pt x="271170" y="81279"/>
                </a:lnTo>
                <a:lnTo>
                  <a:pt x="267817" y="76200"/>
                </a:lnTo>
                <a:lnTo>
                  <a:pt x="264198" y="69850"/>
                </a:lnTo>
                <a:lnTo>
                  <a:pt x="260299" y="64770"/>
                </a:lnTo>
                <a:lnTo>
                  <a:pt x="260438" y="64770"/>
                </a:lnTo>
                <a:lnTo>
                  <a:pt x="256171" y="59689"/>
                </a:lnTo>
                <a:lnTo>
                  <a:pt x="256311" y="59689"/>
                </a:lnTo>
                <a:lnTo>
                  <a:pt x="251790" y="54610"/>
                </a:lnTo>
                <a:lnTo>
                  <a:pt x="251942" y="54610"/>
                </a:lnTo>
                <a:lnTo>
                  <a:pt x="247167" y="49529"/>
                </a:lnTo>
                <a:lnTo>
                  <a:pt x="247332" y="49529"/>
                </a:lnTo>
                <a:lnTo>
                  <a:pt x="242328" y="44450"/>
                </a:lnTo>
                <a:lnTo>
                  <a:pt x="255219" y="44450"/>
                </a:lnTo>
                <a:lnTo>
                  <a:pt x="258914" y="48260"/>
                </a:lnTo>
                <a:lnTo>
                  <a:pt x="263588" y="53339"/>
                </a:lnTo>
                <a:lnTo>
                  <a:pt x="267995" y="59689"/>
                </a:lnTo>
                <a:lnTo>
                  <a:pt x="272148" y="64770"/>
                </a:lnTo>
                <a:lnTo>
                  <a:pt x="290868" y="104139"/>
                </a:lnTo>
                <a:lnTo>
                  <a:pt x="292874" y="110489"/>
                </a:lnTo>
                <a:lnTo>
                  <a:pt x="294538" y="118110"/>
                </a:lnTo>
                <a:lnTo>
                  <a:pt x="294756" y="119379"/>
                </a:lnTo>
                <a:lnTo>
                  <a:pt x="285178" y="119379"/>
                </a:lnTo>
                <a:lnTo>
                  <a:pt x="285229" y="120650"/>
                </a:lnTo>
                <a:close/>
              </a:path>
              <a:path w="297814" h="297179">
                <a:moveTo>
                  <a:pt x="12331" y="120650"/>
                </a:moveTo>
                <a:lnTo>
                  <a:pt x="12382" y="119379"/>
                </a:lnTo>
                <a:lnTo>
                  <a:pt x="12600" y="119379"/>
                </a:lnTo>
                <a:lnTo>
                  <a:pt x="12331" y="120650"/>
                </a:lnTo>
                <a:close/>
              </a:path>
              <a:path w="297814" h="297179">
                <a:moveTo>
                  <a:pt x="278170" y="220979"/>
                </a:moveTo>
                <a:lnTo>
                  <a:pt x="267817" y="220979"/>
                </a:lnTo>
                <a:lnTo>
                  <a:pt x="271284" y="214629"/>
                </a:lnTo>
                <a:lnTo>
                  <a:pt x="274358" y="208279"/>
                </a:lnTo>
                <a:lnTo>
                  <a:pt x="277139" y="201929"/>
                </a:lnTo>
                <a:lnTo>
                  <a:pt x="279628" y="195579"/>
                </a:lnTo>
                <a:lnTo>
                  <a:pt x="281813" y="189229"/>
                </a:lnTo>
                <a:lnTo>
                  <a:pt x="283679" y="182879"/>
                </a:lnTo>
                <a:lnTo>
                  <a:pt x="285229" y="176529"/>
                </a:lnTo>
                <a:lnTo>
                  <a:pt x="286448" y="168910"/>
                </a:lnTo>
                <a:lnTo>
                  <a:pt x="287324" y="162560"/>
                </a:lnTo>
                <a:lnTo>
                  <a:pt x="287858" y="154939"/>
                </a:lnTo>
                <a:lnTo>
                  <a:pt x="288036" y="148589"/>
                </a:lnTo>
                <a:lnTo>
                  <a:pt x="287845" y="140970"/>
                </a:lnTo>
                <a:lnTo>
                  <a:pt x="287299" y="133350"/>
                </a:lnTo>
                <a:lnTo>
                  <a:pt x="286410" y="127000"/>
                </a:lnTo>
                <a:lnTo>
                  <a:pt x="285178" y="119379"/>
                </a:lnTo>
                <a:lnTo>
                  <a:pt x="294756" y="119379"/>
                </a:lnTo>
                <a:lnTo>
                  <a:pt x="295846" y="125729"/>
                </a:lnTo>
                <a:lnTo>
                  <a:pt x="296799" y="133350"/>
                </a:lnTo>
                <a:lnTo>
                  <a:pt x="297370" y="140970"/>
                </a:lnTo>
                <a:lnTo>
                  <a:pt x="297561" y="148589"/>
                </a:lnTo>
                <a:lnTo>
                  <a:pt x="297370" y="156210"/>
                </a:lnTo>
                <a:lnTo>
                  <a:pt x="290868" y="191770"/>
                </a:lnTo>
                <a:lnTo>
                  <a:pt x="288531" y="199389"/>
                </a:lnTo>
                <a:lnTo>
                  <a:pt x="285864" y="205739"/>
                </a:lnTo>
                <a:lnTo>
                  <a:pt x="282892" y="212089"/>
                </a:lnTo>
                <a:lnTo>
                  <a:pt x="279603" y="218439"/>
                </a:lnTo>
                <a:lnTo>
                  <a:pt x="278170" y="220979"/>
                </a:lnTo>
                <a:close/>
              </a:path>
              <a:path w="297814" h="297179">
                <a:moveTo>
                  <a:pt x="10236" y="134620"/>
                </a:moveTo>
                <a:lnTo>
                  <a:pt x="10261" y="133350"/>
                </a:lnTo>
                <a:lnTo>
                  <a:pt x="10236" y="134620"/>
                </a:lnTo>
                <a:close/>
              </a:path>
              <a:path w="297814" h="297179">
                <a:moveTo>
                  <a:pt x="287324" y="134620"/>
                </a:moveTo>
                <a:lnTo>
                  <a:pt x="287172" y="133350"/>
                </a:lnTo>
                <a:lnTo>
                  <a:pt x="287324" y="134620"/>
                </a:lnTo>
                <a:close/>
              </a:path>
              <a:path w="297814" h="297179">
                <a:moveTo>
                  <a:pt x="30378" y="220979"/>
                </a:moveTo>
                <a:lnTo>
                  <a:pt x="29743" y="220979"/>
                </a:lnTo>
                <a:lnTo>
                  <a:pt x="29629" y="219710"/>
                </a:lnTo>
                <a:lnTo>
                  <a:pt x="30378" y="220979"/>
                </a:lnTo>
                <a:close/>
              </a:path>
              <a:path w="297814" h="297179">
                <a:moveTo>
                  <a:pt x="246119" y="260350"/>
                </a:moveTo>
                <a:lnTo>
                  <a:pt x="232003" y="260350"/>
                </a:lnTo>
                <a:lnTo>
                  <a:pt x="237451" y="255270"/>
                </a:lnTo>
                <a:lnTo>
                  <a:pt x="237274" y="255270"/>
                </a:lnTo>
                <a:lnTo>
                  <a:pt x="242493" y="251460"/>
                </a:lnTo>
                <a:lnTo>
                  <a:pt x="242328" y="251460"/>
                </a:lnTo>
                <a:lnTo>
                  <a:pt x="247332" y="246379"/>
                </a:lnTo>
                <a:lnTo>
                  <a:pt x="247167" y="246379"/>
                </a:lnTo>
                <a:lnTo>
                  <a:pt x="251942" y="241300"/>
                </a:lnTo>
                <a:lnTo>
                  <a:pt x="251790" y="241300"/>
                </a:lnTo>
                <a:lnTo>
                  <a:pt x="256311" y="236220"/>
                </a:lnTo>
                <a:lnTo>
                  <a:pt x="256171" y="236220"/>
                </a:lnTo>
                <a:lnTo>
                  <a:pt x="260438" y="231139"/>
                </a:lnTo>
                <a:lnTo>
                  <a:pt x="260299" y="231139"/>
                </a:lnTo>
                <a:lnTo>
                  <a:pt x="264325" y="226060"/>
                </a:lnTo>
                <a:lnTo>
                  <a:pt x="267944" y="219710"/>
                </a:lnTo>
                <a:lnTo>
                  <a:pt x="267817" y="220979"/>
                </a:lnTo>
                <a:lnTo>
                  <a:pt x="278170" y="220979"/>
                </a:lnTo>
                <a:lnTo>
                  <a:pt x="253987" y="252729"/>
                </a:lnTo>
                <a:lnTo>
                  <a:pt x="248818" y="257810"/>
                </a:lnTo>
                <a:lnTo>
                  <a:pt x="246119" y="260350"/>
                </a:lnTo>
                <a:close/>
              </a:path>
              <a:path w="297814" h="297179">
                <a:moveTo>
                  <a:pt x="66789" y="260350"/>
                </a:moveTo>
                <a:lnTo>
                  <a:pt x="65557" y="260350"/>
                </a:lnTo>
                <a:lnTo>
                  <a:pt x="65379" y="259079"/>
                </a:lnTo>
                <a:lnTo>
                  <a:pt x="66789" y="260350"/>
                </a:lnTo>
                <a:close/>
              </a:path>
              <a:path w="297814" h="297179">
                <a:moveTo>
                  <a:pt x="227943" y="274320"/>
                </a:moveTo>
                <a:lnTo>
                  <a:pt x="209042" y="274320"/>
                </a:lnTo>
                <a:lnTo>
                  <a:pt x="215252" y="270510"/>
                </a:lnTo>
                <a:lnTo>
                  <a:pt x="215049" y="270510"/>
                </a:lnTo>
                <a:lnTo>
                  <a:pt x="221081" y="266700"/>
                </a:lnTo>
                <a:lnTo>
                  <a:pt x="220891" y="266700"/>
                </a:lnTo>
                <a:lnTo>
                  <a:pt x="226733" y="264160"/>
                </a:lnTo>
                <a:lnTo>
                  <a:pt x="226542" y="264160"/>
                </a:lnTo>
                <a:lnTo>
                  <a:pt x="232194" y="259079"/>
                </a:lnTo>
                <a:lnTo>
                  <a:pt x="232003" y="260350"/>
                </a:lnTo>
                <a:lnTo>
                  <a:pt x="246119" y="260350"/>
                </a:lnTo>
                <a:lnTo>
                  <a:pt x="243420" y="262889"/>
                </a:lnTo>
                <a:lnTo>
                  <a:pt x="237807" y="267970"/>
                </a:lnTo>
                <a:lnTo>
                  <a:pt x="231965" y="271779"/>
                </a:lnTo>
                <a:lnTo>
                  <a:pt x="227943" y="274320"/>
                </a:lnTo>
                <a:close/>
              </a:path>
              <a:path w="297814" h="297179">
                <a:moveTo>
                  <a:pt x="90432" y="274320"/>
                </a:moveTo>
                <a:lnTo>
                  <a:pt x="88519" y="274320"/>
                </a:lnTo>
                <a:lnTo>
                  <a:pt x="88303" y="273050"/>
                </a:lnTo>
                <a:lnTo>
                  <a:pt x="90432" y="274320"/>
                </a:lnTo>
                <a:close/>
              </a:path>
              <a:path w="297814" h="297179">
                <a:moveTo>
                  <a:pt x="203314" y="287020"/>
                </a:moveTo>
                <a:lnTo>
                  <a:pt x="162902" y="287020"/>
                </a:lnTo>
                <a:lnTo>
                  <a:pt x="170116" y="285750"/>
                </a:lnTo>
                <a:lnTo>
                  <a:pt x="169875" y="285750"/>
                </a:lnTo>
                <a:lnTo>
                  <a:pt x="176974" y="284479"/>
                </a:lnTo>
                <a:lnTo>
                  <a:pt x="176733" y="284479"/>
                </a:lnTo>
                <a:lnTo>
                  <a:pt x="183705" y="283210"/>
                </a:lnTo>
                <a:lnTo>
                  <a:pt x="183476" y="283210"/>
                </a:lnTo>
                <a:lnTo>
                  <a:pt x="190309" y="280670"/>
                </a:lnTo>
                <a:lnTo>
                  <a:pt x="190080" y="280670"/>
                </a:lnTo>
                <a:lnTo>
                  <a:pt x="196773" y="279400"/>
                </a:lnTo>
                <a:lnTo>
                  <a:pt x="196557" y="279400"/>
                </a:lnTo>
                <a:lnTo>
                  <a:pt x="203085" y="276860"/>
                </a:lnTo>
                <a:lnTo>
                  <a:pt x="202882" y="276860"/>
                </a:lnTo>
                <a:lnTo>
                  <a:pt x="209257" y="273050"/>
                </a:lnTo>
                <a:lnTo>
                  <a:pt x="209042" y="274320"/>
                </a:lnTo>
                <a:lnTo>
                  <a:pt x="227943" y="274320"/>
                </a:lnTo>
                <a:lnTo>
                  <a:pt x="225933" y="275589"/>
                </a:lnTo>
                <a:lnTo>
                  <a:pt x="219697" y="279400"/>
                </a:lnTo>
                <a:lnTo>
                  <a:pt x="213283" y="281939"/>
                </a:lnTo>
                <a:lnTo>
                  <a:pt x="206692" y="285750"/>
                </a:lnTo>
                <a:lnTo>
                  <a:pt x="203314" y="287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066531" y="4782426"/>
            <a:ext cx="28750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061223" y="4777663"/>
            <a:ext cx="297815" cy="297180"/>
          </a:xfrm>
          <a:custGeom>
            <a:avLst/>
            <a:gdLst/>
            <a:ahLst/>
            <a:cxnLst/>
            <a:rect l="l" t="t" r="r" b="b"/>
            <a:pathLst>
              <a:path w="297815" h="297179">
                <a:moveTo>
                  <a:pt x="156438" y="297179"/>
                </a:moveTo>
                <a:lnTo>
                  <a:pt x="141135" y="297179"/>
                </a:lnTo>
                <a:lnTo>
                  <a:pt x="104546" y="290829"/>
                </a:lnTo>
                <a:lnTo>
                  <a:pt x="90868" y="285750"/>
                </a:lnTo>
                <a:lnTo>
                  <a:pt x="84277" y="281939"/>
                </a:lnTo>
                <a:lnTo>
                  <a:pt x="77863" y="279400"/>
                </a:lnTo>
                <a:lnTo>
                  <a:pt x="43586" y="252729"/>
                </a:lnTo>
                <a:lnTo>
                  <a:pt x="17970" y="218439"/>
                </a:lnTo>
                <a:lnTo>
                  <a:pt x="6692" y="191770"/>
                </a:lnTo>
                <a:lnTo>
                  <a:pt x="4686" y="185420"/>
                </a:lnTo>
                <a:lnTo>
                  <a:pt x="0" y="148589"/>
                </a:lnTo>
                <a:lnTo>
                  <a:pt x="203" y="140970"/>
                </a:lnTo>
                <a:lnTo>
                  <a:pt x="6692" y="104139"/>
                </a:lnTo>
                <a:lnTo>
                  <a:pt x="9029" y="96520"/>
                </a:lnTo>
                <a:lnTo>
                  <a:pt x="29565" y="59689"/>
                </a:lnTo>
                <a:lnTo>
                  <a:pt x="33985" y="53339"/>
                </a:lnTo>
                <a:lnTo>
                  <a:pt x="65595" y="25400"/>
                </a:lnTo>
                <a:lnTo>
                  <a:pt x="71640" y="20320"/>
                </a:lnTo>
                <a:lnTo>
                  <a:pt x="77863" y="17779"/>
                </a:lnTo>
                <a:lnTo>
                  <a:pt x="84277" y="13970"/>
                </a:lnTo>
                <a:lnTo>
                  <a:pt x="90868" y="11429"/>
                </a:lnTo>
                <a:lnTo>
                  <a:pt x="97637" y="8889"/>
                </a:lnTo>
                <a:lnTo>
                  <a:pt x="111607" y="3810"/>
                </a:lnTo>
                <a:lnTo>
                  <a:pt x="133578" y="0"/>
                </a:lnTo>
                <a:lnTo>
                  <a:pt x="163995" y="0"/>
                </a:lnTo>
                <a:lnTo>
                  <a:pt x="185966" y="3810"/>
                </a:lnTo>
                <a:lnTo>
                  <a:pt x="199936" y="8889"/>
                </a:lnTo>
                <a:lnTo>
                  <a:pt x="141732" y="8889"/>
                </a:lnTo>
                <a:lnTo>
                  <a:pt x="134416" y="10160"/>
                </a:lnTo>
                <a:lnTo>
                  <a:pt x="127685" y="10160"/>
                </a:lnTo>
                <a:lnTo>
                  <a:pt x="120599" y="11429"/>
                </a:lnTo>
                <a:lnTo>
                  <a:pt x="120827" y="11429"/>
                </a:lnTo>
                <a:lnTo>
                  <a:pt x="113868" y="12700"/>
                </a:lnTo>
                <a:lnTo>
                  <a:pt x="114096" y="12700"/>
                </a:lnTo>
                <a:lnTo>
                  <a:pt x="107264" y="15239"/>
                </a:lnTo>
                <a:lnTo>
                  <a:pt x="107492" y="15239"/>
                </a:lnTo>
                <a:lnTo>
                  <a:pt x="100799" y="17779"/>
                </a:lnTo>
                <a:lnTo>
                  <a:pt x="101015" y="17779"/>
                </a:lnTo>
                <a:lnTo>
                  <a:pt x="94475" y="20320"/>
                </a:lnTo>
                <a:lnTo>
                  <a:pt x="94691" y="20320"/>
                </a:lnTo>
                <a:lnTo>
                  <a:pt x="88315" y="22860"/>
                </a:lnTo>
                <a:lnTo>
                  <a:pt x="88519" y="22860"/>
                </a:lnTo>
                <a:lnTo>
                  <a:pt x="82308" y="25400"/>
                </a:lnTo>
                <a:lnTo>
                  <a:pt x="82511" y="25400"/>
                </a:lnTo>
                <a:lnTo>
                  <a:pt x="76479" y="29210"/>
                </a:lnTo>
                <a:lnTo>
                  <a:pt x="76682" y="29210"/>
                </a:lnTo>
                <a:lnTo>
                  <a:pt x="70840" y="33020"/>
                </a:lnTo>
                <a:lnTo>
                  <a:pt x="71031" y="33020"/>
                </a:lnTo>
                <a:lnTo>
                  <a:pt x="65379" y="36829"/>
                </a:lnTo>
                <a:lnTo>
                  <a:pt x="65557" y="36829"/>
                </a:lnTo>
                <a:lnTo>
                  <a:pt x="60121" y="40639"/>
                </a:lnTo>
                <a:lnTo>
                  <a:pt x="60299" y="40639"/>
                </a:lnTo>
                <a:lnTo>
                  <a:pt x="56375" y="44450"/>
                </a:lnTo>
                <a:lnTo>
                  <a:pt x="55245" y="44450"/>
                </a:lnTo>
                <a:lnTo>
                  <a:pt x="50241" y="49529"/>
                </a:lnTo>
                <a:lnTo>
                  <a:pt x="50393" y="49529"/>
                </a:lnTo>
                <a:lnTo>
                  <a:pt x="45631" y="54610"/>
                </a:lnTo>
                <a:lnTo>
                  <a:pt x="45783" y="54610"/>
                </a:lnTo>
                <a:lnTo>
                  <a:pt x="41262" y="59689"/>
                </a:lnTo>
                <a:lnTo>
                  <a:pt x="41401" y="59689"/>
                </a:lnTo>
                <a:lnTo>
                  <a:pt x="37122" y="64770"/>
                </a:lnTo>
                <a:lnTo>
                  <a:pt x="37261" y="64770"/>
                </a:lnTo>
                <a:lnTo>
                  <a:pt x="33248" y="69850"/>
                </a:lnTo>
                <a:lnTo>
                  <a:pt x="29629" y="76200"/>
                </a:lnTo>
                <a:lnTo>
                  <a:pt x="26276" y="81279"/>
                </a:lnTo>
                <a:lnTo>
                  <a:pt x="23215" y="87629"/>
                </a:lnTo>
                <a:lnTo>
                  <a:pt x="20421" y="93979"/>
                </a:lnTo>
                <a:lnTo>
                  <a:pt x="17945" y="100329"/>
                </a:lnTo>
                <a:lnTo>
                  <a:pt x="15760" y="106679"/>
                </a:lnTo>
                <a:lnTo>
                  <a:pt x="13881" y="113029"/>
                </a:lnTo>
                <a:lnTo>
                  <a:pt x="12600" y="119379"/>
                </a:lnTo>
                <a:lnTo>
                  <a:pt x="12382" y="119379"/>
                </a:lnTo>
                <a:lnTo>
                  <a:pt x="11112" y="127000"/>
                </a:lnTo>
                <a:lnTo>
                  <a:pt x="10388" y="133350"/>
                </a:lnTo>
                <a:lnTo>
                  <a:pt x="10261" y="133350"/>
                </a:lnTo>
                <a:lnTo>
                  <a:pt x="9702" y="140970"/>
                </a:lnTo>
                <a:lnTo>
                  <a:pt x="9525" y="148589"/>
                </a:lnTo>
                <a:lnTo>
                  <a:pt x="9715" y="154939"/>
                </a:lnTo>
                <a:lnTo>
                  <a:pt x="10261" y="162560"/>
                </a:lnTo>
                <a:lnTo>
                  <a:pt x="11150" y="168910"/>
                </a:lnTo>
                <a:lnTo>
                  <a:pt x="12382" y="176529"/>
                </a:lnTo>
                <a:lnTo>
                  <a:pt x="13944" y="182879"/>
                </a:lnTo>
                <a:lnTo>
                  <a:pt x="15824" y="189229"/>
                </a:lnTo>
                <a:lnTo>
                  <a:pt x="18021" y="195579"/>
                </a:lnTo>
                <a:lnTo>
                  <a:pt x="20523" y="201929"/>
                </a:lnTo>
                <a:lnTo>
                  <a:pt x="23317" y="208279"/>
                </a:lnTo>
                <a:lnTo>
                  <a:pt x="26390" y="214629"/>
                </a:lnTo>
                <a:lnTo>
                  <a:pt x="29743" y="220979"/>
                </a:lnTo>
                <a:lnTo>
                  <a:pt x="30378" y="220979"/>
                </a:lnTo>
                <a:lnTo>
                  <a:pt x="33375" y="226060"/>
                </a:lnTo>
                <a:lnTo>
                  <a:pt x="37261" y="231139"/>
                </a:lnTo>
                <a:lnTo>
                  <a:pt x="37122" y="231139"/>
                </a:lnTo>
                <a:lnTo>
                  <a:pt x="41401" y="236220"/>
                </a:lnTo>
                <a:lnTo>
                  <a:pt x="41262" y="236220"/>
                </a:lnTo>
                <a:lnTo>
                  <a:pt x="45783" y="241300"/>
                </a:lnTo>
                <a:lnTo>
                  <a:pt x="45631" y="241300"/>
                </a:lnTo>
                <a:lnTo>
                  <a:pt x="50393" y="246379"/>
                </a:lnTo>
                <a:lnTo>
                  <a:pt x="50241" y="246379"/>
                </a:lnTo>
                <a:lnTo>
                  <a:pt x="55245" y="251460"/>
                </a:lnTo>
                <a:lnTo>
                  <a:pt x="55067" y="251460"/>
                </a:lnTo>
                <a:lnTo>
                  <a:pt x="60299" y="255270"/>
                </a:lnTo>
                <a:lnTo>
                  <a:pt x="60121" y="255270"/>
                </a:lnTo>
                <a:lnTo>
                  <a:pt x="65557" y="260350"/>
                </a:lnTo>
                <a:lnTo>
                  <a:pt x="66792" y="260350"/>
                </a:lnTo>
                <a:lnTo>
                  <a:pt x="71031" y="264160"/>
                </a:lnTo>
                <a:lnTo>
                  <a:pt x="70840" y="264160"/>
                </a:lnTo>
                <a:lnTo>
                  <a:pt x="76682" y="266700"/>
                </a:lnTo>
                <a:lnTo>
                  <a:pt x="76479" y="266700"/>
                </a:lnTo>
                <a:lnTo>
                  <a:pt x="82511" y="270510"/>
                </a:lnTo>
                <a:lnTo>
                  <a:pt x="82308" y="270510"/>
                </a:lnTo>
                <a:lnTo>
                  <a:pt x="88519" y="274320"/>
                </a:lnTo>
                <a:lnTo>
                  <a:pt x="90440" y="274320"/>
                </a:lnTo>
                <a:lnTo>
                  <a:pt x="94691" y="276860"/>
                </a:lnTo>
                <a:lnTo>
                  <a:pt x="94475" y="276860"/>
                </a:lnTo>
                <a:lnTo>
                  <a:pt x="101015" y="279400"/>
                </a:lnTo>
                <a:lnTo>
                  <a:pt x="100799" y="279400"/>
                </a:lnTo>
                <a:lnTo>
                  <a:pt x="107492" y="280670"/>
                </a:lnTo>
                <a:lnTo>
                  <a:pt x="107264" y="280670"/>
                </a:lnTo>
                <a:lnTo>
                  <a:pt x="114096" y="283210"/>
                </a:lnTo>
                <a:lnTo>
                  <a:pt x="113868" y="283210"/>
                </a:lnTo>
                <a:lnTo>
                  <a:pt x="120827" y="284479"/>
                </a:lnTo>
                <a:lnTo>
                  <a:pt x="120599" y="284479"/>
                </a:lnTo>
                <a:lnTo>
                  <a:pt x="127685" y="285750"/>
                </a:lnTo>
                <a:lnTo>
                  <a:pt x="127457" y="285750"/>
                </a:lnTo>
                <a:lnTo>
                  <a:pt x="134658" y="287020"/>
                </a:lnTo>
                <a:lnTo>
                  <a:pt x="203320" y="287020"/>
                </a:lnTo>
                <a:lnTo>
                  <a:pt x="193027" y="290829"/>
                </a:lnTo>
                <a:lnTo>
                  <a:pt x="156438" y="297179"/>
                </a:lnTo>
                <a:close/>
              </a:path>
              <a:path w="297815" h="297179">
                <a:moveTo>
                  <a:pt x="242506" y="45720"/>
                </a:moveTo>
                <a:lnTo>
                  <a:pt x="237274" y="40639"/>
                </a:lnTo>
                <a:lnTo>
                  <a:pt x="237451" y="40639"/>
                </a:lnTo>
                <a:lnTo>
                  <a:pt x="232016" y="36829"/>
                </a:lnTo>
                <a:lnTo>
                  <a:pt x="232194" y="36829"/>
                </a:lnTo>
                <a:lnTo>
                  <a:pt x="226542" y="33020"/>
                </a:lnTo>
                <a:lnTo>
                  <a:pt x="226733" y="33020"/>
                </a:lnTo>
                <a:lnTo>
                  <a:pt x="220891" y="29210"/>
                </a:lnTo>
                <a:lnTo>
                  <a:pt x="221094" y="29210"/>
                </a:lnTo>
                <a:lnTo>
                  <a:pt x="215061" y="25400"/>
                </a:lnTo>
                <a:lnTo>
                  <a:pt x="215265" y="25400"/>
                </a:lnTo>
                <a:lnTo>
                  <a:pt x="209054" y="22860"/>
                </a:lnTo>
                <a:lnTo>
                  <a:pt x="209257" y="22860"/>
                </a:lnTo>
                <a:lnTo>
                  <a:pt x="202882" y="20320"/>
                </a:lnTo>
                <a:lnTo>
                  <a:pt x="203098" y="20320"/>
                </a:lnTo>
                <a:lnTo>
                  <a:pt x="196557" y="17779"/>
                </a:lnTo>
                <a:lnTo>
                  <a:pt x="196773" y="17779"/>
                </a:lnTo>
                <a:lnTo>
                  <a:pt x="190080" y="15239"/>
                </a:lnTo>
                <a:lnTo>
                  <a:pt x="190309" y="15239"/>
                </a:lnTo>
                <a:lnTo>
                  <a:pt x="183476" y="12700"/>
                </a:lnTo>
                <a:lnTo>
                  <a:pt x="183705" y="12700"/>
                </a:lnTo>
                <a:lnTo>
                  <a:pt x="176745" y="11429"/>
                </a:lnTo>
                <a:lnTo>
                  <a:pt x="176974" y="11429"/>
                </a:lnTo>
                <a:lnTo>
                  <a:pt x="169875" y="10160"/>
                </a:lnTo>
                <a:lnTo>
                  <a:pt x="163144" y="10160"/>
                </a:lnTo>
                <a:lnTo>
                  <a:pt x="155841" y="8889"/>
                </a:lnTo>
                <a:lnTo>
                  <a:pt x="199936" y="8889"/>
                </a:lnTo>
                <a:lnTo>
                  <a:pt x="206705" y="11429"/>
                </a:lnTo>
                <a:lnTo>
                  <a:pt x="213296" y="13970"/>
                </a:lnTo>
                <a:lnTo>
                  <a:pt x="219710" y="17779"/>
                </a:lnTo>
                <a:lnTo>
                  <a:pt x="225933" y="20320"/>
                </a:lnTo>
                <a:lnTo>
                  <a:pt x="231978" y="25400"/>
                </a:lnTo>
                <a:lnTo>
                  <a:pt x="237807" y="29210"/>
                </a:lnTo>
                <a:lnTo>
                  <a:pt x="243420" y="33020"/>
                </a:lnTo>
                <a:lnTo>
                  <a:pt x="248818" y="38100"/>
                </a:lnTo>
                <a:lnTo>
                  <a:pt x="253987" y="43179"/>
                </a:lnTo>
                <a:lnTo>
                  <a:pt x="255219" y="44450"/>
                </a:lnTo>
                <a:lnTo>
                  <a:pt x="242328" y="44450"/>
                </a:lnTo>
                <a:lnTo>
                  <a:pt x="242506" y="45720"/>
                </a:lnTo>
                <a:close/>
              </a:path>
              <a:path w="297815" h="297179">
                <a:moveTo>
                  <a:pt x="55067" y="45720"/>
                </a:moveTo>
                <a:lnTo>
                  <a:pt x="55245" y="44450"/>
                </a:lnTo>
                <a:lnTo>
                  <a:pt x="56375" y="44450"/>
                </a:lnTo>
                <a:lnTo>
                  <a:pt x="55067" y="45720"/>
                </a:lnTo>
                <a:close/>
              </a:path>
              <a:path w="297815" h="297179">
                <a:moveTo>
                  <a:pt x="285242" y="120650"/>
                </a:moveTo>
                <a:lnTo>
                  <a:pt x="283629" y="113029"/>
                </a:lnTo>
                <a:lnTo>
                  <a:pt x="281749" y="106679"/>
                </a:lnTo>
                <a:lnTo>
                  <a:pt x="279552" y="100329"/>
                </a:lnTo>
                <a:lnTo>
                  <a:pt x="277050" y="93979"/>
                </a:lnTo>
                <a:lnTo>
                  <a:pt x="274256" y="87629"/>
                </a:lnTo>
                <a:lnTo>
                  <a:pt x="271183" y="81279"/>
                </a:lnTo>
                <a:lnTo>
                  <a:pt x="267830" y="76200"/>
                </a:lnTo>
                <a:lnTo>
                  <a:pt x="264198" y="69850"/>
                </a:lnTo>
                <a:lnTo>
                  <a:pt x="260311" y="64770"/>
                </a:lnTo>
                <a:lnTo>
                  <a:pt x="260451" y="64770"/>
                </a:lnTo>
                <a:lnTo>
                  <a:pt x="256171" y="59689"/>
                </a:lnTo>
                <a:lnTo>
                  <a:pt x="256311" y="59689"/>
                </a:lnTo>
                <a:lnTo>
                  <a:pt x="251790" y="54610"/>
                </a:lnTo>
                <a:lnTo>
                  <a:pt x="251942" y="54610"/>
                </a:lnTo>
                <a:lnTo>
                  <a:pt x="247180" y="49529"/>
                </a:lnTo>
                <a:lnTo>
                  <a:pt x="247332" y="49529"/>
                </a:lnTo>
                <a:lnTo>
                  <a:pt x="242328" y="44450"/>
                </a:lnTo>
                <a:lnTo>
                  <a:pt x="255219" y="44450"/>
                </a:lnTo>
                <a:lnTo>
                  <a:pt x="258914" y="48260"/>
                </a:lnTo>
                <a:lnTo>
                  <a:pt x="263588" y="53339"/>
                </a:lnTo>
                <a:lnTo>
                  <a:pt x="268008" y="59689"/>
                </a:lnTo>
                <a:lnTo>
                  <a:pt x="272148" y="64770"/>
                </a:lnTo>
                <a:lnTo>
                  <a:pt x="290880" y="104139"/>
                </a:lnTo>
                <a:lnTo>
                  <a:pt x="292887" y="110489"/>
                </a:lnTo>
                <a:lnTo>
                  <a:pt x="294538" y="118110"/>
                </a:lnTo>
                <a:lnTo>
                  <a:pt x="294756" y="119379"/>
                </a:lnTo>
                <a:lnTo>
                  <a:pt x="285191" y="119379"/>
                </a:lnTo>
                <a:lnTo>
                  <a:pt x="285242" y="120650"/>
                </a:lnTo>
                <a:close/>
              </a:path>
              <a:path w="297815" h="297179">
                <a:moveTo>
                  <a:pt x="12331" y="120650"/>
                </a:moveTo>
                <a:lnTo>
                  <a:pt x="12382" y="119379"/>
                </a:lnTo>
                <a:lnTo>
                  <a:pt x="12600" y="119379"/>
                </a:lnTo>
                <a:lnTo>
                  <a:pt x="12331" y="120650"/>
                </a:lnTo>
                <a:close/>
              </a:path>
              <a:path w="297815" h="297179">
                <a:moveTo>
                  <a:pt x="287337" y="134620"/>
                </a:moveTo>
                <a:lnTo>
                  <a:pt x="286423" y="127000"/>
                </a:lnTo>
                <a:lnTo>
                  <a:pt x="285191" y="119379"/>
                </a:lnTo>
                <a:lnTo>
                  <a:pt x="294756" y="119379"/>
                </a:lnTo>
                <a:lnTo>
                  <a:pt x="295846" y="125729"/>
                </a:lnTo>
                <a:lnTo>
                  <a:pt x="296799" y="133350"/>
                </a:lnTo>
                <a:lnTo>
                  <a:pt x="287312" y="133350"/>
                </a:lnTo>
                <a:lnTo>
                  <a:pt x="287337" y="134620"/>
                </a:lnTo>
                <a:close/>
              </a:path>
              <a:path w="297815" h="297179">
                <a:moveTo>
                  <a:pt x="10236" y="134620"/>
                </a:moveTo>
                <a:lnTo>
                  <a:pt x="10261" y="133350"/>
                </a:lnTo>
                <a:lnTo>
                  <a:pt x="10388" y="133350"/>
                </a:lnTo>
                <a:lnTo>
                  <a:pt x="10236" y="134620"/>
                </a:lnTo>
                <a:close/>
              </a:path>
              <a:path w="297815" h="297179">
                <a:moveTo>
                  <a:pt x="278170" y="220979"/>
                </a:moveTo>
                <a:lnTo>
                  <a:pt x="267830" y="220979"/>
                </a:lnTo>
                <a:lnTo>
                  <a:pt x="271297" y="214629"/>
                </a:lnTo>
                <a:lnTo>
                  <a:pt x="274358" y="208279"/>
                </a:lnTo>
                <a:lnTo>
                  <a:pt x="277139" y="201929"/>
                </a:lnTo>
                <a:lnTo>
                  <a:pt x="279628" y="195579"/>
                </a:lnTo>
                <a:lnTo>
                  <a:pt x="281813" y="189229"/>
                </a:lnTo>
                <a:lnTo>
                  <a:pt x="283692" y="182879"/>
                </a:lnTo>
                <a:lnTo>
                  <a:pt x="285242" y="176529"/>
                </a:lnTo>
                <a:lnTo>
                  <a:pt x="286448" y="168910"/>
                </a:lnTo>
                <a:lnTo>
                  <a:pt x="287337" y="162560"/>
                </a:lnTo>
                <a:lnTo>
                  <a:pt x="287870" y="154939"/>
                </a:lnTo>
                <a:lnTo>
                  <a:pt x="288036" y="148589"/>
                </a:lnTo>
                <a:lnTo>
                  <a:pt x="287858" y="140970"/>
                </a:lnTo>
                <a:lnTo>
                  <a:pt x="287312" y="133350"/>
                </a:lnTo>
                <a:lnTo>
                  <a:pt x="296799" y="133350"/>
                </a:lnTo>
                <a:lnTo>
                  <a:pt x="297370" y="140970"/>
                </a:lnTo>
                <a:lnTo>
                  <a:pt x="297561" y="148589"/>
                </a:lnTo>
                <a:lnTo>
                  <a:pt x="297370" y="156210"/>
                </a:lnTo>
                <a:lnTo>
                  <a:pt x="290880" y="191770"/>
                </a:lnTo>
                <a:lnTo>
                  <a:pt x="288531" y="199389"/>
                </a:lnTo>
                <a:lnTo>
                  <a:pt x="285876" y="205739"/>
                </a:lnTo>
                <a:lnTo>
                  <a:pt x="282892" y="212089"/>
                </a:lnTo>
                <a:lnTo>
                  <a:pt x="279603" y="218439"/>
                </a:lnTo>
                <a:lnTo>
                  <a:pt x="278170" y="220979"/>
                </a:lnTo>
                <a:close/>
              </a:path>
              <a:path w="297815" h="297179">
                <a:moveTo>
                  <a:pt x="30378" y="220979"/>
                </a:moveTo>
                <a:lnTo>
                  <a:pt x="29743" y="220979"/>
                </a:lnTo>
                <a:lnTo>
                  <a:pt x="29629" y="219710"/>
                </a:lnTo>
                <a:lnTo>
                  <a:pt x="30378" y="220979"/>
                </a:lnTo>
                <a:close/>
              </a:path>
              <a:path w="297815" h="297179">
                <a:moveTo>
                  <a:pt x="246119" y="260350"/>
                </a:moveTo>
                <a:lnTo>
                  <a:pt x="232016" y="260350"/>
                </a:lnTo>
                <a:lnTo>
                  <a:pt x="237451" y="255270"/>
                </a:lnTo>
                <a:lnTo>
                  <a:pt x="237274" y="255270"/>
                </a:lnTo>
                <a:lnTo>
                  <a:pt x="242506" y="251460"/>
                </a:lnTo>
                <a:lnTo>
                  <a:pt x="242328" y="251460"/>
                </a:lnTo>
                <a:lnTo>
                  <a:pt x="247332" y="246379"/>
                </a:lnTo>
                <a:lnTo>
                  <a:pt x="247180" y="246379"/>
                </a:lnTo>
                <a:lnTo>
                  <a:pt x="251942" y="241300"/>
                </a:lnTo>
                <a:lnTo>
                  <a:pt x="251790" y="241300"/>
                </a:lnTo>
                <a:lnTo>
                  <a:pt x="256311" y="236220"/>
                </a:lnTo>
                <a:lnTo>
                  <a:pt x="256171" y="236220"/>
                </a:lnTo>
                <a:lnTo>
                  <a:pt x="260451" y="231139"/>
                </a:lnTo>
                <a:lnTo>
                  <a:pt x="260311" y="231139"/>
                </a:lnTo>
                <a:lnTo>
                  <a:pt x="264325" y="226060"/>
                </a:lnTo>
                <a:lnTo>
                  <a:pt x="267944" y="219710"/>
                </a:lnTo>
                <a:lnTo>
                  <a:pt x="267830" y="220979"/>
                </a:lnTo>
                <a:lnTo>
                  <a:pt x="278170" y="220979"/>
                </a:lnTo>
                <a:lnTo>
                  <a:pt x="253987" y="252729"/>
                </a:lnTo>
                <a:lnTo>
                  <a:pt x="248818" y="257810"/>
                </a:lnTo>
                <a:lnTo>
                  <a:pt x="246119" y="260350"/>
                </a:lnTo>
                <a:close/>
              </a:path>
              <a:path w="297815" h="297179">
                <a:moveTo>
                  <a:pt x="66792" y="260350"/>
                </a:moveTo>
                <a:lnTo>
                  <a:pt x="65557" y="260350"/>
                </a:lnTo>
                <a:lnTo>
                  <a:pt x="65379" y="259079"/>
                </a:lnTo>
                <a:lnTo>
                  <a:pt x="66792" y="260350"/>
                </a:lnTo>
                <a:close/>
              </a:path>
              <a:path w="297815" h="297179">
                <a:moveTo>
                  <a:pt x="227948" y="274320"/>
                </a:moveTo>
                <a:lnTo>
                  <a:pt x="209054" y="274320"/>
                </a:lnTo>
                <a:lnTo>
                  <a:pt x="215265" y="270510"/>
                </a:lnTo>
                <a:lnTo>
                  <a:pt x="215061" y="270510"/>
                </a:lnTo>
                <a:lnTo>
                  <a:pt x="221094" y="266700"/>
                </a:lnTo>
                <a:lnTo>
                  <a:pt x="220891" y="266700"/>
                </a:lnTo>
                <a:lnTo>
                  <a:pt x="226733" y="264160"/>
                </a:lnTo>
                <a:lnTo>
                  <a:pt x="226542" y="264160"/>
                </a:lnTo>
                <a:lnTo>
                  <a:pt x="232194" y="259079"/>
                </a:lnTo>
                <a:lnTo>
                  <a:pt x="232016" y="260350"/>
                </a:lnTo>
                <a:lnTo>
                  <a:pt x="246119" y="260350"/>
                </a:lnTo>
                <a:lnTo>
                  <a:pt x="243420" y="262889"/>
                </a:lnTo>
                <a:lnTo>
                  <a:pt x="237807" y="267970"/>
                </a:lnTo>
                <a:lnTo>
                  <a:pt x="231978" y="271779"/>
                </a:lnTo>
                <a:lnTo>
                  <a:pt x="227948" y="274320"/>
                </a:lnTo>
                <a:close/>
              </a:path>
              <a:path w="297815" h="297179">
                <a:moveTo>
                  <a:pt x="90440" y="274320"/>
                </a:moveTo>
                <a:lnTo>
                  <a:pt x="88519" y="274320"/>
                </a:lnTo>
                <a:lnTo>
                  <a:pt x="88315" y="273050"/>
                </a:lnTo>
                <a:lnTo>
                  <a:pt x="90440" y="274320"/>
                </a:lnTo>
                <a:close/>
              </a:path>
              <a:path w="297815" h="297179">
                <a:moveTo>
                  <a:pt x="203320" y="287020"/>
                </a:moveTo>
                <a:lnTo>
                  <a:pt x="162915" y="287020"/>
                </a:lnTo>
                <a:lnTo>
                  <a:pt x="170116" y="285750"/>
                </a:lnTo>
                <a:lnTo>
                  <a:pt x="169875" y="285750"/>
                </a:lnTo>
                <a:lnTo>
                  <a:pt x="176974" y="284479"/>
                </a:lnTo>
                <a:lnTo>
                  <a:pt x="176745" y="284479"/>
                </a:lnTo>
                <a:lnTo>
                  <a:pt x="183705" y="283210"/>
                </a:lnTo>
                <a:lnTo>
                  <a:pt x="183476" y="283210"/>
                </a:lnTo>
                <a:lnTo>
                  <a:pt x="190309" y="280670"/>
                </a:lnTo>
                <a:lnTo>
                  <a:pt x="190080" y="280670"/>
                </a:lnTo>
                <a:lnTo>
                  <a:pt x="196773" y="279400"/>
                </a:lnTo>
                <a:lnTo>
                  <a:pt x="196557" y="279400"/>
                </a:lnTo>
                <a:lnTo>
                  <a:pt x="203098" y="276860"/>
                </a:lnTo>
                <a:lnTo>
                  <a:pt x="202882" y="276860"/>
                </a:lnTo>
                <a:lnTo>
                  <a:pt x="209257" y="273050"/>
                </a:lnTo>
                <a:lnTo>
                  <a:pt x="209054" y="274320"/>
                </a:lnTo>
                <a:lnTo>
                  <a:pt x="227948" y="274320"/>
                </a:lnTo>
                <a:lnTo>
                  <a:pt x="225933" y="275589"/>
                </a:lnTo>
                <a:lnTo>
                  <a:pt x="219710" y="279400"/>
                </a:lnTo>
                <a:lnTo>
                  <a:pt x="213296" y="281939"/>
                </a:lnTo>
                <a:lnTo>
                  <a:pt x="206705" y="285750"/>
                </a:lnTo>
                <a:lnTo>
                  <a:pt x="203320" y="287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8108733" y="4757445"/>
            <a:ext cx="2324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—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732970" y="4757445"/>
            <a:ext cx="2324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—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8359000" y="4003103"/>
            <a:ext cx="756285" cy="190500"/>
          </a:xfrm>
          <a:custGeom>
            <a:avLst/>
            <a:gdLst/>
            <a:ahLst/>
            <a:cxnLst/>
            <a:rect l="l" t="t" r="r" b="b"/>
            <a:pathLst>
              <a:path w="756284" h="190500">
                <a:moveTo>
                  <a:pt x="565581" y="190500"/>
                </a:moveTo>
                <a:lnTo>
                  <a:pt x="660831" y="95250"/>
                </a:lnTo>
                <a:lnTo>
                  <a:pt x="565581" y="0"/>
                </a:lnTo>
                <a:lnTo>
                  <a:pt x="717981" y="76200"/>
                </a:lnTo>
                <a:lnTo>
                  <a:pt x="684644" y="76200"/>
                </a:lnTo>
                <a:lnTo>
                  <a:pt x="684644" y="114300"/>
                </a:lnTo>
                <a:lnTo>
                  <a:pt x="717981" y="114300"/>
                </a:lnTo>
                <a:lnTo>
                  <a:pt x="565581" y="190500"/>
                </a:lnTo>
                <a:close/>
              </a:path>
              <a:path w="756284" h="190500">
                <a:moveTo>
                  <a:pt x="641781" y="114300"/>
                </a:moveTo>
                <a:lnTo>
                  <a:pt x="0" y="114300"/>
                </a:lnTo>
                <a:lnTo>
                  <a:pt x="0" y="76200"/>
                </a:lnTo>
                <a:lnTo>
                  <a:pt x="641781" y="76200"/>
                </a:lnTo>
                <a:lnTo>
                  <a:pt x="660831" y="95250"/>
                </a:lnTo>
                <a:lnTo>
                  <a:pt x="641781" y="114300"/>
                </a:lnTo>
                <a:close/>
              </a:path>
              <a:path w="756284" h="190500">
                <a:moveTo>
                  <a:pt x="717981" y="114300"/>
                </a:moveTo>
                <a:lnTo>
                  <a:pt x="684644" y="114300"/>
                </a:lnTo>
                <a:lnTo>
                  <a:pt x="684644" y="76200"/>
                </a:lnTo>
                <a:lnTo>
                  <a:pt x="717981" y="76200"/>
                </a:lnTo>
                <a:lnTo>
                  <a:pt x="756081" y="95250"/>
                </a:lnTo>
                <a:lnTo>
                  <a:pt x="717981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8683218" y="3562146"/>
            <a:ext cx="41211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908" sz="1725" spc="30" b="1">
                <a:solidFill>
                  <a:srgbClr val="FF0000"/>
                </a:solidFill>
                <a:latin typeface="宋体"/>
                <a:cs typeface="宋体"/>
              </a:rPr>
              <a:t>斥</a:t>
            </a:r>
            <a:endParaRPr baseline="-16908" sz="1725">
              <a:latin typeface="宋体"/>
              <a:cs typeface="宋体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933645" y="4003103"/>
            <a:ext cx="756285" cy="190500"/>
          </a:xfrm>
          <a:custGeom>
            <a:avLst/>
            <a:gdLst/>
            <a:ahLst/>
            <a:cxnLst/>
            <a:rect l="l" t="t" r="r" b="b"/>
            <a:pathLst>
              <a:path w="756285" h="190500">
                <a:moveTo>
                  <a:pt x="190500" y="190500"/>
                </a:moveTo>
                <a:lnTo>
                  <a:pt x="0" y="95250"/>
                </a:lnTo>
                <a:lnTo>
                  <a:pt x="190500" y="0"/>
                </a:lnTo>
                <a:lnTo>
                  <a:pt x="114300" y="76200"/>
                </a:lnTo>
                <a:lnTo>
                  <a:pt x="71437" y="76200"/>
                </a:lnTo>
                <a:lnTo>
                  <a:pt x="71437" y="114300"/>
                </a:lnTo>
                <a:lnTo>
                  <a:pt x="114300" y="114300"/>
                </a:lnTo>
                <a:lnTo>
                  <a:pt x="190500" y="190500"/>
                </a:lnTo>
                <a:close/>
              </a:path>
              <a:path w="756285" h="190500">
                <a:moveTo>
                  <a:pt x="114300" y="114300"/>
                </a:moveTo>
                <a:lnTo>
                  <a:pt x="71437" y="114300"/>
                </a:lnTo>
                <a:lnTo>
                  <a:pt x="71437" y="76200"/>
                </a:lnTo>
                <a:lnTo>
                  <a:pt x="114300" y="76200"/>
                </a:lnTo>
                <a:lnTo>
                  <a:pt x="95250" y="95250"/>
                </a:lnTo>
                <a:lnTo>
                  <a:pt x="114300" y="114300"/>
                </a:lnTo>
                <a:close/>
              </a:path>
              <a:path w="756285" h="190500">
                <a:moveTo>
                  <a:pt x="756081" y="114300"/>
                </a:moveTo>
                <a:lnTo>
                  <a:pt x="114300" y="114300"/>
                </a:lnTo>
                <a:lnTo>
                  <a:pt x="95250" y="95250"/>
                </a:lnTo>
                <a:lnTo>
                  <a:pt x="114300" y="76200"/>
                </a:lnTo>
                <a:lnTo>
                  <a:pt x="756081" y="76200"/>
                </a:lnTo>
                <a:lnTo>
                  <a:pt x="756081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5092674" y="3582542"/>
            <a:ext cx="41211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908" sz="1725" spc="30" b="1">
                <a:solidFill>
                  <a:srgbClr val="FF0000"/>
                </a:solidFill>
                <a:latin typeface="宋体"/>
                <a:cs typeface="宋体"/>
              </a:rPr>
              <a:t>斥</a:t>
            </a:r>
            <a:endParaRPr baseline="-16908" sz="1725">
              <a:latin typeface="宋体"/>
              <a:cs typeface="宋体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4933645" y="4831194"/>
            <a:ext cx="756285" cy="190500"/>
          </a:xfrm>
          <a:custGeom>
            <a:avLst/>
            <a:gdLst/>
            <a:ahLst/>
            <a:cxnLst/>
            <a:rect l="l" t="t" r="r" b="b"/>
            <a:pathLst>
              <a:path w="756285" h="190500">
                <a:moveTo>
                  <a:pt x="190500" y="190500"/>
                </a:moveTo>
                <a:lnTo>
                  <a:pt x="0" y="95250"/>
                </a:lnTo>
                <a:lnTo>
                  <a:pt x="190500" y="0"/>
                </a:lnTo>
                <a:lnTo>
                  <a:pt x="114300" y="76200"/>
                </a:lnTo>
                <a:lnTo>
                  <a:pt x="71437" y="76200"/>
                </a:lnTo>
                <a:lnTo>
                  <a:pt x="71437" y="114300"/>
                </a:lnTo>
                <a:lnTo>
                  <a:pt x="114300" y="114300"/>
                </a:lnTo>
                <a:lnTo>
                  <a:pt x="190500" y="190500"/>
                </a:lnTo>
                <a:close/>
              </a:path>
              <a:path w="756285" h="190500">
                <a:moveTo>
                  <a:pt x="114300" y="114300"/>
                </a:moveTo>
                <a:lnTo>
                  <a:pt x="71437" y="114300"/>
                </a:lnTo>
                <a:lnTo>
                  <a:pt x="71437" y="76200"/>
                </a:lnTo>
                <a:lnTo>
                  <a:pt x="114300" y="76200"/>
                </a:lnTo>
                <a:lnTo>
                  <a:pt x="95250" y="95250"/>
                </a:lnTo>
                <a:lnTo>
                  <a:pt x="114300" y="114300"/>
                </a:lnTo>
                <a:close/>
              </a:path>
              <a:path w="756285" h="190500">
                <a:moveTo>
                  <a:pt x="756081" y="114300"/>
                </a:moveTo>
                <a:lnTo>
                  <a:pt x="114300" y="114300"/>
                </a:lnTo>
                <a:lnTo>
                  <a:pt x="95250" y="95250"/>
                </a:lnTo>
                <a:lnTo>
                  <a:pt x="114300" y="76200"/>
                </a:lnTo>
                <a:lnTo>
                  <a:pt x="756081" y="76200"/>
                </a:lnTo>
                <a:lnTo>
                  <a:pt x="756081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 txBox="1"/>
          <p:nvPr/>
        </p:nvSpPr>
        <p:spPr>
          <a:xfrm>
            <a:off x="5108879" y="4420374"/>
            <a:ext cx="41211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908" sz="1725" spc="30" b="1">
                <a:solidFill>
                  <a:srgbClr val="FF0000"/>
                </a:solidFill>
                <a:latin typeface="宋体"/>
                <a:cs typeface="宋体"/>
              </a:rPr>
              <a:t>斥</a:t>
            </a:r>
            <a:endParaRPr baseline="-16908" sz="1725">
              <a:latin typeface="宋体"/>
              <a:cs typeface="宋体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8354021" y="4831194"/>
            <a:ext cx="756285" cy="190500"/>
          </a:xfrm>
          <a:custGeom>
            <a:avLst/>
            <a:gdLst/>
            <a:ahLst/>
            <a:cxnLst/>
            <a:rect l="l" t="t" r="r" b="b"/>
            <a:pathLst>
              <a:path w="756284" h="190500">
                <a:moveTo>
                  <a:pt x="565581" y="190500"/>
                </a:moveTo>
                <a:lnTo>
                  <a:pt x="660831" y="95250"/>
                </a:lnTo>
                <a:lnTo>
                  <a:pt x="565581" y="0"/>
                </a:lnTo>
                <a:lnTo>
                  <a:pt x="717981" y="76200"/>
                </a:lnTo>
                <a:lnTo>
                  <a:pt x="684644" y="76200"/>
                </a:lnTo>
                <a:lnTo>
                  <a:pt x="684644" y="114300"/>
                </a:lnTo>
                <a:lnTo>
                  <a:pt x="717981" y="114300"/>
                </a:lnTo>
                <a:lnTo>
                  <a:pt x="565581" y="190500"/>
                </a:lnTo>
                <a:close/>
              </a:path>
              <a:path w="756284" h="190500">
                <a:moveTo>
                  <a:pt x="641781" y="114300"/>
                </a:moveTo>
                <a:lnTo>
                  <a:pt x="0" y="114300"/>
                </a:lnTo>
                <a:lnTo>
                  <a:pt x="0" y="76200"/>
                </a:lnTo>
                <a:lnTo>
                  <a:pt x="641781" y="76200"/>
                </a:lnTo>
                <a:lnTo>
                  <a:pt x="660831" y="95250"/>
                </a:lnTo>
                <a:lnTo>
                  <a:pt x="641781" y="114300"/>
                </a:lnTo>
                <a:close/>
              </a:path>
              <a:path w="756284" h="190500">
                <a:moveTo>
                  <a:pt x="717981" y="114300"/>
                </a:moveTo>
                <a:lnTo>
                  <a:pt x="684644" y="114300"/>
                </a:lnTo>
                <a:lnTo>
                  <a:pt x="684644" y="76200"/>
                </a:lnTo>
                <a:lnTo>
                  <a:pt x="717981" y="76200"/>
                </a:lnTo>
                <a:lnTo>
                  <a:pt x="756081" y="95250"/>
                </a:lnTo>
                <a:lnTo>
                  <a:pt x="717981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 txBox="1"/>
          <p:nvPr/>
        </p:nvSpPr>
        <p:spPr>
          <a:xfrm>
            <a:off x="8648789" y="4390237"/>
            <a:ext cx="41211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908" sz="1725" spc="30" b="1">
                <a:solidFill>
                  <a:srgbClr val="FF0000"/>
                </a:solidFill>
                <a:latin typeface="宋体"/>
                <a:cs typeface="宋体"/>
              </a:rPr>
              <a:t>斥</a:t>
            </a:r>
            <a:endParaRPr baseline="-16908" sz="1725">
              <a:latin typeface="宋体"/>
              <a:cs typeface="宋体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537608" y="575453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737633" y="57402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851933" y="575453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051958" y="57402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166258" y="575453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366283" y="57402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480583" y="575453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680608" y="57402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794908" y="575453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994933" y="57402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109233" y="575453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309258" y="57402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423558" y="575453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623583" y="57402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737883" y="575453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937908" y="57402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052208" y="575453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252233" y="57402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366533" y="575453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566558" y="57402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680858" y="575453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880883" y="57402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995183" y="575453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195208" y="57402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8309508" y="575453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8509533" y="57402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8623833" y="575453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823858" y="57402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8938158" y="575453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9138183" y="57402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9252483" y="575453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9452508" y="574024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9566808" y="5740247"/>
            <a:ext cx="47625" cy="28575"/>
          </a:xfrm>
          <a:custGeom>
            <a:avLst/>
            <a:gdLst/>
            <a:ahLst/>
            <a:cxnLst/>
            <a:rect l="l" t="t" r="r" b="b"/>
            <a:pathLst>
              <a:path w="47625" h="28575">
                <a:moveTo>
                  <a:pt x="47358" y="28575"/>
                </a:moveTo>
                <a:lnTo>
                  <a:pt x="0" y="28575"/>
                </a:lnTo>
                <a:lnTo>
                  <a:pt x="0" y="0"/>
                </a:lnTo>
                <a:lnTo>
                  <a:pt x="47358" y="0"/>
                </a:lnTo>
                <a:lnTo>
                  <a:pt x="47358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689091" y="5610517"/>
            <a:ext cx="288671" cy="288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684964" y="5605754"/>
            <a:ext cx="297815" cy="297180"/>
          </a:xfrm>
          <a:custGeom>
            <a:avLst/>
            <a:gdLst/>
            <a:ahLst/>
            <a:cxnLst/>
            <a:rect l="l" t="t" r="r" b="b"/>
            <a:pathLst>
              <a:path w="297814" h="297179">
                <a:moveTo>
                  <a:pt x="156438" y="297179"/>
                </a:moveTo>
                <a:lnTo>
                  <a:pt x="141135" y="297179"/>
                </a:lnTo>
                <a:lnTo>
                  <a:pt x="104546" y="290829"/>
                </a:lnTo>
                <a:lnTo>
                  <a:pt x="90868" y="285750"/>
                </a:lnTo>
                <a:lnTo>
                  <a:pt x="84277" y="281939"/>
                </a:lnTo>
                <a:lnTo>
                  <a:pt x="77863" y="279400"/>
                </a:lnTo>
                <a:lnTo>
                  <a:pt x="43573" y="252729"/>
                </a:lnTo>
                <a:lnTo>
                  <a:pt x="17957" y="218439"/>
                </a:lnTo>
                <a:lnTo>
                  <a:pt x="6692" y="191770"/>
                </a:lnTo>
                <a:lnTo>
                  <a:pt x="4686" y="185420"/>
                </a:lnTo>
                <a:lnTo>
                  <a:pt x="0" y="148589"/>
                </a:lnTo>
                <a:lnTo>
                  <a:pt x="190" y="140970"/>
                </a:lnTo>
                <a:lnTo>
                  <a:pt x="6692" y="104139"/>
                </a:lnTo>
                <a:lnTo>
                  <a:pt x="9029" y="96520"/>
                </a:lnTo>
                <a:lnTo>
                  <a:pt x="29565" y="59689"/>
                </a:lnTo>
                <a:lnTo>
                  <a:pt x="33972" y="53339"/>
                </a:lnTo>
                <a:lnTo>
                  <a:pt x="65595" y="25400"/>
                </a:lnTo>
                <a:lnTo>
                  <a:pt x="71627" y="20320"/>
                </a:lnTo>
                <a:lnTo>
                  <a:pt x="77863" y="17779"/>
                </a:lnTo>
                <a:lnTo>
                  <a:pt x="84277" y="13970"/>
                </a:lnTo>
                <a:lnTo>
                  <a:pt x="97624" y="8889"/>
                </a:lnTo>
                <a:lnTo>
                  <a:pt x="111607" y="3810"/>
                </a:lnTo>
                <a:lnTo>
                  <a:pt x="133578" y="0"/>
                </a:lnTo>
                <a:lnTo>
                  <a:pt x="163982" y="0"/>
                </a:lnTo>
                <a:lnTo>
                  <a:pt x="185966" y="3810"/>
                </a:lnTo>
                <a:lnTo>
                  <a:pt x="199936" y="8889"/>
                </a:lnTo>
                <a:lnTo>
                  <a:pt x="141732" y="8889"/>
                </a:lnTo>
                <a:lnTo>
                  <a:pt x="134416" y="10160"/>
                </a:lnTo>
                <a:lnTo>
                  <a:pt x="127685" y="10160"/>
                </a:lnTo>
                <a:lnTo>
                  <a:pt x="120599" y="11429"/>
                </a:lnTo>
                <a:lnTo>
                  <a:pt x="120827" y="11429"/>
                </a:lnTo>
                <a:lnTo>
                  <a:pt x="113855" y="12700"/>
                </a:lnTo>
                <a:lnTo>
                  <a:pt x="114084" y="12700"/>
                </a:lnTo>
                <a:lnTo>
                  <a:pt x="107251" y="15239"/>
                </a:lnTo>
                <a:lnTo>
                  <a:pt x="107480" y="15239"/>
                </a:lnTo>
                <a:lnTo>
                  <a:pt x="100787" y="17779"/>
                </a:lnTo>
                <a:lnTo>
                  <a:pt x="101015" y="17779"/>
                </a:lnTo>
                <a:lnTo>
                  <a:pt x="94475" y="20320"/>
                </a:lnTo>
                <a:lnTo>
                  <a:pt x="94691" y="20320"/>
                </a:lnTo>
                <a:lnTo>
                  <a:pt x="88303" y="22860"/>
                </a:lnTo>
                <a:lnTo>
                  <a:pt x="88519" y="22860"/>
                </a:lnTo>
                <a:lnTo>
                  <a:pt x="82308" y="25400"/>
                </a:lnTo>
                <a:lnTo>
                  <a:pt x="82511" y="25400"/>
                </a:lnTo>
                <a:lnTo>
                  <a:pt x="76479" y="29210"/>
                </a:lnTo>
                <a:lnTo>
                  <a:pt x="76669" y="29210"/>
                </a:lnTo>
                <a:lnTo>
                  <a:pt x="70827" y="33020"/>
                </a:lnTo>
                <a:lnTo>
                  <a:pt x="71018" y="33020"/>
                </a:lnTo>
                <a:lnTo>
                  <a:pt x="65379" y="36829"/>
                </a:lnTo>
                <a:lnTo>
                  <a:pt x="65557" y="36829"/>
                </a:lnTo>
                <a:lnTo>
                  <a:pt x="60121" y="40639"/>
                </a:lnTo>
                <a:lnTo>
                  <a:pt x="60286" y="40639"/>
                </a:lnTo>
                <a:lnTo>
                  <a:pt x="56372" y="44450"/>
                </a:lnTo>
                <a:lnTo>
                  <a:pt x="55232" y="44450"/>
                </a:lnTo>
                <a:lnTo>
                  <a:pt x="50228" y="49529"/>
                </a:lnTo>
                <a:lnTo>
                  <a:pt x="50393" y="49529"/>
                </a:lnTo>
                <a:lnTo>
                  <a:pt x="45631" y="54610"/>
                </a:lnTo>
                <a:lnTo>
                  <a:pt x="45783" y="54610"/>
                </a:lnTo>
                <a:lnTo>
                  <a:pt x="41249" y="59689"/>
                </a:lnTo>
                <a:lnTo>
                  <a:pt x="41401" y="59689"/>
                </a:lnTo>
                <a:lnTo>
                  <a:pt x="37122" y="64770"/>
                </a:lnTo>
                <a:lnTo>
                  <a:pt x="37261" y="64770"/>
                </a:lnTo>
                <a:lnTo>
                  <a:pt x="33248" y="69850"/>
                </a:lnTo>
                <a:lnTo>
                  <a:pt x="29629" y="76200"/>
                </a:lnTo>
                <a:lnTo>
                  <a:pt x="26276" y="81279"/>
                </a:lnTo>
                <a:lnTo>
                  <a:pt x="23202" y="87629"/>
                </a:lnTo>
                <a:lnTo>
                  <a:pt x="20421" y="93979"/>
                </a:lnTo>
                <a:lnTo>
                  <a:pt x="17932" y="100329"/>
                </a:lnTo>
                <a:lnTo>
                  <a:pt x="15748" y="106679"/>
                </a:lnTo>
                <a:lnTo>
                  <a:pt x="13881" y="113029"/>
                </a:lnTo>
                <a:lnTo>
                  <a:pt x="12600" y="119379"/>
                </a:lnTo>
                <a:lnTo>
                  <a:pt x="12382" y="119379"/>
                </a:lnTo>
                <a:lnTo>
                  <a:pt x="11112" y="127000"/>
                </a:lnTo>
                <a:lnTo>
                  <a:pt x="10388" y="133350"/>
                </a:lnTo>
                <a:lnTo>
                  <a:pt x="9702" y="140970"/>
                </a:lnTo>
                <a:lnTo>
                  <a:pt x="9525" y="148589"/>
                </a:lnTo>
                <a:lnTo>
                  <a:pt x="9715" y="154939"/>
                </a:lnTo>
                <a:lnTo>
                  <a:pt x="10261" y="162560"/>
                </a:lnTo>
                <a:lnTo>
                  <a:pt x="11150" y="168910"/>
                </a:lnTo>
                <a:lnTo>
                  <a:pt x="12382" y="176529"/>
                </a:lnTo>
                <a:lnTo>
                  <a:pt x="13944" y="182879"/>
                </a:lnTo>
                <a:lnTo>
                  <a:pt x="15824" y="189229"/>
                </a:lnTo>
                <a:lnTo>
                  <a:pt x="18021" y="195579"/>
                </a:lnTo>
                <a:lnTo>
                  <a:pt x="20510" y="201929"/>
                </a:lnTo>
                <a:lnTo>
                  <a:pt x="23304" y="208279"/>
                </a:lnTo>
                <a:lnTo>
                  <a:pt x="26390" y="214629"/>
                </a:lnTo>
                <a:lnTo>
                  <a:pt x="29743" y="220979"/>
                </a:lnTo>
                <a:lnTo>
                  <a:pt x="30378" y="220979"/>
                </a:lnTo>
                <a:lnTo>
                  <a:pt x="33375" y="226060"/>
                </a:lnTo>
                <a:lnTo>
                  <a:pt x="37261" y="231139"/>
                </a:lnTo>
                <a:lnTo>
                  <a:pt x="37122" y="231139"/>
                </a:lnTo>
                <a:lnTo>
                  <a:pt x="41401" y="236220"/>
                </a:lnTo>
                <a:lnTo>
                  <a:pt x="41249" y="236220"/>
                </a:lnTo>
                <a:lnTo>
                  <a:pt x="45783" y="241300"/>
                </a:lnTo>
                <a:lnTo>
                  <a:pt x="45631" y="241300"/>
                </a:lnTo>
                <a:lnTo>
                  <a:pt x="50393" y="246379"/>
                </a:lnTo>
                <a:lnTo>
                  <a:pt x="50228" y="246379"/>
                </a:lnTo>
                <a:lnTo>
                  <a:pt x="55232" y="251460"/>
                </a:lnTo>
                <a:lnTo>
                  <a:pt x="55067" y="251460"/>
                </a:lnTo>
                <a:lnTo>
                  <a:pt x="60286" y="255270"/>
                </a:lnTo>
                <a:lnTo>
                  <a:pt x="60121" y="255270"/>
                </a:lnTo>
                <a:lnTo>
                  <a:pt x="65557" y="260350"/>
                </a:lnTo>
                <a:lnTo>
                  <a:pt x="66789" y="260350"/>
                </a:lnTo>
                <a:lnTo>
                  <a:pt x="71018" y="264160"/>
                </a:lnTo>
                <a:lnTo>
                  <a:pt x="70827" y="264160"/>
                </a:lnTo>
                <a:lnTo>
                  <a:pt x="76669" y="266700"/>
                </a:lnTo>
                <a:lnTo>
                  <a:pt x="76479" y="266700"/>
                </a:lnTo>
                <a:lnTo>
                  <a:pt x="82511" y="270510"/>
                </a:lnTo>
                <a:lnTo>
                  <a:pt x="82308" y="270510"/>
                </a:lnTo>
                <a:lnTo>
                  <a:pt x="88519" y="274320"/>
                </a:lnTo>
                <a:lnTo>
                  <a:pt x="90432" y="274320"/>
                </a:lnTo>
                <a:lnTo>
                  <a:pt x="94691" y="276860"/>
                </a:lnTo>
                <a:lnTo>
                  <a:pt x="94475" y="276860"/>
                </a:lnTo>
                <a:lnTo>
                  <a:pt x="101015" y="279400"/>
                </a:lnTo>
                <a:lnTo>
                  <a:pt x="100787" y="279400"/>
                </a:lnTo>
                <a:lnTo>
                  <a:pt x="107480" y="280670"/>
                </a:lnTo>
                <a:lnTo>
                  <a:pt x="107251" y="280670"/>
                </a:lnTo>
                <a:lnTo>
                  <a:pt x="114084" y="283210"/>
                </a:lnTo>
                <a:lnTo>
                  <a:pt x="113855" y="283210"/>
                </a:lnTo>
                <a:lnTo>
                  <a:pt x="120827" y="284479"/>
                </a:lnTo>
                <a:lnTo>
                  <a:pt x="120599" y="284479"/>
                </a:lnTo>
                <a:lnTo>
                  <a:pt x="127685" y="285750"/>
                </a:lnTo>
                <a:lnTo>
                  <a:pt x="127444" y="285750"/>
                </a:lnTo>
                <a:lnTo>
                  <a:pt x="134658" y="287020"/>
                </a:lnTo>
                <a:lnTo>
                  <a:pt x="203314" y="287020"/>
                </a:lnTo>
                <a:lnTo>
                  <a:pt x="193027" y="290829"/>
                </a:lnTo>
                <a:lnTo>
                  <a:pt x="156438" y="297179"/>
                </a:lnTo>
                <a:close/>
              </a:path>
              <a:path w="297814" h="297179">
                <a:moveTo>
                  <a:pt x="242493" y="45720"/>
                </a:moveTo>
                <a:lnTo>
                  <a:pt x="237274" y="40639"/>
                </a:lnTo>
                <a:lnTo>
                  <a:pt x="237451" y="40639"/>
                </a:lnTo>
                <a:lnTo>
                  <a:pt x="232003" y="36829"/>
                </a:lnTo>
                <a:lnTo>
                  <a:pt x="232194" y="36829"/>
                </a:lnTo>
                <a:lnTo>
                  <a:pt x="226542" y="33020"/>
                </a:lnTo>
                <a:lnTo>
                  <a:pt x="226733" y="33020"/>
                </a:lnTo>
                <a:lnTo>
                  <a:pt x="220891" y="29210"/>
                </a:lnTo>
                <a:lnTo>
                  <a:pt x="221081" y="29210"/>
                </a:lnTo>
                <a:lnTo>
                  <a:pt x="215049" y="25400"/>
                </a:lnTo>
                <a:lnTo>
                  <a:pt x="215252" y="25400"/>
                </a:lnTo>
                <a:lnTo>
                  <a:pt x="209042" y="22860"/>
                </a:lnTo>
                <a:lnTo>
                  <a:pt x="209257" y="22860"/>
                </a:lnTo>
                <a:lnTo>
                  <a:pt x="202882" y="20320"/>
                </a:lnTo>
                <a:lnTo>
                  <a:pt x="203085" y="20320"/>
                </a:lnTo>
                <a:lnTo>
                  <a:pt x="196557" y="17779"/>
                </a:lnTo>
                <a:lnTo>
                  <a:pt x="196773" y="17779"/>
                </a:lnTo>
                <a:lnTo>
                  <a:pt x="190080" y="15239"/>
                </a:lnTo>
                <a:lnTo>
                  <a:pt x="190309" y="15239"/>
                </a:lnTo>
                <a:lnTo>
                  <a:pt x="183476" y="12700"/>
                </a:lnTo>
                <a:lnTo>
                  <a:pt x="183705" y="12700"/>
                </a:lnTo>
                <a:lnTo>
                  <a:pt x="176733" y="11429"/>
                </a:lnTo>
                <a:lnTo>
                  <a:pt x="176974" y="11429"/>
                </a:lnTo>
                <a:lnTo>
                  <a:pt x="169875" y="10160"/>
                </a:lnTo>
                <a:lnTo>
                  <a:pt x="163144" y="10160"/>
                </a:lnTo>
                <a:lnTo>
                  <a:pt x="155828" y="8889"/>
                </a:lnTo>
                <a:lnTo>
                  <a:pt x="199936" y="8889"/>
                </a:lnTo>
                <a:lnTo>
                  <a:pt x="213283" y="13970"/>
                </a:lnTo>
                <a:lnTo>
                  <a:pt x="219697" y="17779"/>
                </a:lnTo>
                <a:lnTo>
                  <a:pt x="225933" y="20320"/>
                </a:lnTo>
                <a:lnTo>
                  <a:pt x="231965" y="25400"/>
                </a:lnTo>
                <a:lnTo>
                  <a:pt x="237807" y="29210"/>
                </a:lnTo>
                <a:lnTo>
                  <a:pt x="243420" y="33020"/>
                </a:lnTo>
                <a:lnTo>
                  <a:pt x="248818" y="38100"/>
                </a:lnTo>
                <a:lnTo>
                  <a:pt x="253987" y="43179"/>
                </a:lnTo>
                <a:lnTo>
                  <a:pt x="255219" y="44450"/>
                </a:lnTo>
                <a:lnTo>
                  <a:pt x="242328" y="44450"/>
                </a:lnTo>
                <a:lnTo>
                  <a:pt x="242493" y="45720"/>
                </a:lnTo>
                <a:close/>
              </a:path>
              <a:path w="297814" h="297179">
                <a:moveTo>
                  <a:pt x="55067" y="45720"/>
                </a:moveTo>
                <a:lnTo>
                  <a:pt x="55232" y="44450"/>
                </a:lnTo>
                <a:lnTo>
                  <a:pt x="56372" y="44450"/>
                </a:lnTo>
                <a:lnTo>
                  <a:pt x="55067" y="45720"/>
                </a:lnTo>
                <a:close/>
              </a:path>
              <a:path w="297814" h="297179">
                <a:moveTo>
                  <a:pt x="285229" y="120650"/>
                </a:moveTo>
                <a:lnTo>
                  <a:pt x="283616" y="113029"/>
                </a:lnTo>
                <a:lnTo>
                  <a:pt x="281736" y="106679"/>
                </a:lnTo>
                <a:lnTo>
                  <a:pt x="279552" y="100329"/>
                </a:lnTo>
                <a:lnTo>
                  <a:pt x="277050" y="93979"/>
                </a:lnTo>
                <a:lnTo>
                  <a:pt x="274256" y="87629"/>
                </a:lnTo>
                <a:lnTo>
                  <a:pt x="271170" y="81279"/>
                </a:lnTo>
                <a:lnTo>
                  <a:pt x="267817" y="76200"/>
                </a:lnTo>
                <a:lnTo>
                  <a:pt x="264198" y="69850"/>
                </a:lnTo>
                <a:lnTo>
                  <a:pt x="260299" y="64770"/>
                </a:lnTo>
                <a:lnTo>
                  <a:pt x="260438" y="64770"/>
                </a:lnTo>
                <a:lnTo>
                  <a:pt x="256171" y="59689"/>
                </a:lnTo>
                <a:lnTo>
                  <a:pt x="256311" y="59689"/>
                </a:lnTo>
                <a:lnTo>
                  <a:pt x="251790" y="54610"/>
                </a:lnTo>
                <a:lnTo>
                  <a:pt x="251942" y="54610"/>
                </a:lnTo>
                <a:lnTo>
                  <a:pt x="247167" y="49529"/>
                </a:lnTo>
                <a:lnTo>
                  <a:pt x="247332" y="49529"/>
                </a:lnTo>
                <a:lnTo>
                  <a:pt x="242328" y="44450"/>
                </a:lnTo>
                <a:lnTo>
                  <a:pt x="255219" y="44450"/>
                </a:lnTo>
                <a:lnTo>
                  <a:pt x="258914" y="48260"/>
                </a:lnTo>
                <a:lnTo>
                  <a:pt x="263588" y="53339"/>
                </a:lnTo>
                <a:lnTo>
                  <a:pt x="267995" y="59689"/>
                </a:lnTo>
                <a:lnTo>
                  <a:pt x="272148" y="64770"/>
                </a:lnTo>
                <a:lnTo>
                  <a:pt x="290868" y="104139"/>
                </a:lnTo>
                <a:lnTo>
                  <a:pt x="292874" y="110489"/>
                </a:lnTo>
                <a:lnTo>
                  <a:pt x="294538" y="118110"/>
                </a:lnTo>
                <a:lnTo>
                  <a:pt x="294756" y="119379"/>
                </a:lnTo>
                <a:lnTo>
                  <a:pt x="285178" y="119379"/>
                </a:lnTo>
                <a:lnTo>
                  <a:pt x="285229" y="120650"/>
                </a:lnTo>
                <a:close/>
              </a:path>
              <a:path w="297814" h="297179">
                <a:moveTo>
                  <a:pt x="12331" y="120650"/>
                </a:moveTo>
                <a:lnTo>
                  <a:pt x="12382" y="119379"/>
                </a:lnTo>
                <a:lnTo>
                  <a:pt x="12600" y="119379"/>
                </a:lnTo>
                <a:lnTo>
                  <a:pt x="12331" y="120650"/>
                </a:lnTo>
                <a:close/>
              </a:path>
              <a:path w="297814" h="297179">
                <a:moveTo>
                  <a:pt x="278170" y="220979"/>
                </a:moveTo>
                <a:lnTo>
                  <a:pt x="267817" y="220979"/>
                </a:lnTo>
                <a:lnTo>
                  <a:pt x="271284" y="214629"/>
                </a:lnTo>
                <a:lnTo>
                  <a:pt x="274358" y="208279"/>
                </a:lnTo>
                <a:lnTo>
                  <a:pt x="277139" y="201929"/>
                </a:lnTo>
                <a:lnTo>
                  <a:pt x="279628" y="195579"/>
                </a:lnTo>
                <a:lnTo>
                  <a:pt x="281813" y="189229"/>
                </a:lnTo>
                <a:lnTo>
                  <a:pt x="283679" y="182879"/>
                </a:lnTo>
                <a:lnTo>
                  <a:pt x="285229" y="176529"/>
                </a:lnTo>
                <a:lnTo>
                  <a:pt x="286448" y="168910"/>
                </a:lnTo>
                <a:lnTo>
                  <a:pt x="287324" y="162560"/>
                </a:lnTo>
                <a:lnTo>
                  <a:pt x="287858" y="154939"/>
                </a:lnTo>
                <a:lnTo>
                  <a:pt x="288036" y="148589"/>
                </a:lnTo>
                <a:lnTo>
                  <a:pt x="287845" y="140970"/>
                </a:lnTo>
                <a:lnTo>
                  <a:pt x="287299" y="133350"/>
                </a:lnTo>
                <a:lnTo>
                  <a:pt x="286410" y="127000"/>
                </a:lnTo>
                <a:lnTo>
                  <a:pt x="285178" y="119379"/>
                </a:lnTo>
                <a:lnTo>
                  <a:pt x="294756" y="119379"/>
                </a:lnTo>
                <a:lnTo>
                  <a:pt x="295846" y="125729"/>
                </a:lnTo>
                <a:lnTo>
                  <a:pt x="296799" y="133350"/>
                </a:lnTo>
                <a:lnTo>
                  <a:pt x="297370" y="140970"/>
                </a:lnTo>
                <a:lnTo>
                  <a:pt x="297561" y="148589"/>
                </a:lnTo>
                <a:lnTo>
                  <a:pt x="297370" y="156210"/>
                </a:lnTo>
                <a:lnTo>
                  <a:pt x="290868" y="191770"/>
                </a:lnTo>
                <a:lnTo>
                  <a:pt x="288531" y="199389"/>
                </a:lnTo>
                <a:lnTo>
                  <a:pt x="285864" y="205739"/>
                </a:lnTo>
                <a:lnTo>
                  <a:pt x="282892" y="212089"/>
                </a:lnTo>
                <a:lnTo>
                  <a:pt x="279603" y="218439"/>
                </a:lnTo>
                <a:lnTo>
                  <a:pt x="278170" y="220979"/>
                </a:lnTo>
                <a:close/>
              </a:path>
              <a:path w="297814" h="297179">
                <a:moveTo>
                  <a:pt x="10236" y="134620"/>
                </a:moveTo>
                <a:lnTo>
                  <a:pt x="10261" y="133350"/>
                </a:lnTo>
                <a:lnTo>
                  <a:pt x="10236" y="134620"/>
                </a:lnTo>
                <a:close/>
              </a:path>
              <a:path w="297814" h="297179">
                <a:moveTo>
                  <a:pt x="287324" y="134620"/>
                </a:moveTo>
                <a:lnTo>
                  <a:pt x="287172" y="133350"/>
                </a:lnTo>
                <a:lnTo>
                  <a:pt x="287324" y="134620"/>
                </a:lnTo>
                <a:close/>
              </a:path>
              <a:path w="297814" h="297179">
                <a:moveTo>
                  <a:pt x="30378" y="220979"/>
                </a:moveTo>
                <a:lnTo>
                  <a:pt x="29743" y="220979"/>
                </a:lnTo>
                <a:lnTo>
                  <a:pt x="29629" y="219710"/>
                </a:lnTo>
                <a:lnTo>
                  <a:pt x="30378" y="220979"/>
                </a:lnTo>
                <a:close/>
              </a:path>
              <a:path w="297814" h="297179">
                <a:moveTo>
                  <a:pt x="246119" y="260350"/>
                </a:moveTo>
                <a:lnTo>
                  <a:pt x="232003" y="260350"/>
                </a:lnTo>
                <a:lnTo>
                  <a:pt x="237451" y="255270"/>
                </a:lnTo>
                <a:lnTo>
                  <a:pt x="237274" y="255270"/>
                </a:lnTo>
                <a:lnTo>
                  <a:pt x="242493" y="251460"/>
                </a:lnTo>
                <a:lnTo>
                  <a:pt x="242328" y="251460"/>
                </a:lnTo>
                <a:lnTo>
                  <a:pt x="247332" y="246379"/>
                </a:lnTo>
                <a:lnTo>
                  <a:pt x="247167" y="246379"/>
                </a:lnTo>
                <a:lnTo>
                  <a:pt x="251942" y="241300"/>
                </a:lnTo>
                <a:lnTo>
                  <a:pt x="251790" y="241300"/>
                </a:lnTo>
                <a:lnTo>
                  <a:pt x="256311" y="236220"/>
                </a:lnTo>
                <a:lnTo>
                  <a:pt x="256171" y="236220"/>
                </a:lnTo>
                <a:lnTo>
                  <a:pt x="260438" y="231139"/>
                </a:lnTo>
                <a:lnTo>
                  <a:pt x="260299" y="231139"/>
                </a:lnTo>
                <a:lnTo>
                  <a:pt x="264325" y="226060"/>
                </a:lnTo>
                <a:lnTo>
                  <a:pt x="267944" y="219710"/>
                </a:lnTo>
                <a:lnTo>
                  <a:pt x="267817" y="220979"/>
                </a:lnTo>
                <a:lnTo>
                  <a:pt x="278170" y="220979"/>
                </a:lnTo>
                <a:lnTo>
                  <a:pt x="253987" y="252729"/>
                </a:lnTo>
                <a:lnTo>
                  <a:pt x="248818" y="257810"/>
                </a:lnTo>
                <a:lnTo>
                  <a:pt x="246119" y="260350"/>
                </a:lnTo>
                <a:close/>
              </a:path>
              <a:path w="297814" h="297179">
                <a:moveTo>
                  <a:pt x="66789" y="260350"/>
                </a:moveTo>
                <a:lnTo>
                  <a:pt x="65557" y="260350"/>
                </a:lnTo>
                <a:lnTo>
                  <a:pt x="65379" y="259079"/>
                </a:lnTo>
                <a:lnTo>
                  <a:pt x="66789" y="260350"/>
                </a:lnTo>
                <a:close/>
              </a:path>
              <a:path w="297814" h="297179">
                <a:moveTo>
                  <a:pt x="227943" y="274320"/>
                </a:moveTo>
                <a:lnTo>
                  <a:pt x="209042" y="274320"/>
                </a:lnTo>
                <a:lnTo>
                  <a:pt x="215252" y="270510"/>
                </a:lnTo>
                <a:lnTo>
                  <a:pt x="215049" y="270510"/>
                </a:lnTo>
                <a:lnTo>
                  <a:pt x="221081" y="266700"/>
                </a:lnTo>
                <a:lnTo>
                  <a:pt x="220891" y="266700"/>
                </a:lnTo>
                <a:lnTo>
                  <a:pt x="226733" y="264160"/>
                </a:lnTo>
                <a:lnTo>
                  <a:pt x="226542" y="264160"/>
                </a:lnTo>
                <a:lnTo>
                  <a:pt x="232194" y="259079"/>
                </a:lnTo>
                <a:lnTo>
                  <a:pt x="232003" y="260350"/>
                </a:lnTo>
                <a:lnTo>
                  <a:pt x="246119" y="260350"/>
                </a:lnTo>
                <a:lnTo>
                  <a:pt x="243420" y="262889"/>
                </a:lnTo>
                <a:lnTo>
                  <a:pt x="237807" y="267970"/>
                </a:lnTo>
                <a:lnTo>
                  <a:pt x="231965" y="271779"/>
                </a:lnTo>
                <a:lnTo>
                  <a:pt x="227943" y="274320"/>
                </a:lnTo>
                <a:close/>
              </a:path>
              <a:path w="297814" h="297179">
                <a:moveTo>
                  <a:pt x="90432" y="274320"/>
                </a:moveTo>
                <a:lnTo>
                  <a:pt x="88519" y="274320"/>
                </a:lnTo>
                <a:lnTo>
                  <a:pt x="88303" y="273050"/>
                </a:lnTo>
                <a:lnTo>
                  <a:pt x="90432" y="274320"/>
                </a:lnTo>
                <a:close/>
              </a:path>
              <a:path w="297814" h="297179">
                <a:moveTo>
                  <a:pt x="203314" y="287020"/>
                </a:moveTo>
                <a:lnTo>
                  <a:pt x="162902" y="287020"/>
                </a:lnTo>
                <a:lnTo>
                  <a:pt x="170116" y="285750"/>
                </a:lnTo>
                <a:lnTo>
                  <a:pt x="169875" y="285750"/>
                </a:lnTo>
                <a:lnTo>
                  <a:pt x="176974" y="284479"/>
                </a:lnTo>
                <a:lnTo>
                  <a:pt x="176733" y="284479"/>
                </a:lnTo>
                <a:lnTo>
                  <a:pt x="183705" y="283210"/>
                </a:lnTo>
                <a:lnTo>
                  <a:pt x="183476" y="283210"/>
                </a:lnTo>
                <a:lnTo>
                  <a:pt x="190309" y="280670"/>
                </a:lnTo>
                <a:lnTo>
                  <a:pt x="190080" y="280670"/>
                </a:lnTo>
                <a:lnTo>
                  <a:pt x="196773" y="279400"/>
                </a:lnTo>
                <a:lnTo>
                  <a:pt x="196557" y="279400"/>
                </a:lnTo>
                <a:lnTo>
                  <a:pt x="203085" y="276860"/>
                </a:lnTo>
                <a:lnTo>
                  <a:pt x="202882" y="276860"/>
                </a:lnTo>
                <a:lnTo>
                  <a:pt x="209257" y="273050"/>
                </a:lnTo>
                <a:lnTo>
                  <a:pt x="209042" y="274320"/>
                </a:lnTo>
                <a:lnTo>
                  <a:pt x="227943" y="274320"/>
                </a:lnTo>
                <a:lnTo>
                  <a:pt x="225933" y="275589"/>
                </a:lnTo>
                <a:lnTo>
                  <a:pt x="219697" y="279400"/>
                </a:lnTo>
                <a:lnTo>
                  <a:pt x="213283" y="281939"/>
                </a:lnTo>
                <a:lnTo>
                  <a:pt x="206692" y="285750"/>
                </a:lnTo>
                <a:lnTo>
                  <a:pt x="203314" y="287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066531" y="5610517"/>
            <a:ext cx="287502" cy="2880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8061223" y="5605754"/>
            <a:ext cx="297815" cy="297180"/>
          </a:xfrm>
          <a:custGeom>
            <a:avLst/>
            <a:gdLst/>
            <a:ahLst/>
            <a:cxnLst/>
            <a:rect l="l" t="t" r="r" b="b"/>
            <a:pathLst>
              <a:path w="297815" h="297179">
                <a:moveTo>
                  <a:pt x="156438" y="297179"/>
                </a:moveTo>
                <a:lnTo>
                  <a:pt x="141135" y="297179"/>
                </a:lnTo>
                <a:lnTo>
                  <a:pt x="104546" y="290829"/>
                </a:lnTo>
                <a:lnTo>
                  <a:pt x="90868" y="285750"/>
                </a:lnTo>
                <a:lnTo>
                  <a:pt x="84277" y="281939"/>
                </a:lnTo>
                <a:lnTo>
                  <a:pt x="77863" y="279400"/>
                </a:lnTo>
                <a:lnTo>
                  <a:pt x="43586" y="252729"/>
                </a:lnTo>
                <a:lnTo>
                  <a:pt x="17970" y="218439"/>
                </a:lnTo>
                <a:lnTo>
                  <a:pt x="6692" y="191770"/>
                </a:lnTo>
                <a:lnTo>
                  <a:pt x="4686" y="185420"/>
                </a:lnTo>
                <a:lnTo>
                  <a:pt x="0" y="148589"/>
                </a:lnTo>
                <a:lnTo>
                  <a:pt x="203" y="140970"/>
                </a:lnTo>
                <a:lnTo>
                  <a:pt x="6692" y="104139"/>
                </a:lnTo>
                <a:lnTo>
                  <a:pt x="9029" y="96520"/>
                </a:lnTo>
                <a:lnTo>
                  <a:pt x="29565" y="59689"/>
                </a:lnTo>
                <a:lnTo>
                  <a:pt x="33985" y="53339"/>
                </a:lnTo>
                <a:lnTo>
                  <a:pt x="65595" y="25400"/>
                </a:lnTo>
                <a:lnTo>
                  <a:pt x="71640" y="20320"/>
                </a:lnTo>
                <a:lnTo>
                  <a:pt x="77863" y="17779"/>
                </a:lnTo>
                <a:lnTo>
                  <a:pt x="84277" y="13970"/>
                </a:lnTo>
                <a:lnTo>
                  <a:pt x="90868" y="11429"/>
                </a:lnTo>
                <a:lnTo>
                  <a:pt x="97637" y="8889"/>
                </a:lnTo>
                <a:lnTo>
                  <a:pt x="111607" y="3810"/>
                </a:lnTo>
                <a:lnTo>
                  <a:pt x="133578" y="0"/>
                </a:lnTo>
                <a:lnTo>
                  <a:pt x="163995" y="0"/>
                </a:lnTo>
                <a:lnTo>
                  <a:pt x="185966" y="3810"/>
                </a:lnTo>
                <a:lnTo>
                  <a:pt x="199936" y="8889"/>
                </a:lnTo>
                <a:lnTo>
                  <a:pt x="141732" y="8889"/>
                </a:lnTo>
                <a:lnTo>
                  <a:pt x="134416" y="10160"/>
                </a:lnTo>
                <a:lnTo>
                  <a:pt x="127685" y="10160"/>
                </a:lnTo>
                <a:lnTo>
                  <a:pt x="120599" y="11429"/>
                </a:lnTo>
                <a:lnTo>
                  <a:pt x="120827" y="11429"/>
                </a:lnTo>
                <a:lnTo>
                  <a:pt x="113868" y="12700"/>
                </a:lnTo>
                <a:lnTo>
                  <a:pt x="114096" y="12700"/>
                </a:lnTo>
                <a:lnTo>
                  <a:pt x="107264" y="15239"/>
                </a:lnTo>
                <a:lnTo>
                  <a:pt x="107492" y="15239"/>
                </a:lnTo>
                <a:lnTo>
                  <a:pt x="100799" y="17779"/>
                </a:lnTo>
                <a:lnTo>
                  <a:pt x="101015" y="17779"/>
                </a:lnTo>
                <a:lnTo>
                  <a:pt x="94475" y="20320"/>
                </a:lnTo>
                <a:lnTo>
                  <a:pt x="94691" y="20320"/>
                </a:lnTo>
                <a:lnTo>
                  <a:pt x="88315" y="22860"/>
                </a:lnTo>
                <a:lnTo>
                  <a:pt x="88519" y="22860"/>
                </a:lnTo>
                <a:lnTo>
                  <a:pt x="82308" y="25400"/>
                </a:lnTo>
                <a:lnTo>
                  <a:pt x="82511" y="25400"/>
                </a:lnTo>
                <a:lnTo>
                  <a:pt x="76479" y="29210"/>
                </a:lnTo>
                <a:lnTo>
                  <a:pt x="76682" y="29210"/>
                </a:lnTo>
                <a:lnTo>
                  <a:pt x="70840" y="33020"/>
                </a:lnTo>
                <a:lnTo>
                  <a:pt x="71031" y="33020"/>
                </a:lnTo>
                <a:lnTo>
                  <a:pt x="65379" y="36829"/>
                </a:lnTo>
                <a:lnTo>
                  <a:pt x="65557" y="36829"/>
                </a:lnTo>
                <a:lnTo>
                  <a:pt x="60121" y="40639"/>
                </a:lnTo>
                <a:lnTo>
                  <a:pt x="60299" y="40639"/>
                </a:lnTo>
                <a:lnTo>
                  <a:pt x="56375" y="44450"/>
                </a:lnTo>
                <a:lnTo>
                  <a:pt x="55245" y="44450"/>
                </a:lnTo>
                <a:lnTo>
                  <a:pt x="50241" y="49529"/>
                </a:lnTo>
                <a:lnTo>
                  <a:pt x="50393" y="49529"/>
                </a:lnTo>
                <a:lnTo>
                  <a:pt x="45631" y="54610"/>
                </a:lnTo>
                <a:lnTo>
                  <a:pt x="45783" y="54610"/>
                </a:lnTo>
                <a:lnTo>
                  <a:pt x="41262" y="59689"/>
                </a:lnTo>
                <a:lnTo>
                  <a:pt x="41401" y="59689"/>
                </a:lnTo>
                <a:lnTo>
                  <a:pt x="37122" y="64770"/>
                </a:lnTo>
                <a:lnTo>
                  <a:pt x="37261" y="64770"/>
                </a:lnTo>
                <a:lnTo>
                  <a:pt x="33248" y="69850"/>
                </a:lnTo>
                <a:lnTo>
                  <a:pt x="29629" y="76200"/>
                </a:lnTo>
                <a:lnTo>
                  <a:pt x="26276" y="81279"/>
                </a:lnTo>
                <a:lnTo>
                  <a:pt x="23215" y="87629"/>
                </a:lnTo>
                <a:lnTo>
                  <a:pt x="20421" y="93979"/>
                </a:lnTo>
                <a:lnTo>
                  <a:pt x="17945" y="100329"/>
                </a:lnTo>
                <a:lnTo>
                  <a:pt x="15760" y="106679"/>
                </a:lnTo>
                <a:lnTo>
                  <a:pt x="13881" y="113029"/>
                </a:lnTo>
                <a:lnTo>
                  <a:pt x="12600" y="119379"/>
                </a:lnTo>
                <a:lnTo>
                  <a:pt x="12382" y="119379"/>
                </a:lnTo>
                <a:lnTo>
                  <a:pt x="11112" y="127000"/>
                </a:lnTo>
                <a:lnTo>
                  <a:pt x="10388" y="133350"/>
                </a:lnTo>
                <a:lnTo>
                  <a:pt x="10261" y="133350"/>
                </a:lnTo>
                <a:lnTo>
                  <a:pt x="9702" y="140970"/>
                </a:lnTo>
                <a:lnTo>
                  <a:pt x="9525" y="148589"/>
                </a:lnTo>
                <a:lnTo>
                  <a:pt x="9715" y="154939"/>
                </a:lnTo>
                <a:lnTo>
                  <a:pt x="10261" y="162560"/>
                </a:lnTo>
                <a:lnTo>
                  <a:pt x="11150" y="168910"/>
                </a:lnTo>
                <a:lnTo>
                  <a:pt x="12382" y="176529"/>
                </a:lnTo>
                <a:lnTo>
                  <a:pt x="13944" y="182879"/>
                </a:lnTo>
                <a:lnTo>
                  <a:pt x="15824" y="189229"/>
                </a:lnTo>
                <a:lnTo>
                  <a:pt x="18021" y="195579"/>
                </a:lnTo>
                <a:lnTo>
                  <a:pt x="20523" y="201929"/>
                </a:lnTo>
                <a:lnTo>
                  <a:pt x="23317" y="208279"/>
                </a:lnTo>
                <a:lnTo>
                  <a:pt x="26390" y="214629"/>
                </a:lnTo>
                <a:lnTo>
                  <a:pt x="29743" y="220979"/>
                </a:lnTo>
                <a:lnTo>
                  <a:pt x="30378" y="220979"/>
                </a:lnTo>
                <a:lnTo>
                  <a:pt x="33375" y="226060"/>
                </a:lnTo>
                <a:lnTo>
                  <a:pt x="37261" y="231139"/>
                </a:lnTo>
                <a:lnTo>
                  <a:pt x="37122" y="231139"/>
                </a:lnTo>
                <a:lnTo>
                  <a:pt x="41401" y="236220"/>
                </a:lnTo>
                <a:lnTo>
                  <a:pt x="41262" y="236220"/>
                </a:lnTo>
                <a:lnTo>
                  <a:pt x="45783" y="241300"/>
                </a:lnTo>
                <a:lnTo>
                  <a:pt x="45631" y="241300"/>
                </a:lnTo>
                <a:lnTo>
                  <a:pt x="50393" y="246379"/>
                </a:lnTo>
                <a:lnTo>
                  <a:pt x="50241" y="246379"/>
                </a:lnTo>
                <a:lnTo>
                  <a:pt x="55245" y="251460"/>
                </a:lnTo>
                <a:lnTo>
                  <a:pt x="55067" y="251460"/>
                </a:lnTo>
                <a:lnTo>
                  <a:pt x="60299" y="255270"/>
                </a:lnTo>
                <a:lnTo>
                  <a:pt x="60121" y="255270"/>
                </a:lnTo>
                <a:lnTo>
                  <a:pt x="65557" y="260350"/>
                </a:lnTo>
                <a:lnTo>
                  <a:pt x="66792" y="260350"/>
                </a:lnTo>
                <a:lnTo>
                  <a:pt x="71031" y="264160"/>
                </a:lnTo>
                <a:lnTo>
                  <a:pt x="70840" y="264160"/>
                </a:lnTo>
                <a:lnTo>
                  <a:pt x="76682" y="266700"/>
                </a:lnTo>
                <a:lnTo>
                  <a:pt x="76479" y="266700"/>
                </a:lnTo>
                <a:lnTo>
                  <a:pt x="82511" y="270510"/>
                </a:lnTo>
                <a:lnTo>
                  <a:pt x="82308" y="270510"/>
                </a:lnTo>
                <a:lnTo>
                  <a:pt x="88519" y="274320"/>
                </a:lnTo>
                <a:lnTo>
                  <a:pt x="90440" y="274320"/>
                </a:lnTo>
                <a:lnTo>
                  <a:pt x="94691" y="276860"/>
                </a:lnTo>
                <a:lnTo>
                  <a:pt x="94475" y="276860"/>
                </a:lnTo>
                <a:lnTo>
                  <a:pt x="101015" y="279400"/>
                </a:lnTo>
                <a:lnTo>
                  <a:pt x="100799" y="279400"/>
                </a:lnTo>
                <a:lnTo>
                  <a:pt x="107492" y="280670"/>
                </a:lnTo>
                <a:lnTo>
                  <a:pt x="107264" y="280670"/>
                </a:lnTo>
                <a:lnTo>
                  <a:pt x="114096" y="283210"/>
                </a:lnTo>
                <a:lnTo>
                  <a:pt x="113868" y="283210"/>
                </a:lnTo>
                <a:lnTo>
                  <a:pt x="120827" y="284479"/>
                </a:lnTo>
                <a:lnTo>
                  <a:pt x="120599" y="284479"/>
                </a:lnTo>
                <a:lnTo>
                  <a:pt x="127685" y="285750"/>
                </a:lnTo>
                <a:lnTo>
                  <a:pt x="127457" y="285750"/>
                </a:lnTo>
                <a:lnTo>
                  <a:pt x="134658" y="287020"/>
                </a:lnTo>
                <a:lnTo>
                  <a:pt x="203320" y="287020"/>
                </a:lnTo>
                <a:lnTo>
                  <a:pt x="193027" y="290829"/>
                </a:lnTo>
                <a:lnTo>
                  <a:pt x="156438" y="297179"/>
                </a:lnTo>
                <a:close/>
              </a:path>
              <a:path w="297815" h="297179">
                <a:moveTo>
                  <a:pt x="242506" y="45720"/>
                </a:moveTo>
                <a:lnTo>
                  <a:pt x="237274" y="40639"/>
                </a:lnTo>
                <a:lnTo>
                  <a:pt x="237451" y="40639"/>
                </a:lnTo>
                <a:lnTo>
                  <a:pt x="232016" y="36829"/>
                </a:lnTo>
                <a:lnTo>
                  <a:pt x="232194" y="36829"/>
                </a:lnTo>
                <a:lnTo>
                  <a:pt x="226542" y="33020"/>
                </a:lnTo>
                <a:lnTo>
                  <a:pt x="226733" y="33020"/>
                </a:lnTo>
                <a:lnTo>
                  <a:pt x="220891" y="29210"/>
                </a:lnTo>
                <a:lnTo>
                  <a:pt x="221094" y="29210"/>
                </a:lnTo>
                <a:lnTo>
                  <a:pt x="215061" y="25400"/>
                </a:lnTo>
                <a:lnTo>
                  <a:pt x="215265" y="25400"/>
                </a:lnTo>
                <a:lnTo>
                  <a:pt x="209054" y="22860"/>
                </a:lnTo>
                <a:lnTo>
                  <a:pt x="209257" y="22860"/>
                </a:lnTo>
                <a:lnTo>
                  <a:pt x="202882" y="20320"/>
                </a:lnTo>
                <a:lnTo>
                  <a:pt x="203098" y="20320"/>
                </a:lnTo>
                <a:lnTo>
                  <a:pt x="196557" y="17779"/>
                </a:lnTo>
                <a:lnTo>
                  <a:pt x="196773" y="17779"/>
                </a:lnTo>
                <a:lnTo>
                  <a:pt x="190080" y="15239"/>
                </a:lnTo>
                <a:lnTo>
                  <a:pt x="190309" y="15239"/>
                </a:lnTo>
                <a:lnTo>
                  <a:pt x="183476" y="12700"/>
                </a:lnTo>
                <a:lnTo>
                  <a:pt x="183705" y="12700"/>
                </a:lnTo>
                <a:lnTo>
                  <a:pt x="176745" y="11429"/>
                </a:lnTo>
                <a:lnTo>
                  <a:pt x="176974" y="11429"/>
                </a:lnTo>
                <a:lnTo>
                  <a:pt x="169875" y="10160"/>
                </a:lnTo>
                <a:lnTo>
                  <a:pt x="163144" y="10160"/>
                </a:lnTo>
                <a:lnTo>
                  <a:pt x="155841" y="8889"/>
                </a:lnTo>
                <a:lnTo>
                  <a:pt x="199936" y="8889"/>
                </a:lnTo>
                <a:lnTo>
                  <a:pt x="206705" y="11429"/>
                </a:lnTo>
                <a:lnTo>
                  <a:pt x="213296" y="13970"/>
                </a:lnTo>
                <a:lnTo>
                  <a:pt x="219710" y="17779"/>
                </a:lnTo>
                <a:lnTo>
                  <a:pt x="225933" y="20320"/>
                </a:lnTo>
                <a:lnTo>
                  <a:pt x="231978" y="25400"/>
                </a:lnTo>
                <a:lnTo>
                  <a:pt x="237807" y="29210"/>
                </a:lnTo>
                <a:lnTo>
                  <a:pt x="243420" y="33020"/>
                </a:lnTo>
                <a:lnTo>
                  <a:pt x="248818" y="38100"/>
                </a:lnTo>
                <a:lnTo>
                  <a:pt x="253987" y="43179"/>
                </a:lnTo>
                <a:lnTo>
                  <a:pt x="255219" y="44450"/>
                </a:lnTo>
                <a:lnTo>
                  <a:pt x="242328" y="44450"/>
                </a:lnTo>
                <a:lnTo>
                  <a:pt x="242506" y="45720"/>
                </a:lnTo>
                <a:close/>
              </a:path>
              <a:path w="297815" h="297179">
                <a:moveTo>
                  <a:pt x="55067" y="45720"/>
                </a:moveTo>
                <a:lnTo>
                  <a:pt x="55245" y="44450"/>
                </a:lnTo>
                <a:lnTo>
                  <a:pt x="56375" y="44450"/>
                </a:lnTo>
                <a:lnTo>
                  <a:pt x="55067" y="45720"/>
                </a:lnTo>
                <a:close/>
              </a:path>
              <a:path w="297815" h="297179">
                <a:moveTo>
                  <a:pt x="285242" y="120650"/>
                </a:moveTo>
                <a:lnTo>
                  <a:pt x="283629" y="113029"/>
                </a:lnTo>
                <a:lnTo>
                  <a:pt x="281749" y="106679"/>
                </a:lnTo>
                <a:lnTo>
                  <a:pt x="279552" y="100329"/>
                </a:lnTo>
                <a:lnTo>
                  <a:pt x="277050" y="93979"/>
                </a:lnTo>
                <a:lnTo>
                  <a:pt x="274256" y="87629"/>
                </a:lnTo>
                <a:lnTo>
                  <a:pt x="271183" y="81279"/>
                </a:lnTo>
                <a:lnTo>
                  <a:pt x="267830" y="76200"/>
                </a:lnTo>
                <a:lnTo>
                  <a:pt x="264198" y="69850"/>
                </a:lnTo>
                <a:lnTo>
                  <a:pt x="260311" y="64770"/>
                </a:lnTo>
                <a:lnTo>
                  <a:pt x="260451" y="64770"/>
                </a:lnTo>
                <a:lnTo>
                  <a:pt x="256171" y="59689"/>
                </a:lnTo>
                <a:lnTo>
                  <a:pt x="256311" y="59689"/>
                </a:lnTo>
                <a:lnTo>
                  <a:pt x="251790" y="54610"/>
                </a:lnTo>
                <a:lnTo>
                  <a:pt x="251942" y="54610"/>
                </a:lnTo>
                <a:lnTo>
                  <a:pt x="247180" y="49529"/>
                </a:lnTo>
                <a:lnTo>
                  <a:pt x="247332" y="49529"/>
                </a:lnTo>
                <a:lnTo>
                  <a:pt x="242328" y="44450"/>
                </a:lnTo>
                <a:lnTo>
                  <a:pt x="255219" y="44450"/>
                </a:lnTo>
                <a:lnTo>
                  <a:pt x="258914" y="48260"/>
                </a:lnTo>
                <a:lnTo>
                  <a:pt x="263588" y="53339"/>
                </a:lnTo>
                <a:lnTo>
                  <a:pt x="268008" y="59689"/>
                </a:lnTo>
                <a:lnTo>
                  <a:pt x="272148" y="64770"/>
                </a:lnTo>
                <a:lnTo>
                  <a:pt x="290880" y="104139"/>
                </a:lnTo>
                <a:lnTo>
                  <a:pt x="292887" y="110489"/>
                </a:lnTo>
                <a:lnTo>
                  <a:pt x="294538" y="118110"/>
                </a:lnTo>
                <a:lnTo>
                  <a:pt x="294756" y="119379"/>
                </a:lnTo>
                <a:lnTo>
                  <a:pt x="285191" y="119379"/>
                </a:lnTo>
                <a:lnTo>
                  <a:pt x="285242" y="120650"/>
                </a:lnTo>
                <a:close/>
              </a:path>
              <a:path w="297815" h="297179">
                <a:moveTo>
                  <a:pt x="12331" y="120650"/>
                </a:moveTo>
                <a:lnTo>
                  <a:pt x="12382" y="119379"/>
                </a:lnTo>
                <a:lnTo>
                  <a:pt x="12600" y="119379"/>
                </a:lnTo>
                <a:lnTo>
                  <a:pt x="12331" y="120650"/>
                </a:lnTo>
                <a:close/>
              </a:path>
              <a:path w="297815" h="297179">
                <a:moveTo>
                  <a:pt x="287337" y="134620"/>
                </a:moveTo>
                <a:lnTo>
                  <a:pt x="286423" y="127000"/>
                </a:lnTo>
                <a:lnTo>
                  <a:pt x="285191" y="119379"/>
                </a:lnTo>
                <a:lnTo>
                  <a:pt x="294756" y="119379"/>
                </a:lnTo>
                <a:lnTo>
                  <a:pt x="295846" y="125729"/>
                </a:lnTo>
                <a:lnTo>
                  <a:pt x="296799" y="133350"/>
                </a:lnTo>
                <a:lnTo>
                  <a:pt x="287312" y="133350"/>
                </a:lnTo>
                <a:lnTo>
                  <a:pt x="287337" y="134620"/>
                </a:lnTo>
                <a:close/>
              </a:path>
              <a:path w="297815" h="297179">
                <a:moveTo>
                  <a:pt x="10236" y="134620"/>
                </a:moveTo>
                <a:lnTo>
                  <a:pt x="10261" y="133350"/>
                </a:lnTo>
                <a:lnTo>
                  <a:pt x="10388" y="133350"/>
                </a:lnTo>
                <a:lnTo>
                  <a:pt x="10236" y="134620"/>
                </a:lnTo>
                <a:close/>
              </a:path>
              <a:path w="297815" h="297179">
                <a:moveTo>
                  <a:pt x="278170" y="220979"/>
                </a:moveTo>
                <a:lnTo>
                  <a:pt x="267830" y="220979"/>
                </a:lnTo>
                <a:lnTo>
                  <a:pt x="271297" y="214629"/>
                </a:lnTo>
                <a:lnTo>
                  <a:pt x="274358" y="208279"/>
                </a:lnTo>
                <a:lnTo>
                  <a:pt x="277139" y="201929"/>
                </a:lnTo>
                <a:lnTo>
                  <a:pt x="279628" y="195579"/>
                </a:lnTo>
                <a:lnTo>
                  <a:pt x="281813" y="189229"/>
                </a:lnTo>
                <a:lnTo>
                  <a:pt x="283692" y="182879"/>
                </a:lnTo>
                <a:lnTo>
                  <a:pt x="285242" y="176529"/>
                </a:lnTo>
                <a:lnTo>
                  <a:pt x="286448" y="168910"/>
                </a:lnTo>
                <a:lnTo>
                  <a:pt x="287337" y="162560"/>
                </a:lnTo>
                <a:lnTo>
                  <a:pt x="287870" y="154939"/>
                </a:lnTo>
                <a:lnTo>
                  <a:pt x="288036" y="148589"/>
                </a:lnTo>
                <a:lnTo>
                  <a:pt x="287858" y="140970"/>
                </a:lnTo>
                <a:lnTo>
                  <a:pt x="287312" y="133350"/>
                </a:lnTo>
                <a:lnTo>
                  <a:pt x="296799" y="133350"/>
                </a:lnTo>
                <a:lnTo>
                  <a:pt x="297370" y="140970"/>
                </a:lnTo>
                <a:lnTo>
                  <a:pt x="297561" y="148589"/>
                </a:lnTo>
                <a:lnTo>
                  <a:pt x="297370" y="156210"/>
                </a:lnTo>
                <a:lnTo>
                  <a:pt x="290880" y="191770"/>
                </a:lnTo>
                <a:lnTo>
                  <a:pt x="288531" y="199389"/>
                </a:lnTo>
                <a:lnTo>
                  <a:pt x="285876" y="205739"/>
                </a:lnTo>
                <a:lnTo>
                  <a:pt x="282892" y="212089"/>
                </a:lnTo>
                <a:lnTo>
                  <a:pt x="279603" y="218439"/>
                </a:lnTo>
                <a:lnTo>
                  <a:pt x="278170" y="220979"/>
                </a:lnTo>
                <a:close/>
              </a:path>
              <a:path w="297815" h="297179">
                <a:moveTo>
                  <a:pt x="30378" y="220979"/>
                </a:moveTo>
                <a:lnTo>
                  <a:pt x="29743" y="220979"/>
                </a:lnTo>
                <a:lnTo>
                  <a:pt x="29629" y="219710"/>
                </a:lnTo>
                <a:lnTo>
                  <a:pt x="30378" y="220979"/>
                </a:lnTo>
                <a:close/>
              </a:path>
              <a:path w="297815" h="297179">
                <a:moveTo>
                  <a:pt x="246119" y="260350"/>
                </a:moveTo>
                <a:lnTo>
                  <a:pt x="232016" y="260350"/>
                </a:lnTo>
                <a:lnTo>
                  <a:pt x="237451" y="255270"/>
                </a:lnTo>
                <a:lnTo>
                  <a:pt x="237274" y="255270"/>
                </a:lnTo>
                <a:lnTo>
                  <a:pt x="242506" y="251460"/>
                </a:lnTo>
                <a:lnTo>
                  <a:pt x="242328" y="251460"/>
                </a:lnTo>
                <a:lnTo>
                  <a:pt x="247332" y="246379"/>
                </a:lnTo>
                <a:lnTo>
                  <a:pt x="247180" y="246379"/>
                </a:lnTo>
                <a:lnTo>
                  <a:pt x="251942" y="241300"/>
                </a:lnTo>
                <a:lnTo>
                  <a:pt x="251790" y="241300"/>
                </a:lnTo>
                <a:lnTo>
                  <a:pt x="256311" y="236220"/>
                </a:lnTo>
                <a:lnTo>
                  <a:pt x="256171" y="236220"/>
                </a:lnTo>
                <a:lnTo>
                  <a:pt x="260451" y="231139"/>
                </a:lnTo>
                <a:lnTo>
                  <a:pt x="260311" y="231139"/>
                </a:lnTo>
                <a:lnTo>
                  <a:pt x="264325" y="226060"/>
                </a:lnTo>
                <a:lnTo>
                  <a:pt x="267944" y="219710"/>
                </a:lnTo>
                <a:lnTo>
                  <a:pt x="267830" y="220979"/>
                </a:lnTo>
                <a:lnTo>
                  <a:pt x="278170" y="220979"/>
                </a:lnTo>
                <a:lnTo>
                  <a:pt x="253987" y="252729"/>
                </a:lnTo>
                <a:lnTo>
                  <a:pt x="248818" y="257810"/>
                </a:lnTo>
                <a:lnTo>
                  <a:pt x="246119" y="260350"/>
                </a:lnTo>
                <a:close/>
              </a:path>
              <a:path w="297815" h="297179">
                <a:moveTo>
                  <a:pt x="66792" y="260350"/>
                </a:moveTo>
                <a:lnTo>
                  <a:pt x="65557" y="260350"/>
                </a:lnTo>
                <a:lnTo>
                  <a:pt x="65379" y="259079"/>
                </a:lnTo>
                <a:lnTo>
                  <a:pt x="66792" y="260350"/>
                </a:lnTo>
                <a:close/>
              </a:path>
              <a:path w="297815" h="297179">
                <a:moveTo>
                  <a:pt x="227948" y="274320"/>
                </a:moveTo>
                <a:lnTo>
                  <a:pt x="209054" y="274320"/>
                </a:lnTo>
                <a:lnTo>
                  <a:pt x="215265" y="270510"/>
                </a:lnTo>
                <a:lnTo>
                  <a:pt x="215061" y="270510"/>
                </a:lnTo>
                <a:lnTo>
                  <a:pt x="221094" y="266700"/>
                </a:lnTo>
                <a:lnTo>
                  <a:pt x="220891" y="266700"/>
                </a:lnTo>
                <a:lnTo>
                  <a:pt x="226733" y="264160"/>
                </a:lnTo>
                <a:lnTo>
                  <a:pt x="226542" y="264160"/>
                </a:lnTo>
                <a:lnTo>
                  <a:pt x="232194" y="259079"/>
                </a:lnTo>
                <a:lnTo>
                  <a:pt x="232016" y="260350"/>
                </a:lnTo>
                <a:lnTo>
                  <a:pt x="246119" y="260350"/>
                </a:lnTo>
                <a:lnTo>
                  <a:pt x="243420" y="262889"/>
                </a:lnTo>
                <a:lnTo>
                  <a:pt x="237807" y="267970"/>
                </a:lnTo>
                <a:lnTo>
                  <a:pt x="231978" y="271779"/>
                </a:lnTo>
                <a:lnTo>
                  <a:pt x="227948" y="274320"/>
                </a:lnTo>
                <a:close/>
              </a:path>
              <a:path w="297815" h="297179">
                <a:moveTo>
                  <a:pt x="90440" y="274320"/>
                </a:moveTo>
                <a:lnTo>
                  <a:pt x="88519" y="274320"/>
                </a:lnTo>
                <a:lnTo>
                  <a:pt x="88315" y="273050"/>
                </a:lnTo>
                <a:lnTo>
                  <a:pt x="90440" y="274320"/>
                </a:lnTo>
                <a:close/>
              </a:path>
              <a:path w="297815" h="297179">
                <a:moveTo>
                  <a:pt x="203320" y="287020"/>
                </a:moveTo>
                <a:lnTo>
                  <a:pt x="162915" y="287020"/>
                </a:lnTo>
                <a:lnTo>
                  <a:pt x="170116" y="285750"/>
                </a:lnTo>
                <a:lnTo>
                  <a:pt x="169875" y="285750"/>
                </a:lnTo>
                <a:lnTo>
                  <a:pt x="176974" y="284479"/>
                </a:lnTo>
                <a:lnTo>
                  <a:pt x="176745" y="284479"/>
                </a:lnTo>
                <a:lnTo>
                  <a:pt x="183705" y="283210"/>
                </a:lnTo>
                <a:lnTo>
                  <a:pt x="183476" y="283210"/>
                </a:lnTo>
                <a:lnTo>
                  <a:pt x="190309" y="280670"/>
                </a:lnTo>
                <a:lnTo>
                  <a:pt x="190080" y="280670"/>
                </a:lnTo>
                <a:lnTo>
                  <a:pt x="196773" y="279400"/>
                </a:lnTo>
                <a:lnTo>
                  <a:pt x="196557" y="279400"/>
                </a:lnTo>
                <a:lnTo>
                  <a:pt x="203098" y="276860"/>
                </a:lnTo>
                <a:lnTo>
                  <a:pt x="202882" y="276860"/>
                </a:lnTo>
                <a:lnTo>
                  <a:pt x="209257" y="273050"/>
                </a:lnTo>
                <a:lnTo>
                  <a:pt x="209054" y="274320"/>
                </a:lnTo>
                <a:lnTo>
                  <a:pt x="227948" y="274320"/>
                </a:lnTo>
                <a:lnTo>
                  <a:pt x="225933" y="275589"/>
                </a:lnTo>
                <a:lnTo>
                  <a:pt x="219710" y="279400"/>
                </a:lnTo>
                <a:lnTo>
                  <a:pt x="213296" y="281939"/>
                </a:lnTo>
                <a:lnTo>
                  <a:pt x="206705" y="285750"/>
                </a:lnTo>
                <a:lnTo>
                  <a:pt x="203320" y="287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 txBox="1"/>
          <p:nvPr/>
        </p:nvSpPr>
        <p:spPr>
          <a:xfrm>
            <a:off x="5768466" y="5585536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8108733" y="5585536"/>
            <a:ext cx="2324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—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5977763" y="5659285"/>
            <a:ext cx="756285" cy="190500"/>
          </a:xfrm>
          <a:custGeom>
            <a:avLst/>
            <a:gdLst/>
            <a:ahLst/>
            <a:cxnLst/>
            <a:rect l="l" t="t" r="r" b="b"/>
            <a:pathLst>
              <a:path w="756284" h="190500">
                <a:moveTo>
                  <a:pt x="565581" y="190500"/>
                </a:moveTo>
                <a:lnTo>
                  <a:pt x="660831" y="95250"/>
                </a:lnTo>
                <a:lnTo>
                  <a:pt x="565581" y="0"/>
                </a:lnTo>
                <a:lnTo>
                  <a:pt x="717981" y="76200"/>
                </a:lnTo>
                <a:lnTo>
                  <a:pt x="684644" y="76200"/>
                </a:lnTo>
                <a:lnTo>
                  <a:pt x="684644" y="114300"/>
                </a:lnTo>
                <a:lnTo>
                  <a:pt x="717981" y="114300"/>
                </a:lnTo>
                <a:lnTo>
                  <a:pt x="565581" y="190500"/>
                </a:lnTo>
                <a:close/>
              </a:path>
              <a:path w="756284" h="190500">
                <a:moveTo>
                  <a:pt x="641781" y="114300"/>
                </a:moveTo>
                <a:lnTo>
                  <a:pt x="0" y="114300"/>
                </a:lnTo>
                <a:lnTo>
                  <a:pt x="0" y="76200"/>
                </a:lnTo>
                <a:lnTo>
                  <a:pt x="641781" y="76200"/>
                </a:lnTo>
                <a:lnTo>
                  <a:pt x="660831" y="95250"/>
                </a:lnTo>
                <a:lnTo>
                  <a:pt x="641781" y="114300"/>
                </a:lnTo>
                <a:close/>
              </a:path>
              <a:path w="756284" h="190500">
                <a:moveTo>
                  <a:pt x="717981" y="114300"/>
                </a:moveTo>
                <a:lnTo>
                  <a:pt x="684644" y="114300"/>
                </a:lnTo>
                <a:lnTo>
                  <a:pt x="684644" y="76200"/>
                </a:lnTo>
                <a:lnTo>
                  <a:pt x="717981" y="76200"/>
                </a:lnTo>
                <a:lnTo>
                  <a:pt x="756081" y="95250"/>
                </a:lnTo>
                <a:lnTo>
                  <a:pt x="717981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6133668" y="5239969"/>
            <a:ext cx="41211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908" sz="1725" spc="30" b="1">
                <a:solidFill>
                  <a:srgbClr val="FF0000"/>
                </a:solidFill>
                <a:latin typeface="宋体"/>
                <a:cs typeface="宋体"/>
              </a:rPr>
              <a:t>引</a:t>
            </a:r>
            <a:endParaRPr baseline="-16908" sz="1725">
              <a:latin typeface="宋体"/>
              <a:cs typeface="宋体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7309904" y="5659285"/>
            <a:ext cx="756285" cy="190500"/>
          </a:xfrm>
          <a:custGeom>
            <a:avLst/>
            <a:gdLst/>
            <a:ahLst/>
            <a:cxnLst/>
            <a:rect l="l" t="t" r="r" b="b"/>
            <a:pathLst>
              <a:path w="756284" h="190500">
                <a:moveTo>
                  <a:pt x="190500" y="190500"/>
                </a:moveTo>
                <a:lnTo>
                  <a:pt x="0" y="95250"/>
                </a:lnTo>
                <a:lnTo>
                  <a:pt x="190500" y="0"/>
                </a:lnTo>
                <a:lnTo>
                  <a:pt x="114300" y="76200"/>
                </a:lnTo>
                <a:lnTo>
                  <a:pt x="71437" y="76200"/>
                </a:lnTo>
                <a:lnTo>
                  <a:pt x="71437" y="114300"/>
                </a:lnTo>
                <a:lnTo>
                  <a:pt x="114300" y="114300"/>
                </a:lnTo>
                <a:lnTo>
                  <a:pt x="190500" y="190500"/>
                </a:lnTo>
                <a:close/>
              </a:path>
              <a:path w="756284" h="190500">
                <a:moveTo>
                  <a:pt x="114300" y="114300"/>
                </a:moveTo>
                <a:lnTo>
                  <a:pt x="71437" y="114300"/>
                </a:lnTo>
                <a:lnTo>
                  <a:pt x="71437" y="76200"/>
                </a:lnTo>
                <a:lnTo>
                  <a:pt x="114300" y="76200"/>
                </a:lnTo>
                <a:lnTo>
                  <a:pt x="95250" y="95250"/>
                </a:lnTo>
                <a:lnTo>
                  <a:pt x="114300" y="114300"/>
                </a:lnTo>
                <a:close/>
              </a:path>
              <a:path w="756284" h="190500">
                <a:moveTo>
                  <a:pt x="756094" y="114300"/>
                </a:moveTo>
                <a:lnTo>
                  <a:pt x="114300" y="114300"/>
                </a:lnTo>
                <a:lnTo>
                  <a:pt x="95250" y="95250"/>
                </a:lnTo>
                <a:lnTo>
                  <a:pt x="114300" y="76200"/>
                </a:lnTo>
                <a:lnTo>
                  <a:pt x="756094" y="76200"/>
                </a:lnTo>
                <a:lnTo>
                  <a:pt x="756094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 txBox="1"/>
          <p:nvPr/>
        </p:nvSpPr>
        <p:spPr>
          <a:xfrm>
            <a:off x="7532661" y="5262536"/>
            <a:ext cx="41211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908" sz="1725" spc="30" b="1">
                <a:solidFill>
                  <a:srgbClr val="FF0000"/>
                </a:solidFill>
                <a:latin typeface="宋体"/>
                <a:cs typeface="宋体"/>
              </a:rPr>
              <a:t>引</a:t>
            </a:r>
            <a:endParaRPr baseline="-16908" sz="1725">
              <a:latin typeface="宋体"/>
              <a:cs typeface="宋体"/>
            </a:endParaRPr>
          </a:p>
        </p:txBody>
      </p:sp>
      <p:sp>
        <p:nvSpPr>
          <p:cNvPr id="134" name="object 1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32" name="object 132"/>
          <p:cNvSpPr txBox="1">
            <a:spLocks noGrp="1"/>
          </p:cNvSpPr>
          <p:nvPr>
            <p:ph type="title"/>
          </p:nvPr>
        </p:nvSpPr>
        <p:spPr>
          <a:xfrm>
            <a:off x="2779191" y="1625282"/>
            <a:ext cx="231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三、库仑定律</a:t>
            </a:r>
          </a:p>
        </p:txBody>
      </p:sp>
      <p:sp>
        <p:nvSpPr>
          <p:cNvPr id="133" name="object 133"/>
          <p:cNvSpPr txBox="1"/>
          <p:nvPr/>
        </p:nvSpPr>
        <p:spPr>
          <a:xfrm>
            <a:off x="3061754" y="2113872"/>
            <a:ext cx="6057265" cy="1118235"/>
          </a:xfrm>
          <a:prstGeom prst="rect">
            <a:avLst/>
          </a:prstGeom>
        </p:spPr>
        <p:txBody>
          <a:bodyPr wrap="square" lIns="0" tIns="17399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370"/>
              </a:spcBef>
            </a:pPr>
            <a:r>
              <a:rPr dirty="0" sz="2800" spc="-5" b="1">
                <a:latin typeface="Times New Roman"/>
                <a:cs typeface="Times New Roman"/>
              </a:rPr>
              <a:t>3. </a:t>
            </a:r>
            <a:r>
              <a:rPr dirty="0" sz="2800" b="1">
                <a:latin typeface="华文楷体"/>
                <a:cs typeface="华文楷体"/>
              </a:rPr>
              <a:t>理</a:t>
            </a:r>
            <a:r>
              <a:rPr dirty="0" sz="2800" spc="-10" b="1">
                <a:latin typeface="华文楷体"/>
                <a:cs typeface="华文楷体"/>
              </a:rPr>
              <a:t>解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2400" b="1">
                <a:latin typeface="华文楷体"/>
                <a:cs typeface="华文楷体"/>
              </a:rPr>
              <a:t>（</a:t>
            </a:r>
            <a:r>
              <a:rPr dirty="0" sz="2400" b="1">
                <a:latin typeface="Times New Roman"/>
                <a:cs typeface="Times New Roman"/>
              </a:rPr>
              <a:t>2</a:t>
            </a:r>
            <a:r>
              <a:rPr dirty="0" sz="2400" b="1">
                <a:latin typeface="华文楷体"/>
                <a:cs typeface="华文楷体"/>
              </a:rPr>
              <a:t>）相互作用力的方</a:t>
            </a:r>
            <a:r>
              <a:rPr dirty="0" sz="2400" spc="-5" b="1">
                <a:latin typeface="华文楷体"/>
                <a:cs typeface="华文楷体"/>
              </a:rPr>
              <a:t>向</a:t>
            </a:r>
            <a:r>
              <a:rPr dirty="0" sz="2400" spc="-40" b="1">
                <a:latin typeface="华文楷体"/>
                <a:cs typeface="华文楷体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：在它们的连线上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2911" y="4292396"/>
            <a:ext cx="288925" cy="288290"/>
          </a:xfrm>
          <a:custGeom>
            <a:avLst/>
            <a:gdLst/>
            <a:ahLst/>
            <a:cxnLst/>
            <a:rect l="l" t="t" r="r" b="b"/>
            <a:pathLst>
              <a:path w="288925" h="288289">
                <a:moveTo>
                  <a:pt x="144627" y="288036"/>
                </a:moveTo>
                <a:lnTo>
                  <a:pt x="99101" y="280693"/>
                </a:lnTo>
                <a:lnTo>
                  <a:pt x="59532" y="260245"/>
                </a:lnTo>
                <a:lnTo>
                  <a:pt x="28264" y="229062"/>
                </a:lnTo>
                <a:lnTo>
                  <a:pt x="7639" y="189513"/>
                </a:lnTo>
                <a:lnTo>
                  <a:pt x="0" y="143967"/>
                </a:lnTo>
                <a:lnTo>
                  <a:pt x="7639" y="98470"/>
                </a:lnTo>
                <a:lnTo>
                  <a:pt x="28264" y="58951"/>
                </a:lnTo>
                <a:lnTo>
                  <a:pt x="59532" y="27783"/>
                </a:lnTo>
                <a:lnTo>
                  <a:pt x="99101" y="7341"/>
                </a:lnTo>
                <a:lnTo>
                  <a:pt x="144627" y="0"/>
                </a:lnTo>
                <a:lnTo>
                  <a:pt x="190148" y="7342"/>
                </a:lnTo>
                <a:lnTo>
                  <a:pt x="229683" y="27786"/>
                </a:lnTo>
                <a:lnTo>
                  <a:pt x="260858" y="58962"/>
                </a:lnTo>
                <a:lnTo>
                  <a:pt x="281303" y="98496"/>
                </a:lnTo>
                <a:lnTo>
                  <a:pt x="288645" y="144018"/>
                </a:lnTo>
                <a:lnTo>
                  <a:pt x="281303" y="189539"/>
                </a:lnTo>
                <a:lnTo>
                  <a:pt x="260858" y="229073"/>
                </a:lnTo>
                <a:lnTo>
                  <a:pt x="229683" y="260249"/>
                </a:lnTo>
                <a:lnTo>
                  <a:pt x="190148" y="280693"/>
                </a:lnTo>
                <a:lnTo>
                  <a:pt x="144627" y="2880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768759" y="4287634"/>
            <a:ext cx="297815" cy="297180"/>
          </a:xfrm>
          <a:custGeom>
            <a:avLst/>
            <a:gdLst/>
            <a:ahLst/>
            <a:cxnLst/>
            <a:rect l="l" t="t" r="r" b="b"/>
            <a:pathLst>
              <a:path w="297814" h="297179">
                <a:moveTo>
                  <a:pt x="156438" y="297179"/>
                </a:moveTo>
                <a:lnTo>
                  <a:pt x="141135" y="297179"/>
                </a:lnTo>
                <a:lnTo>
                  <a:pt x="104546" y="290829"/>
                </a:lnTo>
                <a:lnTo>
                  <a:pt x="90868" y="285750"/>
                </a:lnTo>
                <a:lnTo>
                  <a:pt x="84277" y="281939"/>
                </a:lnTo>
                <a:lnTo>
                  <a:pt x="77863" y="279400"/>
                </a:lnTo>
                <a:lnTo>
                  <a:pt x="43573" y="252729"/>
                </a:lnTo>
                <a:lnTo>
                  <a:pt x="17957" y="218439"/>
                </a:lnTo>
                <a:lnTo>
                  <a:pt x="6692" y="191770"/>
                </a:lnTo>
                <a:lnTo>
                  <a:pt x="4686" y="185420"/>
                </a:lnTo>
                <a:lnTo>
                  <a:pt x="0" y="148589"/>
                </a:lnTo>
                <a:lnTo>
                  <a:pt x="190" y="140970"/>
                </a:lnTo>
                <a:lnTo>
                  <a:pt x="6692" y="104139"/>
                </a:lnTo>
                <a:lnTo>
                  <a:pt x="9029" y="96520"/>
                </a:lnTo>
                <a:lnTo>
                  <a:pt x="29565" y="59689"/>
                </a:lnTo>
                <a:lnTo>
                  <a:pt x="33972" y="53339"/>
                </a:lnTo>
                <a:lnTo>
                  <a:pt x="65595" y="25400"/>
                </a:lnTo>
                <a:lnTo>
                  <a:pt x="71627" y="20320"/>
                </a:lnTo>
                <a:lnTo>
                  <a:pt x="77863" y="17779"/>
                </a:lnTo>
                <a:lnTo>
                  <a:pt x="84277" y="13970"/>
                </a:lnTo>
                <a:lnTo>
                  <a:pt x="97624" y="8889"/>
                </a:lnTo>
                <a:lnTo>
                  <a:pt x="111607" y="3810"/>
                </a:lnTo>
                <a:lnTo>
                  <a:pt x="133578" y="0"/>
                </a:lnTo>
                <a:lnTo>
                  <a:pt x="163982" y="0"/>
                </a:lnTo>
                <a:lnTo>
                  <a:pt x="185953" y="3810"/>
                </a:lnTo>
                <a:lnTo>
                  <a:pt x="199936" y="8889"/>
                </a:lnTo>
                <a:lnTo>
                  <a:pt x="141731" y="8889"/>
                </a:lnTo>
                <a:lnTo>
                  <a:pt x="134416" y="10160"/>
                </a:lnTo>
                <a:lnTo>
                  <a:pt x="127685" y="10160"/>
                </a:lnTo>
                <a:lnTo>
                  <a:pt x="120599" y="11429"/>
                </a:lnTo>
                <a:lnTo>
                  <a:pt x="120827" y="11429"/>
                </a:lnTo>
                <a:lnTo>
                  <a:pt x="113855" y="12700"/>
                </a:lnTo>
                <a:lnTo>
                  <a:pt x="114084" y="12700"/>
                </a:lnTo>
                <a:lnTo>
                  <a:pt x="107251" y="15239"/>
                </a:lnTo>
                <a:lnTo>
                  <a:pt x="107480" y="15239"/>
                </a:lnTo>
                <a:lnTo>
                  <a:pt x="100787" y="17779"/>
                </a:lnTo>
                <a:lnTo>
                  <a:pt x="101015" y="17779"/>
                </a:lnTo>
                <a:lnTo>
                  <a:pt x="94475" y="20320"/>
                </a:lnTo>
                <a:lnTo>
                  <a:pt x="94691" y="20320"/>
                </a:lnTo>
                <a:lnTo>
                  <a:pt x="88303" y="22860"/>
                </a:lnTo>
                <a:lnTo>
                  <a:pt x="88518" y="22860"/>
                </a:lnTo>
                <a:lnTo>
                  <a:pt x="82308" y="25400"/>
                </a:lnTo>
                <a:lnTo>
                  <a:pt x="82511" y="25400"/>
                </a:lnTo>
                <a:lnTo>
                  <a:pt x="76479" y="29210"/>
                </a:lnTo>
                <a:lnTo>
                  <a:pt x="76669" y="29210"/>
                </a:lnTo>
                <a:lnTo>
                  <a:pt x="70827" y="33020"/>
                </a:lnTo>
                <a:lnTo>
                  <a:pt x="71018" y="33020"/>
                </a:lnTo>
                <a:lnTo>
                  <a:pt x="65379" y="36829"/>
                </a:lnTo>
                <a:lnTo>
                  <a:pt x="65557" y="36829"/>
                </a:lnTo>
                <a:lnTo>
                  <a:pt x="60121" y="40639"/>
                </a:lnTo>
                <a:lnTo>
                  <a:pt x="60286" y="40639"/>
                </a:lnTo>
                <a:lnTo>
                  <a:pt x="56372" y="44450"/>
                </a:lnTo>
                <a:lnTo>
                  <a:pt x="55232" y="44450"/>
                </a:lnTo>
                <a:lnTo>
                  <a:pt x="50228" y="49529"/>
                </a:lnTo>
                <a:lnTo>
                  <a:pt x="50393" y="49529"/>
                </a:lnTo>
                <a:lnTo>
                  <a:pt x="45618" y="54610"/>
                </a:lnTo>
                <a:lnTo>
                  <a:pt x="45783" y="54610"/>
                </a:lnTo>
                <a:lnTo>
                  <a:pt x="41249" y="59689"/>
                </a:lnTo>
                <a:lnTo>
                  <a:pt x="41389" y="59689"/>
                </a:lnTo>
                <a:lnTo>
                  <a:pt x="37122" y="64770"/>
                </a:lnTo>
                <a:lnTo>
                  <a:pt x="37261" y="64770"/>
                </a:lnTo>
                <a:lnTo>
                  <a:pt x="33235" y="69850"/>
                </a:lnTo>
                <a:lnTo>
                  <a:pt x="33375" y="69850"/>
                </a:lnTo>
                <a:lnTo>
                  <a:pt x="29629" y="76200"/>
                </a:lnTo>
                <a:lnTo>
                  <a:pt x="26276" y="81279"/>
                </a:lnTo>
                <a:lnTo>
                  <a:pt x="23202" y="87629"/>
                </a:lnTo>
                <a:lnTo>
                  <a:pt x="20421" y="93979"/>
                </a:lnTo>
                <a:lnTo>
                  <a:pt x="17932" y="100329"/>
                </a:lnTo>
                <a:lnTo>
                  <a:pt x="15748" y="106679"/>
                </a:lnTo>
                <a:lnTo>
                  <a:pt x="13881" y="113029"/>
                </a:lnTo>
                <a:lnTo>
                  <a:pt x="12600" y="119379"/>
                </a:lnTo>
                <a:lnTo>
                  <a:pt x="12382" y="119379"/>
                </a:lnTo>
                <a:lnTo>
                  <a:pt x="11112" y="127000"/>
                </a:lnTo>
                <a:lnTo>
                  <a:pt x="10388" y="133350"/>
                </a:lnTo>
                <a:lnTo>
                  <a:pt x="9702" y="140970"/>
                </a:lnTo>
                <a:lnTo>
                  <a:pt x="9525" y="148589"/>
                </a:lnTo>
                <a:lnTo>
                  <a:pt x="9715" y="154939"/>
                </a:lnTo>
                <a:lnTo>
                  <a:pt x="10261" y="162560"/>
                </a:lnTo>
                <a:lnTo>
                  <a:pt x="11150" y="168910"/>
                </a:lnTo>
                <a:lnTo>
                  <a:pt x="12382" y="176529"/>
                </a:lnTo>
                <a:lnTo>
                  <a:pt x="13944" y="182879"/>
                </a:lnTo>
                <a:lnTo>
                  <a:pt x="15824" y="189229"/>
                </a:lnTo>
                <a:lnTo>
                  <a:pt x="18008" y="195579"/>
                </a:lnTo>
                <a:lnTo>
                  <a:pt x="20510" y="201929"/>
                </a:lnTo>
                <a:lnTo>
                  <a:pt x="23304" y="208279"/>
                </a:lnTo>
                <a:lnTo>
                  <a:pt x="26390" y="214629"/>
                </a:lnTo>
                <a:lnTo>
                  <a:pt x="29743" y="220979"/>
                </a:lnTo>
                <a:lnTo>
                  <a:pt x="30378" y="220979"/>
                </a:lnTo>
                <a:lnTo>
                  <a:pt x="33375" y="226060"/>
                </a:lnTo>
                <a:lnTo>
                  <a:pt x="33235" y="226060"/>
                </a:lnTo>
                <a:lnTo>
                  <a:pt x="37261" y="231139"/>
                </a:lnTo>
                <a:lnTo>
                  <a:pt x="37122" y="231139"/>
                </a:lnTo>
                <a:lnTo>
                  <a:pt x="41389" y="236220"/>
                </a:lnTo>
                <a:lnTo>
                  <a:pt x="41249" y="236220"/>
                </a:lnTo>
                <a:lnTo>
                  <a:pt x="45783" y="241300"/>
                </a:lnTo>
                <a:lnTo>
                  <a:pt x="45618" y="241300"/>
                </a:lnTo>
                <a:lnTo>
                  <a:pt x="50393" y="246379"/>
                </a:lnTo>
                <a:lnTo>
                  <a:pt x="50228" y="246379"/>
                </a:lnTo>
                <a:lnTo>
                  <a:pt x="55232" y="251460"/>
                </a:lnTo>
                <a:lnTo>
                  <a:pt x="55067" y="251460"/>
                </a:lnTo>
                <a:lnTo>
                  <a:pt x="60286" y="255270"/>
                </a:lnTo>
                <a:lnTo>
                  <a:pt x="60121" y="255270"/>
                </a:lnTo>
                <a:lnTo>
                  <a:pt x="65557" y="260350"/>
                </a:lnTo>
                <a:lnTo>
                  <a:pt x="66789" y="260350"/>
                </a:lnTo>
                <a:lnTo>
                  <a:pt x="71018" y="264160"/>
                </a:lnTo>
                <a:lnTo>
                  <a:pt x="70827" y="264160"/>
                </a:lnTo>
                <a:lnTo>
                  <a:pt x="76669" y="266700"/>
                </a:lnTo>
                <a:lnTo>
                  <a:pt x="76479" y="266700"/>
                </a:lnTo>
                <a:lnTo>
                  <a:pt x="82511" y="270510"/>
                </a:lnTo>
                <a:lnTo>
                  <a:pt x="82308" y="270510"/>
                </a:lnTo>
                <a:lnTo>
                  <a:pt x="88518" y="274320"/>
                </a:lnTo>
                <a:lnTo>
                  <a:pt x="90432" y="274320"/>
                </a:lnTo>
                <a:lnTo>
                  <a:pt x="94691" y="276860"/>
                </a:lnTo>
                <a:lnTo>
                  <a:pt x="94475" y="276860"/>
                </a:lnTo>
                <a:lnTo>
                  <a:pt x="101015" y="279400"/>
                </a:lnTo>
                <a:lnTo>
                  <a:pt x="100787" y="279400"/>
                </a:lnTo>
                <a:lnTo>
                  <a:pt x="107480" y="280670"/>
                </a:lnTo>
                <a:lnTo>
                  <a:pt x="107251" y="280670"/>
                </a:lnTo>
                <a:lnTo>
                  <a:pt x="114084" y="283210"/>
                </a:lnTo>
                <a:lnTo>
                  <a:pt x="113855" y="283210"/>
                </a:lnTo>
                <a:lnTo>
                  <a:pt x="120827" y="284479"/>
                </a:lnTo>
                <a:lnTo>
                  <a:pt x="120599" y="284479"/>
                </a:lnTo>
                <a:lnTo>
                  <a:pt x="127685" y="285750"/>
                </a:lnTo>
                <a:lnTo>
                  <a:pt x="127444" y="285750"/>
                </a:lnTo>
                <a:lnTo>
                  <a:pt x="134658" y="287020"/>
                </a:lnTo>
                <a:lnTo>
                  <a:pt x="203314" y="287020"/>
                </a:lnTo>
                <a:lnTo>
                  <a:pt x="193027" y="290829"/>
                </a:lnTo>
                <a:lnTo>
                  <a:pt x="156438" y="297179"/>
                </a:lnTo>
                <a:close/>
              </a:path>
              <a:path w="297814" h="297179">
                <a:moveTo>
                  <a:pt x="242493" y="45720"/>
                </a:moveTo>
                <a:lnTo>
                  <a:pt x="237274" y="40639"/>
                </a:lnTo>
                <a:lnTo>
                  <a:pt x="237451" y="40639"/>
                </a:lnTo>
                <a:lnTo>
                  <a:pt x="232003" y="36829"/>
                </a:lnTo>
                <a:lnTo>
                  <a:pt x="232194" y="36829"/>
                </a:lnTo>
                <a:lnTo>
                  <a:pt x="226542" y="33020"/>
                </a:lnTo>
                <a:lnTo>
                  <a:pt x="226733" y="33020"/>
                </a:lnTo>
                <a:lnTo>
                  <a:pt x="220891" y="29210"/>
                </a:lnTo>
                <a:lnTo>
                  <a:pt x="221081" y="29210"/>
                </a:lnTo>
                <a:lnTo>
                  <a:pt x="215049" y="25400"/>
                </a:lnTo>
                <a:lnTo>
                  <a:pt x="215252" y="25400"/>
                </a:lnTo>
                <a:lnTo>
                  <a:pt x="209041" y="22860"/>
                </a:lnTo>
                <a:lnTo>
                  <a:pt x="209257" y="22860"/>
                </a:lnTo>
                <a:lnTo>
                  <a:pt x="202882" y="20320"/>
                </a:lnTo>
                <a:lnTo>
                  <a:pt x="203085" y="20320"/>
                </a:lnTo>
                <a:lnTo>
                  <a:pt x="196557" y="17779"/>
                </a:lnTo>
                <a:lnTo>
                  <a:pt x="196773" y="17779"/>
                </a:lnTo>
                <a:lnTo>
                  <a:pt x="190080" y="15239"/>
                </a:lnTo>
                <a:lnTo>
                  <a:pt x="190309" y="15239"/>
                </a:lnTo>
                <a:lnTo>
                  <a:pt x="183476" y="12700"/>
                </a:lnTo>
                <a:lnTo>
                  <a:pt x="183705" y="12700"/>
                </a:lnTo>
                <a:lnTo>
                  <a:pt x="176733" y="11429"/>
                </a:lnTo>
                <a:lnTo>
                  <a:pt x="176961" y="11429"/>
                </a:lnTo>
                <a:lnTo>
                  <a:pt x="169875" y="10160"/>
                </a:lnTo>
                <a:lnTo>
                  <a:pt x="163144" y="10160"/>
                </a:lnTo>
                <a:lnTo>
                  <a:pt x="155828" y="8889"/>
                </a:lnTo>
                <a:lnTo>
                  <a:pt x="199936" y="8889"/>
                </a:lnTo>
                <a:lnTo>
                  <a:pt x="213283" y="13970"/>
                </a:lnTo>
                <a:lnTo>
                  <a:pt x="219697" y="17779"/>
                </a:lnTo>
                <a:lnTo>
                  <a:pt x="225933" y="20320"/>
                </a:lnTo>
                <a:lnTo>
                  <a:pt x="231965" y="25400"/>
                </a:lnTo>
                <a:lnTo>
                  <a:pt x="237794" y="29210"/>
                </a:lnTo>
                <a:lnTo>
                  <a:pt x="243420" y="33020"/>
                </a:lnTo>
                <a:lnTo>
                  <a:pt x="248818" y="38100"/>
                </a:lnTo>
                <a:lnTo>
                  <a:pt x="253987" y="43179"/>
                </a:lnTo>
                <a:lnTo>
                  <a:pt x="255219" y="44450"/>
                </a:lnTo>
                <a:lnTo>
                  <a:pt x="242328" y="44450"/>
                </a:lnTo>
                <a:lnTo>
                  <a:pt x="242493" y="45720"/>
                </a:lnTo>
                <a:close/>
              </a:path>
              <a:path w="297814" h="297179">
                <a:moveTo>
                  <a:pt x="55067" y="45720"/>
                </a:moveTo>
                <a:lnTo>
                  <a:pt x="55232" y="44450"/>
                </a:lnTo>
                <a:lnTo>
                  <a:pt x="56372" y="44450"/>
                </a:lnTo>
                <a:lnTo>
                  <a:pt x="55067" y="45720"/>
                </a:lnTo>
                <a:close/>
              </a:path>
              <a:path w="297814" h="297179">
                <a:moveTo>
                  <a:pt x="285229" y="120650"/>
                </a:moveTo>
                <a:lnTo>
                  <a:pt x="283616" y="113029"/>
                </a:lnTo>
                <a:lnTo>
                  <a:pt x="281736" y="106679"/>
                </a:lnTo>
                <a:lnTo>
                  <a:pt x="279552" y="100329"/>
                </a:lnTo>
                <a:lnTo>
                  <a:pt x="277050" y="93979"/>
                </a:lnTo>
                <a:lnTo>
                  <a:pt x="274256" y="87629"/>
                </a:lnTo>
                <a:lnTo>
                  <a:pt x="271170" y="81279"/>
                </a:lnTo>
                <a:lnTo>
                  <a:pt x="267817" y="76200"/>
                </a:lnTo>
                <a:lnTo>
                  <a:pt x="264185" y="69850"/>
                </a:lnTo>
                <a:lnTo>
                  <a:pt x="264325" y="69850"/>
                </a:lnTo>
                <a:lnTo>
                  <a:pt x="260299" y="64770"/>
                </a:lnTo>
                <a:lnTo>
                  <a:pt x="260438" y="64770"/>
                </a:lnTo>
                <a:lnTo>
                  <a:pt x="256171" y="59689"/>
                </a:lnTo>
                <a:lnTo>
                  <a:pt x="256311" y="59689"/>
                </a:lnTo>
                <a:lnTo>
                  <a:pt x="251790" y="54610"/>
                </a:lnTo>
                <a:lnTo>
                  <a:pt x="251942" y="54610"/>
                </a:lnTo>
                <a:lnTo>
                  <a:pt x="247167" y="49529"/>
                </a:lnTo>
                <a:lnTo>
                  <a:pt x="247332" y="49529"/>
                </a:lnTo>
                <a:lnTo>
                  <a:pt x="242328" y="44450"/>
                </a:lnTo>
                <a:lnTo>
                  <a:pt x="255219" y="44450"/>
                </a:lnTo>
                <a:lnTo>
                  <a:pt x="258914" y="48260"/>
                </a:lnTo>
                <a:lnTo>
                  <a:pt x="263588" y="53339"/>
                </a:lnTo>
                <a:lnTo>
                  <a:pt x="267995" y="59689"/>
                </a:lnTo>
                <a:lnTo>
                  <a:pt x="272148" y="64770"/>
                </a:lnTo>
                <a:lnTo>
                  <a:pt x="290868" y="104139"/>
                </a:lnTo>
                <a:lnTo>
                  <a:pt x="292874" y="110489"/>
                </a:lnTo>
                <a:lnTo>
                  <a:pt x="294538" y="118110"/>
                </a:lnTo>
                <a:lnTo>
                  <a:pt x="294756" y="119379"/>
                </a:lnTo>
                <a:lnTo>
                  <a:pt x="285178" y="119379"/>
                </a:lnTo>
                <a:lnTo>
                  <a:pt x="285229" y="120650"/>
                </a:lnTo>
                <a:close/>
              </a:path>
              <a:path w="297814" h="297179">
                <a:moveTo>
                  <a:pt x="12331" y="120650"/>
                </a:moveTo>
                <a:lnTo>
                  <a:pt x="12382" y="119379"/>
                </a:lnTo>
                <a:lnTo>
                  <a:pt x="12600" y="119379"/>
                </a:lnTo>
                <a:lnTo>
                  <a:pt x="12331" y="120650"/>
                </a:lnTo>
                <a:close/>
              </a:path>
              <a:path w="297814" h="297179">
                <a:moveTo>
                  <a:pt x="278170" y="220979"/>
                </a:moveTo>
                <a:lnTo>
                  <a:pt x="267817" y="220979"/>
                </a:lnTo>
                <a:lnTo>
                  <a:pt x="271284" y="214629"/>
                </a:lnTo>
                <a:lnTo>
                  <a:pt x="274358" y="208279"/>
                </a:lnTo>
                <a:lnTo>
                  <a:pt x="277139" y="201929"/>
                </a:lnTo>
                <a:lnTo>
                  <a:pt x="279628" y="195579"/>
                </a:lnTo>
                <a:lnTo>
                  <a:pt x="281813" y="189229"/>
                </a:lnTo>
                <a:lnTo>
                  <a:pt x="283679" y="182879"/>
                </a:lnTo>
                <a:lnTo>
                  <a:pt x="285229" y="176529"/>
                </a:lnTo>
                <a:lnTo>
                  <a:pt x="286448" y="168910"/>
                </a:lnTo>
                <a:lnTo>
                  <a:pt x="287324" y="162560"/>
                </a:lnTo>
                <a:lnTo>
                  <a:pt x="287858" y="154939"/>
                </a:lnTo>
                <a:lnTo>
                  <a:pt x="288036" y="148589"/>
                </a:lnTo>
                <a:lnTo>
                  <a:pt x="287845" y="140970"/>
                </a:lnTo>
                <a:lnTo>
                  <a:pt x="287299" y="133350"/>
                </a:lnTo>
                <a:lnTo>
                  <a:pt x="286410" y="127000"/>
                </a:lnTo>
                <a:lnTo>
                  <a:pt x="285178" y="119379"/>
                </a:lnTo>
                <a:lnTo>
                  <a:pt x="294756" y="119379"/>
                </a:lnTo>
                <a:lnTo>
                  <a:pt x="295846" y="125729"/>
                </a:lnTo>
                <a:lnTo>
                  <a:pt x="296799" y="133350"/>
                </a:lnTo>
                <a:lnTo>
                  <a:pt x="297370" y="140970"/>
                </a:lnTo>
                <a:lnTo>
                  <a:pt x="297561" y="148589"/>
                </a:lnTo>
                <a:lnTo>
                  <a:pt x="297370" y="156210"/>
                </a:lnTo>
                <a:lnTo>
                  <a:pt x="290868" y="191770"/>
                </a:lnTo>
                <a:lnTo>
                  <a:pt x="288531" y="199389"/>
                </a:lnTo>
                <a:lnTo>
                  <a:pt x="285864" y="205739"/>
                </a:lnTo>
                <a:lnTo>
                  <a:pt x="282892" y="212089"/>
                </a:lnTo>
                <a:lnTo>
                  <a:pt x="279603" y="218439"/>
                </a:lnTo>
                <a:lnTo>
                  <a:pt x="278170" y="220979"/>
                </a:lnTo>
                <a:close/>
              </a:path>
              <a:path w="297814" h="297179">
                <a:moveTo>
                  <a:pt x="10236" y="134620"/>
                </a:moveTo>
                <a:lnTo>
                  <a:pt x="10261" y="133350"/>
                </a:lnTo>
                <a:lnTo>
                  <a:pt x="10236" y="134620"/>
                </a:lnTo>
                <a:close/>
              </a:path>
              <a:path w="297814" h="297179">
                <a:moveTo>
                  <a:pt x="287324" y="134620"/>
                </a:moveTo>
                <a:lnTo>
                  <a:pt x="287172" y="133350"/>
                </a:lnTo>
                <a:lnTo>
                  <a:pt x="287324" y="134620"/>
                </a:lnTo>
                <a:close/>
              </a:path>
              <a:path w="297814" h="297179">
                <a:moveTo>
                  <a:pt x="30378" y="220979"/>
                </a:moveTo>
                <a:lnTo>
                  <a:pt x="29743" y="220979"/>
                </a:lnTo>
                <a:lnTo>
                  <a:pt x="29629" y="219710"/>
                </a:lnTo>
                <a:lnTo>
                  <a:pt x="30378" y="220979"/>
                </a:lnTo>
                <a:close/>
              </a:path>
              <a:path w="297814" h="297179">
                <a:moveTo>
                  <a:pt x="246119" y="260350"/>
                </a:moveTo>
                <a:lnTo>
                  <a:pt x="232003" y="260350"/>
                </a:lnTo>
                <a:lnTo>
                  <a:pt x="237451" y="255270"/>
                </a:lnTo>
                <a:lnTo>
                  <a:pt x="237274" y="255270"/>
                </a:lnTo>
                <a:lnTo>
                  <a:pt x="242493" y="251460"/>
                </a:lnTo>
                <a:lnTo>
                  <a:pt x="242328" y="251460"/>
                </a:lnTo>
                <a:lnTo>
                  <a:pt x="247332" y="246379"/>
                </a:lnTo>
                <a:lnTo>
                  <a:pt x="247167" y="246379"/>
                </a:lnTo>
                <a:lnTo>
                  <a:pt x="251942" y="241300"/>
                </a:lnTo>
                <a:lnTo>
                  <a:pt x="251790" y="241300"/>
                </a:lnTo>
                <a:lnTo>
                  <a:pt x="256311" y="236220"/>
                </a:lnTo>
                <a:lnTo>
                  <a:pt x="256171" y="236220"/>
                </a:lnTo>
                <a:lnTo>
                  <a:pt x="260438" y="231139"/>
                </a:lnTo>
                <a:lnTo>
                  <a:pt x="260299" y="231139"/>
                </a:lnTo>
                <a:lnTo>
                  <a:pt x="264325" y="226060"/>
                </a:lnTo>
                <a:lnTo>
                  <a:pt x="264185" y="226060"/>
                </a:lnTo>
                <a:lnTo>
                  <a:pt x="267931" y="219710"/>
                </a:lnTo>
                <a:lnTo>
                  <a:pt x="267817" y="220979"/>
                </a:lnTo>
                <a:lnTo>
                  <a:pt x="278170" y="220979"/>
                </a:lnTo>
                <a:lnTo>
                  <a:pt x="253987" y="252729"/>
                </a:lnTo>
                <a:lnTo>
                  <a:pt x="248818" y="257810"/>
                </a:lnTo>
                <a:lnTo>
                  <a:pt x="246119" y="260350"/>
                </a:lnTo>
                <a:close/>
              </a:path>
              <a:path w="297814" h="297179">
                <a:moveTo>
                  <a:pt x="66789" y="260350"/>
                </a:moveTo>
                <a:lnTo>
                  <a:pt x="65557" y="260350"/>
                </a:lnTo>
                <a:lnTo>
                  <a:pt x="65379" y="259079"/>
                </a:lnTo>
                <a:lnTo>
                  <a:pt x="66789" y="260350"/>
                </a:lnTo>
                <a:close/>
              </a:path>
              <a:path w="297814" h="297179">
                <a:moveTo>
                  <a:pt x="227943" y="274320"/>
                </a:moveTo>
                <a:lnTo>
                  <a:pt x="209041" y="274320"/>
                </a:lnTo>
                <a:lnTo>
                  <a:pt x="215252" y="270510"/>
                </a:lnTo>
                <a:lnTo>
                  <a:pt x="215049" y="270510"/>
                </a:lnTo>
                <a:lnTo>
                  <a:pt x="221081" y="266700"/>
                </a:lnTo>
                <a:lnTo>
                  <a:pt x="220891" y="266700"/>
                </a:lnTo>
                <a:lnTo>
                  <a:pt x="226733" y="264160"/>
                </a:lnTo>
                <a:lnTo>
                  <a:pt x="226542" y="264160"/>
                </a:lnTo>
                <a:lnTo>
                  <a:pt x="232194" y="259079"/>
                </a:lnTo>
                <a:lnTo>
                  <a:pt x="232003" y="260350"/>
                </a:lnTo>
                <a:lnTo>
                  <a:pt x="246119" y="260350"/>
                </a:lnTo>
                <a:lnTo>
                  <a:pt x="243420" y="262889"/>
                </a:lnTo>
                <a:lnTo>
                  <a:pt x="237794" y="267970"/>
                </a:lnTo>
                <a:lnTo>
                  <a:pt x="231965" y="271779"/>
                </a:lnTo>
                <a:lnTo>
                  <a:pt x="227943" y="274320"/>
                </a:lnTo>
                <a:close/>
              </a:path>
              <a:path w="297814" h="297179">
                <a:moveTo>
                  <a:pt x="90432" y="274320"/>
                </a:moveTo>
                <a:lnTo>
                  <a:pt x="88518" y="274320"/>
                </a:lnTo>
                <a:lnTo>
                  <a:pt x="88303" y="273050"/>
                </a:lnTo>
                <a:lnTo>
                  <a:pt x="90432" y="274320"/>
                </a:lnTo>
                <a:close/>
              </a:path>
              <a:path w="297814" h="297179">
                <a:moveTo>
                  <a:pt x="203314" y="287020"/>
                </a:moveTo>
                <a:lnTo>
                  <a:pt x="162902" y="287020"/>
                </a:lnTo>
                <a:lnTo>
                  <a:pt x="170116" y="285750"/>
                </a:lnTo>
                <a:lnTo>
                  <a:pt x="169875" y="285750"/>
                </a:lnTo>
                <a:lnTo>
                  <a:pt x="176961" y="284479"/>
                </a:lnTo>
                <a:lnTo>
                  <a:pt x="176733" y="284479"/>
                </a:lnTo>
                <a:lnTo>
                  <a:pt x="183705" y="283210"/>
                </a:lnTo>
                <a:lnTo>
                  <a:pt x="183476" y="283210"/>
                </a:lnTo>
                <a:lnTo>
                  <a:pt x="190309" y="280670"/>
                </a:lnTo>
                <a:lnTo>
                  <a:pt x="190080" y="280670"/>
                </a:lnTo>
                <a:lnTo>
                  <a:pt x="196773" y="279400"/>
                </a:lnTo>
                <a:lnTo>
                  <a:pt x="196557" y="279400"/>
                </a:lnTo>
                <a:lnTo>
                  <a:pt x="203085" y="276860"/>
                </a:lnTo>
                <a:lnTo>
                  <a:pt x="202882" y="276860"/>
                </a:lnTo>
                <a:lnTo>
                  <a:pt x="209257" y="273050"/>
                </a:lnTo>
                <a:lnTo>
                  <a:pt x="209041" y="274320"/>
                </a:lnTo>
                <a:lnTo>
                  <a:pt x="227943" y="274320"/>
                </a:lnTo>
                <a:lnTo>
                  <a:pt x="225933" y="275589"/>
                </a:lnTo>
                <a:lnTo>
                  <a:pt x="219697" y="279400"/>
                </a:lnTo>
                <a:lnTo>
                  <a:pt x="213283" y="281939"/>
                </a:lnTo>
                <a:lnTo>
                  <a:pt x="206692" y="285750"/>
                </a:lnTo>
                <a:lnTo>
                  <a:pt x="203314" y="287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46736" y="4366590"/>
            <a:ext cx="169011" cy="174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16628" y="443771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16653" y="442342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30953" y="443771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30978" y="442342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45278" y="443771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045303" y="442342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59603" y="443771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359628" y="442342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73928" y="443771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73953" y="442342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788253" y="443771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988278" y="442342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02578" y="443771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02603" y="442342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16903" y="443771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16928" y="442342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731228" y="443771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931253" y="442342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045553" y="443771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245578" y="442342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359878" y="443771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559903" y="442342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674203" y="443771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874228" y="442342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988528" y="443771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188553" y="442342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302853" y="443771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502878" y="442342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617178" y="443771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817203" y="442342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931503" y="443771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131528" y="4423422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245828" y="4423422"/>
            <a:ext cx="47625" cy="28575"/>
          </a:xfrm>
          <a:custGeom>
            <a:avLst/>
            <a:gdLst/>
            <a:ahLst/>
            <a:cxnLst/>
            <a:rect l="l" t="t" r="r" b="b"/>
            <a:pathLst>
              <a:path w="47625" h="28575">
                <a:moveTo>
                  <a:pt x="47371" y="28575"/>
                </a:moveTo>
                <a:lnTo>
                  <a:pt x="0" y="28575"/>
                </a:lnTo>
                <a:lnTo>
                  <a:pt x="0" y="0"/>
                </a:lnTo>
                <a:lnTo>
                  <a:pt x="47371" y="0"/>
                </a:lnTo>
                <a:lnTo>
                  <a:pt x="47371" y="285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187696" y="4292396"/>
            <a:ext cx="287794" cy="288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182692" y="4287634"/>
            <a:ext cx="297815" cy="297180"/>
          </a:xfrm>
          <a:custGeom>
            <a:avLst/>
            <a:gdLst/>
            <a:ahLst/>
            <a:cxnLst/>
            <a:rect l="l" t="t" r="r" b="b"/>
            <a:pathLst>
              <a:path w="297814" h="297179">
                <a:moveTo>
                  <a:pt x="156425" y="297179"/>
                </a:moveTo>
                <a:lnTo>
                  <a:pt x="141122" y="297179"/>
                </a:lnTo>
                <a:lnTo>
                  <a:pt x="104533" y="290829"/>
                </a:lnTo>
                <a:lnTo>
                  <a:pt x="90868" y="285750"/>
                </a:lnTo>
                <a:lnTo>
                  <a:pt x="84277" y="281939"/>
                </a:lnTo>
                <a:lnTo>
                  <a:pt x="77850" y="279400"/>
                </a:lnTo>
                <a:lnTo>
                  <a:pt x="43573" y="252729"/>
                </a:lnTo>
                <a:lnTo>
                  <a:pt x="17957" y="218439"/>
                </a:lnTo>
                <a:lnTo>
                  <a:pt x="6680" y="191770"/>
                </a:lnTo>
                <a:lnTo>
                  <a:pt x="4673" y="185420"/>
                </a:lnTo>
                <a:lnTo>
                  <a:pt x="0" y="148589"/>
                </a:lnTo>
                <a:lnTo>
                  <a:pt x="190" y="140970"/>
                </a:lnTo>
                <a:lnTo>
                  <a:pt x="6680" y="104139"/>
                </a:lnTo>
                <a:lnTo>
                  <a:pt x="9029" y="96520"/>
                </a:lnTo>
                <a:lnTo>
                  <a:pt x="29552" y="59689"/>
                </a:lnTo>
                <a:lnTo>
                  <a:pt x="33972" y="53339"/>
                </a:lnTo>
                <a:lnTo>
                  <a:pt x="65582" y="25400"/>
                </a:lnTo>
                <a:lnTo>
                  <a:pt x="71627" y="20320"/>
                </a:lnTo>
                <a:lnTo>
                  <a:pt x="77850" y="17779"/>
                </a:lnTo>
                <a:lnTo>
                  <a:pt x="84277" y="13970"/>
                </a:lnTo>
                <a:lnTo>
                  <a:pt x="97624" y="8889"/>
                </a:lnTo>
                <a:lnTo>
                  <a:pt x="111594" y="3810"/>
                </a:lnTo>
                <a:lnTo>
                  <a:pt x="133565" y="0"/>
                </a:lnTo>
                <a:lnTo>
                  <a:pt x="163982" y="0"/>
                </a:lnTo>
                <a:lnTo>
                  <a:pt x="185953" y="3810"/>
                </a:lnTo>
                <a:lnTo>
                  <a:pt x="199936" y="8889"/>
                </a:lnTo>
                <a:lnTo>
                  <a:pt x="141731" y="8889"/>
                </a:lnTo>
                <a:lnTo>
                  <a:pt x="134416" y="10160"/>
                </a:lnTo>
                <a:lnTo>
                  <a:pt x="127685" y="10160"/>
                </a:lnTo>
                <a:lnTo>
                  <a:pt x="120586" y="11429"/>
                </a:lnTo>
                <a:lnTo>
                  <a:pt x="120827" y="11429"/>
                </a:lnTo>
                <a:lnTo>
                  <a:pt x="113855" y="12700"/>
                </a:lnTo>
                <a:lnTo>
                  <a:pt x="114084" y="12700"/>
                </a:lnTo>
                <a:lnTo>
                  <a:pt x="107251" y="15239"/>
                </a:lnTo>
                <a:lnTo>
                  <a:pt x="107480" y="15239"/>
                </a:lnTo>
                <a:lnTo>
                  <a:pt x="100787" y="17779"/>
                </a:lnTo>
                <a:lnTo>
                  <a:pt x="101003" y="17779"/>
                </a:lnTo>
                <a:lnTo>
                  <a:pt x="94462" y="20320"/>
                </a:lnTo>
                <a:lnTo>
                  <a:pt x="94678" y="20320"/>
                </a:lnTo>
                <a:lnTo>
                  <a:pt x="88303" y="22860"/>
                </a:lnTo>
                <a:lnTo>
                  <a:pt x="88506" y="22860"/>
                </a:lnTo>
                <a:lnTo>
                  <a:pt x="82295" y="25400"/>
                </a:lnTo>
                <a:lnTo>
                  <a:pt x="82499" y="25400"/>
                </a:lnTo>
                <a:lnTo>
                  <a:pt x="76466" y="29210"/>
                </a:lnTo>
                <a:lnTo>
                  <a:pt x="76669" y="29210"/>
                </a:lnTo>
                <a:lnTo>
                  <a:pt x="70827" y="33020"/>
                </a:lnTo>
                <a:lnTo>
                  <a:pt x="71018" y="33020"/>
                </a:lnTo>
                <a:lnTo>
                  <a:pt x="65366" y="36829"/>
                </a:lnTo>
                <a:lnTo>
                  <a:pt x="65557" y="36829"/>
                </a:lnTo>
                <a:lnTo>
                  <a:pt x="60109" y="40639"/>
                </a:lnTo>
                <a:lnTo>
                  <a:pt x="60286" y="40639"/>
                </a:lnTo>
                <a:lnTo>
                  <a:pt x="56372" y="44450"/>
                </a:lnTo>
                <a:lnTo>
                  <a:pt x="55232" y="44450"/>
                </a:lnTo>
                <a:lnTo>
                  <a:pt x="50228" y="49529"/>
                </a:lnTo>
                <a:lnTo>
                  <a:pt x="50393" y="49529"/>
                </a:lnTo>
                <a:lnTo>
                  <a:pt x="45618" y="54610"/>
                </a:lnTo>
                <a:lnTo>
                  <a:pt x="45770" y="54610"/>
                </a:lnTo>
                <a:lnTo>
                  <a:pt x="41249" y="59689"/>
                </a:lnTo>
                <a:lnTo>
                  <a:pt x="41389" y="59689"/>
                </a:lnTo>
                <a:lnTo>
                  <a:pt x="37109" y="64770"/>
                </a:lnTo>
                <a:lnTo>
                  <a:pt x="37249" y="64770"/>
                </a:lnTo>
                <a:lnTo>
                  <a:pt x="33235" y="69850"/>
                </a:lnTo>
                <a:lnTo>
                  <a:pt x="33362" y="69850"/>
                </a:lnTo>
                <a:lnTo>
                  <a:pt x="29616" y="76200"/>
                </a:lnTo>
                <a:lnTo>
                  <a:pt x="26276" y="81279"/>
                </a:lnTo>
                <a:lnTo>
                  <a:pt x="23202" y="87629"/>
                </a:lnTo>
                <a:lnTo>
                  <a:pt x="20421" y="93979"/>
                </a:lnTo>
                <a:lnTo>
                  <a:pt x="17932" y="100329"/>
                </a:lnTo>
                <a:lnTo>
                  <a:pt x="15748" y="106679"/>
                </a:lnTo>
                <a:lnTo>
                  <a:pt x="13881" y="113029"/>
                </a:lnTo>
                <a:lnTo>
                  <a:pt x="12598" y="119379"/>
                </a:lnTo>
                <a:lnTo>
                  <a:pt x="12369" y="119379"/>
                </a:lnTo>
                <a:lnTo>
                  <a:pt x="11112" y="127000"/>
                </a:lnTo>
                <a:lnTo>
                  <a:pt x="10375" y="133350"/>
                </a:lnTo>
                <a:lnTo>
                  <a:pt x="10248" y="133350"/>
                </a:lnTo>
                <a:lnTo>
                  <a:pt x="9690" y="140970"/>
                </a:lnTo>
                <a:lnTo>
                  <a:pt x="9525" y="148589"/>
                </a:lnTo>
                <a:lnTo>
                  <a:pt x="9702" y="154939"/>
                </a:lnTo>
                <a:lnTo>
                  <a:pt x="10248" y="162560"/>
                </a:lnTo>
                <a:lnTo>
                  <a:pt x="11137" y="168910"/>
                </a:lnTo>
                <a:lnTo>
                  <a:pt x="12369" y="176529"/>
                </a:lnTo>
                <a:lnTo>
                  <a:pt x="13931" y="182879"/>
                </a:lnTo>
                <a:lnTo>
                  <a:pt x="15811" y="189229"/>
                </a:lnTo>
                <a:lnTo>
                  <a:pt x="18008" y="195579"/>
                </a:lnTo>
                <a:lnTo>
                  <a:pt x="20510" y="201929"/>
                </a:lnTo>
                <a:lnTo>
                  <a:pt x="23304" y="208279"/>
                </a:lnTo>
                <a:lnTo>
                  <a:pt x="26377" y="214629"/>
                </a:lnTo>
                <a:lnTo>
                  <a:pt x="29743" y="220979"/>
                </a:lnTo>
                <a:lnTo>
                  <a:pt x="30365" y="220979"/>
                </a:lnTo>
                <a:lnTo>
                  <a:pt x="33362" y="226060"/>
                </a:lnTo>
                <a:lnTo>
                  <a:pt x="33235" y="226060"/>
                </a:lnTo>
                <a:lnTo>
                  <a:pt x="37249" y="231139"/>
                </a:lnTo>
                <a:lnTo>
                  <a:pt x="37109" y="231139"/>
                </a:lnTo>
                <a:lnTo>
                  <a:pt x="41389" y="236220"/>
                </a:lnTo>
                <a:lnTo>
                  <a:pt x="41249" y="236220"/>
                </a:lnTo>
                <a:lnTo>
                  <a:pt x="45770" y="241300"/>
                </a:lnTo>
                <a:lnTo>
                  <a:pt x="45618" y="241300"/>
                </a:lnTo>
                <a:lnTo>
                  <a:pt x="50393" y="246379"/>
                </a:lnTo>
                <a:lnTo>
                  <a:pt x="50228" y="246379"/>
                </a:lnTo>
                <a:lnTo>
                  <a:pt x="55232" y="251460"/>
                </a:lnTo>
                <a:lnTo>
                  <a:pt x="55067" y="251460"/>
                </a:lnTo>
                <a:lnTo>
                  <a:pt x="60286" y="255270"/>
                </a:lnTo>
                <a:lnTo>
                  <a:pt x="60109" y="255270"/>
                </a:lnTo>
                <a:lnTo>
                  <a:pt x="65557" y="260350"/>
                </a:lnTo>
                <a:lnTo>
                  <a:pt x="66779" y="260350"/>
                </a:lnTo>
                <a:lnTo>
                  <a:pt x="71018" y="264160"/>
                </a:lnTo>
                <a:lnTo>
                  <a:pt x="70827" y="264160"/>
                </a:lnTo>
                <a:lnTo>
                  <a:pt x="76669" y="266700"/>
                </a:lnTo>
                <a:lnTo>
                  <a:pt x="76466" y="266700"/>
                </a:lnTo>
                <a:lnTo>
                  <a:pt x="82499" y="270510"/>
                </a:lnTo>
                <a:lnTo>
                  <a:pt x="82295" y="270510"/>
                </a:lnTo>
                <a:lnTo>
                  <a:pt x="88506" y="274320"/>
                </a:lnTo>
                <a:lnTo>
                  <a:pt x="90428" y="274320"/>
                </a:lnTo>
                <a:lnTo>
                  <a:pt x="94678" y="276860"/>
                </a:lnTo>
                <a:lnTo>
                  <a:pt x="94462" y="276860"/>
                </a:lnTo>
                <a:lnTo>
                  <a:pt x="101003" y="279400"/>
                </a:lnTo>
                <a:lnTo>
                  <a:pt x="100787" y="279400"/>
                </a:lnTo>
                <a:lnTo>
                  <a:pt x="107480" y="280670"/>
                </a:lnTo>
                <a:lnTo>
                  <a:pt x="107251" y="280670"/>
                </a:lnTo>
                <a:lnTo>
                  <a:pt x="114084" y="283210"/>
                </a:lnTo>
                <a:lnTo>
                  <a:pt x="113855" y="283210"/>
                </a:lnTo>
                <a:lnTo>
                  <a:pt x="120827" y="284479"/>
                </a:lnTo>
                <a:lnTo>
                  <a:pt x="120586" y="284479"/>
                </a:lnTo>
                <a:lnTo>
                  <a:pt x="127685" y="285750"/>
                </a:lnTo>
                <a:lnTo>
                  <a:pt x="127444" y="285750"/>
                </a:lnTo>
                <a:lnTo>
                  <a:pt x="134645" y="287020"/>
                </a:lnTo>
                <a:lnTo>
                  <a:pt x="203314" y="287020"/>
                </a:lnTo>
                <a:lnTo>
                  <a:pt x="193014" y="290829"/>
                </a:lnTo>
                <a:lnTo>
                  <a:pt x="156425" y="297179"/>
                </a:lnTo>
                <a:close/>
              </a:path>
              <a:path w="297814" h="297179">
                <a:moveTo>
                  <a:pt x="242493" y="45720"/>
                </a:moveTo>
                <a:lnTo>
                  <a:pt x="237261" y="40639"/>
                </a:lnTo>
                <a:lnTo>
                  <a:pt x="237439" y="40639"/>
                </a:lnTo>
                <a:lnTo>
                  <a:pt x="232003" y="36829"/>
                </a:lnTo>
                <a:lnTo>
                  <a:pt x="232181" y="36829"/>
                </a:lnTo>
                <a:lnTo>
                  <a:pt x="226542" y="33020"/>
                </a:lnTo>
                <a:lnTo>
                  <a:pt x="226720" y="33020"/>
                </a:lnTo>
                <a:lnTo>
                  <a:pt x="220878" y="29210"/>
                </a:lnTo>
                <a:lnTo>
                  <a:pt x="221081" y="29210"/>
                </a:lnTo>
                <a:lnTo>
                  <a:pt x="215049" y="25400"/>
                </a:lnTo>
                <a:lnTo>
                  <a:pt x="215252" y="25400"/>
                </a:lnTo>
                <a:lnTo>
                  <a:pt x="209041" y="22860"/>
                </a:lnTo>
                <a:lnTo>
                  <a:pt x="209245" y="22860"/>
                </a:lnTo>
                <a:lnTo>
                  <a:pt x="202869" y="20320"/>
                </a:lnTo>
                <a:lnTo>
                  <a:pt x="203085" y="20320"/>
                </a:lnTo>
                <a:lnTo>
                  <a:pt x="196545" y="17779"/>
                </a:lnTo>
                <a:lnTo>
                  <a:pt x="196761" y="17779"/>
                </a:lnTo>
                <a:lnTo>
                  <a:pt x="190080" y="15239"/>
                </a:lnTo>
                <a:lnTo>
                  <a:pt x="190296" y="15239"/>
                </a:lnTo>
                <a:lnTo>
                  <a:pt x="183464" y="12700"/>
                </a:lnTo>
                <a:lnTo>
                  <a:pt x="183692" y="12700"/>
                </a:lnTo>
                <a:lnTo>
                  <a:pt x="176733" y="11429"/>
                </a:lnTo>
                <a:lnTo>
                  <a:pt x="176961" y="11429"/>
                </a:lnTo>
                <a:lnTo>
                  <a:pt x="169875" y="10160"/>
                </a:lnTo>
                <a:lnTo>
                  <a:pt x="163144" y="10160"/>
                </a:lnTo>
                <a:lnTo>
                  <a:pt x="155828" y="8889"/>
                </a:lnTo>
                <a:lnTo>
                  <a:pt x="199936" y="8889"/>
                </a:lnTo>
                <a:lnTo>
                  <a:pt x="213283" y="13970"/>
                </a:lnTo>
                <a:lnTo>
                  <a:pt x="219697" y="17779"/>
                </a:lnTo>
                <a:lnTo>
                  <a:pt x="225932" y="20320"/>
                </a:lnTo>
                <a:lnTo>
                  <a:pt x="231965" y="25400"/>
                </a:lnTo>
                <a:lnTo>
                  <a:pt x="237794" y="29210"/>
                </a:lnTo>
                <a:lnTo>
                  <a:pt x="243420" y="33020"/>
                </a:lnTo>
                <a:lnTo>
                  <a:pt x="248818" y="38100"/>
                </a:lnTo>
                <a:lnTo>
                  <a:pt x="253974" y="43179"/>
                </a:lnTo>
                <a:lnTo>
                  <a:pt x="255206" y="44450"/>
                </a:lnTo>
                <a:lnTo>
                  <a:pt x="242328" y="44450"/>
                </a:lnTo>
                <a:lnTo>
                  <a:pt x="242493" y="45720"/>
                </a:lnTo>
                <a:close/>
              </a:path>
              <a:path w="297814" h="297179">
                <a:moveTo>
                  <a:pt x="55067" y="45720"/>
                </a:moveTo>
                <a:lnTo>
                  <a:pt x="55232" y="44450"/>
                </a:lnTo>
                <a:lnTo>
                  <a:pt x="56372" y="44450"/>
                </a:lnTo>
                <a:lnTo>
                  <a:pt x="55067" y="45720"/>
                </a:lnTo>
                <a:close/>
              </a:path>
              <a:path w="297814" h="297179">
                <a:moveTo>
                  <a:pt x="285229" y="120650"/>
                </a:moveTo>
                <a:lnTo>
                  <a:pt x="283616" y="113029"/>
                </a:lnTo>
                <a:lnTo>
                  <a:pt x="281736" y="106679"/>
                </a:lnTo>
                <a:lnTo>
                  <a:pt x="279539" y="100329"/>
                </a:lnTo>
                <a:lnTo>
                  <a:pt x="277037" y="93979"/>
                </a:lnTo>
                <a:lnTo>
                  <a:pt x="274256" y="87629"/>
                </a:lnTo>
                <a:lnTo>
                  <a:pt x="271170" y="81279"/>
                </a:lnTo>
                <a:lnTo>
                  <a:pt x="267817" y="76200"/>
                </a:lnTo>
                <a:lnTo>
                  <a:pt x="264185" y="69850"/>
                </a:lnTo>
                <a:lnTo>
                  <a:pt x="264312" y="69850"/>
                </a:lnTo>
                <a:lnTo>
                  <a:pt x="260299" y="64770"/>
                </a:lnTo>
                <a:lnTo>
                  <a:pt x="260438" y="64770"/>
                </a:lnTo>
                <a:lnTo>
                  <a:pt x="256158" y="59689"/>
                </a:lnTo>
                <a:lnTo>
                  <a:pt x="256311" y="59689"/>
                </a:lnTo>
                <a:lnTo>
                  <a:pt x="251777" y="54610"/>
                </a:lnTo>
                <a:lnTo>
                  <a:pt x="251929" y="54610"/>
                </a:lnTo>
                <a:lnTo>
                  <a:pt x="247167" y="49529"/>
                </a:lnTo>
                <a:lnTo>
                  <a:pt x="247319" y="49529"/>
                </a:lnTo>
                <a:lnTo>
                  <a:pt x="242328" y="44450"/>
                </a:lnTo>
                <a:lnTo>
                  <a:pt x="255206" y="44450"/>
                </a:lnTo>
                <a:lnTo>
                  <a:pt x="258902" y="48260"/>
                </a:lnTo>
                <a:lnTo>
                  <a:pt x="263575" y="53339"/>
                </a:lnTo>
                <a:lnTo>
                  <a:pt x="267995" y="59689"/>
                </a:lnTo>
                <a:lnTo>
                  <a:pt x="272148" y="64770"/>
                </a:lnTo>
                <a:lnTo>
                  <a:pt x="290868" y="104139"/>
                </a:lnTo>
                <a:lnTo>
                  <a:pt x="292874" y="110489"/>
                </a:lnTo>
                <a:lnTo>
                  <a:pt x="294538" y="118110"/>
                </a:lnTo>
                <a:lnTo>
                  <a:pt x="294756" y="119379"/>
                </a:lnTo>
                <a:lnTo>
                  <a:pt x="285178" y="119379"/>
                </a:lnTo>
                <a:lnTo>
                  <a:pt x="285229" y="120650"/>
                </a:lnTo>
                <a:close/>
              </a:path>
              <a:path w="297814" h="297179">
                <a:moveTo>
                  <a:pt x="12331" y="120650"/>
                </a:moveTo>
                <a:lnTo>
                  <a:pt x="12369" y="119379"/>
                </a:lnTo>
                <a:lnTo>
                  <a:pt x="12598" y="119379"/>
                </a:lnTo>
                <a:lnTo>
                  <a:pt x="12331" y="120650"/>
                </a:lnTo>
                <a:close/>
              </a:path>
              <a:path w="297814" h="297179">
                <a:moveTo>
                  <a:pt x="287324" y="134620"/>
                </a:moveTo>
                <a:lnTo>
                  <a:pt x="286410" y="127000"/>
                </a:lnTo>
                <a:lnTo>
                  <a:pt x="285178" y="119379"/>
                </a:lnTo>
                <a:lnTo>
                  <a:pt x="294756" y="119379"/>
                </a:lnTo>
                <a:lnTo>
                  <a:pt x="295846" y="125729"/>
                </a:lnTo>
                <a:lnTo>
                  <a:pt x="296786" y="133350"/>
                </a:lnTo>
                <a:lnTo>
                  <a:pt x="287299" y="133350"/>
                </a:lnTo>
                <a:lnTo>
                  <a:pt x="287324" y="134620"/>
                </a:lnTo>
                <a:close/>
              </a:path>
              <a:path w="297814" h="297179">
                <a:moveTo>
                  <a:pt x="10223" y="134620"/>
                </a:moveTo>
                <a:lnTo>
                  <a:pt x="10248" y="133350"/>
                </a:lnTo>
                <a:lnTo>
                  <a:pt x="10375" y="133350"/>
                </a:lnTo>
                <a:lnTo>
                  <a:pt x="10223" y="134620"/>
                </a:lnTo>
                <a:close/>
              </a:path>
              <a:path w="297814" h="297179">
                <a:moveTo>
                  <a:pt x="278157" y="220979"/>
                </a:moveTo>
                <a:lnTo>
                  <a:pt x="267817" y="220979"/>
                </a:lnTo>
                <a:lnTo>
                  <a:pt x="271284" y="214629"/>
                </a:lnTo>
                <a:lnTo>
                  <a:pt x="274345" y="208279"/>
                </a:lnTo>
                <a:lnTo>
                  <a:pt x="277139" y="201929"/>
                </a:lnTo>
                <a:lnTo>
                  <a:pt x="279628" y="195579"/>
                </a:lnTo>
                <a:lnTo>
                  <a:pt x="281800" y="189229"/>
                </a:lnTo>
                <a:lnTo>
                  <a:pt x="283679" y="182879"/>
                </a:lnTo>
                <a:lnTo>
                  <a:pt x="285229" y="176529"/>
                </a:lnTo>
                <a:lnTo>
                  <a:pt x="286448" y="168910"/>
                </a:lnTo>
                <a:lnTo>
                  <a:pt x="287324" y="162560"/>
                </a:lnTo>
                <a:lnTo>
                  <a:pt x="287858" y="154939"/>
                </a:lnTo>
                <a:lnTo>
                  <a:pt x="288036" y="148589"/>
                </a:lnTo>
                <a:lnTo>
                  <a:pt x="287845" y="140970"/>
                </a:lnTo>
                <a:lnTo>
                  <a:pt x="287299" y="133350"/>
                </a:lnTo>
                <a:lnTo>
                  <a:pt x="296786" y="133350"/>
                </a:lnTo>
                <a:lnTo>
                  <a:pt x="297357" y="140970"/>
                </a:lnTo>
                <a:lnTo>
                  <a:pt x="297561" y="148589"/>
                </a:lnTo>
                <a:lnTo>
                  <a:pt x="297357" y="156210"/>
                </a:lnTo>
                <a:lnTo>
                  <a:pt x="290868" y="191770"/>
                </a:lnTo>
                <a:lnTo>
                  <a:pt x="288531" y="199389"/>
                </a:lnTo>
                <a:lnTo>
                  <a:pt x="285864" y="205739"/>
                </a:lnTo>
                <a:lnTo>
                  <a:pt x="282879" y="212089"/>
                </a:lnTo>
                <a:lnTo>
                  <a:pt x="279590" y="218439"/>
                </a:lnTo>
                <a:lnTo>
                  <a:pt x="278157" y="220979"/>
                </a:lnTo>
                <a:close/>
              </a:path>
              <a:path w="297814" h="297179">
                <a:moveTo>
                  <a:pt x="30365" y="220979"/>
                </a:moveTo>
                <a:lnTo>
                  <a:pt x="29743" y="220979"/>
                </a:lnTo>
                <a:lnTo>
                  <a:pt x="29616" y="219710"/>
                </a:lnTo>
                <a:lnTo>
                  <a:pt x="30365" y="220979"/>
                </a:lnTo>
                <a:close/>
              </a:path>
              <a:path w="297814" h="297179">
                <a:moveTo>
                  <a:pt x="246119" y="260350"/>
                </a:moveTo>
                <a:lnTo>
                  <a:pt x="232003" y="260350"/>
                </a:lnTo>
                <a:lnTo>
                  <a:pt x="237439" y="255270"/>
                </a:lnTo>
                <a:lnTo>
                  <a:pt x="237261" y="255270"/>
                </a:lnTo>
                <a:lnTo>
                  <a:pt x="242493" y="251460"/>
                </a:lnTo>
                <a:lnTo>
                  <a:pt x="242328" y="251460"/>
                </a:lnTo>
                <a:lnTo>
                  <a:pt x="247319" y="246379"/>
                </a:lnTo>
                <a:lnTo>
                  <a:pt x="247167" y="246379"/>
                </a:lnTo>
                <a:lnTo>
                  <a:pt x="251929" y="241300"/>
                </a:lnTo>
                <a:lnTo>
                  <a:pt x="251777" y="241300"/>
                </a:lnTo>
                <a:lnTo>
                  <a:pt x="256311" y="236220"/>
                </a:lnTo>
                <a:lnTo>
                  <a:pt x="256158" y="236220"/>
                </a:lnTo>
                <a:lnTo>
                  <a:pt x="260438" y="231139"/>
                </a:lnTo>
                <a:lnTo>
                  <a:pt x="260299" y="231139"/>
                </a:lnTo>
                <a:lnTo>
                  <a:pt x="264312" y="226060"/>
                </a:lnTo>
                <a:lnTo>
                  <a:pt x="264185" y="226060"/>
                </a:lnTo>
                <a:lnTo>
                  <a:pt x="267931" y="219710"/>
                </a:lnTo>
                <a:lnTo>
                  <a:pt x="267817" y="220979"/>
                </a:lnTo>
                <a:lnTo>
                  <a:pt x="278157" y="220979"/>
                </a:lnTo>
                <a:lnTo>
                  <a:pt x="253974" y="252729"/>
                </a:lnTo>
                <a:lnTo>
                  <a:pt x="248818" y="257810"/>
                </a:lnTo>
                <a:lnTo>
                  <a:pt x="246119" y="260350"/>
                </a:lnTo>
                <a:close/>
              </a:path>
              <a:path w="297814" h="297179">
                <a:moveTo>
                  <a:pt x="66779" y="260350"/>
                </a:moveTo>
                <a:lnTo>
                  <a:pt x="65557" y="260350"/>
                </a:lnTo>
                <a:lnTo>
                  <a:pt x="65366" y="259079"/>
                </a:lnTo>
                <a:lnTo>
                  <a:pt x="66779" y="260350"/>
                </a:lnTo>
                <a:close/>
              </a:path>
              <a:path w="297814" h="297179">
                <a:moveTo>
                  <a:pt x="227943" y="274320"/>
                </a:moveTo>
                <a:lnTo>
                  <a:pt x="209041" y="274320"/>
                </a:lnTo>
                <a:lnTo>
                  <a:pt x="215252" y="270510"/>
                </a:lnTo>
                <a:lnTo>
                  <a:pt x="215049" y="270510"/>
                </a:lnTo>
                <a:lnTo>
                  <a:pt x="221081" y="266700"/>
                </a:lnTo>
                <a:lnTo>
                  <a:pt x="220878" y="266700"/>
                </a:lnTo>
                <a:lnTo>
                  <a:pt x="226720" y="264160"/>
                </a:lnTo>
                <a:lnTo>
                  <a:pt x="226542" y="264160"/>
                </a:lnTo>
                <a:lnTo>
                  <a:pt x="232181" y="259079"/>
                </a:lnTo>
                <a:lnTo>
                  <a:pt x="232003" y="260350"/>
                </a:lnTo>
                <a:lnTo>
                  <a:pt x="246119" y="260350"/>
                </a:lnTo>
                <a:lnTo>
                  <a:pt x="243420" y="262889"/>
                </a:lnTo>
                <a:lnTo>
                  <a:pt x="237794" y="267970"/>
                </a:lnTo>
                <a:lnTo>
                  <a:pt x="231965" y="271779"/>
                </a:lnTo>
                <a:lnTo>
                  <a:pt x="227943" y="274320"/>
                </a:lnTo>
                <a:close/>
              </a:path>
              <a:path w="297814" h="297179">
                <a:moveTo>
                  <a:pt x="90428" y="274320"/>
                </a:moveTo>
                <a:lnTo>
                  <a:pt x="88506" y="274320"/>
                </a:lnTo>
                <a:lnTo>
                  <a:pt x="88303" y="273050"/>
                </a:lnTo>
                <a:lnTo>
                  <a:pt x="90428" y="274320"/>
                </a:lnTo>
                <a:close/>
              </a:path>
              <a:path w="297814" h="297179">
                <a:moveTo>
                  <a:pt x="203314" y="287020"/>
                </a:moveTo>
                <a:lnTo>
                  <a:pt x="162902" y="287020"/>
                </a:lnTo>
                <a:lnTo>
                  <a:pt x="170103" y="285750"/>
                </a:lnTo>
                <a:lnTo>
                  <a:pt x="169875" y="285750"/>
                </a:lnTo>
                <a:lnTo>
                  <a:pt x="176961" y="284479"/>
                </a:lnTo>
                <a:lnTo>
                  <a:pt x="176733" y="284479"/>
                </a:lnTo>
                <a:lnTo>
                  <a:pt x="183692" y="283210"/>
                </a:lnTo>
                <a:lnTo>
                  <a:pt x="183464" y="283210"/>
                </a:lnTo>
                <a:lnTo>
                  <a:pt x="190296" y="280670"/>
                </a:lnTo>
                <a:lnTo>
                  <a:pt x="190080" y="280670"/>
                </a:lnTo>
                <a:lnTo>
                  <a:pt x="196761" y="279400"/>
                </a:lnTo>
                <a:lnTo>
                  <a:pt x="196545" y="279400"/>
                </a:lnTo>
                <a:lnTo>
                  <a:pt x="203085" y="276860"/>
                </a:lnTo>
                <a:lnTo>
                  <a:pt x="202869" y="276860"/>
                </a:lnTo>
                <a:lnTo>
                  <a:pt x="209245" y="273050"/>
                </a:lnTo>
                <a:lnTo>
                  <a:pt x="209041" y="274320"/>
                </a:lnTo>
                <a:lnTo>
                  <a:pt x="227943" y="274320"/>
                </a:lnTo>
                <a:lnTo>
                  <a:pt x="225932" y="275589"/>
                </a:lnTo>
                <a:lnTo>
                  <a:pt x="219697" y="279400"/>
                </a:lnTo>
                <a:lnTo>
                  <a:pt x="213283" y="281939"/>
                </a:lnTo>
                <a:lnTo>
                  <a:pt x="206692" y="285750"/>
                </a:lnTo>
                <a:lnTo>
                  <a:pt x="203314" y="287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563611" y="4292396"/>
            <a:ext cx="288137" cy="288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558951" y="4287634"/>
            <a:ext cx="297815" cy="297180"/>
          </a:xfrm>
          <a:custGeom>
            <a:avLst/>
            <a:gdLst/>
            <a:ahLst/>
            <a:cxnLst/>
            <a:rect l="l" t="t" r="r" b="b"/>
            <a:pathLst>
              <a:path w="297815" h="297179">
                <a:moveTo>
                  <a:pt x="156438" y="297179"/>
                </a:moveTo>
                <a:lnTo>
                  <a:pt x="141122" y="297179"/>
                </a:lnTo>
                <a:lnTo>
                  <a:pt x="104533" y="290829"/>
                </a:lnTo>
                <a:lnTo>
                  <a:pt x="90868" y="285750"/>
                </a:lnTo>
                <a:lnTo>
                  <a:pt x="84277" y="281939"/>
                </a:lnTo>
                <a:lnTo>
                  <a:pt x="77863" y="279400"/>
                </a:lnTo>
                <a:lnTo>
                  <a:pt x="43573" y="252729"/>
                </a:lnTo>
                <a:lnTo>
                  <a:pt x="17957" y="218439"/>
                </a:lnTo>
                <a:lnTo>
                  <a:pt x="6692" y="191770"/>
                </a:lnTo>
                <a:lnTo>
                  <a:pt x="4686" y="185420"/>
                </a:lnTo>
                <a:lnTo>
                  <a:pt x="0" y="148589"/>
                </a:lnTo>
                <a:lnTo>
                  <a:pt x="190" y="140970"/>
                </a:lnTo>
                <a:lnTo>
                  <a:pt x="6692" y="104139"/>
                </a:lnTo>
                <a:lnTo>
                  <a:pt x="9029" y="96520"/>
                </a:lnTo>
                <a:lnTo>
                  <a:pt x="29565" y="59689"/>
                </a:lnTo>
                <a:lnTo>
                  <a:pt x="33972" y="53339"/>
                </a:lnTo>
                <a:lnTo>
                  <a:pt x="65595" y="25400"/>
                </a:lnTo>
                <a:lnTo>
                  <a:pt x="71627" y="20320"/>
                </a:lnTo>
                <a:lnTo>
                  <a:pt x="77863" y="17779"/>
                </a:lnTo>
                <a:lnTo>
                  <a:pt x="84277" y="13970"/>
                </a:lnTo>
                <a:lnTo>
                  <a:pt x="97624" y="8889"/>
                </a:lnTo>
                <a:lnTo>
                  <a:pt x="111607" y="3810"/>
                </a:lnTo>
                <a:lnTo>
                  <a:pt x="133578" y="0"/>
                </a:lnTo>
                <a:lnTo>
                  <a:pt x="163982" y="0"/>
                </a:lnTo>
                <a:lnTo>
                  <a:pt x="185953" y="3810"/>
                </a:lnTo>
                <a:lnTo>
                  <a:pt x="199936" y="8889"/>
                </a:lnTo>
                <a:lnTo>
                  <a:pt x="141731" y="8889"/>
                </a:lnTo>
                <a:lnTo>
                  <a:pt x="134416" y="10160"/>
                </a:lnTo>
                <a:lnTo>
                  <a:pt x="127685" y="10160"/>
                </a:lnTo>
                <a:lnTo>
                  <a:pt x="120599" y="11429"/>
                </a:lnTo>
                <a:lnTo>
                  <a:pt x="120827" y="11429"/>
                </a:lnTo>
                <a:lnTo>
                  <a:pt x="113855" y="12700"/>
                </a:lnTo>
                <a:lnTo>
                  <a:pt x="114084" y="12700"/>
                </a:lnTo>
                <a:lnTo>
                  <a:pt x="107251" y="15239"/>
                </a:lnTo>
                <a:lnTo>
                  <a:pt x="107480" y="15239"/>
                </a:lnTo>
                <a:lnTo>
                  <a:pt x="100787" y="17779"/>
                </a:lnTo>
                <a:lnTo>
                  <a:pt x="101015" y="17779"/>
                </a:lnTo>
                <a:lnTo>
                  <a:pt x="94475" y="20320"/>
                </a:lnTo>
                <a:lnTo>
                  <a:pt x="94678" y="20320"/>
                </a:lnTo>
                <a:lnTo>
                  <a:pt x="88303" y="22860"/>
                </a:lnTo>
                <a:lnTo>
                  <a:pt x="88519" y="22860"/>
                </a:lnTo>
                <a:lnTo>
                  <a:pt x="82308" y="25400"/>
                </a:lnTo>
                <a:lnTo>
                  <a:pt x="82511" y="25400"/>
                </a:lnTo>
                <a:lnTo>
                  <a:pt x="76479" y="29210"/>
                </a:lnTo>
                <a:lnTo>
                  <a:pt x="76669" y="29210"/>
                </a:lnTo>
                <a:lnTo>
                  <a:pt x="70827" y="33020"/>
                </a:lnTo>
                <a:lnTo>
                  <a:pt x="71018" y="33020"/>
                </a:lnTo>
                <a:lnTo>
                  <a:pt x="65379" y="36829"/>
                </a:lnTo>
                <a:lnTo>
                  <a:pt x="65557" y="36829"/>
                </a:lnTo>
                <a:lnTo>
                  <a:pt x="60121" y="40639"/>
                </a:lnTo>
                <a:lnTo>
                  <a:pt x="60286" y="40639"/>
                </a:lnTo>
                <a:lnTo>
                  <a:pt x="56372" y="44450"/>
                </a:lnTo>
                <a:lnTo>
                  <a:pt x="55232" y="44450"/>
                </a:lnTo>
                <a:lnTo>
                  <a:pt x="50228" y="49529"/>
                </a:lnTo>
                <a:lnTo>
                  <a:pt x="50393" y="49529"/>
                </a:lnTo>
                <a:lnTo>
                  <a:pt x="45618" y="54610"/>
                </a:lnTo>
                <a:lnTo>
                  <a:pt x="45770" y="54610"/>
                </a:lnTo>
                <a:lnTo>
                  <a:pt x="41249" y="59689"/>
                </a:lnTo>
                <a:lnTo>
                  <a:pt x="41401" y="59689"/>
                </a:lnTo>
                <a:lnTo>
                  <a:pt x="37122" y="64770"/>
                </a:lnTo>
                <a:lnTo>
                  <a:pt x="37261" y="64770"/>
                </a:lnTo>
                <a:lnTo>
                  <a:pt x="33235" y="69850"/>
                </a:lnTo>
                <a:lnTo>
                  <a:pt x="33375" y="69850"/>
                </a:lnTo>
                <a:lnTo>
                  <a:pt x="29629" y="76200"/>
                </a:lnTo>
                <a:lnTo>
                  <a:pt x="26276" y="81279"/>
                </a:lnTo>
                <a:lnTo>
                  <a:pt x="23202" y="87629"/>
                </a:lnTo>
                <a:lnTo>
                  <a:pt x="20421" y="93979"/>
                </a:lnTo>
                <a:lnTo>
                  <a:pt x="17932" y="100329"/>
                </a:lnTo>
                <a:lnTo>
                  <a:pt x="15748" y="106679"/>
                </a:lnTo>
                <a:lnTo>
                  <a:pt x="13881" y="113029"/>
                </a:lnTo>
                <a:lnTo>
                  <a:pt x="12600" y="119379"/>
                </a:lnTo>
                <a:lnTo>
                  <a:pt x="12382" y="119379"/>
                </a:lnTo>
                <a:lnTo>
                  <a:pt x="11112" y="127000"/>
                </a:lnTo>
                <a:lnTo>
                  <a:pt x="10388" y="133350"/>
                </a:lnTo>
                <a:lnTo>
                  <a:pt x="10261" y="133350"/>
                </a:lnTo>
                <a:lnTo>
                  <a:pt x="9702" y="140970"/>
                </a:lnTo>
                <a:lnTo>
                  <a:pt x="9525" y="148589"/>
                </a:lnTo>
                <a:lnTo>
                  <a:pt x="9715" y="154939"/>
                </a:lnTo>
                <a:lnTo>
                  <a:pt x="10261" y="162560"/>
                </a:lnTo>
                <a:lnTo>
                  <a:pt x="11150" y="168910"/>
                </a:lnTo>
                <a:lnTo>
                  <a:pt x="12382" y="176529"/>
                </a:lnTo>
                <a:lnTo>
                  <a:pt x="13944" y="182879"/>
                </a:lnTo>
                <a:lnTo>
                  <a:pt x="15824" y="189229"/>
                </a:lnTo>
                <a:lnTo>
                  <a:pt x="18021" y="195579"/>
                </a:lnTo>
                <a:lnTo>
                  <a:pt x="20510" y="201929"/>
                </a:lnTo>
                <a:lnTo>
                  <a:pt x="23304" y="208279"/>
                </a:lnTo>
                <a:lnTo>
                  <a:pt x="26390" y="214629"/>
                </a:lnTo>
                <a:lnTo>
                  <a:pt x="29743" y="220979"/>
                </a:lnTo>
                <a:lnTo>
                  <a:pt x="30378" y="220979"/>
                </a:lnTo>
                <a:lnTo>
                  <a:pt x="33375" y="226060"/>
                </a:lnTo>
                <a:lnTo>
                  <a:pt x="33235" y="226060"/>
                </a:lnTo>
                <a:lnTo>
                  <a:pt x="37261" y="231139"/>
                </a:lnTo>
                <a:lnTo>
                  <a:pt x="37122" y="231139"/>
                </a:lnTo>
                <a:lnTo>
                  <a:pt x="41401" y="236220"/>
                </a:lnTo>
                <a:lnTo>
                  <a:pt x="41249" y="236220"/>
                </a:lnTo>
                <a:lnTo>
                  <a:pt x="45770" y="241300"/>
                </a:lnTo>
                <a:lnTo>
                  <a:pt x="45618" y="241300"/>
                </a:lnTo>
                <a:lnTo>
                  <a:pt x="50393" y="246379"/>
                </a:lnTo>
                <a:lnTo>
                  <a:pt x="50228" y="246379"/>
                </a:lnTo>
                <a:lnTo>
                  <a:pt x="55232" y="251460"/>
                </a:lnTo>
                <a:lnTo>
                  <a:pt x="55067" y="251460"/>
                </a:lnTo>
                <a:lnTo>
                  <a:pt x="60286" y="255270"/>
                </a:lnTo>
                <a:lnTo>
                  <a:pt x="60121" y="255270"/>
                </a:lnTo>
                <a:lnTo>
                  <a:pt x="65557" y="260350"/>
                </a:lnTo>
                <a:lnTo>
                  <a:pt x="66789" y="260350"/>
                </a:lnTo>
                <a:lnTo>
                  <a:pt x="71018" y="264160"/>
                </a:lnTo>
                <a:lnTo>
                  <a:pt x="70827" y="264160"/>
                </a:lnTo>
                <a:lnTo>
                  <a:pt x="76669" y="266700"/>
                </a:lnTo>
                <a:lnTo>
                  <a:pt x="76479" y="266700"/>
                </a:lnTo>
                <a:lnTo>
                  <a:pt x="82511" y="270510"/>
                </a:lnTo>
                <a:lnTo>
                  <a:pt x="82308" y="270510"/>
                </a:lnTo>
                <a:lnTo>
                  <a:pt x="88519" y="274320"/>
                </a:lnTo>
                <a:lnTo>
                  <a:pt x="90428" y="274320"/>
                </a:lnTo>
                <a:lnTo>
                  <a:pt x="94678" y="276860"/>
                </a:lnTo>
                <a:lnTo>
                  <a:pt x="94475" y="276860"/>
                </a:lnTo>
                <a:lnTo>
                  <a:pt x="101015" y="279400"/>
                </a:lnTo>
                <a:lnTo>
                  <a:pt x="100787" y="279400"/>
                </a:lnTo>
                <a:lnTo>
                  <a:pt x="107480" y="280670"/>
                </a:lnTo>
                <a:lnTo>
                  <a:pt x="107251" y="280670"/>
                </a:lnTo>
                <a:lnTo>
                  <a:pt x="114084" y="283210"/>
                </a:lnTo>
                <a:lnTo>
                  <a:pt x="113855" y="283210"/>
                </a:lnTo>
                <a:lnTo>
                  <a:pt x="120827" y="284479"/>
                </a:lnTo>
                <a:lnTo>
                  <a:pt x="120599" y="284479"/>
                </a:lnTo>
                <a:lnTo>
                  <a:pt x="127685" y="285750"/>
                </a:lnTo>
                <a:lnTo>
                  <a:pt x="127444" y="285750"/>
                </a:lnTo>
                <a:lnTo>
                  <a:pt x="134658" y="287020"/>
                </a:lnTo>
                <a:lnTo>
                  <a:pt x="203314" y="287020"/>
                </a:lnTo>
                <a:lnTo>
                  <a:pt x="193027" y="290829"/>
                </a:lnTo>
                <a:lnTo>
                  <a:pt x="156438" y="297179"/>
                </a:lnTo>
                <a:close/>
              </a:path>
              <a:path w="297815" h="297179">
                <a:moveTo>
                  <a:pt x="242493" y="45720"/>
                </a:moveTo>
                <a:lnTo>
                  <a:pt x="237274" y="40639"/>
                </a:lnTo>
                <a:lnTo>
                  <a:pt x="237451" y="40639"/>
                </a:lnTo>
                <a:lnTo>
                  <a:pt x="232003" y="36829"/>
                </a:lnTo>
                <a:lnTo>
                  <a:pt x="232194" y="36829"/>
                </a:lnTo>
                <a:lnTo>
                  <a:pt x="226542" y="33020"/>
                </a:lnTo>
                <a:lnTo>
                  <a:pt x="226733" y="33020"/>
                </a:lnTo>
                <a:lnTo>
                  <a:pt x="220891" y="29210"/>
                </a:lnTo>
                <a:lnTo>
                  <a:pt x="221081" y="29210"/>
                </a:lnTo>
                <a:lnTo>
                  <a:pt x="215049" y="25400"/>
                </a:lnTo>
                <a:lnTo>
                  <a:pt x="215252" y="25400"/>
                </a:lnTo>
                <a:lnTo>
                  <a:pt x="209042" y="22860"/>
                </a:lnTo>
                <a:lnTo>
                  <a:pt x="209257" y="22860"/>
                </a:lnTo>
                <a:lnTo>
                  <a:pt x="202882" y="20320"/>
                </a:lnTo>
                <a:lnTo>
                  <a:pt x="203085" y="20320"/>
                </a:lnTo>
                <a:lnTo>
                  <a:pt x="196545" y="17779"/>
                </a:lnTo>
                <a:lnTo>
                  <a:pt x="196773" y="17779"/>
                </a:lnTo>
                <a:lnTo>
                  <a:pt x="190080" y="15239"/>
                </a:lnTo>
                <a:lnTo>
                  <a:pt x="190309" y="15239"/>
                </a:lnTo>
                <a:lnTo>
                  <a:pt x="183476" y="12700"/>
                </a:lnTo>
                <a:lnTo>
                  <a:pt x="183705" y="12700"/>
                </a:lnTo>
                <a:lnTo>
                  <a:pt x="176733" y="11429"/>
                </a:lnTo>
                <a:lnTo>
                  <a:pt x="176961" y="11429"/>
                </a:lnTo>
                <a:lnTo>
                  <a:pt x="169875" y="10160"/>
                </a:lnTo>
                <a:lnTo>
                  <a:pt x="163144" y="10160"/>
                </a:lnTo>
                <a:lnTo>
                  <a:pt x="155828" y="8889"/>
                </a:lnTo>
                <a:lnTo>
                  <a:pt x="199936" y="8889"/>
                </a:lnTo>
                <a:lnTo>
                  <a:pt x="213283" y="13970"/>
                </a:lnTo>
                <a:lnTo>
                  <a:pt x="219697" y="17779"/>
                </a:lnTo>
                <a:lnTo>
                  <a:pt x="225932" y="20320"/>
                </a:lnTo>
                <a:lnTo>
                  <a:pt x="231965" y="25400"/>
                </a:lnTo>
                <a:lnTo>
                  <a:pt x="237794" y="29210"/>
                </a:lnTo>
                <a:lnTo>
                  <a:pt x="243420" y="33020"/>
                </a:lnTo>
                <a:lnTo>
                  <a:pt x="248818" y="38100"/>
                </a:lnTo>
                <a:lnTo>
                  <a:pt x="253987" y="43179"/>
                </a:lnTo>
                <a:lnTo>
                  <a:pt x="255219" y="44450"/>
                </a:lnTo>
                <a:lnTo>
                  <a:pt x="242328" y="44450"/>
                </a:lnTo>
                <a:lnTo>
                  <a:pt x="242493" y="45720"/>
                </a:lnTo>
                <a:close/>
              </a:path>
              <a:path w="297815" h="297179">
                <a:moveTo>
                  <a:pt x="55067" y="45720"/>
                </a:moveTo>
                <a:lnTo>
                  <a:pt x="55232" y="44450"/>
                </a:lnTo>
                <a:lnTo>
                  <a:pt x="56372" y="44450"/>
                </a:lnTo>
                <a:lnTo>
                  <a:pt x="55067" y="45720"/>
                </a:lnTo>
                <a:close/>
              </a:path>
              <a:path w="297815" h="297179">
                <a:moveTo>
                  <a:pt x="285229" y="120650"/>
                </a:moveTo>
                <a:lnTo>
                  <a:pt x="283616" y="113029"/>
                </a:lnTo>
                <a:lnTo>
                  <a:pt x="281736" y="106679"/>
                </a:lnTo>
                <a:lnTo>
                  <a:pt x="279552" y="100329"/>
                </a:lnTo>
                <a:lnTo>
                  <a:pt x="277050" y="93979"/>
                </a:lnTo>
                <a:lnTo>
                  <a:pt x="274256" y="87629"/>
                </a:lnTo>
                <a:lnTo>
                  <a:pt x="271170" y="81279"/>
                </a:lnTo>
                <a:lnTo>
                  <a:pt x="267817" y="76200"/>
                </a:lnTo>
                <a:lnTo>
                  <a:pt x="264185" y="69850"/>
                </a:lnTo>
                <a:lnTo>
                  <a:pt x="264325" y="69850"/>
                </a:lnTo>
                <a:lnTo>
                  <a:pt x="260299" y="64770"/>
                </a:lnTo>
                <a:lnTo>
                  <a:pt x="260438" y="64770"/>
                </a:lnTo>
                <a:lnTo>
                  <a:pt x="256171" y="59689"/>
                </a:lnTo>
                <a:lnTo>
                  <a:pt x="256311" y="59689"/>
                </a:lnTo>
                <a:lnTo>
                  <a:pt x="251790" y="54610"/>
                </a:lnTo>
                <a:lnTo>
                  <a:pt x="251942" y="54610"/>
                </a:lnTo>
                <a:lnTo>
                  <a:pt x="247167" y="49529"/>
                </a:lnTo>
                <a:lnTo>
                  <a:pt x="247332" y="49529"/>
                </a:lnTo>
                <a:lnTo>
                  <a:pt x="242328" y="44450"/>
                </a:lnTo>
                <a:lnTo>
                  <a:pt x="255219" y="44450"/>
                </a:lnTo>
                <a:lnTo>
                  <a:pt x="258914" y="48260"/>
                </a:lnTo>
                <a:lnTo>
                  <a:pt x="263588" y="53339"/>
                </a:lnTo>
                <a:lnTo>
                  <a:pt x="267995" y="59689"/>
                </a:lnTo>
                <a:lnTo>
                  <a:pt x="272148" y="64770"/>
                </a:lnTo>
                <a:lnTo>
                  <a:pt x="290868" y="104139"/>
                </a:lnTo>
                <a:lnTo>
                  <a:pt x="292874" y="110489"/>
                </a:lnTo>
                <a:lnTo>
                  <a:pt x="294538" y="118110"/>
                </a:lnTo>
                <a:lnTo>
                  <a:pt x="294756" y="119379"/>
                </a:lnTo>
                <a:lnTo>
                  <a:pt x="285178" y="119379"/>
                </a:lnTo>
                <a:lnTo>
                  <a:pt x="285229" y="120650"/>
                </a:lnTo>
                <a:close/>
              </a:path>
              <a:path w="297815" h="297179">
                <a:moveTo>
                  <a:pt x="12331" y="120650"/>
                </a:moveTo>
                <a:lnTo>
                  <a:pt x="12382" y="119379"/>
                </a:lnTo>
                <a:lnTo>
                  <a:pt x="12600" y="119379"/>
                </a:lnTo>
                <a:lnTo>
                  <a:pt x="12331" y="120650"/>
                </a:lnTo>
                <a:close/>
              </a:path>
              <a:path w="297815" h="297179">
                <a:moveTo>
                  <a:pt x="287324" y="134620"/>
                </a:moveTo>
                <a:lnTo>
                  <a:pt x="286410" y="127000"/>
                </a:lnTo>
                <a:lnTo>
                  <a:pt x="285178" y="119379"/>
                </a:lnTo>
                <a:lnTo>
                  <a:pt x="294756" y="119379"/>
                </a:lnTo>
                <a:lnTo>
                  <a:pt x="295846" y="125729"/>
                </a:lnTo>
                <a:lnTo>
                  <a:pt x="296786" y="133350"/>
                </a:lnTo>
                <a:lnTo>
                  <a:pt x="287299" y="133350"/>
                </a:lnTo>
                <a:lnTo>
                  <a:pt x="287324" y="134620"/>
                </a:lnTo>
                <a:close/>
              </a:path>
              <a:path w="297815" h="297179">
                <a:moveTo>
                  <a:pt x="10236" y="134620"/>
                </a:moveTo>
                <a:lnTo>
                  <a:pt x="10261" y="133350"/>
                </a:lnTo>
                <a:lnTo>
                  <a:pt x="10388" y="133350"/>
                </a:lnTo>
                <a:lnTo>
                  <a:pt x="10236" y="134620"/>
                </a:lnTo>
                <a:close/>
              </a:path>
              <a:path w="297815" h="297179">
                <a:moveTo>
                  <a:pt x="278170" y="220979"/>
                </a:moveTo>
                <a:lnTo>
                  <a:pt x="267817" y="220979"/>
                </a:lnTo>
                <a:lnTo>
                  <a:pt x="271284" y="214629"/>
                </a:lnTo>
                <a:lnTo>
                  <a:pt x="274358" y="208279"/>
                </a:lnTo>
                <a:lnTo>
                  <a:pt x="277139" y="201929"/>
                </a:lnTo>
                <a:lnTo>
                  <a:pt x="279628" y="195579"/>
                </a:lnTo>
                <a:lnTo>
                  <a:pt x="281813" y="189229"/>
                </a:lnTo>
                <a:lnTo>
                  <a:pt x="283679" y="182879"/>
                </a:lnTo>
                <a:lnTo>
                  <a:pt x="285229" y="176529"/>
                </a:lnTo>
                <a:lnTo>
                  <a:pt x="286448" y="168910"/>
                </a:lnTo>
                <a:lnTo>
                  <a:pt x="287324" y="162560"/>
                </a:lnTo>
                <a:lnTo>
                  <a:pt x="287858" y="154939"/>
                </a:lnTo>
                <a:lnTo>
                  <a:pt x="288036" y="148589"/>
                </a:lnTo>
                <a:lnTo>
                  <a:pt x="287845" y="140970"/>
                </a:lnTo>
                <a:lnTo>
                  <a:pt x="287299" y="133350"/>
                </a:lnTo>
                <a:lnTo>
                  <a:pt x="296786" y="133350"/>
                </a:lnTo>
                <a:lnTo>
                  <a:pt x="297370" y="140970"/>
                </a:lnTo>
                <a:lnTo>
                  <a:pt x="297561" y="148589"/>
                </a:lnTo>
                <a:lnTo>
                  <a:pt x="297370" y="156210"/>
                </a:lnTo>
                <a:lnTo>
                  <a:pt x="290868" y="191770"/>
                </a:lnTo>
                <a:lnTo>
                  <a:pt x="288531" y="199389"/>
                </a:lnTo>
                <a:lnTo>
                  <a:pt x="285864" y="205739"/>
                </a:lnTo>
                <a:lnTo>
                  <a:pt x="282892" y="212089"/>
                </a:lnTo>
                <a:lnTo>
                  <a:pt x="279603" y="218439"/>
                </a:lnTo>
                <a:lnTo>
                  <a:pt x="278170" y="220979"/>
                </a:lnTo>
                <a:close/>
              </a:path>
              <a:path w="297815" h="297179">
                <a:moveTo>
                  <a:pt x="30378" y="220979"/>
                </a:moveTo>
                <a:lnTo>
                  <a:pt x="29743" y="220979"/>
                </a:lnTo>
                <a:lnTo>
                  <a:pt x="29629" y="219710"/>
                </a:lnTo>
                <a:lnTo>
                  <a:pt x="30378" y="220979"/>
                </a:lnTo>
                <a:close/>
              </a:path>
              <a:path w="297815" h="297179">
                <a:moveTo>
                  <a:pt x="246119" y="260350"/>
                </a:moveTo>
                <a:lnTo>
                  <a:pt x="232003" y="260350"/>
                </a:lnTo>
                <a:lnTo>
                  <a:pt x="237451" y="255270"/>
                </a:lnTo>
                <a:lnTo>
                  <a:pt x="237274" y="255270"/>
                </a:lnTo>
                <a:lnTo>
                  <a:pt x="242493" y="251460"/>
                </a:lnTo>
                <a:lnTo>
                  <a:pt x="242328" y="251460"/>
                </a:lnTo>
                <a:lnTo>
                  <a:pt x="247332" y="246379"/>
                </a:lnTo>
                <a:lnTo>
                  <a:pt x="247167" y="246379"/>
                </a:lnTo>
                <a:lnTo>
                  <a:pt x="251942" y="241300"/>
                </a:lnTo>
                <a:lnTo>
                  <a:pt x="251790" y="241300"/>
                </a:lnTo>
                <a:lnTo>
                  <a:pt x="256311" y="236220"/>
                </a:lnTo>
                <a:lnTo>
                  <a:pt x="256171" y="236220"/>
                </a:lnTo>
                <a:lnTo>
                  <a:pt x="260438" y="231139"/>
                </a:lnTo>
                <a:lnTo>
                  <a:pt x="260299" y="231139"/>
                </a:lnTo>
                <a:lnTo>
                  <a:pt x="264325" y="226060"/>
                </a:lnTo>
                <a:lnTo>
                  <a:pt x="264185" y="226060"/>
                </a:lnTo>
                <a:lnTo>
                  <a:pt x="267931" y="219710"/>
                </a:lnTo>
                <a:lnTo>
                  <a:pt x="267817" y="220979"/>
                </a:lnTo>
                <a:lnTo>
                  <a:pt x="278170" y="220979"/>
                </a:lnTo>
                <a:lnTo>
                  <a:pt x="253987" y="252729"/>
                </a:lnTo>
                <a:lnTo>
                  <a:pt x="248818" y="257810"/>
                </a:lnTo>
                <a:lnTo>
                  <a:pt x="246119" y="260350"/>
                </a:lnTo>
                <a:close/>
              </a:path>
              <a:path w="297815" h="297179">
                <a:moveTo>
                  <a:pt x="66789" y="260350"/>
                </a:moveTo>
                <a:lnTo>
                  <a:pt x="65557" y="260350"/>
                </a:lnTo>
                <a:lnTo>
                  <a:pt x="65379" y="259079"/>
                </a:lnTo>
                <a:lnTo>
                  <a:pt x="66789" y="260350"/>
                </a:lnTo>
                <a:close/>
              </a:path>
              <a:path w="297815" h="297179">
                <a:moveTo>
                  <a:pt x="227943" y="274320"/>
                </a:moveTo>
                <a:lnTo>
                  <a:pt x="209042" y="274320"/>
                </a:lnTo>
                <a:lnTo>
                  <a:pt x="215252" y="270510"/>
                </a:lnTo>
                <a:lnTo>
                  <a:pt x="215049" y="270510"/>
                </a:lnTo>
                <a:lnTo>
                  <a:pt x="221081" y="266700"/>
                </a:lnTo>
                <a:lnTo>
                  <a:pt x="220891" y="266700"/>
                </a:lnTo>
                <a:lnTo>
                  <a:pt x="226733" y="264160"/>
                </a:lnTo>
                <a:lnTo>
                  <a:pt x="226542" y="264160"/>
                </a:lnTo>
                <a:lnTo>
                  <a:pt x="232194" y="259079"/>
                </a:lnTo>
                <a:lnTo>
                  <a:pt x="232003" y="260350"/>
                </a:lnTo>
                <a:lnTo>
                  <a:pt x="246119" y="260350"/>
                </a:lnTo>
                <a:lnTo>
                  <a:pt x="243420" y="262889"/>
                </a:lnTo>
                <a:lnTo>
                  <a:pt x="237794" y="267970"/>
                </a:lnTo>
                <a:lnTo>
                  <a:pt x="231965" y="271779"/>
                </a:lnTo>
                <a:lnTo>
                  <a:pt x="227943" y="274320"/>
                </a:lnTo>
                <a:close/>
              </a:path>
              <a:path w="297815" h="297179">
                <a:moveTo>
                  <a:pt x="90428" y="274320"/>
                </a:moveTo>
                <a:lnTo>
                  <a:pt x="88519" y="274320"/>
                </a:lnTo>
                <a:lnTo>
                  <a:pt x="88303" y="273050"/>
                </a:lnTo>
                <a:lnTo>
                  <a:pt x="90428" y="274320"/>
                </a:lnTo>
                <a:close/>
              </a:path>
              <a:path w="297815" h="297179">
                <a:moveTo>
                  <a:pt x="203314" y="287020"/>
                </a:moveTo>
                <a:lnTo>
                  <a:pt x="162902" y="287020"/>
                </a:lnTo>
                <a:lnTo>
                  <a:pt x="170116" y="285750"/>
                </a:lnTo>
                <a:lnTo>
                  <a:pt x="169875" y="285750"/>
                </a:lnTo>
                <a:lnTo>
                  <a:pt x="176961" y="284479"/>
                </a:lnTo>
                <a:lnTo>
                  <a:pt x="176733" y="284479"/>
                </a:lnTo>
                <a:lnTo>
                  <a:pt x="183705" y="283210"/>
                </a:lnTo>
                <a:lnTo>
                  <a:pt x="183476" y="283210"/>
                </a:lnTo>
                <a:lnTo>
                  <a:pt x="190309" y="280670"/>
                </a:lnTo>
                <a:lnTo>
                  <a:pt x="190080" y="280670"/>
                </a:lnTo>
                <a:lnTo>
                  <a:pt x="196773" y="279400"/>
                </a:lnTo>
                <a:lnTo>
                  <a:pt x="196545" y="279400"/>
                </a:lnTo>
                <a:lnTo>
                  <a:pt x="203085" y="276860"/>
                </a:lnTo>
                <a:lnTo>
                  <a:pt x="202882" y="276860"/>
                </a:lnTo>
                <a:lnTo>
                  <a:pt x="209257" y="273050"/>
                </a:lnTo>
                <a:lnTo>
                  <a:pt x="209042" y="274320"/>
                </a:lnTo>
                <a:lnTo>
                  <a:pt x="227943" y="274320"/>
                </a:lnTo>
                <a:lnTo>
                  <a:pt x="225932" y="275589"/>
                </a:lnTo>
                <a:lnTo>
                  <a:pt x="219697" y="279400"/>
                </a:lnTo>
                <a:lnTo>
                  <a:pt x="213283" y="281939"/>
                </a:lnTo>
                <a:lnTo>
                  <a:pt x="206692" y="285750"/>
                </a:lnTo>
                <a:lnTo>
                  <a:pt x="203314" y="287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5198414" y="3795179"/>
            <a:ext cx="245745" cy="78930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dirty="0" sz="2400" b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algn="ctr" marL="41910">
              <a:lnSpc>
                <a:spcPct val="100000"/>
              </a:lnSpc>
              <a:spcBef>
                <a:spcPts val="334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549146" y="3897629"/>
            <a:ext cx="290195" cy="669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  <a:spcBef>
                <a:spcPts val="30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—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868835" y="4341469"/>
            <a:ext cx="1464945" cy="190500"/>
          </a:xfrm>
          <a:custGeom>
            <a:avLst/>
            <a:gdLst/>
            <a:ahLst/>
            <a:cxnLst/>
            <a:rect l="l" t="t" r="r" b="b"/>
            <a:pathLst>
              <a:path w="1464945" h="190500">
                <a:moveTo>
                  <a:pt x="1350452" y="75359"/>
                </a:moveTo>
                <a:lnTo>
                  <a:pt x="1273416" y="0"/>
                </a:lnTo>
                <a:lnTo>
                  <a:pt x="1427396" y="74891"/>
                </a:lnTo>
                <a:lnTo>
                  <a:pt x="1393304" y="74891"/>
                </a:lnTo>
                <a:lnTo>
                  <a:pt x="1350452" y="75359"/>
                </a:lnTo>
                <a:close/>
              </a:path>
              <a:path w="1464945" h="190500">
                <a:moveTo>
                  <a:pt x="1350860" y="113459"/>
                </a:moveTo>
                <a:lnTo>
                  <a:pt x="1369707" y="94195"/>
                </a:lnTo>
                <a:lnTo>
                  <a:pt x="1350452" y="75359"/>
                </a:lnTo>
                <a:lnTo>
                  <a:pt x="1393304" y="74891"/>
                </a:lnTo>
                <a:lnTo>
                  <a:pt x="1393723" y="112991"/>
                </a:lnTo>
                <a:lnTo>
                  <a:pt x="1350860" y="113459"/>
                </a:lnTo>
                <a:close/>
              </a:path>
              <a:path w="1464945" h="190500">
                <a:moveTo>
                  <a:pt x="1275499" y="190487"/>
                </a:moveTo>
                <a:lnTo>
                  <a:pt x="1350860" y="113459"/>
                </a:lnTo>
                <a:lnTo>
                  <a:pt x="1393723" y="112991"/>
                </a:lnTo>
                <a:lnTo>
                  <a:pt x="1393304" y="74891"/>
                </a:lnTo>
                <a:lnTo>
                  <a:pt x="1427396" y="74891"/>
                </a:lnTo>
                <a:lnTo>
                  <a:pt x="1464944" y="93154"/>
                </a:lnTo>
                <a:lnTo>
                  <a:pt x="1275499" y="190487"/>
                </a:lnTo>
                <a:close/>
              </a:path>
              <a:path w="1464945" h="190500">
                <a:moveTo>
                  <a:pt x="419" y="128193"/>
                </a:moveTo>
                <a:lnTo>
                  <a:pt x="0" y="90106"/>
                </a:lnTo>
                <a:lnTo>
                  <a:pt x="1350452" y="75359"/>
                </a:lnTo>
                <a:lnTo>
                  <a:pt x="1369707" y="94195"/>
                </a:lnTo>
                <a:lnTo>
                  <a:pt x="1350860" y="113459"/>
                </a:lnTo>
                <a:lnTo>
                  <a:pt x="419" y="1281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6728447" y="3901478"/>
            <a:ext cx="41211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908" sz="1725" spc="30" b="1">
                <a:solidFill>
                  <a:srgbClr val="FF0000"/>
                </a:solidFill>
                <a:latin typeface="宋体"/>
                <a:cs typeface="宋体"/>
              </a:rPr>
              <a:t>斥</a:t>
            </a:r>
            <a:endParaRPr baseline="-16908" sz="1725">
              <a:latin typeface="宋体"/>
              <a:cs typeface="宋体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880861" y="4350372"/>
            <a:ext cx="768985" cy="190500"/>
          </a:xfrm>
          <a:custGeom>
            <a:avLst/>
            <a:gdLst/>
            <a:ahLst/>
            <a:cxnLst/>
            <a:rect l="l" t="t" r="r" b="b"/>
            <a:pathLst>
              <a:path w="768984" h="190500">
                <a:moveTo>
                  <a:pt x="654485" y="75941"/>
                </a:moveTo>
                <a:lnTo>
                  <a:pt x="578015" y="0"/>
                </a:lnTo>
                <a:lnTo>
                  <a:pt x="730925" y="75793"/>
                </a:lnTo>
                <a:lnTo>
                  <a:pt x="697344" y="75793"/>
                </a:lnTo>
                <a:lnTo>
                  <a:pt x="654485" y="75941"/>
                </a:lnTo>
                <a:close/>
              </a:path>
              <a:path w="768984" h="190500">
                <a:moveTo>
                  <a:pt x="654605" y="114041"/>
                </a:moveTo>
                <a:lnTo>
                  <a:pt x="673595" y="94919"/>
                </a:lnTo>
                <a:lnTo>
                  <a:pt x="654485" y="75941"/>
                </a:lnTo>
                <a:lnTo>
                  <a:pt x="697344" y="75793"/>
                </a:lnTo>
                <a:lnTo>
                  <a:pt x="697471" y="113893"/>
                </a:lnTo>
                <a:lnTo>
                  <a:pt x="654605" y="114041"/>
                </a:lnTo>
                <a:close/>
              </a:path>
              <a:path w="768984" h="190500">
                <a:moveTo>
                  <a:pt x="578675" y="190500"/>
                </a:moveTo>
                <a:lnTo>
                  <a:pt x="654605" y="114041"/>
                </a:lnTo>
                <a:lnTo>
                  <a:pt x="697471" y="113893"/>
                </a:lnTo>
                <a:lnTo>
                  <a:pt x="697344" y="75793"/>
                </a:lnTo>
                <a:lnTo>
                  <a:pt x="730925" y="75793"/>
                </a:lnTo>
                <a:lnTo>
                  <a:pt x="768845" y="94589"/>
                </a:lnTo>
                <a:lnTo>
                  <a:pt x="578675" y="190500"/>
                </a:lnTo>
                <a:close/>
              </a:path>
              <a:path w="768984" h="190500">
                <a:moveTo>
                  <a:pt x="139" y="116306"/>
                </a:moveTo>
                <a:lnTo>
                  <a:pt x="0" y="78206"/>
                </a:lnTo>
                <a:lnTo>
                  <a:pt x="654485" y="75941"/>
                </a:lnTo>
                <a:lnTo>
                  <a:pt x="673595" y="94919"/>
                </a:lnTo>
                <a:lnTo>
                  <a:pt x="654605" y="114041"/>
                </a:lnTo>
                <a:lnTo>
                  <a:pt x="139" y="11630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902299" y="3806888"/>
            <a:ext cx="70993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b="1">
                <a:latin typeface="Times New Roman"/>
                <a:cs typeface="Times New Roman"/>
              </a:rPr>
              <a:t>B</a:t>
            </a:r>
            <a:r>
              <a:rPr dirty="0" sz="2400" spc="50" b="1">
                <a:latin typeface="Times New Roman"/>
                <a:cs typeface="Times New Roman"/>
              </a:rPr>
              <a:t> </a:t>
            </a:r>
            <a:r>
              <a:rPr dirty="0" baseline="-17857" sz="4200" b="1" i="1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dirty="0" baseline="-60386" sz="1725" spc="30" b="1">
                <a:solidFill>
                  <a:srgbClr val="0000FF"/>
                </a:solidFill>
                <a:latin typeface="宋体"/>
                <a:cs typeface="宋体"/>
              </a:rPr>
              <a:t>引</a:t>
            </a:r>
            <a:endParaRPr baseline="-60386" sz="1725">
              <a:latin typeface="宋体"/>
              <a:cs typeface="宋体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2771597" y="2313736"/>
            <a:ext cx="6777355" cy="1117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例如：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华文楷体"/>
                <a:cs typeface="华文楷体"/>
              </a:rPr>
              <a:t>、</a:t>
            </a:r>
            <a:r>
              <a:rPr dirty="0" sz="2400" spc="-5" b="1">
                <a:latin typeface="Times New Roman"/>
                <a:cs typeface="Times New Roman"/>
              </a:rPr>
              <a:t>B</a:t>
            </a:r>
            <a:r>
              <a:rPr dirty="0" sz="2400" b="1">
                <a:latin typeface="华文楷体"/>
                <a:cs typeface="华文楷体"/>
              </a:rPr>
              <a:t>、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华文楷体"/>
                <a:cs typeface="华文楷体"/>
              </a:rPr>
              <a:t>三个点电荷固定在某一条直线上</a:t>
            </a:r>
            <a:r>
              <a:rPr dirty="0" sz="2400" spc="-5" b="1">
                <a:latin typeface="华文楷体"/>
                <a:cs typeface="华文楷体"/>
              </a:rPr>
              <a:t>，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ts val="2860"/>
              </a:lnSpc>
            </a:pP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华文楷体"/>
                <a:cs typeface="华文楷体"/>
              </a:rPr>
              <a:t>、</a:t>
            </a:r>
            <a:r>
              <a:rPr dirty="0" sz="2400" spc="-5" b="1">
                <a:latin typeface="Times New Roman"/>
                <a:cs typeface="Times New Roman"/>
              </a:rPr>
              <a:t>B</a:t>
            </a:r>
            <a:r>
              <a:rPr dirty="0" sz="2400" b="1">
                <a:latin typeface="华文楷体"/>
                <a:cs typeface="华文楷体"/>
              </a:rPr>
              <a:t>均带正电，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华文楷体"/>
                <a:cs typeface="华文楷体"/>
              </a:rPr>
              <a:t>带负电，分析带电体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华文楷体"/>
                <a:cs typeface="华文楷体"/>
              </a:rPr>
              <a:t>和</a:t>
            </a:r>
            <a:r>
              <a:rPr dirty="0" sz="2400" b="1">
                <a:latin typeface="Times New Roman"/>
                <a:cs typeface="Times New Roman"/>
              </a:rPr>
              <a:t>C</a:t>
            </a:r>
            <a:r>
              <a:rPr dirty="0" sz="2400" b="1">
                <a:latin typeface="华文楷体"/>
                <a:cs typeface="华文楷体"/>
              </a:rPr>
              <a:t>对</a:t>
            </a:r>
            <a:r>
              <a:rPr dirty="0" sz="2400" b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0"/>
              </a:lnSpc>
            </a:pPr>
            <a:r>
              <a:rPr dirty="0" sz="2400" b="1">
                <a:latin typeface="华文楷体"/>
                <a:cs typeface="华文楷体"/>
              </a:rPr>
              <a:t>库仑力的方向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2630220" y="1635569"/>
            <a:ext cx="3764279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（</a:t>
            </a:r>
            <a:r>
              <a:rPr dirty="0" sz="2800" spc="-5" b="1">
                <a:latin typeface="Times New Roman"/>
                <a:cs typeface="Times New Roman"/>
              </a:rPr>
              <a:t>2</a:t>
            </a:r>
            <a:r>
              <a:rPr dirty="0" sz="2800" b="1">
                <a:latin typeface="华文楷体"/>
                <a:cs typeface="华文楷体"/>
              </a:rPr>
              <a:t>）相互作用力的方</a:t>
            </a:r>
            <a:r>
              <a:rPr dirty="0" sz="2800" spc="-10" b="1">
                <a:latin typeface="华文楷体"/>
                <a:cs typeface="华文楷体"/>
              </a:rPr>
              <a:t>向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9305" y="1625282"/>
            <a:ext cx="2311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三、库仑定律</a:t>
            </a:r>
          </a:p>
        </p:txBody>
      </p:sp>
      <p:sp>
        <p:nvSpPr>
          <p:cNvPr id="3" name="object 3"/>
          <p:cNvSpPr/>
          <p:nvPr/>
        </p:nvSpPr>
        <p:spPr>
          <a:xfrm>
            <a:off x="8011947" y="2918536"/>
            <a:ext cx="725805" cy="461009"/>
          </a:xfrm>
          <a:custGeom>
            <a:avLst/>
            <a:gdLst/>
            <a:ahLst/>
            <a:cxnLst/>
            <a:rect l="l" t="t" r="r" b="b"/>
            <a:pathLst>
              <a:path w="725804" h="461010">
                <a:moveTo>
                  <a:pt x="649363" y="459739"/>
                </a:moveTo>
                <a:lnTo>
                  <a:pt x="75831" y="459739"/>
                </a:lnTo>
                <a:lnTo>
                  <a:pt x="67081" y="457200"/>
                </a:lnTo>
                <a:lnTo>
                  <a:pt x="58648" y="454659"/>
                </a:lnTo>
                <a:lnTo>
                  <a:pt x="50609" y="452119"/>
                </a:lnTo>
                <a:lnTo>
                  <a:pt x="46748" y="449579"/>
                </a:lnTo>
                <a:lnTo>
                  <a:pt x="42989" y="447039"/>
                </a:lnTo>
                <a:lnTo>
                  <a:pt x="39166" y="444500"/>
                </a:lnTo>
                <a:lnTo>
                  <a:pt x="10706" y="414019"/>
                </a:lnTo>
                <a:lnTo>
                  <a:pt x="5321" y="401319"/>
                </a:lnTo>
                <a:lnTo>
                  <a:pt x="3911" y="397509"/>
                </a:lnTo>
                <a:lnTo>
                  <a:pt x="2705" y="393700"/>
                </a:lnTo>
                <a:lnTo>
                  <a:pt x="1701" y="388619"/>
                </a:lnTo>
                <a:lnTo>
                  <a:pt x="914" y="384809"/>
                </a:lnTo>
                <a:lnTo>
                  <a:pt x="342" y="379729"/>
                </a:lnTo>
                <a:lnTo>
                  <a:pt x="114" y="377189"/>
                </a:lnTo>
                <a:lnTo>
                  <a:pt x="0" y="83819"/>
                </a:lnTo>
                <a:lnTo>
                  <a:pt x="342" y="80009"/>
                </a:lnTo>
                <a:lnTo>
                  <a:pt x="914" y="74929"/>
                </a:lnTo>
                <a:lnTo>
                  <a:pt x="1701" y="71119"/>
                </a:lnTo>
                <a:lnTo>
                  <a:pt x="2705" y="66039"/>
                </a:lnTo>
                <a:lnTo>
                  <a:pt x="3911" y="62229"/>
                </a:lnTo>
                <a:lnTo>
                  <a:pt x="5321" y="58419"/>
                </a:lnTo>
                <a:lnTo>
                  <a:pt x="6921" y="54609"/>
                </a:lnTo>
                <a:lnTo>
                  <a:pt x="8724" y="49529"/>
                </a:lnTo>
                <a:lnTo>
                  <a:pt x="39166" y="15239"/>
                </a:lnTo>
                <a:lnTo>
                  <a:pt x="42989" y="12699"/>
                </a:lnTo>
                <a:lnTo>
                  <a:pt x="46748" y="10159"/>
                </a:lnTo>
                <a:lnTo>
                  <a:pt x="50609" y="7619"/>
                </a:lnTo>
                <a:lnTo>
                  <a:pt x="58648" y="5079"/>
                </a:lnTo>
                <a:lnTo>
                  <a:pt x="67081" y="2539"/>
                </a:lnTo>
                <a:lnTo>
                  <a:pt x="75831" y="0"/>
                </a:lnTo>
                <a:lnTo>
                  <a:pt x="649363" y="0"/>
                </a:lnTo>
                <a:lnTo>
                  <a:pt x="682205" y="12699"/>
                </a:lnTo>
                <a:lnTo>
                  <a:pt x="686041" y="15239"/>
                </a:lnTo>
                <a:lnTo>
                  <a:pt x="692746" y="20319"/>
                </a:lnTo>
                <a:lnTo>
                  <a:pt x="699096" y="25399"/>
                </a:lnTo>
                <a:lnTo>
                  <a:pt x="704875" y="31749"/>
                </a:lnTo>
                <a:lnTo>
                  <a:pt x="709891" y="38099"/>
                </a:lnTo>
                <a:lnTo>
                  <a:pt x="79527" y="38099"/>
                </a:lnTo>
                <a:lnTo>
                  <a:pt x="76111" y="39369"/>
                </a:lnTo>
                <a:lnTo>
                  <a:pt x="74587" y="39369"/>
                </a:lnTo>
                <a:lnTo>
                  <a:pt x="71310" y="40639"/>
                </a:lnTo>
                <a:lnTo>
                  <a:pt x="72186" y="40639"/>
                </a:lnTo>
                <a:lnTo>
                  <a:pt x="68986" y="41909"/>
                </a:lnTo>
                <a:lnTo>
                  <a:pt x="67564" y="41909"/>
                </a:lnTo>
                <a:lnTo>
                  <a:pt x="66046" y="43179"/>
                </a:lnTo>
                <a:lnTo>
                  <a:pt x="65328" y="43179"/>
                </a:lnTo>
                <a:lnTo>
                  <a:pt x="63855" y="44449"/>
                </a:lnTo>
                <a:lnTo>
                  <a:pt x="63169" y="44449"/>
                </a:lnTo>
                <a:lnTo>
                  <a:pt x="61734" y="45719"/>
                </a:lnTo>
                <a:lnTo>
                  <a:pt x="61429" y="45719"/>
                </a:lnTo>
                <a:lnTo>
                  <a:pt x="57814" y="48259"/>
                </a:lnTo>
                <a:lnTo>
                  <a:pt x="57403" y="48259"/>
                </a:lnTo>
                <a:lnTo>
                  <a:pt x="56007" y="49529"/>
                </a:lnTo>
                <a:lnTo>
                  <a:pt x="56153" y="49529"/>
                </a:lnTo>
                <a:lnTo>
                  <a:pt x="52400" y="53339"/>
                </a:lnTo>
                <a:lnTo>
                  <a:pt x="52546" y="53339"/>
                </a:lnTo>
                <a:lnTo>
                  <a:pt x="49136" y="57149"/>
                </a:lnTo>
                <a:lnTo>
                  <a:pt x="49279" y="57149"/>
                </a:lnTo>
                <a:lnTo>
                  <a:pt x="47253" y="59689"/>
                </a:lnTo>
                <a:lnTo>
                  <a:pt x="47015" y="59689"/>
                </a:lnTo>
                <a:lnTo>
                  <a:pt x="45186" y="62229"/>
                </a:lnTo>
                <a:lnTo>
                  <a:pt x="45656" y="62229"/>
                </a:lnTo>
                <a:lnTo>
                  <a:pt x="44805" y="63499"/>
                </a:lnTo>
                <a:lnTo>
                  <a:pt x="44399" y="63499"/>
                </a:lnTo>
                <a:lnTo>
                  <a:pt x="43366" y="66039"/>
                </a:lnTo>
                <a:lnTo>
                  <a:pt x="42303" y="68579"/>
                </a:lnTo>
                <a:lnTo>
                  <a:pt x="40932" y="71119"/>
                </a:lnTo>
                <a:lnTo>
                  <a:pt x="41262" y="71119"/>
                </a:lnTo>
                <a:lnTo>
                  <a:pt x="40144" y="73659"/>
                </a:lnTo>
                <a:lnTo>
                  <a:pt x="40436" y="73659"/>
                </a:lnTo>
                <a:lnTo>
                  <a:pt x="39484" y="76199"/>
                </a:lnTo>
                <a:lnTo>
                  <a:pt x="39712" y="76199"/>
                </a:lnTo>
                <a:lnTo>
                  <a:pt x="39319" y="77469"/>
                </a:lnTo>
                <a:lnTo>
                  <a:pt x="39116" y="77469"/>
                </a:lnTo>
                <a:lnTo>
                  <a:pt x="38709" y="80009"/>
                </a:lnTo>
                <a:lnTo>
                  <a:pt x="38349" y="82549"/>
                </a:lnTo>
                <a:lnTo>
                  <a:pt x="38201" y="83819"/>
                </a:lnTo>
                <a:lnTo>
                  <a:pt x="38074" y="86359"/>
                </a:lnTo>
                <a:lnTo>
                  <a:pt x="38023" y="373379"/>
                </a:lnTo>
                <a:lnTo>
                  <a:pt x="38290" y="377189"/>
                </a:lnTo>
                <a:lnTo>
                  <a:pt x="38646" y="379729"/>
                </a:lnTo>
                <a:lnTo>
                  <a:pt x="39116" y="382269"/>
                </a:lnTo>
                <a:lnTo>
                  <a:pt x="39712" y="384809"/>
                </a:lnTo>
                <a:lnTo>
                  <a:pt x="40436" y="387350"/>
                </a:lnTo>
                <a:lnTo>
                  <a:pt x="40703" y="387350"/>
                </a:lnTo>
                <a:lnTo>
                  <a:pt x="41262" y="388619"/>
                </a:lnTo>
                <a:lnTo>
                  <a:pt x="40932" y="388619"/>
                </a:lnTo>
                <a:lnTo>
                  <a:pt x="42202" y="391159"/>
                </a:lnTo>
                <a:lnTo>
                  <a:pt x="41833" y="391159"/>
                </a:lnTo>
                <a:lnTo>
                  <a:pt x="43243" y="393700"/>
                </a:lnTo>
                <a:lnTo>
                  <a:pt x="44399" y="396239"/>
                </a:lnTo>
                <a:lnTo>
                  <a:pt x="44805" y="396239"/>
                </a:lnTo>
                <a:lnTo>
                  <a:pt x="45656" y="397509"/>
                </a:lnTo>
                <a:lnTo>
                  <a:pt x="45186" y="397509"/>
                </a:lnTo>
                <a:lnTo>
                  <a:pt x="47015" y="400050"/>
                </a:lnTo>
                <a:lnTo>
                  <a:pt x="47253" y="400050"/>
                </a:lnTo>
                <a:lnTo>
                  <a:pt x="49279" y="402589"/>
                </a:lnTo>
                <a:lnTo>
                  <a:pt x="49136" y="402589"/>
                </a:lnTo>
                <a:lnTo>
                  <a:pt x="52546" y="406400"/>
                </a:lnTo>
                <a:lnTo>
                  <a:pt x="52400" y="406400"/>
                </a:lnTo>
                <a:lnTo>
                  <a:pt x="56153" y="410209"/>
                </a:lnTo>
                <a:lnTo>
                  <a:pt x="56007" y="410209"/>
                </a:lnTo>
                <a:lnTo>
                  <a:pt x="57403" y="411479"/>
                </a:lnTo>
                <a:lnTo>
                  <a:pt x="57814" y="411479"/>
                </a:lnTo>
                <a:lnTo>
                  <a:pt x="61429" y="414019"/>
                </a:lnTo>
                <a:lnTo>
                  <a:pt x="60299" y="414019"/>
                </a:lnTo>
                <a:lnTo>
                  <a:pt x="63169" y="415289"/>
                </a:lnTo>
                <a:lnTo>
                  <a:pt x="62382" y="415289"/>
                </a:lnTo>
                <a:lnTo>
                  <a:pt x="65328" y="416559"/>
                </a:lnTo>
                <a:lnTo>
                  <a:pt x="64528" y="416559"/>
                </a:lnTo>
                <a:lnTo>
                  <a:pt x="67564" y="417829"/>
                </a:lnTo>
                <a:lnTo>
                  <a:pt x="68287" y="417829"/>
                </a:lnTo>
                <a:lnTo>
                  <a:pt x="69850" y="419100"/>
                </a:lnTo>
                <a:lnTo>
                  <a:pt x="71310" y="419100"/>
                </a:lnTo>
                <a:lnTo>
                  <a:pt x="74587" y="420369"/>
                </a:lnTo>
                <a:lnTo>
                  <a:pt x="76111" y="420369"/>
                </a:lnTo>
                <a:lnTo>
                  <a:pt x="79527" y="421639"/>
                </a:lnTo>
                <a:lnTo>
                  <a:pt x="83680" y="421639"/>
                </a:lnTo>
                <a:lnTo>
                  <a:pt x="87261" y="422909"/>
                </a:lnTo>
                <a:lnTo>
                  <a:pt x="708888" y="422909"/>
                </a:lnTo>
                <a:lnTo>
                  <a:pt x="704875" y="427989"/>
                </a:lnTo>
                <a:lnTo>
                  <a:pt x="699096" y="434339"/>
                </a:lnTo>
                <a:lnTo>
                  <a:pt x="692746" y="440689"/>
                </a:lnTo>
                <a:lnTo>
                  <a:pt x="686041" y="444500"/>
                </a:lnTo>
                <a:lnTo>
                  <a:pt x="682205" y="447039"/>
                </a:lnTo>
                <a:lnTo>
                  <a:pt x="678459" y="449579"/>
                </a:lnTo>
                <a:lnTo>
                  <a:pt x="674598" y="452119"/>
                </a:lnTo>
                <a:lnTo>
                  <a:pt x="666546" y="454659"/>
                </a:lnTo>
                <a:lnTo>
                  <a:pt x="653783" y="458469"/>
                </a:lnTo>
                <a:lnTo>
                  <a:pt x="649363" y="459739"/>
                </a:lnTo>
                <a:close/>
              </a:path>
              <a:path w="725804" h="461010">
                <a:moveTo>
                  <a:pt x="660679" y="44449"/>
                </a:moveTo>
                <a:lnTo>
                  <a:pt x="657644" y="41909"/>
                </a:lnTo>
                <a:lnTo>
                  <a:pt x="656209" y="41909"/>
                </a:lnTo>
                <a:lnTo>
                  <a:pt x="653008" y="40639"/>
                </a:lnTo>
                <a:lnTo>
                  <a:pt x="653897" y="40639"/>
                </a:lnTo>
                <a:lnTo>
                  <a:pt x="650621" y="39369"/>
                </a:lnTo>
                <a:lnTo>
                  <a:pt x="649097" y="39369"/>
                </a:lnTo>
                <a:lnTo>
                  <a:pt x="645680" y="38099"/>
                </a:lnTo>
                <a:lnTo>
                  <a:pt x="709891" y="38099"/>
                </a:lnTo>
                <a:lnTo>
                  <a:pt x="712343" y="41909"/>
                </a:lnTo>
                <a:lnTo>
                  <a:pt x="713062" y="43179"/>
                </a:lnTo>
                <a:lnTo>
                  <a:pt x="659866" y="43179"/>
                </a:lnTo>
                <a:lnTo>
                  <a:pt x="660679" y="44449"/>
                </a:lnTo>
                <a:close/>
              </a:path>
              <a:path w="725804" h="461010">
                <a:moveTo>
                  <a:pt x="66725" y="43179"/>
                </a:moveTo>
                <a:lnTo>
                  <a:pt x="67564" y="41909"/>
                </a:lnTo>
                <a:lnTo>
                  <a:pt x="69850" y="41909"/>
                </a:lnTo>
                <a:lnTo>
                  <a:pt x="66725" y="43179"/>
                </a:lnTo>
                <a:close/>
              </a:path>
              <a:path w="725804" h="461010">
                <a:moveTo>
                  <a:pt x="658482" y="43179"/>
                </a:moveTo>
                <a:lnTo>
                  <a:pt x="655358" y="41909"/>
                </a:lnTo>
                <a:lnTo>
                  <a:pt x="657644" y="41909"/>
                </a:lnTo>
                <a:lnTo>
                  <a:pt x="658482" y="43179"/>
                </a:lnTo>
                <a:close/>
              </a:path>
              <a:path w="725804" h="461010">
                <a:moveTo>
                  <a:pt x="64528" y="44449"/>
                </a:moveTo>
                <a:lnTo>
                  <a:pt x="65328" y="43179"/>
                </a:lnTo>
                <a:lnTo>
                  <a:pt x="66046" y="43179"/>
                </a:lnTo>
                <a:lnTo>
                  <a:pt x="64528" y="44449"/>
                </a:lnTo>
                <a:close/>
              </a:path>
              <a:path w="725804" h="461010">
                <a:moveTo>
                  <a:pt x="662825" y="45719"/>
                </a:moveTo>
                <a:lnTo>
                  <a:pt x="659866" y="43179"/>
                </a:lnTo>
                <a:lnTo>
                  <a:pt x="713062" y="43179"/>
                </a:lnTo>
                <a:lnTo>
                  <a:pt x="713782" y="44449"/>
                </a:lnTo>
                <a:lnTo>
                  <a:pt x="662038" y="44449"/>
                </a:lnTo>
                <a:lnTo>
                  <a:pt x="662825" y="45719"/>
                </a:lnTo>
                <a:close/>
              </a:path>
              <a:path w="725804" h="461010">
                <a:moveTo>
                  <a:pt x="62382" y="45719"/>
                </a:moveTo>
                <a:lnTo>
                  <a:pt x="63169" y="44449"/>
                </a:lnTo>
                <a:lnTo>
                  <a:pt x="63855" y="44449"/>
                </a:lnTo>
                <a:lnTo>
                  <a:pt x="62382" y="45719"/>
                </a:lnTo>
                <a:close/>
              </a:path>
              <a:path w="725804" h="461010">
                <a:moveTo>
                  <a:pt x="664895" y="46989"/>
                </a:moveTo>
                <a:lnTo>
                  <a:pt x="662038" y="44449"/>
                </a:lnTo>
                <a:lnTo>
                  <a:pt x="713782" y="44449"/>
                </a:lnTo>
                <a:lnTo>
                  <a:pt x="714501" y="45719"/>
                </a:lnTo>
                <a:lnTo>
                  <a:pt x="663765" y="45719"/>
                </a:lnTo>
                <a:lnTo>
                  <a:pt x="664895" y="46989"/>
                </a:lnTo>
                <a:close/>
              </a:path>
              <a:path w="725804" h="461010">
                <a:moveTo>
                  <a:pt x="60299" y="46989"/>
                </a:moveTo>
                <a:lnTo>
                  <a:pt x="61429" y="45719"/>
                </a:lnTo>
                <a:lnTo>
                  <a:pt x="61734" y="45719"/>
                </a:lnTo>
                <a:lnTo>
                  <a:pt x="60299" y="46989"/>
                </a:lnTo>
                <a:close/>
              </a:path>
              <a:path w="725804" h="461010">
                <a:moveTo>
                  <a:pt x="668695" y="49175"/>
                </a:moveTo>
                <a:lnTo>
                  <a:pt x="663765" y="45719"/>
                </a:lnTo>
                <a:lnTo>
                  <a:pt x="714501" y="45719"/>
                </a:lnTo>
                <a:lnTo>
                  <a:pt x="715822" y="48259"/>
                </a:lnTo>
                <a:lnTo>
                  <a:pt x="667791" y="48259"/>
                </a:lnTo>
                <a:lnTo>
                  <a:pt x="668695" y="49175"/>
                </a:lnTo>
                <a:close/>
              </a:path>
              <a:path w="725804" h="461010">
                <a:moveTo>
                  <a:pt x="56007" y="49529"/>
                </a:moveTo>
                <a:lnTo>
                  <a:pt x="57403" y="48259"/>
                </a:lnTo>
                <a:lnTo>
                  <a:pt x="56481" y="49196"/>
                </a:lnTo>
                <a:lnTo>
                  <a:pt x="56007" y="49529"/>
                </a:lnTo>
                <a:close/>
              </a:path>
              <a:path w="725804" h="461010">
                <a:moveTo>
                  <a:pt x="56481" y="49196"/>
                </a:moveTo>
                <a:lnTo>
                  <a:pt x="57403" y="48259"/>
                </a:lnTo>
                <a:lnTo>
                  <a:pt x="57814" y="48259"/>
                </a:lnTo>
                <a:lnTo>
                  <a:pt x="56481" y="49196"/>
                </a:lnTo>
                <a:close/>
              </a:path>
              <a:path w="725804" h="461010">
                <a:moveTo>
                  <a:pt x="669201" y="49529"/>
                </a:moveTo>
                <a:lnTo>
                  <a:pt x="668695" y="49175"/>
                </a:lnTo>
                <a:lnTo>
                  <a:pt x="667791" y="48259"/>
                </a:lnTo>
                <a:lnTo>
                  <a:pt x="669201" y="49529"/>
                </a:lnTo>
                <a:close/>
              </a:path>
              <a:path w="725804" h="461010">
                <a:moveTo>
                  <a:pt x="716483" y="49529"/>
                </a:moveTo>
                <a:lnTo>
                  <a:pt x="669201" y="49529"/>
                </a:lnTo>
                <a:lnTo>
                  <a:pt x="667791" y="48259"/>
                </a:lnTo>
                <a:lnTo>
                  <a:pt x="715822" y="48259"/>
                </a:lnTo>
                <a:lnTo>
                  <a:pt x="716483" y="49529"/>
                </a:lnTo>
                <a:close/>
              </a:path>
              <a:path w="725804" h="461010">
                <a:moveTo>
                  <a:pt x="717826" y="53339"/>
                </a:moveTo>
                <a:lnTo>
                  <a:pt x="672807" y="53339"/>
                </a:lnTo>
                <a:lnTo>
                  <a:pt x="668695" y="49175"/>
                </a:lnTo>
                <a:lnTo>
                  <a:pt x="669201" y="49529"/>
                </a:lnTo>
                <a:lnTo>
                  <a:pt x="716483" y="49529"/>
                </a:lnTo>
                <a:lnTo>
                  <a:pt x="717826" y="53339"/>
                </a:lnTo>
                <a:close/>
              </a:path>
              <a:path w="725804" h="461010">
                <a:moveTo>
                  <a:pt x="56153" y="49529"/>
                </a:moveTo>
                <a:lnTo>
                  <a:pt x="56007" y="49529"/>
                </a:lnTo>
                <a:lnTo>
                  <a:pt x="56481" y="49196"/>
                </a:lnTo>
                <a:lnTo>
                  <a:pt x="56153" y="49529"/>
                </a:lnTo>
                <a:close/>
              </a:path>
              <a:path w="725804" h="461010">
                <a:moveTo>
                  <a:pt x="52546" y="53339"/>
                </a:moveTo>
                <a:lnTo>
                  <a:pt x="52400" y="53339"/>
                </a:lnTo>
                <a:lnTo>
                  <a:pt x="53682" y="52069"/>
                </a:lnTo>
                <a:lnTo>
                  <a:pt x="52546" y="53339"/>
                </a:lnTo>
                <a:close/>
              </a:path>
              <a:path w="725804" h="461010">
                <a:moveTo>
                  <a:pt x="719349" y="57149"/>
                </a:moveTo>
                <a:lnTo>
                  <a:pt x="676071" y="57149"/>
                </a:lnTo>
                <a:lnTo>
                  <a:pt x="671512" y="52069"/>
                </a:lnTo>
                <a:lnTo>
                  <a:pt x="672807" y="53339"/>
                </a:lnTo>
                <a:lnTo>
                  <a:pt x="717826" y="53339"/>
                </a:lnTo>
                <a:lnTo>
                  <a:pt x="718273" y="54609"/>
                </a:lnTo>
                <a:lnTo>
                  <a:pt x="719349" y="57149"/>
                </a:lnTo>
                <a:close/>
              </a:path>
              <a:path w="725804" h="461010">
                <a:moveTo>
                  <a:pt x="49279" y="57149"/>
                </a:moveTo>
                <a:lnTo>
                  <a:pt x="49136" y="57149"/>
                </a:lnTo>
                <a:lnTo>
                  <a:pt x="50292" y="55879"/>
                </a:lnTo>
                <a:lnTo>
                  <a:pt x="49279" y="57149"/>
                </a:lnTo>
                <a:close/>
              </a:path>
              <a:path w="725804" h="461010">
                <a:moveTo>
                  <a:pt x="678967" y="60959"/>
                </a:moveTo>
                <a:lnTo>
                  <a:pt x="674903" y="55879"/>
                </a:lnTo>
                <a:lnTo>
                  <a:pt x="676071" y="57149"/>
                </a:lnTo>
                <a:lnTo>
                  <a:pt x="719349" y="57149"/>
                </a:lnTo>
                <a:lnTo>
                  <a:pt x="719886" y="58419"/>
                </a:lnTo>
                <a:lnTo>
                  <a:pt x="720356" y="59689"/>
                </a:lnTo>
                <a:lnTo>
                  <a:pt x="678192" y="59689"/>
                </a:lnTo>
                <a:lnTo>
                  <a:pt x="678967" y="60959"/>
                </a:lnTo>
                <a:close/>
              </a:path>
              <a:path w="725804" h="461010">
                <a:moveTo>
                  <a:pt x="46240" y="60959"/>
                </a:moveTo>
                <a:lnTo>
                  <a:pt x="47015" y="59689"/>
                </a:lnTo>
                <a:lnTo>
                  <a:pt x="47253" y="59689"/>
                </a:lnTo>
                <a:lnTo>
                  <a:pt x="46240" y="60959"/>
                </a:lnTo>
                <a:close/>
              </a:path>
              <a:path w="725804" h="461010">
                <a:moveTo>
                  <a:pt x="681240" y="64769"/>
                </a:moveTo>
                <a:lnTo>
                  <a:pt x="679538" y="62229"/>
                </a:lnTo>
                <a:lnTo>
                  <a:pt x="680021" y="62229"/>
                </a:lnTo>
                <a:lnTo>
                  <a:pt x="678192" y="59689"/>
                </a:lnTo>
                <a:lnTo>
                  <a:pt x="720356" y="59689"/>
                </a:lnTo>
                <a:lnTo>
                  <a:pt x="721296" y="62229"/>
                </a:lnTo>
                <a:lnTo>
                  <a:pt x="721698" y="63499"/>
                </a:lnTo>
                <a:lnTo>
                  <a:pt x="680796" y="63499"/>
                </a:lnTo>
                <a:lnTo>
                  <a:pt x="681240" y="64769"/>
                </a:lnTo>
                <a:close/>
              </a:path>
              <a:path w="725804" h="461010">
                <a:moveTo>
                  <a:pt x="43954" y="64769"/>
                </a:moveTo>
                <a:lnTo>
                  <a:pt x="44399" y="63499"/>
                </a:lnTo>
                <a:lnTo>
                  <a:pt x="44805" y="63499"/>
                </a:lnTo>
                <a:lnTo>
                  <a:pt x="43954" y="64769"/>
                </a:lnTo>
                <a:close/>
              </a:path>
              <a:path w="725804" h="461010">
                <a:moveTo>
                  <a:pt x="686269" y="78739"/>
                </a:moveTo>
                <a:lnTo>
                  <a:pt x="685482" y="76199"/>
                </a:lnTo>
                <a:lnTo>
                  <a:pt x="685723" y="76199"/>
                </a:lnTo>
                <a:lnTo>
                  <a:pt x="684771" y="73659"/>
                </a:lnTo>
                <a:lnTo>
                  <a:pt x="685050" y="73659"/>
                </a:lnTo>
                <a:lnTo>
                  <a:pt x="683945" y="71119"/>
                </a:lnTo>
                <a:lnTo>
                  <a:pt x="684263" y="71119"/>
                </a:lnTo>
                <a:lnTo>
                  <a:pt x="683006" y="68579"/>
                </a:lnTo>
                <a:lnTo>
                  <a:pt x="681951" y="66039"/>
                </a:lnTo>
                <a:lnTo>
                  <a:pt x="680796" y="63499"/>
                </a:lnTo>
                <a:lnTo>
                  <a:pt x="721698" y="63499"/>
                </a:lnTo>
                <a:lnTo>
                  <a:pt x="722502" y="66039"/>
                </a:lnTo>
                <a:lnTo>
                  <a:pt x="723506" y="71119"/>
                </a:lnTo>
                <a:lnTo>
                  <a:pt x="724293" y="74929"/>
                </a:lnTo>
                <a:lnTo>
                  <a:pt x="724579" y="77469"/>
                </a:lnTo>
                <a:lnTo>
                  <a:pt x="686079" y="77469"/>
                </a:lnTo>
                <a:lnTo>
                  <a:pt x="686269" y="78739"/>
                </a:lnTo>
                <a:close/>
              </a:path>
              <a:path w="725804" h="461010">
                <a:moveTo>
                  <a:pt x="42849" y="67309"/>
                </a:moveTo>
                <a:lnTo>
                  <a:pt x="43243" y="66039"/>
                </a:lnTo>
                <a:lnTo>
                  <a:pt x="42849" y="67309"/>
                </a:lnTo>
                <a:close/>
              </a:path>
              <a:path w="725804" h="461010">
                <a:moveTo>
                  <a:pt x="682358" y="67309"/>
                </a:moveTo>
                <a:lnTo>
                  <a:pt x="681837" y="66039"/>
                </a:lnTo>
                <a:lnTo>
                  <a:pt x="682358" y="67309"/>
                </a:lnTo>
                <a:close/>
              </a:path>
              <a:path w="725804" h="461010">
                <a:moveTo>
                  <a:pt x="41833" y="69849"/>
                </a:moveTo>
                <a:lnTo>
                  <a:pt x="42202" y="68579"/>
                </a:lnTo>
                <a:lnTo>
                  <a:pt x="41833" y="69849"/>
                </a:lnTo>
                <a:close/>
              </a:path>
              <a:path w="725804" h="461010">
                <a:moveTo>
                  <a:pt x="683361" y="69849"/>
                </a:moveTo>
                <a:lnTo>
                  <a:pt x="682891" y="68579"/>
                </a:lnTo>
                <a:lnTo>
                  <a:pt x="683361" y="69849"/>
                </a:lnTo>
                <a:close/>
              </a:path>
              <a:path w="725804" h="461010">
                <a:moveTo>
                  <a:pt x="38925" y="78739"/>
                </a:moveTo>
                <a:lnTo>
                  <a:pt x="39116" y="77469"/>
                </a:lnTo>
                <a:lnTo>
                  <a:pt x="39319" y="77469"/>
                </a:lnTo>
                <a:lnTo>
                  <a:pt x="38925" y="78739"/>
                </a:lnTo>
                <a:close/>
              </a:path>
              <a:path w="725804" h="461010">
                <a:moveTo>
                  <a:pt x="725208" y="83819"/>
                </a:moveTo>
                <a:lnTo>
                  <a:pt x="687006" y="83819"/>
                </a:lnTo>
                <a:lnTo>
                  <a:pt x="686904" y="82549"/>
                </a:lnTo>
                <a:lnTo>
                  <a:pt x="686562" y="80009"/>
                </a:lnTo>
                <a:lnTo>
                  <a:pt x="686079" y="77469"/>
                </a:lnTo>
                <a:lnTo>
                  <a:pt x="724579" y="77469"/>
                </a:lnTo>
                <a:lnTo>
                  <a:pt x="724865" y="80009"/>
                </a:lnTo>
                <a:lnTo>
                  <a:pt x="725208" y="83819"/>
                </a:lnTo>
                <a:close/>
              </a:path>
              <a:path w="725804" h="461010">
                <a:moveTo>
                  <a:pt x="38506" y="81279"/>
                </a:moveTo>
                <a:lnTo>
                  <a:pt x="38646" y="80009"/>
                </a:lnTo>
                <a:lnTo>
                  <a:pt x="38506" y="81279"/>
                </a:lnTo>
                <a:close/>
              </a:path>
              <a:path w="725804" h="461010">
                <a:moveTo>
                  <a:pt x="686701" y="81279"/>
                </a:moveTo>
                <a:lnTo>
                  <a:pt x="686494" y="80009"/>
                </a:lnTo>
                <a:lnTo>
                  <a:pt x="686701" y="81279"/>
                </a:lnTo>
                <a:close/>
              </a:path>
              <a:path w="725804" h="461010">
                <a:moveTo>
                  <a:pt x="38201" y="83819"/>
                </a:moveTo>
                <a:lnTo>
                  <a:pt x="38290" y="82549"/>
                </a:lnTo>
                <a:lnTo>
                  <a:pt x="38201" y="83819"/>
                </a:lnTo>
                <a:close/>
              </a:path>
              <a:path w="725804" h="461010">
                <a:moveTo>
                  <a:pt x="686983" y="83624"/>
                </a:moveTo>
                <a:lnTo>
                  <a:pt x="686858" y="82549"/>
                </a:lnTo>
                <a:lnTo>
                  <a:pt x="686983" y="83624"/>
                </a:lnTo>
                <a:close/>
              </a:path>
              <a:path w="725804" h="461010">
                <a:moveTo>
                  <a:pt x="725236" y="374650"/>
                </a:moveTo>
                <a:lnTo>
                  <a:pt x="687133" y="374650"/>
                </a:lnTo>
                <a:lnTo>
                  <a:pt x="687184" y="373379"/>
                </a:lnTo>
                <a:lnTo>
                  <a:pt x="687133" y="86359"/>
                </a:lnTo>
                <a:lnTo>
                  <a:pt x="686983" y="83624"/>
                </a:lnTo>
                <a:lnTo>
                  <a:pt x="687006" y="83819"/>
                </a:lnTo>
                <a:lnTo>
                  <a:pt x="725208" y="83819"/>
                </a:lnTo>
                <a:lnTo>
                  <a:pt x="725236" y="374650"/>
                </a:lnTo>
                <a:close/>
              </a:path>
              <a:path w="725804" h="461010">
                <a:moveTo>
                  <a:pt x="38055" y="373833"/>
                </a:moveTo>
                <a:lnTo>
                  <a:pt x="38023" y="373379"/>
                </a:lnTo>
                <a:lnTo>
                  <a:pt x="38055" y="373833"/>
                </a:lnTo>
                <a:close/>
              </a:path>
              <a:path w="725804" h="461010">
                <a:moveTo>
                  <a:pt x="687153" y="373803"/>
                </a:moveTo>
                <a:lnTo>
                  <a:pt x="687163" y="373379"/>
                </a:lnTo>
                <a:lnTo>
                  <a:pt x="687153" y="373803"/>
                </a:lnTo>
                <a:close/>
              </a:path>
              <a:path w="725804" h="461010">
                <a:moveTo>
                  <a:pt x="725093" y="377189"/>
                </a:moveTo>
                <a:lnTo>
                  <a:pt x="686904" y="377189"/>
                </a:lnTo>
                <a:lnTo>
                  <a:pt x="687153" y="373803"/>
                </a:lnTo>
                <a:lnTo>
                  <a:pt x="687133" y="374650"/>
                </a:lnTo>
                <a:lnTo>
                  <a:pt x="725236" y="374650"/>
                </a:lnTo>
                <a:lnTo>
                  <a:pt x="725190" y="376115"/>
                </a:lnTo>
                <a:lnTo>
                  <a:pt x="725093" y="377189"/>
                </a:lnTo>
                <a:close/>
              </a:path>
              <a:path w="725804" h="461010">
                <a:moveTo>
                  <a:pt x="38112" y="374650"/>
                </a:moveTo>
                <a:lnTo>
                  <a:pt x="38055" y="373833"/>
                </a:lnTo>
                <a:lnTo>
                  <a:pt x="38112" y="374650"/>
                </a:lnTo>
                <a:close/>
              </a:path>
              <a:path w="725804" h="461010">
                <a:moveTo>
                  <a:pt x="38349" y="377189"/>
                </a:moveTo>
                <a:lnTo>
                  <a:pt x="38201" y="375919"/>
                </a:lnTo>
                <a:lnTo>
                  <a:pt x="38349" y="377189"/>
                </a:lnTo>
                <a:close/>
              </a:path>
              <a:path w="725804" h="461010">
                <a:moveTo>
                  <a:pt x="686983" y="376115"/>
                </a:moveTo>
                <a:lnTo>
                  <a:pt x="686998" y="375919"/>
                </a:lnTo>
                <a:lnTo>
                  <a:pt x="686983" y="376115"/>
                </a:lnTo>
                <a:close/>
              </a:path>
              <a:path w="725804" h="461010">
                <a:moveTo>
                  <a:pt x="724865" y="379729"/>
                </a:moveTo>
                <a:lnTo>
                  <a:pt x="686562" y="379729"/>
                </a:lnTo>
                <a:lnTo>
                  <a:pt x="686983" y="376115"/>
                </a:lnTo>
                <a:lnTo>
                  <a:pt x="686904" y="377189"/>
                </a:lnTo>
                <a:lnTo>
                  <a:pt x="725093" y="377189"/>
                </a:lnTo>
                <a:lnTo>
                  <a:pt x="724865" y="379729"/>
                </a:lnTo>
                <a:close/>
              </a:path>
              <a:path w="725804" h="461010">
                <a:moveTo>
                  <a:pt x="38709" y="379729"/>
                </a:moveTo>
                <a:lnTo>
                  <a:pt x="38506" y="378459"/>
                </a:lnTo>
                <a:lnTo>
                  <a:pt x="38709" y="379729"/>
                </a:lnTo>
                <a:close/>
              </a:path>
              <a:path w="725804" h="461010">
                <a:moveTo>
                  <a:pt x="724579" y="382269"/>
                </a:moveTo>
                <a:lnTo>
                  <a:pt x="686079" y="382269"/>
                </a:lnTo>
                <a:lnTo>
                  <a:pt x="686701" y="378459"/>
                </a:lnTo>
                <a:lnTo>
                  <a:pt x="686562" y="379729"/>
                </a:lnTo>
                <a:lnTo>
                  <a:pt x="724865" y="379729"/>
                </a:lnTo>
                <a:lnTo>
                  <a:pt x="724579" y="382269"/>
                </a:lnTo>
                <a:close/>
              </a:path>
              <a:path w="725804" h="461010">
                <a:moveTo>
                  <a:pt x="39187" y="382269"/>
                </a:moveTo>
                <a:lnTo>
                  <a:pt x="38925" y="381000"/>
                </a:lnTo>
                <a:lnTo>
                  <a:pt x="39187" y="382269"/>
                </a:lnTo>
                <a:close/>
              </a:path>
              <a:path w="725804" h="461010">
                <a:moveTo>
                  <a:pt x="724293" y="384809"/>
                </a:moveTo>
                <a:lnTo>
                  <a:pt x="685482" y="384809"/>
                </a:lnTo>
                <a:lnTo>
                  <a:pt x="686269" y="381000"/>
                </a:lnTo>
                <a:lnTo>
                  <a:pt x="686079" y="382269"/>
                </a:lnTo>
                <a:lnTo>
                  <a:pt x="724579" y="382269"/>
                </a:lnTo>
                <a:lnTo>
                  <a:pt x="724293" y="384809"/>
                </a:lnTo>
                <a:close/>
              </a:path>
              <a:path w="725804" h="461010">
                <a:moveTo>
                  <a:pt x="39801" y="384809"/>
                </a:moveTo>
                <a:lnTo>
                  <a:pt x="39484" y="383539"/>
                </a:lnTo>
                <a:lnTo>
                  <a:pt x="39801" y="384809"/>
                </a:lnTo>
                <a:close/>
              </a:path>
              <a:path w="725804" h="461010">
                <a:moveTo>
                  <a:pt x="723768" y="387350"/>
                </a:moveTo>
                <a:lnTo>
                  <a:pt x="684771" y="387350"/>
                </a:lnTo>
                <a:lnTo>
                  <a:pt x="685723" y="383539"/>
                </a:lnTo>
                <a:lnTo>
                  <a:pt x="685482" y="384809"/>
                </a:lnTo>
                <a:lnTo>
                  <a:pt x="724293" y="384809"/>
                </a:lnTo>
                <a:lnTo>
                  <a:pt x="723768" y="387350"/>
                </a:lnTo>
                <a:close/>
              </a:path>
              <a:path w="725804" h="461010">
                <a:moveTo>
                  <a:pt x="40703" y="387350"/>
                </a:moveTo>
                <a:lnTo>
                  <a:pt x="40436" y="387350"/>
                </a:lnTo>
                <a:lnTo>
                  <a:pt x="40144" y="386079"/>
                </a:lnTo>
                <a:lnTo>
                  <a:pt x="40703" y="387350"/>
                </a:lnTo>
                <a:close/>
              </a:path>
              <a:path w="725804" h="461010">
                <a:moveTo>
                  <a:pt x="722502" y="393700"/>
                </a:moveTo>
                <a:lnTo>
                  <a:pt x="681951" y="393700"/>
                </a:lnTo>
                <a:lnTo>
                  <a:pt x="683361" y="391159"/>
                </a:lnTo>
                <a:lnTo>
                  <a:pt x="683006" y="391159"/>
                </a:lnTo>
                <a:lnTo>
                  <a:pt x="684263" y="388619"/>
                </a:lnTo>
                <a:lnTo>
                  <a:pt x="683945" y="388619"/>
                </a:lnTo>
                <a:lnTo>
                  <a:pt x="685050" y="386079"/>
                </a:lnTo>
                <a:lnTo>
                  <a:pt x="684771" y="387350"/>
                </a:lnTo>
                <a:lnTo>
                  <a:pt x="723768" y="387350"/>
                </a:lnTo>
                <a:lnTo>
                  <a:pt x="722502" y="393700"/>
                </a:lnTo>
                <a:close/>
              </a:path>
              <a:path w="725804" h="461010">
                <a:moveTo>
                  <a:pt x="43366" y="393700"/>
                </a:moveTo>
                <a:lnTo>
                  <a:pt x="42849" y="392429"/>
                </a:lnTo>
                <a:lnTo>
                  <a:pt x="43366" y="393700"/>
                </a:lnTo>
                <a:close/>
              </a:path>
              <a:path w="725804" h="461010">
                <a:moveTo>
                  <a:pt x="721698" y="396239"/>
                </a:moveTo>
                <a:lnTo>
                  <a:pt x="680796" y="396239"/>
                </a:lnTo>
                <a:lnTo>
                  <a:pt x="682358" y="392429"/>
                </a:lnTo>
                <a:lnTo>
                  <a:pt x="681951" y="393700"/>
                </a:lnTo>
                <a:lnTo>
                  <a:pt x="722502" y="393700"/>
                </a:lnTo>
                <a:lnTo>
                  <a:pt x="721698" y="396239"/>
                </a:lnTo>
                <a:close/>
              </a:path>
              <a:path w="725804" h="461010">
                <a:moveTo>
                  <a:pt x="44805" y="396239"/>
                </a:moveTo>
                <a:lnTo>
                  <a:pt x="44399" y="396239"/>
                </a:lnTo>
                <a:lnTo>
                  <a:pt x="43954" y="394969"/>
                </a:lnTo>
                <a:lnTo>
                  <a:pt x="44805" y="396239"/>
                </a:lnTo>
                <a:close/>
              </a:path>
              <a:path w="725804" h="461010">
                <a:moveTo>
                  <a:pt x="720356" y="400050"/>
                </a:moveTo>
                <a:lnTo>
                  <a:pt x="678192" y="400050"/>
                </a:lnTo>
                <a:lnTo>
                  <a:pt x="680021" y="397509"/>
                </a:lnTo>
                <a:lnTo>
                  <a:pt x="679538" y="397509"/>
                </a:lnTo>
                <a:lnTo>
                  <a:pt x="681240" y="394969"/>
                </a:lnTo>
                <a:lnTo>
                  <a:pt x="680796" y="396239"/>
                </a:lnTo>
                <a:lnTo>
                  <a:pt x="721698" y="396239"/>
                </a:lnTo>
                <a:lnTo>
                  <a:pt x="721296" y="397509"/>
                </a:lnTo>
                <a:lnTo>
                  <a:pt x="720356" y="400050"/>
                </a:lnTo>
                <a:close/>
              </a:path>
              <a:path w="725804" h="461010">
                <a:moveTo>
                  <a:pt x="47253" y="400050"/>
                </a:moveTo>
                <a:lnTo>
                  <a:pt x="47015" y="400050"/>
                </a:lnTo>
                <a:lnTo>
                  <a:pt x="46240" y="398779"/>
                </a:lnTo>
                <a:lnTo>
                  <a:pt x="47253" y="400050"/>
                </a:lnTo>
                <a:close/>
              </a:path>
              <a:path w="725804" h="461010">
                <a:moveTo>
                  <a:pt x="674903" y="403859"/>
                </a:moveTo>
                <a:lnTo>
                  <a:pt x="678967" y="398779"/>
                </a:lnTo>
                <a:lnTo>
                  <a:pt x="678192" y="400050"/>
                </a:lnTo>
                <a:lnTo>
                  <a:pt x="720356" y="400050"/>
                </a:lnTo>
                <a:lnTo>
                  <a:pt x="719886" y="401319"/>
                </a:lnTo>
                <a:lnTo>
                  <a:pt x="719483" y="402589"/>
                </a:lnTo>
                <a:lnTo>
                  <a:pt x="676071" y="402589"/>
                </a:lnTo>
                <a:lnTo>
                  <a:pt x="674903" y="403859"/>
                </a:lnTo>
                <a:close/>
              </a:path>
              <a:path w="725804" h="461010">
                <a:moveTo>
                  <a:pt x="50292" y="403859"/>
                </a:moveTo>
                <a:lnTo>
                  <a:pt x="49136" y="402589"/>
                </a:lnTo>
                <a:lnTo>
                  <a:pt x="49279" y="402589"/>
                </a:lnTo>
                <a:lnTo>
                  <a:pt x="50292" y="403859"/>
                </a:lnTo>
                <a:close/>
              </a:path>
              <a:path w="725804" h="461010">
                <a:moveTo>
                  <a:pt x="671512" y="407669"/>
                </a:moveTo>
                <a:lnTo>
                  <a:pt x="676071" y="402589"/>
                </a:lnTo>
                <a:lnTo>
                  <a:pt x="719483" y="402589"/>
                </a:lnTo>
                <a:lnTo>
                  <a:pt x="718273" y="406400"/>
                </a:lnTo>
                <a:lnTo>
                  <a:pt x="672807" y="406400"/>
                </a:lnTo>
                <a:lnTo>
                  <a:pt x="671512" y="407669"/>
                </a:lnTo>
                <a:close/>
              </a:path>
              <a:path w="725804" h="461010">
                <a:moveTo>
                  <a:pt x="53682" y="407669"/>
                </a:moveTo>
                <a:lnTo>
                  <a:pt x="52400" y="406400"/>
                </a:lnTo>
                <a:lnTo>
                  <a:pt x="52546" y="406400"/>
                </a:lnTo>
                <a:lnTo>
                  <a:pt x="53682" y="407669"/>
                </a:lnTo>
                <a:close/>
              </a:path>
              <a:path w="725804" h="461010">
                <a:moveTo>
                  <a:pt x="668695" y="410564"/>
                </a:moveTo>
                <a:lnTo>
                  <a:pt x="672807" y="406400"/>
                </a:lnTo>
                <a:lnTo>
                  <a:pt x="718273" y="406400"/>
                </a:lnTo>
                <a:lnTo>
                  <a:pt x="716483" y="410209"/>
                </a:lnTo>
                <a:lnTo>
                  <a:pt x="669201" y="410209"/>
                </a:lnTo>
                <a:lnTo>
                  <a:pt x="668695" y="410564"/>
                </a:lnTo>
                <a:close/>
              </a:path>
              <a:path w="725804" h="461010">
                <a:moveTo>
                  <a:pt x="57403" y="411479"/>
                </a:moveTo>
                <a:lnTo>
                  <a:pt x="56007" y="410209"/>
                </a:lnTo>
                <a:lnTo>
                  <a:pt x="56501" y="410564"/>
                </a:lnTo>
                <a:lnTo>
                  <a:pt x="57403" y="411479"/>
                </a:lnTo>
                <a:close/>
              </a:path>
              <a:path w="725804" h="461010">
                <a:moveTo>
                  <a:pt x="56481" y="410543"/>
                </a:moveTo>
                <a:lnTo>
                  <a:pt x="56007" y="410209"/>
                </a:lnTo>
                <a:lnTo>
                  <a:pt x="56153" y="410209"/>
                </a:lnTo>
                <a:lnTo>
                  <a:pt x="56481" y="410543"/>
                </a:lnTo>
                <a:close/>
              </a:path>
              <a:path w="725804" h="461010">
                <a:moveTo>
                  <a:pt x="667791" y="411479"/>
                </a:moveTo>
                <a:lnTo>
                  <a:pt x="668725" y="410543"/>
                </a:lnTo>
                <a:lnTo>
                  <a:pt x="669201" y="410209"/>
                </a:lnTo>
                <a:lnTo>
                  <a:pt x="667791" y="411479"/>
                </a:lnTo>
                <a:close/>
              </a:path>
              <a:path w="725804" h="461010">
                <a:moveTo>
                  <a:pt x="715822" y="411479"/>
                </a:moveTo>
                <a:lnTo>
                  <a:pt x="667791" y="411479"/>
                </a:lnTo>
                <a:lnTo>
                  <a:pt x="669201" y="410209"/>
                </a:lnTo>
                <a:lnTo>
                  <a:pt x="716483" y="410209"/>
                </a:lnTo>
                <a:lnTo>
                  <a:pt x="715822" y="411479"/>
                </a:lnTo>
                <a:close/>
              </a:path>
              <a:path w="725804" h="461010">
                <a:moveTo>
                  <a:pt x="57814" y="411479"/>
                </a:moveTo>
                <a:lnTo>
                  <a:pt x="57403" y="411479"/>
                </a:lnTo>
                <a:lnTo>
                  <a:pt x="56481" y="410543"/>
                </a:lnTo>
                <a:lnTo>
                  <a:pt x="57814" y="411479"/>
                </a:lnTo>
                <a:close/>
              </a:path>
              <a:path w="725804" h="461010">
                <a:moveTo>
                  <a:pt x="712343" y="417829"/>
                </a:moveTo>
                <a:lnTo>
                  <a:pt x="657644" y="417829"/>
                </a:lnTo>
                <a:lnTo>
                  <a:pt x="660679" y="416559"/>
                </a:lnTo>
                <a:lnTo>
                  <a:pt x="659866" y="416559"/>
                </a:lnTo>
                <a:lnTo>
                  <a:pt x="662825" y="415289"/>
                </a:lnTo>
                <a:lnTo>
                  <a:pt x="662038" y="415289"/>
                </a:lnTo>
                <a:lnTo>
                  <a:pt x="664895" y="414019"/>
                </a:lnTo>
                <a:lnTo>
                  <a:pt x="663765" y="414019"/>
                </a:lnTo>
                <a:lnTo>
                  <a:pt x="668695" y="410564"/>
                </a:lnTo>
                <a:lnTo>
                  <a:pt x="667791" y="411479"/>
                </a:lnTo>
                <a:lnTo>
                  <a:pt x="715822" y="411479"/>
                </a:lnTo>
                <a:lnTo>
                  <a:pt x="714501" y="414019"/>
                </a:lnTo>
                <a:lnTo>
                  <a:pt x="712343" y="417829"/>
                </a:lnTo>
                <a:close/>
              </a:path>
              <a:path w="725804" h="461010">
                <a:moveTo>
                  <a:pt x="68287" y="417829"/>
                </a:moveTo>
                <a:lnTo>
                  <a:pt x="67564" y="417829"/>
                </a:lnTo>
                <a:lnTo>
                  <a:pt x="66725" y="416559"/>
                </a:lnTo>
                <a:lnTo>
                  <a:pt x="68287" y="417829"/>
                </a:lnTo>
                <a:close/>
              </a:path>
              <a:path w="725804" h="461010">
                <a:moveTo>
                  <a:pt x="708888" y="422909"/>
                </a:moveTo>
                <a:lnTo>
                  <a:pt x="637933" y="422909"/>
                </a:lnTo>
                <a:lnTo>
                  <a:pt x="641515" y="421639"/>
                </a:lnTo>
                <a:lnTo>
                  <a:pt x="645680" y="421639"/>
                </a:lnTo>
                <a:lnTo>
                  <a:pt x="649097" y="420369"/>
                </a:lnTo>
                <a:lnTo>
                  <a:pt x="650621" y="420369"/>
                </a:lnTo>
                <a:lnTo>
                  <a:pt x="653897" y="419100"/>
                </a:lnTo>
                <a:lnTo>
                  <a:pt x="655358" y="419100"/>
                </a:lnTo>
                <a:lnTo>
                  <a:pt x="658482" y="416559"/>
                </a:lnTo>
                <a:lnTo>
                  <a:pt x="657644" y="417829"/>
                </a:lnTo>
                <a:lnTo>
                  <a:pt x="712343" y="417829"/>
                </a:lnTo>
                <a:lnTo>
                  <a:pt x="709891" y="421639"/>
                </a:lnTo>
                <a:lnTo>
                  <a:pt x="708888" y="422909"/>
                </a:lnTo>
                <a:close/>
              </a:path>
              <a:path w="725804" h="461010">
                <a:moveTo>
                  <a:pt x="72186" y="419100"/>
                </a:moveTo>
                <a:lnTo>
                  <a:pt x="69850" y="419100"/>
                </a:lnTo>
                <a:lnTo>
                  <a:pt x="68986" y="417829"/>
                </a:lnTo>
                <a:lnTo>
                  <a:pt x="72186" y="419100"/>
                </a:lnTo>
                <a:close/>
              </a:path>
              <a:path w="725804" h="461010">
                <a:moveTo>
                  <a:pt x="655358" y="419100"/>
                </a:moveTo>
                <a:lnTo>
                  <a:pt x="653008" y="419100"/>
                </a:lnTo>
                <a:lnTo>
                  <a:pt x="656209" y="417829"/>
                </a:lnTo>
                <a:lnTo>
                  <a:pt x="655358" y="419100"/>
                </a:lnTo>
                <a:close/>
              </a:path>
              <a:path w="725804" h="461010">
                <a:moveTo>
                  <a:pt x="640346" y="461009"/>
                </a:moveTo>
                <a:lnTo>
                  <a:pt x="84861" y="461009"/>
                </a:lnTo>
                <a:lnTo>
                  <a:pt x="80314" y="459739"/>
                </a:lnTo>
                <a:lnTo>
                  <a:pt x="644893" y="459739"/>
                </a:lnTo>
                <a:lnTo>
                  <a:pt x="640346" y="46100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66176" y="3372611"/>
            <a:ext cx="254635" cy="737870"/>
          </a:xfrm>
          <a:custGeom>
            <a:avLst/>
            <a:gdLst/>
            <a:ahLst/>
            <a:cxnLst/>
            <a:rect l="l" t="t" r="r" b="b"/>
            <a:pathLst>
              <a:path w="254634" h="737870">
                <a:moveTo>
                  <a:pt x="190500" y="609600"/>
                </a:moveTo>
                <a:lnTo>
                  <a:pt x="64007" y="609600"/>
                </a:lnTo>
                <a:lnTo>
                  <a:pt x="64007" y="0"/>
                </a:lnTo>
                <a:lnTo>
                  <a:pt x="190500" y="0"/>
                </a:lnTo>
                <a:lnTo>
                  <a:pt x="190500" y="609600"/>
                </a:lnTo>
                <a:close/>
              </a:path>
              <a:path w="254634" h="737870">
                <a:moveTo>
                  <a:pt x="128016" y="737615"/>
                </a:moveTo>
                <a:lnTo>
                  <a:pt x="0" y="609600"/>
                </a:lnTo>
                <a:lnTo>
                  <a:pt x="254507" y="609600"/>
                </a:lnTo>
                <a:lnTo>
                  <a:pt x="128016" y="73761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251443" y="3366808"/>
            <a:ext cx="285115" cy="752475"/>
          </a:xfrm>
          <a:custGeom>
            <a:avLst/>
            <a:gdLst/>
            <a:ahLst/>
            <a:cxnLst/>
            <a:rect l="l" t="t" r="r" b="b"/>
            <a:pathLst>
              <a:path w="285115" h="752475">
                <a:moveTo>
                  <a:pt x="72478" y="615950"/>
                </a:moveTo>
                <a:lnTo>
                  <a:pt x="72478" y="0"/>
                </a:lnTo>
                <a:lnTo>
                  <a:pt x="212178" y="0"/>
                </a:lnTo>
                <a:lnTo>
                  <a:pt x="212178" y="6350"/>
                </a:lnTo>
                <a:lnTo>
                  <a:pt x="85178" y="6350"/>
                </a:lnTo>
                <a:lnTo>
                  <a:pt x="78828" y="12700"/>
                </a:lnTo>
                <a:lnTo>
                  <a:pt x="85178" y="12700"/>
                </a:lnTo>
                <a:lnTo>
                  <a:pt x="85178" y="609600"/>
                </a:lnTo>
                <a:lnTo>
                  <a:pt x="78828" y="609600"/>
                </a:lnTo>
                <a:lnTo>
                  <a:pt x="72478" y="615950"/>
                </a:lnTo>
                <a:close/>
              </a:path>
              <a:path w="285115" h="752475">
                <a:moveTo>
                  <a:pt x="85178" y="12700"/>
                </a:moveTo>
                <a:lnTo>
                  <a:pt x="78828" y="12700"/>
                </a:lnTo>
                <a:lnTo>
                  <a:pt x="85178" y="6350"/>
                </a:lnTo>
                <a:lnTo>
                  <a:pt x="85178" y="12700"/>
                </a:lnTo>
                <a:close/>
              </a:path>
              <a:path w="285115" h="752475">
                <a:moveTo>
                  <a:pt x="199478" y="12700"/>
                </a:moveTo>
                <a:lnTo>
                  <a:pt x="85178" y="12700"/>
                </a:lnTo>
                <a:lnTo>
                  <a:pt x="85178" y="6350"/>
                </a:lnTo>
                <a:lnTo>
                  <a:pt x="199478" y="6350"/>
                </a:lnTo>
                <a:lnTo>
                  <a:pt x="199478" y="12700"/>
                </a:lnTo>
                <a:close/>
              </a:path>
              <a:path w="285115" h="752475">
                <a:moveTo>
                  <a:pt x="254000" y="622300"/>
                </a:moveTo>
                <a:lnTo>
                  <a:pt x="199478" y="622300"/>
                </a:lnTo>
                <a:lnTo>
                  <a:pt x="199478" y="6350"/>
                </a:lnTo>
                <a:lnTo>
                  <a:pt x="205828" y="12700"/>
                </a:lnTo>
                <a:lnTo>
                  <a:pt x="212178" y="12700"/>
                </a:lnTo>
                <a:lnTo>
                  <a:pt x="212178" y="609600"/>
                </a:lnTo>
                <a:lnTo>
                  <a:pt x="205828" y="609600"/>
                </a:lnTo>
                <a:lnTo>
                  <a:pt x="212178" y="615950"/>
                </a:lnTo>
                <a:lnTo>
                  <a:pt x="260350" y="615950"/>
                </a:lnTo>
                <a:lnTo>
                  <a:pt x="254000" y="622300"/>
                </a:lnTo>
                <a:close/>
              </a:path>
              <a:path w="285115" h="752475">
                <a:moveTo>
                  <a:pt x="212178" y="12700"/>
                </a:moveTo>
                <a:lnTo>
                  <a:pt x="205828" y="12700"/>
                </a:lnTo>
                <a:lnTo>
                  <a:pt x="199478" y="6350"/>
                </a:lnTo>
                <a:lnTo>
                  <a:pt x="212178" y="6350"/>
                </a:lnTo>
                <a:lnTo>
                  <a:pt x="212178" y="12700"/>
                </a:lnTo>
                <a:close/>
              </a:path>
              <a:path w="285115" h="752475">
                <a:moveTo>
                  <a:pt x="142328" y="751928"/>
                </a:moveTo>
                <a:lnTo>
                  <a:pt x="0" y="609600"/>
                </a:lnTo>
                <a:lnTo>
                  <a:pt x="72478" y="609600"/>
                </a:lnTo>
                <a:lnTo>
                  <a:pt x="72478" y="611454"/>
                </a:lnTo>
                <a:lnTo>
                  <a:pt x="19824" y="611454"/>
                </a:lnTo>
                <a:lnTo>
                  <a:pt x="15328" y="622300"/>
                </a:lnTo>
                <a:lnTo>
                  <a:pt x="30670" y="622300"/>
                </a:lnTo>
                <a:lnTo>
                  <a:pt x="142335" y="733964"/>
                </a:lnTo>
                <a:lnTo>
                  <a:pt x="137845" y="738454"/>
                </a:lnTo>
                <a:lnTo>
                  <a:pt x="155803" y="738454"/>
                </a:lnTo>
                <a:lnTo>
                  <a:pt x="142328" y="751928"/>
                </a:lnTo>
                <a:close/>
              </a:path>
              <a:path w="285115" h="752475">
                <a:moveTo>
                  <a:pt x="85178" y="615950"/>
                </a:moveTo>
                <a:lnTo>
                  <a:pt x="72478" y="615950"/>
                </a:lnTo>
                <a:lnTo>
                  <a:pt x="78828" y="609600"/>
                </a:lnTo>
                <a:lnTo>
                  <a:pt x="85178" y="609600"/>
                </a:lnTo>
                <a:lnTo>
                  <a:pt x="85178" y="615950"/>
                </a:lnTo>
                <a:close/>
              </a:path>
              <a:path w="285115" h="752475">
                <a:moveTo>
                  <a:pt x="212178" y="615950"/>
                </a:moveTo>
                <a:lnTo>
                  <a:pt x="205828" y="609600"/>
                </a:lnTo>
                <a:lnTo>
                  <a:pt x="212178" y="609600"/>
                </a:lnTo>
                <a:lnTo>
                  <a:pt x="212178" y="615950"/>
                </a:lnTo>
                <a:close/>
              </a:path>
              <a:path w="285115" h="752475">
                <a:moveTo>
                  <a:pt x="260350" y="615950"/>
                </a:moveTo>
                <a:lnTo>
                  <a:pt x="212178" y="615950"/>
                </a:lnTo>
                <a:lnTo>
                  <a:pt x="212178" y="609600"/>
                </a:lnTo>
                <a:lnTo>
                  <a:pt x="284657" y="609600"/>
                </a:lnTo>
                <a:lnTo>
                  <a:pt x="282803" y="611454"/>
                </a:lnTo>
                <a:lnTo>
                  <a:pt x="264845" y="611454"/>
                </a:lnTo>
                <a:lnTo>
                  <a:pt x="260350" y="615950"/>
                </a:lnTo>
                <a:close/>
              </a:path>
              <a:path w="285115" h="752475">
                <a:moveTo>
                  <a:pt x="30670" y="622300"/>
                </a:moveTo>
                <a:lnTo>
                  <a:pt x="15328" y="622300"/>
                </a:lnTo>
                <a:lnTo>
                  <a:pt x="19824" y="611454"/>
                </a:lnTo>
                <a:lnTo>
                  <a:pt x="30670" y="622300"/>
                </a:lnTo>
                <a:close/>
              </a:path>
              <a:path w="285115" h="752475">
                <a:moveTo>
                  <a:pt x="85178" y="622300"/>
                </a:moveTo>
                <a:lnTo>
                  <a:pt x="30670" y="622300"/>
                </a:lnTo>
                <a:lnTo>
                  <a:pt x="19824" y="611454"/>
                </a:lnTo>
                <a:lnTo>
                  <a:pt x="72478" y="611454"/>
                </a:lnTo>
                <a:lnTo>
                  <a:pt x="72478" y="615950"/>
                </a:lnTo>
                <a:lnTo>
                  <a:pt x="85178" y="615950"/>
                </a:lnTo>
                <a:lnTo>
                  <a:pt x="85178" y="622300"/>
                </a:lnTo>
                <a:close/>
              </a:path>
              <a:path w="285115" h="752475">
                <a:moveTo>
                  <a:pt x="155803" y="738454"/>
                </a:moveTo>
                <a:lnTo>
                  <a:pt x="146824" y="738454"/>
                </a:lnTo>
                <a:lnTo>
                  <a:pt x="142335" y="733964"/>
                </a:lnTo>
                <a:lnTo>
                  <a:pt x="264845" y="611454"/>
                </a:lnTo>
                <a:lnTo>
                  <a:pt x="269328" y="622300"/>
                </a:lnTo>
                <a:lnTo>
                  <a:pt x="271957" y="622300"/>
                </a:lnTo>
                <a:lnTo>
                  <a:pt x="155803" y="738454"/>
                </a:lnTo>
                <a:close/>
              </a:path>
              <a:path w="285115" h="752475">
                <a:moveTo>
                  <a:pt x="271957" y="622300"/>
                </a:moveTo>
                <a:lnTo>
                  <a:pt x="269328" y="622300"/>
                </a:lnTo>
                <a:lnTo>
                  <a:pt x="264845" y="611454"/>
                </a:lnTo>
                <a:lnTo>
                  <a:pt x="282803" y="611454"/>
                </a:lnTo>
                <a:lnTo>
                  <a:pt x="271957" y="622300"/>
                </a:lnTo>
                <a:close/>
              </a:path>
              <a:path w="285115" h="752475">
                <a:moveTo>
                  <a:pt x="146824" y="738454"/>
                </a:moveTo>
                <a:lnTo>
                  <a:pt x="137845" y="738454"/>
                </a:lnTo>
                <a:lnTo>
                  <a:pt x="142335" y="733964"/>
                </a:lnTo>
                <a:lnTo>
                  <a:pt x="146824" y="738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714498" y="2282469"/>
            <a:ext cx="7507605" cy="3492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5125">
              <a:lnSpc>
                <a:spcPct val="100000"/>
              </a:lnSpc>
              <a:spcBef>
                <a:spcPts val="95"/>
              </a:spcBef>
            </a:pPr>
            <a:r>
              <a:rPr dirty="0" sz="2800" spc="-5" b="1">
                <a:latin typeface="Times New Roman"/>
                <a:cs typeface="Times New Roman"/>
              </a:rPr>
              <a:t>4.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意</a:t>
            </a:r>
            <a:r>
              <a:rPr dirty="0" sz="2800" spc="-10" b="1">
                <a:latin typeface="华文楷体"/>
                <a:cs typeface="华文楷体"/>
              </a:rPr>
              <a:t>义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dirty="0" sz="2400" b="1">
                <a:latin typeface="华文楷体"/>
                <a:cs typeface="华文楷体"/>
              </a:rPr>
              <a:t>（</a:t>
            </a:r>
            <a:r>
              <a:rPr dirty="0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华文楷体"/>
                <a:cs typeface="华文楷体"/>
              </a:rPr>
              <a:t>）库仑定律是电学发展史上的第一个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定量</a:t>
            </a:r>
            <a:r>
              <a:rPr dirty="0" sz="2400" b="1">
                <a:latin typeface="华文楷体"/>
                <a:cs typeface="华文楷体"/>
              </a:rPr>
              <a:t>实验定律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algn="just" marL="5141595" marR="1136650" indent="-19685">
              <a:lnSpc>
                <a:spcPct val="116199"/>
              </a:lnSpc>
              <a:spcBef>
                <a:spcPts val="2740"/>
              </a:spcBef>
            </a:pPr>
            <a:r>
              <a:rPr dirty="0" sz="2400" b="1">
                <a:solidFill>
                  <a:srgbClr val="0033CC"/>
                </a:solidFill>
                <a:latin typeface="华文楷体"/>
                <a:cs typeface="华文楷体"/>
              </a:rPr>
              <a:t>放大思</a:t>
            </a:r>
            <a:r>
              <a:rPr dirty="0" sz="2400" spc="-5" b="1">
                <a:solidFill>
                  <a:srgbClr val="0033CC"/>
                </a:solidFill>
                <a:latin typeface="华文楷体"/>
                <a:cs typeface="华文楷体"/>
              </a:rPr>
              <a:t>想 </a:t>
            </a:r>
            <a:r>
              <a:rPr dirty="0" sz="2400" b="1">
                <a:solidFill>
                  <a:srgbClr val="0033CC"/>
                </a:solidFill>
                <a:latin typeface="华文楷体"/>
                <a:cs typeface="华文楷体"/>
              </a:rPr>
              <a:t>转化思</a:t>
            </a:r>
            <a:r>
              <a:rPr dirty="0" sz="2400" spc="-5" b="1">
                <a:solidFill>
                  <a:srgbClr val="0033CC"/>
                </a:solidFill>
                <a:latin typeface="华文楷体"/>
                <a:cs typeface="华文楷体"/>
              </a:rPr>
              <a:t>想 </a:t>
            </a:r>
            <a:r>
              <a:rPr dirty="0" sz="2400" b="1">
                <a:solidFill>
                  <a:srgbClr val="0033CC"/>
                </a:solidFill>
                <a:latin typeface="华文楷体"/>
                <a:cs typeface="华文楷体"/>
              </a:rPr>
              <a:t>均分思</a:t>
            </a:r>
            <a:r>
              <a:rPr dirty="0" sz="2400" spc="-5" b="1">
                <a:solidFill>
                  <a:srgbClr val="0033CC"/>
                </a:solidFill>
                <a:latin typeface="华文楷体"/>
                <a:cs typeface="华文楷体"/>
              </a:rPr>
              <a:t>想</a:t>
            </a:r>
            <a:endParaRPr sz="2400">
              <a:latin typeface="华文楷体"/>
              <a:cs typeface="华文楷体"/>
            </a:endParaRPr>
          </a:p>
          <a:p>
            <a:pPr marL="4676140">
              <a:lnSpc>
                <a:spcPct val="100000"/>
              </a:lnSpc>
              <a:spcBef>
                <a:spcPts val="65"/>
              </a:spcBef>
            </a:pPr>
            <a:r>
              <a:rPr dirty="0" sz="2400" b="1">
                <a:solidFill>
                  <a:srgbClr val="0033CC"/>
                </a:solidFill>
                <a:latin typeface="华文楷体"/>
                <a:cs typeface="华文楷体"/>
              </a:rPr>
              <a:t>理想化模型思</a:t>
            </a:r>
            <a:r>
              <a:rPr dirty="0" sz="2400" spc="-5" b="1">
                <a:solidFill>
                  <a:srgbClr val="0033CC"/>
                </a:solidFill>
                <a:latin typeface="华文楷体"/>
                <a:cs typeface="华文楷体"/>
              </a:rPr>
              <a:t>想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07960" y="4127106"/>
            <a:ext cx="2352040" cy="1790700"/>
          </a:xfrm>
          <a:custGeom>
            <a:avLst/>
            <a:gdLst/>
            <a:ahLst/>
            <a:cxnLst/>
            <a:rect l="l" t="t" r="r" b="b"/>
            <a:pathLst>
              <a:path w="2352040" h="1790700">
                <a:moveTo>
                  <a:pt x="2132215" y="12700"/>
                </a:moveTo>
                <a:lnTo>
                  <a:pt x="219329" y="12700"/>
                </a:lnTo>
                <a:lnTo>
                  <a:pt x="226707" y="0"/>
                </a:lnTo>
                <a:lnTo>
                  <a:pt x="2124837" y="0"/>
                </a:lnTo>
                <a:lnTo>
                  <a:pt x="2132215" y="12700"/>
                </a:lnTo>
                <a:close/>
              </a:path>
              <a:path w="2352040" h="1790700">
                <a:moveTo>
                  <a:pt x="2167890" y="25400"/>
                </a:moveTo>
                <a:lnTo>
                  <a:pt x="183667" y="25400"/>
                </a:lnTo>
                <a:lnTo>
                  <a:pt x="190627" y="12700"/>
                </a:lnTo>
                <a:lnTo>
                  <a:pt x="2160917" y="12700"/>
                </a:lnTo>
                <a:lnTo>
                  <a:pt x="2167890" y="25400"/>
                </a:lnTo>
                <a:close/>
              </a:path>
              <a:path w="2352040" h="1790700">
                <a:moveTo>
                  <a:pt x="2194814" y="38100"/>
                </a:moveTo>
                <a:lnTo>
                  <a:pt x="156730" y="38100"/>
                </a:lnTo>
                <a:lnTo>
                  <a:pt x="163322" y="25400"/>
                </a:lnTo>
                <a:lnTo>
                  <a:pt x="2188235" y="25400"/>
                </a:lnTo>
                <a:lnTo>
                  <a:pt x="2194814" y="38100"/>
                </a:lnTo>
                <a:close/>
              </a:path>
              <a:path w="2352040" h="1790700">
                <a:moveTo>
                  <a:pt x="224028" y="50800"/>
                </a:moveTo>
                <a:lnTo>
                  <a:pt x="137566" y="50800"/>
                </a:lnTo>
                <a:lnTo>
                  <a:pt x="143852" y="38100"/>
                </a:lnTo>
                <a:lnTo>
                  <a:pt x="230873" y="38100"/>
                </a:lnTo>
                <a:lnTo>
                  <a:pt x="224028" y="50800"/>
                </a:lnTo>
                <a:close/>
              </a:path>
              <a:path w="2352040" h="1790700">
                <a:moveTo>
                  <a:pt x="2213978" y="50800"/>
                </a:moveTo>
                <a:lnTo>
                  <a:pt x="2127529" y="50800"/>
                </a:lnTo>
                <a:lnTo>
                  <a:pt x="2120671" y="38100"/>
                </a:lnTo>
                <a:lnTo>
                  <a:pt x="2207691" y="38100"/>
                </a:lnTo>
                <a:lnTo>
                  <a:pt x="2213978" y="50800"/>
                </a:lnTo>
                <a:close/>
              </a:path>
              <a:path w="2352040" h="1790700">
                <a:moveTo>
                  <a:pt x="193116" y="63500"/>
                </a:moveTo>
                <a:lnTo>
                  <a:pt x="119380" y="63500"/>
                </a:lnTo>
                <a:lnTo>
                  <a:pt x="125336" y="50800"/>
                </a:lnTo>
                <a:lnTo>
                  <a:pt x="199567" y="50800"/>
                </a:lnTo>
                <a:lnTo>
                  <a:pt x="193116" y="63500"/>
                </a:lnTo>
                <a:close/>
              </a:path>
              <a:path w="2352040" h="1790700">
                <a:moveTo>
                  <a:pt x="2232177" y="63500"/>
                </a:moveTo>
                <a:lnTo>
                  <a:pt x="2158428" y="63500"/>
                </a:lnTo>
                <a:lnTo>
                  <a:pt x="2151976" y="50800"/>
                </a:lnTo>
                <a:lnTo>
                  <a:pt x="2226221" y="50800"/>
                </a:lnTo>
                <a:lnTo>
                  <a:pt x="2232177" y="63500"/>
                </a:lnTo>
                <a:close/>
              </a:path>
              <a:path w="2352040" h="1790700">
                <a:moveTo>
                  <a:pt x="132588" y="101600"/>
                </a:moveTo>
                <a:lnTo>
                  <a:pt x="81102" y="101600"/>
                </a:lnTo>
                <a:lnTo>
                  <a:pt x="91363" y="88900"/>
                </a:lnTo>
                <a:lnTo>
                  <a:pt x="102120" y="76200"/>
                </a:lnTo>
                <a:lnTo>
                  <a:pt x="107810" y="63500"/>
                </a:lnTo>
                <a:lnTo>
                  <a:pt x="175920" y="63500"/>
                </a:lnTo>
                <a:lnTo>
                  <a:pt x="169824" y="76200"/>
                </a:lnTo>
                <a:lnTo>
                  <a:pt x="153657" y="76200"/>
                </a:lnTo>
                <a:lnTo>
                  <a:pt x="147967" y="88900"/>
                </a:lnTo>
                <a:lnTo>
                  <a:pt x="137960" y="88900"/>
                </a:lnTo>
                <a:lnTo>
                  <a:pt x="132588" y="101600"/>
                </a:lnTo>
                <a:close/>
              </a:path>
              <a:path w="2352040" h="1790700">
                <a:moveTo>
                  <a:pt x="2270442" y="101600"/>
                </a:moveTo>
                <a:lnTo>
                  <a:pt x="2218969" y="101600"/>
                </a:lnTo>
                <a:lnTo>
                  <a:pt x="2213584" y="88900"/>
                </a:lnTo>
                <a:lnTo>
                  <a:pt x="2203589" y="88900"/>
                </a:lnTo>
                <a:lnTo>
                  <a:pt x="2197887" y="76200"/>
                </a:lnTo>
                <a:lnTo>
                  <a:pt x="2181720" y="76200"/>
                </a:lnTo>
                <a:lnTo>
                  <a:pt x="2175624" y="63500"/>
                </a:lnTo>
                <a:lnTo>
                  <a:pt x="2243734" y="63500"/>
                </a:lnTo>
                <a:lnTo>
                  <a:pt x="2249424" y="76200"/>
                </a:lnTo>
                <a:lnTo>
                  <a:pt x="2260193" y="88900"/>
                </a:lnTo>
                <a:lnTo>
                  <a:pt x="2270442" y="101600"/>
                </a:lnTo>
                <a:close/>
              </a:path>
              <a:path w="2352040" h="1790700">
                <a:moveTo>
                  <a:pt x="117983" y="114300"/>
                </a:moveTo>
                <a:lnTo>
                  <a:pt x="66509" y="114300"/>
                </a:lnTo>
                <a:lnTo>
                  <a:pt x="71221" y="101600"/>
                </a:lnTo>
                <a:lnTo>
                  <a:pt x="128168" y="101600"/>
                </a:lnTo>
                <a:lnTo>
                  <a:pt x="117983" y="114300"/>
                </a:lnTo>
                <a:close/>
              </a:path>
              <a:path w="2352040" h="1790700">
                <a:moveTo>
                  <a:pt x="2285034" y="114300"/>
                </a:moveTo>
                <a:lnTo>
                  <a:pt x="2233574" y="114300"/>
                </a:lnTo>
                <a:lnTo>
                  <a:pt x="2223389" y="101600"/>
                </a:lnTo>
                <a:lnTo>
                  <a:pt x="2280335" y="101600"/>
                </a:lnTo>
                <a:lnTo>
                  <a:pt x="2285034" y="114300"/>
                </a:lnTo>
                <a:close/>
              </a:path>
              <a:path w="2352040" h="1790700">
                <a:moveTo>
                  <a:pt x="108915" y="127000"/>
                </a:moveTo>
                <a:lnTo>
                  <a:pt x="57518" y="127000"/>
                </a:lnTo>
                <a:lnTo>
                  <a:pt x="61950" y="114300"/>
                </a:lnTo>
                <a:lnTo>
                  <a:pt x="118630" y="114300"/>
                </a:lnTo>
                <a:lnTo>
                  <a:pt x="108915" y="127000"/>
                </a:lnTo>
                <a:close/>
              </a:path>
              <a:path w="2352040" h="1790700">
                <a:moveTo>
                  <a:pt x="2294026" y="127000"/>
                </a:moveTo>
                <a:lnTo>
                  <a:pt x="2242642" y="127000"/>
                </a:lnTo>
                <a:lnTo>
                  <a:pt x="2232926" y="114300"/>
                </a:lnTo>
                <a:lnTo>
                  <a:pt x="2289606" y="114300"/>
                </a:lnTo>
                <a:lnTo>
                  <a:pt x="2294026" y="127000"/>
                </a:lnTo>
                <a:close/>
              </a:path>
              <a:path w="2352040" h="1790700">
                <a:moveTo>
                  <a:pt x="96329" y="139700"/>
                </a:moveTo>
                <a:lnTo>
                  <a:pt x="49110" y="139700"/>
                </a:lnTo>
                <a:lnTo>
                  <a:pt x="53238" y="127000"/>
                </a:lnTo>
                <a:lnTo>
                  <a:pt x="100749" y="127000"/>
                </a:lnTo>
                <a:lnTo>
                  <a:pt x="96329" y="139700"/>
                </a:lnTo>
                <a:close/>
              </a:path>
              <a:path w="2352040" h="1790700">
                <a:moveTo>
                  <a:pt x="2302446" y="139700"/>
                </a:moveTo>
                <a:lnTo>
                  <a:pt x="2255227" y="139700"/>
                </a:lnTo>
                <a:lnTo>
                  <a:pt x="2250808" y="127000"/>
                </a:lnTo>
                <a:lnTo>
                  <a:pt x="2298306" y="127000"/>
                </a:lnTo>
                <a:lnTo>
                  <a:pt x="2302446" y="139700"/>
                </a:lnTo>
                <a:close/>
              </a:path>
              <a:path w="2352040" h="1790700">
                <a:moveTo>
                  <a:pt x="88442" y="152400"/>
                </a:moveTo>
                <a:lnTo>
                  <a:pt x="41287" y="152400"/>
                </a:lnTo>
                <a:lnTo>
                  <a:pt x="45123" y="139700"/>
                </a:lnTo>
                <a:lnTo>
                  <a:pt x="92595" y="139700"/>
                </a:lnTo>
                <a:lnTo>
                  <a:pt x="88442" y="152400"/>
                </a:lnTo>
                <a:close/>
              </a:path>
              <a:path w="2352040" h="1790700">
                <a:moveTo>
                  <a:pt x="2310269" y="152400"/>
                </a:moveTo>
                <a:lnTo>
                  <a:pt x="2263114" y="152400"/>
                </a:lnTo>
                <a:lnTo>
                  <a:pt x="2258961" y="139700"/>
                </a:lnTo>
                <a:lnTo>
                  <a:pt x="2306434" y="139700"/>
                </a:lnTo>
                <a:lnTo>
                  <a:pt x="2310269" y="152400"/>
                </a:lnTo>
                <a:close/>
              </a:path>
              <a:path w="2352040" h="1790700">
                <a:moveTo>
                  <a:pt x="77558" y="165100"/>
                </a:moveTo>
                <a:lnTo>
                  <a:pt x="34074" y="165100"/>
                </a:lnTo>
                <a:lnTo>
                  <a:pt x="37604" y="152400"/>
                </a:lnTo>
                <a:lnTo>
                  <a:pt x="81305" y="152400"/>
                </a:lnTo>
                <a:lnTo>
                  <a:pt x="77558" y="165100"/>
                </a:lnTo>
                <a:close/>
              </a:path>
              <a:path w="2352040" h="1790700">
                <a:moveTo>
                  <a:pt x="2317483" y="165100"/>
                </a:moveTo>
                <a:lnTo>
                  <a:pt x="2273985" y="165100"/>
                </a:lnTo>
                <a:lnTo>
                  <a:pt x="2270252" y="152400"/>
                </a:lnTo>
                <a:lnTo>
                  <a:pt x="2313952" y="152400"/>
                </a:lnTo>
                <a:lnTo>
                  <a:pt x="2317483" y="165100"/>
                </a:lnTo>
                <a:close/>
              </a:path>
              <a:path w="2352040" h="1790700">
                <a:moveTo>
                  <a:pt x="64922" y="190500"/>
                </a:moveTo>
                <a:lnTo>
                  <a:pt x="24447" y="190500"/>
                </a:lnTo>
                <a:lnTo>
                  <a:pt x="27495" y="177800"/>
                </a:lnTo>
                <a:lnTo>
                  <a:pt x="30695" y="165100"/>
                </a:lnTo>
                <a:lnTo>
                  <a:pt x="74422" y="165100"/>
                </a:lnTo>
                <a:lnTo>
                  <a:pt x="70967" y="177800"/>
                </a:lnTo>
                <a:lnTo>
                  <a:pt x="68084" y="177800"/>
                </a:lnTo>
                <a:lnTo>
                  <a:pt x="64922" y="190500"/>
                </a:lnTo>
                <a:close/>
              </a:path>
              <a:path w="2352040" h="1790700">
                <a:moveTo>
                  <a:pt x="2327109" y="190500"/>
                </a:moveTo>
                <a:lnTo>
                  <a:pt x="2286622" y="190500"/>
                </a:lnTo>
                <a:lnTo>
                  <a:pt x="2283460" y="177800"/>
                </a:lnTo>
                <a:lnTo>
                  <a:pt x="2280577" y="177800"/>
                </a:lnTo>
                <a:lnTo>
                  <a:pt x="2277122" y="165100"/>
                </a:lnTo>
                <a:lnTo>
                  <a:pt x="2320848" y="165100"/>
                </a:lnTo>
                <a:lnTo>
                  <a:pt x="2324061" y="177800"/>
                </a:lnTo>
                <a:lnTo>
                  <a:pt x="2327109" y="190500"/>
                </a:lnTo>
                <a:close/>
              </a:path>
              <a:path w="2352040" h="1790700">
                <a:moveTo>
                  <a:pt x="59448" y="203200"/>
                </a:moveTo>
                <a:lnTo>
                  <a:pt x="18846" y="203200"/>
                </a:lnTo>
                <a:lnTo>
                  <a:pt x="21564" y="190500"/>
                </a:lnTo>
                <a:lnTo>
                  <a:pt x="62306" y="190500"/>
                </a:lnTo>
                <a:lnTo>
                  <a:pt x="59448" y="203200"/>
                </a:lnTo>
                <a:close/>
              </a:path>
              <a:path w="2352040" h="1790700">
                <a:moveTo>
                  <a:pt x="2332697" y="203200"/>
                </a:moveTo>
                <a:lnTo>
                  <a:pt x="2292108" y="203200"/>
                </a:lnTo>
                <a:lnTo>
                  <a:pt x="2289251" y="190500"/>
                </a:lnTo>
                <a:lnTo>
                  <a:pt x="2329992" y="190500"/>
                </a:lnTo>
                <a:lnTo>
                  <a:pt x="2332697" y="203200"/>
                </a:lnTo>
                <a:close/>
              </a:path>
              <a:path w="2352040" h="1790700">
                <a:moveTo>
                  <a:pt x="54546" y="215900"/>
                </a:moveTo>
                <a:lnTo>
                  <a:pt x="13944" y="215900"/>
                </a:lnTo>
                <a:lnTo>
                  <a:pt x="16306" y="203200"/>
                </a:lnTo>
                <a:lnTo>
                  <a:pt x="57099" y="203200"/>
                </a:lnTo>
                <a:lnTo>
                  <a:pt x="54546" y="215900"/>
                </a:lnTo>
                <a:close/>
              </a:path>
              <a:path w="2352040" h="1790700">
                <a:moveTo>
                  <a:pt x="2337612" y="215900"/>
                </a:moveTo>
                <a:lnTo>
                  <a:pt x="2296998" y="215900"/>
                </a:lnTo>
                <a:lnTo>
                  <a:pt x="2294458" y="203200"/>
                </a:lnTo>
                <a:lnTo>
                  <a:pt x="2335237" y="203200"/>
                </a:lnTo>
                <a:lnTo>
                  <a:pt x="2337612" y="215900"/>
                </a:lnTo>
                <a:close/>
              </a:path>
              <a:path w="2352040" h="1790700">
                <a:moveTo>
                  <a:pt x="46570" y="241300"/>
                </a:moveTo>
                <a:lnTo>
                  <a:pt x="7886" y="241300"/>
                </a:lnTo>
                <a:lnTo>
                  <a:pt x="9728" y="228600"/>
                </a:lnTo>
                <a:lnTo>
                  <a:pt x="11747" y="215900"/>
                </a:lnTo>
                <a:lnTo>
                  <a:pt x="52476" y="215900"/>
                </a:lnTo>
                <a:lnTo>
                  <a:pt x="50253" y="228600"/>
                </a:lnTo>
                <a:lnTo>
                  <a:pt x="48463" y="228600"/>
                </a:lnTo>
                <a:lnTo>
                  <a:pt x="46570" y="241300"/>
                </a:lnTo>
                <a:close/>
              </a:path>
              <a:path w="2352040" h="1790700">
                <a:moveTo>
                  <a:pt x="2343658" y="241300"/>
                </a:moveTo>
                <a:lnTo>
                  <a:pt x="2304986" y="241300"/>
                </a:lnTo>
                <a:lnTo>
                  <a:pt x="2303094" y="228600"/>
                </a:lnTo>
                <a:lnTo>
                  <a:pt x="2301303" y="228600"/>
                </a:lnTo>
                <a:lnTo>
                  <a:pt x="2299081" y="215900"/>
                </a:lnTo>
                <a:lnTo>
                  <a:pt x="2339809" y="215900"/>
                </a:lnTo>
                <a:lnTo>
                  <a:pt x="2341829" y="228600"/>
                </a:lnTo>
                <a:lnTo>
                  <a:pt x="2343658" y="241300"/>
                </a:lnTo>
                <a:close/>
              </a:path>
              <a:path w="2352040" h="1790700">
                <a:moveTo>
                  <a:pt x="43522" y="254000"/>
                </a:moveTo>
                <a:lnTo>
                  <a:pt x="4775" y="254000"/>
                </a:lnTo>
                <a:lnTo>
                  <a:pt x="6235" y="241300"/>
                </a:lnTo>
                <a:lnTo>
                  <a:pt x="45072" y="241300"/>
                </a:lnTo>
                <a:lnTo>
                  <a:pt x="43522" y="254000"/>
                </a:lnTo>
                <a:close/>
              </a:path>
              <a:path w="2352040" h="1790700">
                <a:moveTo>
                  <a:pt x="2346782" y="254000"/>
                </a:moveTo>
                <a:lnTo>
                  <a:pt x="2308034" y="254000"/>
                </a:lnTo>
                <a:lnTo>
                  <a:pt x="2306485" y="241300"/>
                </a:lnTo>
                <a:lnTo>
                  <a:pt x="2345309" y="241300"/>
                </a:lnTo>
                <a:lnTo>
                  <a:pt x="2346782" y="254000"/>
                </a:lnTo>
                <a:close/>
              </a:path>
              <a:path w="2352040" h="1790700">
                <a:moveTo>
                  <a:pt x="39382" y="279400"/>
                </a:moveTo>
                <a:lnTo>
                  <a:pt x="1511" y="279400"/>
                </a:lnTo>
                <a:lnTo>
                  <a:pt x="2400" y="266700"/>
                </a:lnTo>
                <a:lnTo>
                  <a:pt x="3492" y="254000"/>
                </a:lnTo>
                <a:lnTo>
                  <a:pt x="42316" y="254000"/>
                </a:lnTo>
                <a:lnTo>
                  <a:pt x="41122" y="266700"/>
                </a:lnTo>
                <a:lnTo>
                  <a:pt x="40233" y="266700"/>
                </a:lnTo>
                <a:lnTo>
                  <a:pt x="39382" y="279400"/>
                </a:lnTo>
                <a:close/>
              </a:path>
              <a:path w="2352040" h="1790700">
                <a:moveTo>
                  <a:pt x="2350046" y="279400"/>
                </a:moveTo>
                <a:lnTo>
                  <a:pt x="2312162" y="279400"/>
                </a:lnTo>
                <a:lnTo>
                  <a:pt x="2311323" y="266700"/>
                </a:lnTo>
                <a:lnTo>
                  <a:pt x="2310434" y="266700"/>
                </a:lnTo>
                <a:lnTo>
                  <a:pt x="2309228" y="254000"/>
                </a:lnTo>
                <a:lnTo>
                  <a:pt x="2348064" y="254000"/>
                </a:lnTo>
                <a:lnTo>
                  <a:pt x="2349144" y="266700"/>
                </a:lnTo>
                <a:lnTo>
                  <a:pt x="2350046" y="279400"/>
                </a:lnTo>
                <a:close/>
              </a:path>
              <a:path w="2352040" h="1790700">
                <a:moveTo>
                  <a:pt x="38341" y="292100"/>
                </a:moveTo>
                <a:lnTo>
                  <a:pt x="304" y="292100"/>
                </a:lnTo>
                <a:lnTo>
                  <a:pt x="800" y="279400"/>
                </a:lnTo>
                <a:lnTo>
                  <a:pt x="38811" y="279400"/>
                </a:lnTo>
                <a:lnTo>
                  <a:pt x="38341" y="292100"/>
                </a:lnTo>
                <a:close/>
              </a:path>
              <a:path w="2352040" h="1790700">
                <a:moveTo>
                  <a:pt x="2351252" y="292100"/>
                </a:moveTo>
                <a:lnTo>
                  <a:pt x="2313216" y="292100"/>
                </a:lnTo>
                <a:lnTo>
                  <a:pt x="2312733" y="279400"/>
                </a:lnTo>
                <a:lnTo>
                  <a:pt x="2350744" y="279400"/>
                </a:lnTo>
                <a:lnTo>
                  <a:pt x="2351252" y="292100"/>
                </a:lnTo>
                <a:close/>
              </a:path>
              <a:path w="2352040" h="1790700">
                <a:moveTo>
                  <a:pt x="38366" y="1498600"/>
                </a:moveTo>
                <a:lnTo>
                  <a:pt x="304" y="1498600"/>
                </a:lnTo>
                <a:lnTo>
                  <a:pt x="0" y="1485900"/>
                </a:lnTo>
                <a:lnTo>
                  <a:pt x="0" y="292100"/>
                </a:lnTo>
                <a:lnTo>
                  <a:pt x="38366" y="292100"/>
                </a:lnTo>
                <a:lnTo>
                  <a:pt x="38074" y="304800"/>
                </a:lnTo>
                <a:lnTo>
                  <a:pt x="38074" y="1485900"/>
                </a:lnTo>
                <a:lnTo>
                  <a:pt x="38366" y="1498600"/>
                </a:lnTo>
                <a:close/>
              </a:path>
              <a:path w="2352040" h="1790700">
                <a:moveTo>
                  <a:pt x="2351252" y="1498600"/>
                </a:moveTo>
                <a:lnTo>
                  <a:pt x="2313190" y="1498600"/>
                </a:lnTo>
                <a:lnTo>
                  <a:pt x="2313470" y="1485900"/>
                </a:lnTo>
                <a:lnTo>
                  <a:pt x="2313559" y="304800"/>
                </a:lnTo>
                <a:lnTo>
                  <a:pt x="2313190" y="292100"/>
                </a:lnTo>
                <a:lnTo>
                  <a:pt x="2351557" y="292100"/>
                </a:lnTo>
                <a:lnTo>
                  <a:pt x="2351557" y="1485900"/>
                </a:lnTo>
                <a:lnTo>
                  <a:pt x="2351252" y="1498600"/>
                </a:lnTo>
                <a:close/>
              </a:path>
              <a:path w="2352040" h="1790700">
                <a:moveTo>
                  <a:pt x="41186" y="1524000"/>
                </a:moveTo>
                <a:lnTo>
                  <a:pt x="2400" y="1524000"/>
                </a:lnTo>
                <a:lnTo>
                  <a:pt x="1511" y="1511300"/>
                </a:lnTo>
                <a:lnTo>
                  <a:pt x="800" y="1498600"/>
                </a:lnTo>
                <a:lnTo>
                  <a:pt x="38773" y="1498600"/>
                </a:lnTo>
                <a:lnTo>
                  <a:pt x="39433" y="1511300"/>
                </a:lnTo>
                <a:lnTo>
                  <a:pt x="40170" y="1511300"/>
                </a:lnTo>
                <a:lnTo>
                  <a:pt x="41186" y="1524000"/>
                </a:lnTo>
                <a:close/>
              </a:path>
              <a:path w="2352040" h="1790700">
                <a:moveTo>
                  <a:pt x="2349144" y="1524000"/>
                </a:moveTo>
                <a:lnTo>
                  <a:pt x="2310358" y="1524000"/>
                </a:lnTo>
                <a:lnTo>
                  <a:pt x="2311387" y="1511300"/>
                </a:lnTo>
                <a:lnTo>
                  <a:pt x="2312111" y="1511300"/>
                </a:lnTo>
                <a:lnTo>
                  <a:pt x="2312771" y="1498600"/>
                </a:lnTo>
                <a:lnTo>
                  <a:pt x="2350744" y="1498600"/>
                </a:lnTo>
                <a:lnTo>
                  <a:pt x="2350046" y="1511300"/>
                </a:lnTo>
                <a:lnTo>
                  <a:pt x="2349144" y="1524000"/>
                </a:lnTo>
                <a:close/>
              </a:path>
              <a:path w="2352040" h="1790700">
                <a:moveTo>
                  <a:pt x="43611" y="1536700"/>
                </a:moveTo>
                <a:lnTo>
                  <a:pt x="4775" y="1536700"/>
                </a:lnTo>
                <a:lnTo>
                  <a:pt x="3492" y="1524000"/>
                </a:lnTo>
                <a:lnTo>
                  <a:pt x="42240" y="1524000"/>
                </a:lnTo>
                <a:lnTo>
                  <a:pt x="43611" y="1536700"/>
                </a:lnTo>
                <a:close/>
              </a:path>
              <a:path w="2352040" h="1790700">
                <a:moveTo>
                  <a:pt x="2346782" y="1536700"/>
                </a:moveTo>
                <a:lnTo>
                  <a:pt x="2307932" y="1536700"/>
                </a:lnTo>
                <a:lnTo>
                  <a:pt x="2309317" y="1524000"/>
                </a:lnTo>
                <a:lnTo>
                  <a:pt x="2348064" y="1524000"/>
                </a:lnTo>
                <a:lnTo>
                  <a:pt x="2346782" y="1536700"/>
                </a:lnTo>
                <a:close/>
              </a:path>
              <a:path w="2352040" h="1790700">
                <a:moveTo>
                  <a:pt x="50393" y="1562100"/>
                </a:moveTo>
                <a:lnTo>
                  <a:pt x="9728" y="1562100"/>
                </a:lnTo>
                <a:lnTo>
                  <a:pt x="7886" y="1549400"/>
                </a:lnTo>
                <a:lnTo>
                  <a:pt x="6235" y="1536700"/>
                </a:lnTo>
                <a:lnTo>
                  <a:pt x="44958" y="1536700"/>
                </a:lnTo>
                <a:lnTo>
                  <a:pt x="46685" y="1549400"/>
                </a:lnTo>
                <a:lnTo>
                  <a:pt x="48336" y="1549400"/>
                </a:lnTo>
                <a:lnTo>
                  <a:pt x="50393" y="1562100"/>
                </a:lnTo>
                <a:close/>
              </a:path>
              <a:path w="2352040" h="1790700">
                <a:moveTo>
                  <a:pt x="2341829" y="1562100"/>
                </a:moveTo>
                <a:lnTo>
                  <a:pt x="2301163" y="1562100"/>
                </a:lnTo>
                <a:lnTo>
                  <a:pt x="2303221" y="1549400"/>
                </a:lnTo>
                <a:lnTo>
                  <a:pt x="2304859" y="1549400"/>
                </a:lnTo>
                <a:lnTo>
                  <a:pt x="2306586" y="1536700"/>
                </a:lnTo>
                <a:lnTo>
                  <a:pt x="2345309" y="1536700"/>
                </a:lnTo>
                <a:lnTo>
                  <a:pt x="2343658" y="1549400"/>
                </a:lnTo>
                <a:lnTo>
                  <a:pt x="2341829" y="1562100"/>
                </a:lnTo>
                <a:close/>
              </a:path>
              <a:path w="2352040" h="1790700">
                <a:moveTo>
                  <a:pt x="54711" y="1574800"/>
                </a:moveTo>
                <a:lnTo>
                  <a:pt x="13944" y="1574800"/>
                </a:lnTo>
                <a:lnTo>
                  <a:pt x="11747" y="1562100"/>
                </a:lnTo>
                <a:lnTo>
                  <a:pt x="52324" y="1562100"/>
                </a:lnTo>
                <a:lnTo>
                  <a:pt x="54711" y="1574800"/>
                </a:lnTo>
                <a:close/>
              </a:path>
              <a:path w="2352040" h="1790700">
                <a:moveTo>
                  <a:pt x="2337612" y="1574800"/>
                </a:moveTo>
                <a:lnTo>
                  <a:pt x="2296845" y="1574800"/>
                </a:lnTo>
                <a:lnTo>
                  <a:pt x="2299233" y="1562100"/>
                </a:lnTo>
                <a:lnTo>
                  <a:pt x="2339809" y="1562100"/>
                </a:lnTo>
                <a:lnTo>
                  <a:pt x="2337612" y="1574800"/>
                </a:lnTo>
                <a:close/>
              </a:path>
              <a:path w="2352040" h="1790700">
                <a:moveTo>
                  <a:pt x="59626" y="1587500"/>
                </a:moveTo>
                <a:lnTo>
                  <a:pt x="18846" y="1587500"/>
                </a:lnTo>
                <a:lnTo>
                  <a:pt x="16306" y="1574800"/>
                </a:lnTo>
                <a:lnTo>
                  <a:pt x="56921" y="1574800"/>
                </a:lnTo>
                <a:lnTo>
                  <a:pt x="59626" y="1587500"/>
                </a:lnTo>
                <a:close/>
              </a:path>
              <a:path w="2352040" h="1790700">
                <a:moveTo>
                  <a:pt x="2332697" y="1587500"/>
                </a:moveTo>
                <a:lnTo>
                  <a:pt x="2291930" y="1587500"/>
                </a:lnTo>
                <a:lnTo>
                  <a:pt x="2294623" y="1574800"/>
                </a:lnTo>
                <a:lnTo>
                  <a:pt x="2335237" y="1574800"/>
                </a:lnTo>
                <a:lnTo>
                  <a:pt x="2332697" y="1587500"/>
                </a:lnTo>
                <a:close/>
              </a:path>
              <a:path w="2352040" h="1790700">
                <a:moveTo>
                  <a:pt x="71183" y="1612900"/>
                </a:moveTo>
                <a:lnTo>
                  <a:pt x="27495" y="1612900"/>
                </a:lnTo>
                <a:lnTo>
                  <a:pt x="24447" y="1600200"/>
                </a:lnTo>
                <a:lnTo>
                  <a:pt x="21564" y="1587500"/>
                </a:lnTo>
                <a:lnTo>
                  <a:pt x="62115" y="1587500"/>
                </a:lnTo>
                <a:lnTo>
                  <a:pt x="65125" y="1600200"/>
                </a:lnTo>
                <a:lnTo>
                  <a:pt x="67881" y="1600200"/>
                </a:lnTo>
                <a:lnTo>
                  <a:pt x="71183" y="1612900"/>
                </a:lnTo>
                <a:close/>
              </a:path>
              <a:path w="2352040" h="1790700">
                <a:moveTo>
                  <a:pt x="2324061" y="1612900"/>
                </a:moveTo>
                <a:lnTo>
                  <a:pt x="2280361" y="1612900"/>
                </a:lnTo>
                <a:lnTo>
                  <a:pt x="2283675" y="1600200"/>
                </a:lnTo>
                <a:lnTo>
                  <a:pt x="2286431" y="1600200"/>
                </a:lnTo>
                <a:lnTo>
                  <a:pt x="2289441" y="1587500"/>
                </a:lnTo>
                <a:lnTo>
                  <a:pt x="2329992" y="1587500"/>
                </a:lnTo>
                <a:lnTo>
                  <a:pt x="2327109" y="1600200"/>
                </a:lnTo>
                <a:lnTo>
                  <a:pt x="2324061" y="1612900"/>
                </a:lnTo>
                <a:close/>
              </a:path>
              <a:path w="2352040" h="1790700">
                <a:moveTo>
                  <a:pt x="77800" y="1625600"/>
                </a:moveTo>
                <a:lnTo>
                  <a:pt x="34074" y="1625600"/>
                </a:lnTo>
                <a:lnTo>
                  <a:pt x="30695" y="1612900"/>
                </a:lnTo>
                <a:lnTo>
                  <a:pt x="74193" y="1612900"/>
                </a:lnTo>
                <a:lnTo>
                  <a:pt x="77800" y="1625600"/>
                </a:lnTo>
                <a:close/>
              </a:path>
              <a:path w="2352040" h="1790700">
                <a:moveTo>
                  <a:pt x="2317483" y="1625600"/>
                </a:moveTo>
                <a:lnTo>
                  <a:pt x="2273757" y="1625600"/>
                </a:lnTo>
                <a:lnTo>
                  <a:pt x="2277351" y="1612900"/>
                </a:lnTo>
                <a:lnTo>
                  <a:pt x="2320848" y="1612900"/>
                </a:lnTo>
                <a:lnTo>
                  <a:pt x="2317483" y="1625600"/>
                </a:lnTo>
                <a:close/>
              </a:path>
              <a:path w="2352040" h="1790700">
                <a:moveTo>
                  <a:pt x="84937" y="1638300"/>
                </a:moveTo>
                <a:lnTo>
                  <a:pt x="41287" y="1638300"/>
                </a:lnTo>
                <a:lnTo>
                  <a:pt x="37604" y="1625600"/>
                </a:lnTo>
                <a:lnTo>
                  <a:pt x="81051" y="1625600"/>
                </a:lnTo>
                <a:lnTo>
                  <a:pt x="84937" y="1638300"/>
                </a:lnTo>
                <a:close/>
              </a:path>
              <a:path w="2352040" h="1790700">
                <a:moveTo>
                  <a:pt x="2310269" y="1638300"/>
                </a:moveTo>
                <a:lnTo>
                  <a:pt x="2266607" y="1638300"/>
                </a:lnTo>
                <a:lnTo>
                  <a:pt x="2270493" y="1625600"/>
                </a:lnTo>
                <a:lnTo>
                  <a:pt x="2313952" y="1625600"/>
                </a:lnTo>
                <a:lnTo>
                  <a:pt x="2310269" y="1638300"/>
                </a:lnTo>
                <a:close/>
              </a:path>
              <a:path w="2352040" h="1790700">
                <a:moveTo>
                  <a:pt x="96608" y="1651000"/>
                </a:moveTo>
                <a:lnTo>
                  <a:pt x="49110" y="1651000"/>
                </a:lnTo>
                <a:lnTo>
                  <a:pt x="45123" y="1638300"/>
                </a:lnTo>
                <a:lnTo>
                  <a:pt x="92329" y="1638300"/>
                </a:lnTo>
                <a:lnTo>
                  <a:pt x="96608" y="1651000"/>
                </a:lnTo>
                <a:close/>
              </a:path>
              <a:path w="2352040" h="1790700">
                <a:moveTo>
                  <a:pt x="2302446" y="1651000"/>
                </a:moveTo>
                <a:lnTo>
                  <a:pt x="2254935" y="1651000"/>
                </a:lnTo>
                <a:lnTo>
                  <a:pt x="2259228" y="1638300"/>
                </a:lnTo>
                <a:lnTo>
                  <a:pt x="2306434" y="1638300"/>
                </a:lnTo>
                <a:lnTo>
                  <a:pt x="2302446" y="1651000"/>
                </a:lnTo>
                <a:close/>
              </a:path>
              <a:path w="2352040" h="1790700">
                <a:moveTo>
                  <a:pt x="105003" y="1663700"/>
                </a:moveTo>
                <a:lnTo>
                  <a:pt x="57518" y="1663700"/>
                </a:lnTo>
                <a:lnTo>
                  <a:pt x="53238" y="1651000"/>
                </a:lnTo>
                <a:lnTo>
                  <a:pt x="100457" y="1651000"/>
                </a:lnTo>
                <a:lnTo>
                  <a:pt x="105003" y="1663700"/>
                </a:lnTo>
                <a:close/>
              </a:path>
              <a:path w="2352040" h="1790700">
                <a:moveTo>
                  <a:pt x="2294026" y="1663700"/>
                </a:moveTo>
                <a:lnTo>
                  <a:pt x="2246553" y="1663700"/>
                </a:lnTo>
                <a:lnTo>
                  <a:pt x="2251100" y="1651000"/>
                </a:lnTo>
                <a:lnTo>
                  <a:pt x="2298306" y="1651000"/>
                </a:lnTo>
                <a:lnTo>
                  <a:pt x="2294026" y="1663700"/>
                </a:lnTo>
                <a:close/>
              </a:path>
              <a:path w="2352040" h="1790700">
                <a:moveTo>
                  <a:pt x="118630" y="1676400"/>
                </a:moveTo>
                <a:lnTo>
                  <a:pt x="66509" y="1676400"/>
                </a:lnTo>
                <a:lnTo>
                  <a:pt x="61950" y="1663700"/>
                </a:lnTo>
                <a:lnTo>
                  <a:pt x="108915" y="1663700"/>
                </a:lnTo>
                <a:lnTo>
                  <a:pt x="118630" y="1676400"/>
                </a:lnTo>
                <a:close/>
              </a:path>
              <a:path w="2352040" h="1790700">
                <a:moveTo>
                  <a:pt x="2285034" y="1676400"/>
                </a:moveTo>
                <a:lnTo>
                  <a:pt x="2232926" y="1676400"/>
                </a:lnTo>
                <a:lnTo>
                  <a:pt x="2242642" y="1663700"/>
                </a:lnTo>
                <a:lnTo>
                  <a:pt x="2289606" y="1663700"/>
                </a:lnTo>
                <a:lnTo>
                  <a:pt x="2285034" y="1676400"/>
                </a:lnTo>
                <a:close/>
              </a:path>
              <a:path w="2352040" h="1790700">
                <a:moveTo>
                  <a:pt x="132930" y="1689100"/>
                </a:moveTo>
                <a:lnTo>
                  <a:pt x="76060" y="1689100"/>
                </a:lnTo>
                <a:lnTo>
                  <a:pt x="71221" y="1676400"/>
                </a:lnTo>
                <a:lnTo>
                  <a:pt x="127660" y="1676400"/>
                </a:lnTo>
                <a:lnTo>
                  <a:pt x="132930" y="1689100"/>
                </a:lnTo>
                <a:close/>
              </a:path>
              <a:path w="2352040" h="1790700">
                <a:moveTo>
                  <a:pt x="2275497" y="1689100"/>
                </a:moveTo>
                <a:lnTo>
                  <a:pt x="2218626" y="1689100"/>
                </a:lnTo>
                <a:lnTo>
                  <a:pt x="2223884" y="1676400"/>
                </a:lnTo>
                <a:lnTo>
                  <a:pt x="2280335" y="1676400"/>
                </a:lnTo>
                <a:lnTo>
                  <a:pt x="2275497" y="1689100"/>
                </a:lnTo>
                <a:close/>
              </a:path>
              <a:path w="2352040" h="1790700">
                <a:moveTo>
                  <a:pt x="164604" y="1714500"/>
                </a:moveTo>
                <a:lnTo>
                  <a:pt x="102120" y="1714500"/>
                </a:lnTo>
                <a:lnTo>
                  <a:pt x="91363" y="1701800"/>
                </a:lnTo>
                <a:lnTo>
                  <a:pt x="81102" y="1689100"/>
                </a:lnTo>
                <a:lnTo>
                  <a:pt x="142735" y="1689100"/>
                </a:lnTo>
                <a:lnTo>
                  <a:pt x="148336" y="1701800"/>
                </a:lnTo>
                <a:lnTo>
                  <a:pt x="158711" y="1701800"/>
                </a:lnTo>
                <a:lnTo>
                  <a:pt x="164604" y="1714500"/>
                </a:lnTo>
                <a:close/>
              </a:path>
              <a:path w="2352040" h="1790700">
                <a:moveTo>
                  <a:pt x="2249424" y="1714500"/>
                </a:moveTo>
                <a:lnTo>
                  <a:pt x="2186940" y="1714500"/>
                </a:lnTo>
                <a:lnTo>
                  <a:pt x="2192845" y="1701800"/>
                </a:lnTo>
                <a:lnTo>
                  <a:pt x="2203221" y="1701800"/>
                </a:lnTo>
                <a:lnTo>
                  <a:pt x="2208809" y="1689100"/>
                </a:lnTo>
                <a:lnTo>
                  <a:pt x="2270442" y="1689100"/>
                </a:lnTo>
                <a:lnTo>
                  <a:pt x="2260193" y="1701800"/>
                </a:lnTo>
                <a:lnTo>
                  <a:pt x="2249424" y="1714500"/>
                </a:lnTo>
                <a:close/>
              </a:path>
              <a:path w="2352040" h="1790700">
                <a:moveTo>
                  <a:pt x="187579" y="1727200"/>
                </a:moveTo>
                <a:lnTo>
                  <a:pt x="119380" y="1727200"/>
                </a:lnTo>
                <a:lnTo>
                  <a:pt x="113538" y="1714500"/>
                </a:lnTo>
                <a:lnTo>
                  <a:pt x="181305" y="1714500"/>
                </a:lnTo>
                <a:lnTo>
                  <a:pt x="187579" y="1727200"/>
                </a:lnTo>
                <a:close/>
              </a:path>
              <a:path w="2352040" h="1790700">
                <a:moveTo>
                  <a:pt x="2232177" y="1727200"/>
                </a:moveTo>
                <a:lnTo>
                  <a:pt x="2163965" y="1727200"/>
                </a:lnTo>
                <a:lnTo>
                  <a:pt x="2170252" y="1714500"/>
                </a:lnTo>
                <a:lnTo>
                  <a:pt x="2238019" y="1714500"/>
                </a:lnTo>
                <a:lnTo>
                  <a:pt x="2232177" y="1727200"/>
                </a:lnTo>
                <a:close/>
              </a:path>
              <a:path w="2352040" h="1790700">
                <a:moveTo>
                  <a:pt x="211874" y="1739900"/>
                </a:moveTo>
                <a:lnTo>
                  <a:pt x="131394" y="1739900"/>
                </a:lnTo>
                <a:lnTo>
                  <a:pt x="125336" y="1727200"/>
                </a:lnTo>
                <a:lnTo>
                  <a:pt x="205257" y="1727200"/>
                </a:lnTo>
                <a:lnTo>
                  <a:pt x="211874" y="1739900"/>
                </a:lnTo>
                <a:close/>
              </a:path>
              <a:path w="2352040" h="1790700">
                <a:moveTo>
                  <a:pt x="2220150" y="1739900"/>
                </a:moveTo>
                <a:lnTo>
                  <a:pt x="2139683" y="1739900"/>
                </a:lnTo>
                <a:lnTo>
                  <a:pt x="2146300" y="1727200"/>
                </a:lnTo>
                <a:lnTo>
                  <a:pt x="2226221" y="1727200"/>
                </a:lnTo>
                <a:lnTo>
                  <a:pt x="2220150" y="1739900"/>
                </a:lnTo>
                <a:close/>
              </a:path>
              <a:path w="2352040" h="1790700">
                <a:moveTo>
                  <a:pt x="257149" y="1752600"/>
                </a:moveTo>
                <a:lnTo>
                  <a:pt x="156730" y="1752600"/>
                </a:lnTo>
                <a:lnTo>
                  <a:pt x="150241" y="1739900"/>
                </a:lnTo>
                <a:lnTo>
                  <a:pt x="250024" y="1739900"/>
                </a:lnTo>
                <a:lnTo>
                  <a:pt x="257149" y="1752600"/>
                </a:lnTo>
                <a:close/>
              </a:path>
              <a:path w="2352040" h="1790700">
                <a:moveTo>
                  <a:pt x="2194814" y="1752600"/>
                </a:moveTo>
                <a:lnTo>
                  <a:pt x="2094407" y="1752600"/>
                </a:lnTo>
                <a:lnTo>
                  <a:pt x="2101532" y="1739900"/>
                </a:lnTo>
                <a:lnTo>
                  <a:pt x="2201303" y="1739900"/>
                </a:lnTo>
                <a:lnTo>
                  <a:pt x="2194814" y="1752600"/>
                </a:lnTo>
                <a:close/>
              </a:path>
              <a:path w="2352040" h="1790700">
                <a:moveTo>
                  <a:pt x="2174760" y="1765300"/>
                </a:moveTo>
                <a:lnTo>
                  <a:pt x="176784" y="1765300"/>
                </a:lnTo>
                <a:lnTo>
                  <a:pt x="170002" y="1752600"/>
                </a:lnTo>
                <a:lnTo>
                  <a:pt x="2181542" y="1752600"/>
                </a:lnTo>
                <a:lnTo>
                  <a:pt x="2174760" y="1765300"/>
                </a:lnTo>
                <a:close/>
              </a:path>
              <a:path w="2352040" h="1790700">
                <a:moveTo>
                  <a:pt x="2146731" y="1778000"/>
                </a:moveTo>
                <a:lnTo>
                  <a:pt x="204812" y="1778000"/>
                </a:lnTo>
                <a:lnTo>
                  <a:pt x="197675" y="1765300"/>
                </a:lnTo>
                <a:lnTo>
                  <a:pt x="2153869" y="1765300"/>
                </a:lnTo>
                <a:lnTo>
                  <a:pt x="2146731" y="1778000"/>
                </a:lnTo>
                <a:close/>
              </a:path>
              <a:path w="2352040" h="1790700">
                <a:moveTo>
                  <a:pt x="2102281" y="1790700"/>
                </a:moveTo>
                <a:lnTo>
                  <a:pt x="249275" y="1790700"/>
                </a:lnTo>
                <a:lnTo>
                  <a:pt x="241681" y="1778000"/>
                </a:lnTo>
                <a:lnTo>
                  <a:pt x="2109863" y="1778000"/>
                </a:lnTo>
                <a:lnTo>
                  <a:pt x="2102281" y="17907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2025-04-18T09:25:14Z</dcterms:created>
  <dcterms:modified xsi:type="dcterms:W3CDTF">2025-04-18T09:25:14Z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2025-04-18T00:00:00Z</vt:filetime>
  </property>
</Properties>
</file>