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1537" y="2525712"/>
            <a:ext cx="790892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3310" y="1482089"/>
            <a:ext cx="10025379" cy="149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Relationship Id="rId24" Type="http://schemas.openxmlformats.org/officeDocument/2006/relationships/image" Target="../media/image25.png"/><Relationship Id="rId25" Type="http://schemas.openxmlformats.org/officeDocument/2006/relationships/image" Target="../media/image26.png"/><Relationship Id="rId26" Type="http://schemas.openxmlformats.org/officeDocument/2006/relationships/image" Target="../media/image27.png"/><Relationship Id="rId27" Type="http://schemas.openxmlformats.org/officeDocument/2006/relationships/image" Target="../media/image28.png"/><Relationship Id="rId28" Type="http://schemas.openxmlformats.org/officeDocument/2006/relationships/image" Target="../media/image29.png"/><Relationship Id="rId29" Type="http://schemas.openxmlformats.org/officeDocument/2006/relationships/image" Target="../media/image30.png"/><Relationship Id="rId30" Type="http://schemas.openxmlformats.org/officeDocument/2006/relationships/image" Target="../media/image31.png"/><Relationship Id="rId31" Type="http://schemas.openxmlformats.org/officeDocument/2006/relationships/image" Target="../media/image3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48789">
              <a:lnSpc>
                <a:spcPct val="100000"/>
              </a:lnSpc>
              <a:spcBef>
                <a:spcPts val="105"/>
              </a:spcBef>
            </a:pPr>
            <a:r>
              <a:rPr dirty="0"/>
              <a:t>简谐运动的回复力和能</a:t>
            </a:r>
            <a:r>
              <a:rPr dirty="0" spc="5"/>
              <a:t>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60202" y="3478212"/>
            <a:ext cx="3386454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主讲人：刘友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洪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9232" y="3478212"/>
            <a:ext cx="3697604" cy="937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715">
              <a:lnSpc>
                <a:spcPct val="124700"/>
              </a:lnSpc>
              <a:spcBef>
                <a:spcPts val="95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spc="-565" b="1">
                <a:solidFill>
                  <a:srgbClr val="FFFFFF"/>
                </a:solidFill>
                <a:latin typeface="华文楷体"/>
                <a:cs typeface="华文楷体"/>
              </a:rPr>
              <a:t> 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学 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年	</a:t>
            </a: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级：高二下学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98992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方法总结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371089" y="1414571"/>
            <a:ext cx="5614035" cy="391922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2800">
                <a:latin typeface="微软雅黑"/>
                <a:cs typeface="微软雅黑"/>
              </a:rPr>
              <a:t>方法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417195" indent="-404495">
              <a:lnSpc>
                <a:spcPct val="100000"/>
              </a:lnSpc>
              <a:spcBef>
                <a:spcPts val="1300"/>
              </a:spcBef>
              <a:buSzPct val="95000"/>
              <a:buAutoNum type="arabicPeriod"/>
              <a:tabLst>
                <a:tab pos="417195" algn="l"/>
              </a:tabLst>
            </a:pPr>
            <a:r>
              <a:rPr dirty="0" sz="2000">
                <a:latin typeface="微软雅黑"/>
                <a:cs typeface="微软雅黑"/>
              </a:rPr>
              <a:t>以振子为研究对象，做受力分</a:t>
            </a:r>
            <a:r>
              <a:rPr dirty="0" sz="2000" spc="5">
                <a:latin typeface="微软雅黑"/>
                <a:cs typeface="微软雅黑"/>
              </a:rPr>
              <a:t>析</a:t>
            </a:r>
            <a:endParaRPr sz="2000">
              <a:latin typeface="微软雅黑"/>
              <a:cs typeface="微软雅黑"/>
            </a:endParaRPr>
          </a:p>
          <a:p>
            <a:pPr marL="417195" indent="-40449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417195" algn="l"/>
              </a:tabLst>
            </a:pPr>
            <a:r>
              <a:rPr dirty="0" sz="2000">
                <a:latin typeface="微软雅黑"/>
                <a:cs typeface="微软雅黑"/>
              </a:rPr>
              <a:t>明确回复</a:t>
            </a:r>
            <a:r>
              <a:rPr dirty="0" sz="2000" spc="5">
                <a:latin typeface="微软雅黑"/>
                <a:cs typeface="微软雅黑"/>
              </a:rPr>
              <a:t>力</a:t>
            </a:r>
            <a:endParaRPr sz="2000">
              <a:latin typeface="微软雅黑"/>
              <a:cs typeface="微软雅黑"/>
            </a:endParaRPr>
          </a:p>
          <a:p>
            <a:pPr marL="417195" indent="-404495">
              <a:lnSpc>
                <a:spcPct val="100000"/>
              </a:lnSpc>
              <a:spcBef>
                <a:spcPts val="1200"/>
              </a:spcBef>
              <a:buSzPct val="95000"/>
              <a:buAutoNum type="arabicPeriod"/>
              <a:tabLst>
                <a:tab pos="417195" algn="l"/>
              </a:tabLst>
            </a:pPr>
            <a:r>
              <a:rPr dirty="0" sz="2000">
                <a:latin typeface="微软雅黑"/>
                <a:cs typeface="微软雅黑"/>
              </a:rPr>
              <a:t>确定平衡位</a:t>
            </a:r>
            <a:r>
              <a:rPr dirty="0" sz="2000" spc="5">
                <a:latin typeface="微软雅黑"/>
                <a:cs typeface="微软雅黑"/>
              </a:rPr>
              <a:t>置</a:t>
            </a:r>
            <a:endParaRPr sz="200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  <a:buSzPct val="95000"/>
              <a:buAutoNum type="arabicPeriod"/>
              <a:tabLst>
                <a:tab pos="417195" algn="l"/>
              </a:tabLst>
            </a:pPr>
            <a:r>
              <a:rPr dirty="0" sz="2000">
                <a:latin typeface="微软雅黑"/>
                <a:cs typeface="微软雅黑"/>
              </a:rPr>
              <a:t>以</a:t>
            </a:r>
            <a:r>
              <a:rPr dirty="0" sz="2000">
                <a:solidFill>
                  <a:srgbClr val="FF0000"/>
                </a:solidFill>
                <a:latin typeface="微软雅黑"/>
                <a:cs typeface="微软雅黑"/>
              </a:rPr>
              <a:t>任意</a:t>
            </a:r>
            <a:r>
              <a:rPr dirty="0" sz="2000">
                <a:latin typeface="微软雅黑"/>
                <a:cs typeface="微软雅黑"/>
              </a:rPr>
              <a:t>位置的振子为研究对象，做受力分析</a:t>
            </a:r>
            <a:r>
              <a:rPr dirty="0" sz="2000" spc="5">
                <a:latin typeface="微软雅黑"/>
                <a:cs typeface="微软雅黑"/>
              </a:rPr>
              <a:t>，  </a:t>
            </a:r>
            <a:r>
              <a:rPr dirty="0" sz="2000">
                <a:latin typeface="微软雅黑"/>
                <a:cs typeface="微软雅黑"/>
              </a:rPr>
              <a:t>标注振子的位移（偏离平衡位置），求解回复力</a:t>
            </a:r>
            <a:r>
              <a:rPr dirty="0" sz="2000">
                <a:latin typeface="微软雅黑"/>
                <a:cs typeface="微软雅黑"/>
              </a:rPr>
              <a:t>与 </a:t>
            </a:r>
            <a:r>
              <a:rPr dirty="0" sz="2000">
                <a:latin typeface="微软雅黑"/>
                <a:cs typeface="微软雅黑"/>
              </a:rPr>
              <a:t>位移的大小关</a:t>
            </a:r>
            <a:r>
              <a:rPr dirty="0" sz="2000" spc="5">
                <a:latin typeface="微软雅黑"/>
                <a:cs typeface="微软雅黑"/>
              </a:rPr>
              <a:t>系</a:t>
            </a:r>
            <a:endParaRPr sz="2000">
              <a:latin typeface="微软雅黑"/>
              <a:cs typeface="微软雅黑"/>
            </a:endParaRPr>
          </a:p>
          <a:p>
            <a:pPr marL="372745" indent="-360045">
              <a:lnSpc>
                <a:spcPct val="100000"/>
              </a:lnSpc>
              <a:spcBef>
                <a:spcPts val="610"/>
              </a:spcBef>
              <a:buSzPct val="95000"/>
              <a:buAutoNum type="arabicPeriod"/>
              <a:tabLst>
                <a:tab pos="372110" algn="l"/>
                <a:tab pos="372745" algn="l"/>
                <a:tab pos="1787525" algn="l"/>
              </a:tabLst>
            </a:pPr>
            <a:r>
              <a:rPr dirty="0" baseline="1388" sz="3000">
                <a:latin typeface="微软雅黑"/>
                <a:cs typeface="微软雅黑"/>
              </a:rPr>
              <a:t>根</a:t>
            </a:r>
            <a:r>
              <a:rPr dirty="0" baseline="1388" sz="3000" spc="7">
                <a:latin typeface="微软雅黑"/>
                <a:cs typeface="微软雅黑"/>
              </a:rPr>
              <a:t>据</a:t>
            </a:r>
            <a:r>
              <a:rPr dirty="0" baseline="1388" sz="3000" spc="315">
                <a:latin typeface="微软雅黑"/>
                <a:cs typeface="微软雅黑"/>
              </a:rPr>
              <a:t> </a:t>
            </a:r>
            <a:r>
              <a:rPr dirty="0" sz="2650" spc="-465" i="1">
                <a:latin typeface="Times New Roman"/>
                <a:cs typeface="Times New Roman"/>
              </a:rPr>
              <a:t>F</a:t>
            </a:r>
            <a:r>
              <a:rPr dirty="0" baseline="-25089" sz="2325" spc="-7">
                <a:latin typeface="宋体"/>
                <a:cs typeface="宋体"/>
              </a:rPr>
              <a:t>回</a:t>
            </a:r>
            <a:r>
              <a:rPr dirty="0" baseline="-25089" sz="2325" spc="-232">
                <a:latin typeface="宋体"/>
                <a:cs typeface="宋体"/>
              </a:rPr>
              <a:t> </a:t>
            </a:r>
            <a:r>
              <a:rPr dirty="0" baseline="1388" sz="3000" spc="7">
                <a:latin typeface="微软雅黑"/>
                <a:cs typeface="微软雅黑"/>
              </a:rPr>
              <a:t>与	</a:t>
            </a:r>
            <a:r>
              <a:rPr dirty="0" sz="2650" spc="15" i="1">
                <a:latin typeface="Times New Roman"/>
                <a:cs typeface="Times New Roman"/>
              </a:rPr>
              <a:t>x</a:t>
            </a:r>
            <a:r>
              <a:rPr dirty="0" sz="2650" spc="65" i="1">
                <a:latin typeface="Times New Roman"/>
                <a:cs typeface="Times New Roman"/>
              </a:rPr>
              <a:t> </a:t>
            </a:r>
            <a:r>
              <a:rPr dirty="0" baseline="1388" sz="3000">
                <a:latin typeface="微软雅黑"/>
                <a:cs typeface="微软雅黑"/>
              </a:rPr>
              <a:t>的方向关系得</a:t>
            </a:r>
            <a:r>
              <a:rPr dirty="0" baseline="1388" sz="3000" spc="7">
                <a:latin typeface="微软雅黑"/>
                <a:cs typeface="微软雅黑"/>
              </a:rPr>
              <a:t>到</a:t>
            </a:r>
            <a:r>
              <a:rPr dirty="0" baseline="1388" sz="3000" spc="-209">
                <a:latin typeface="微软雅黑"/>
                <a:cs typeface="微软雅黑"/>
              </a:rPr>
              <a:t> </a:t>
            </a:r>
            <a:r>
              <a:rPr dirty="0" baseline="5241" sz="3975" spc="-697" i="1">
                <a:latin typeface="Times New Roman"/>
                <a:cs typeface="Times New Roman"/>
              </a:rPr>
              <a:t>F</a:t>
            </a:r>
            <a:r>
              <a:rPr dirty="0" baseline="-16129" sz="2325" spc="-7">
                <a:latin typeface="宋体"/>
                <a:cs typeface="宋体"/>
              </a:rPr>
              <a:t>回</a:t>
            </a:r>
            <a:r>
              <a:rPr dirty="0" baseline="-16129" sz="2325" spc="-284">
                <a:latin typeface="宋体"/>
                <a:cs typeface="宋体"/>
              </a:rPr>
              <a:t> </a:t>
            </a:r>
            <a:r>
              <a:rPr dirty="0" baseline="5241" sz="3975">
                <a:latin typeface="Symbol"/>
                <a:cs typeface="Symbol"/>
              </a:rPr>
              <a:t></a:t>
            </a:r>
            <a:r>
              <a:rPr dirty="0" baseline="5241" sz="3975" spc="-330">
                <a:latin typeface="Times New Roman"/>
                <a:cs typeface="Times New Roman"/>
              </a:rPr>
              <a:t> </a:t>
            </a:r>
            <a:r>
              <a:rPr dirty="0" baseline="5241" sz="3975" spc="-22">
                <a:latin typeface="Symbol"/>
                <a:cs typeface="Symbol"/>
              </a:rPr>
              <a:t></a:t>
            </a:r>
            <a:r>
              <a:rPr dirty="0" baseline="5241" sz="3975" spc="-22" i="1">
                <a:latin typeface="Times New Roman"/>
                <a:cs typeface="Times New Roman"/>
              </a:rPr>
              <a:t>kx</a:t>
            </a:r>
            <a:endParaRPr baseline="5241" sz="39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53043" y="1409700"/>
            <a:ext cx="3416807" cy="2958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2159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简谐运动的能量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83739" y="1820346"/>
            <a:ext cx="9010650" cy="377507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805"/>
              </a:spcBef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概</a:t>
            </a:r>
            <a:r>
              <a:rPr dirty="0" sz="2800" spc="-5">
                <a:latin typeface="微软雅黑"/>
                <a:cs typeface="微软雅黑"/>
              </a:rPr>
              <a:t>念</a:t>
            </a:r>
            <a:endParaRPr sz="2800">
              <a:latin typeface="微软雅黑"/>
              <a:cs typeface="微软雅黑"/>
            </a:endParaRPr>
          </a:p>
          <a:p>
            <a:pPr marL="12700" marR="5080" indent="450850">
              <a:lnSpc>
                <a:spcPts val="3600"/>
              </a:lnSpc>
              <a:spcBef>
                <a:spcPts val="130"/>
              </a:spcBef>
            </a:pPr>
            <a:r>
              <a:rPr dirty="0" sz="2400">
                <a:latin typeface="微软雅黑"/>
                <a:cs typeface="微软雅黑"/>
              </a:rPr>
              <a:t>做简谐运动的物体在振动中经过某一位置时所具有的动能和势能 之和，称为简谐运动的能量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450215" indent="-399415">
              <a:lnSpc>
                <a:spcPct val="100000"/>
              </a:lnSpc>
              <a:spcBef>
                <a:spcPts val="1970"/>
              </a:spcBef>
              <a:buSzPct val="96428"/>
              <a:buAutoNum type="arabicPeriod" startAt="2"/>
              <a:tabLst>
                <a:tab pos="450215" algn="l"/>
              </a:tabLst>
            </a:pPr>
            <a:r>
              <a:rPr dirty="0" sz="2800">
                <a:latin typeface="微软雅黑"/>
                <a:cs typeface="微软雅黑"/>
              </a:rPr>
              <a:t>理想化模型：</a:t>
            </a:r>
            <a:r>
              <a:rPr dirty="0" sz="2400">
                <a:latin typeface="微软雅黑"/>
                <a:cs typeface="微软雅黑"/>
              </a:rPr>
              <a:t>（简谐运动是一种理想化的模型）</a:t>
            </a:r>
            <a:endParaRPr sz="2400">
              <a:latin typeface="微软雅黑"/>
              <a:cs typeface="微软雅黑"/>
            </a:endParaRPr>
          </a:p>
          <a:p>
            <a:pPr marL="839469" indent="-788670">
              <a:lnSpc>
                <a:spcPct val="100000"/>
              </a:lnSpc>
              <a:spcBef>
                <a:spcPts val="1750"/>
              </a:spcBef>
              <a:buSzPct val="95833"/>
              <a:buAutoNum type="arabicPlain"/>
              <a:tabLst>
                <a:tab pos="839469" algn="l"/>
              </a:tabLst>
            </a:pPr>
            <a:r>
              <a:rPr dirty="0" sz="2400">
                <a:latin typeface="微软雅黑"/>
                <a:cs typeface="微软雅黑"/>
              </a:rPr>
              <a:t>从力的角度分析，简谐运动没考虑摩擦阻力</a:t>
            </a:r>
            <a:endParaRPr sz="2400">
              <a:latin typeface="微软雅黑"/>
              <a:cs typeface="微软雅黑"/>
            </a:endParaRPr>
          </a:p>
          <a:p>
            <a:pPr marL="839469" indent="-788670">
              <a:lnSpc>
                <a:spcPct val="100000"/>
              </a:lnSpc>
              <a:spcBef>
                <a:spcPts val="1720"/>
              </a:spcBef>
              <a:buSzPct val="95833"/>
              <a:buAutoNum type="arabicPlain"/>
              <a:tabLst>
                <a:tab pos="839469" algn="l"/>
              </a:tabLst>
            </a:pPr>
            <a:r>
              <a:rPr dirty="0" sz="2400">
                <a:latin typeface="微软雅黑"/>
                <a:cs typeface="微软雅黑"/>
              </a:rPr>
              <a:t>从能量转化角度分析，简谐运动没考虑因阻力做功能量损耗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2159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简谐运动的能量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2204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/>
              <a:t>机械能守</a:t>
            </a:r>
            <a:r>
              <a:rPr dirty="0" spc="-5"/>
              <a:t>恒</a:t>
            </a:r>
          </a:p>
          <a:p>
            <a:pPr marL="1122045" marR="5080" indent="355600">
              <a:lnSpc>
                <a:spcPct val="125000"/>
              </a:lnSpc>
              <a:spcBef>
                <a:spcPts val="1030"/>
              </a:spcBef>
            </a:pPr>
            <a:r>
              <a:rPr dirty="0" sz="2400"/>
              <a:t>当振动系统自由振动后，如果不考虑阻力作用，系统只发生动能 和势能的相互转化，总能量保持不变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334577" y="3977639"/>
            <a:ext cx="8528050" cy="1184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4. </a:t>
            </a:r>
            <a:r>
              <a:rPr dirty="0" sz="2800">
                <a:latin typeface="微软雅黑"/>
                <a:cs typeface="微软雅黑"/>
              </a:rPr>
              <a:t>决定因</a:t>
            </a:r>
            <a:r>
              <a:rPr dirty="0" sz="2800" spc="-5">
                <a:latin typeface="微软雅黑"/>
                <a:cs typeface="微软雅黑"/>
              </a:rPr>
              <a:t>素</a:t>
            </a:r>
            <a:endParaRPr sz="2800">
              <a:latin typeface="微软雅黑"/>
              <a:cs typeface="微软雅黑"/>
            </a:endParaRPr>
          </a:p>
          <a:p>
            <a:pPr marL="12700" marR="5080" indent="27305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微软雅黑"/>
                <a:cs typeface="微软雅黑"/>
              </a:rPr>
              <a:t>对于一个确定的振动系统，简谐运动的能量由振幅决定，振幅 越大，系统的能量越大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简谐运动的振动特点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482105" y="183668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28462" y="1837016"/>
            <a:ext cx="1111885" cy="0"/>
          </a:xfrm>
          <a:custGeom>
            <a:avLst/>
            <a:gdLst/>
            <a:ahLst/>
            <a:cxnLst/>
            <a:rect l="l" t="t" r="r" b="b"/>
            <a:pathLst>
              <a:path w="1111884" h="0">
                <a:moveTo>
                  <a:pt x="0" y="0"/>
                </a:moveTo>
                <a:lnTo>
                  <a:pt x="1111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28462" y="169567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51013" y="169567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39738" y="1694091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2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346890" y="1831617"/>
            <a:ext cx="213360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-25" i="1">
                <a:latin typeface="黑体"/>
                <a:cs typeface="黑体"/>
              </a:rPr>
              <a:t>A</a:t>
            </a:r>
            <a:endParaRPr sz="1850">
              <a:latin typeface="黑体"/>
              <a:cs typeface="黑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2034" y="1831617"/>
            <a:ext cx="213360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-25" i="1">
                <a:latin typeface="黑体"/>
                <a:cs typeface="黑体"/>
              </a:rPr>
              <a:t>B</a:t>
            </a:r>
            <a:endParaRPr sz="185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39738" y="1837016"/>
            <a:ext cx="1111885" cy="0"/>
          </a:xfrm>
          <a:custGeom>
            <a:avLst/>
            <a:gdLst/>
            <a:ahLst/>
            <a:cxnLst/>
            <a:rect l="l" t="t" r="r" b="b"/>
            <a:pathLst>
              <a:path w="1111884" h="0">
                <a:moveTo>
                  <a:pt x="0" y="0"/>
                </a:moveTo>
                <a:lnTo>
                  <a:pt x="11112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51948" y="1461401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 h="0">
                <a:moveTo>
                  <a:pt x="0" y="0"/>
                </a:moveTo>
                <a:lnTo>
                  <a:pt x="51367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590788" y="1078991"/>
            <a:ext cx="94615" cy="862965"/>
          </a:xfrm>
          <a:custGeom>
            <a:avLst/>
            <a:gdLst/>
            <a:ahLst/>
            <a:cxnLst/>
            <a:rect l="l" t="t" r="r" b="b"/>
            <a:pathLst>
              <a:path w="94615" h="862964">
                <a:moveTo>
                  <a:pt x="0" y="862584"/>
                </a:moveTo>
                <a:lnTo>
                  <a:pt x="0" y="0"/>
                </a:lnTo>
                <a:lnTo>
                  <a:pt x="94487" y="0"/>
                </a:lnTo>
                <a:lnTo>
                  <a:pt x="94487" y="862584"/>
                </a:lnTo>
                <a:lnTo>
                  <a:pt x="0" y="862584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86787" y="1074737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19096" y="1753323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2366962" y="2979737"/>
          <a:ext cx="8680450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5550"/>
                <a:gridCol w="1440180"/>
                <a:gridCol w="1440180"/>
                <a:gridCol w="1369060"/>
                <a:gridCol w="1440815"/>
                <a:gridCol w="1729739"/>
              </a:tblGrid>
              <a:tr h="501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573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2150" i="1">
                          <a:latin typeface="Times New Roman"/>
                          <a:cs typeface="Times New Roman"/>
                        </a:rPr>
                        <a:t>A</a:t>
                      </a:r>
                      <a:endParaRPr sz="2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69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000" spc="-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2000" spc="-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715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89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2100" i="1">
                          <a:latin typeface="Times New Roman"/>
                          <a:cs typeface="Times New Roman"/>
                        </a:rPr>
                        <a:t>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382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48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950" spc="5" i="1">
                          <a:latin typeface="Times New Roman"/>
                          <a:cs typeface="Times New Roman"/>
                        </a:rPr>
                        <a:t>O </a:t>
                      </a:r>
                      <a:r>
                        <a:rPr dirty="0" sz="1950" spc="5">
                          <a:latin typeface="Symbol"/>
                          <a:cs typeface="Symbol"/>
                        </a:rPr>
                        <a:t></a:t>
                      </a:r>
                      <a:r>
                        <a:rPr dirty="0" sz="195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5" i="1">
                          <a:latin typeface="Times New Roman"/>
                          <a:cs typeface="Times New Roman"/>
                        </a:rPr>
                        <a:t>B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223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937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dirty="0" sz="1950" i="1">
                          <a:latin typeface="Times New Roman"/>
                          <a:cs typeface="Times New Roman"/>
                        </a:rPr>
                        <a:t>B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FAC46">
                        <a:alpha val="65098"/>
                      </a:srgbClr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algn="ctr" marR="102870">
                        <a:lnSpc>
                          <a:spcPts val="2910"/>
                        </a:lnSpc>
                      </a:pPr>
                      <a:r>
                        <a:rPr dirty="0" sz="2550" i="1">
                          <a:latin typeface="Times New Roman"/>
                          <a:cs typeface="Times New Roman"/>
                        </a:rPr>
                        <a:t>x</a:t>
                      </a:r>
                      <a:endParaRPr sz="2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向左最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向左减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向右增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556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150" spc="-14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4444" sz="1875" spc="37">
                          <a:latin typeface="宋体"/>
                          <a:cs typeface="宋体"/>
                        </a:rPr>
                        <a:t>回</a:t>
                      </a:r>
                      <a:endParaRPr baseline="-24444" sz="1875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向右减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向左增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向左最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144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</a:tr>
              <a:tr h="503237">
                <a:tc>
                  <a:txBody>
                    <a:bodyPr/>
                    <a:lstStyle/>
                    <a:p>
                      <a:pPr algn="ctr" marR="193040">
                        <a:lnSpc>
                          <a:spcPts val="3415"/>
                        </a:lnSpc>
                      </a:pPr>
                      <a:r>
                        <a:rPr dirty="0" sz="3150" i="1">
                          <a:latin typeface="Times New Roman"/>
                          <a:cs typeface="Times New Roman"/>
                        </a:rPr>
                        <a:t>v</a:t>
                      </a:r>
                      <a:endParaRPr sz="3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向右增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向右减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996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动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能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047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增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100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减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8064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>
                        <a:alpha val="65098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3022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势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能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2284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减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小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0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3709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增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最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大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7429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>
                        <a:alpha val="650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3427831" y="1285087"/>
            <a:ext cx="3306292" cy="347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87084" y="1270000"/>
            <a:ext cx="288353" cy="28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81750" y="1265237"/>
            <a:ext cx="298450" cy="295910"/>
          </a:xfrm>
          <a:custGeom>
            <a:avLst/>
            <a:gdLst/>
            <a:ahLst/>
            <a:cxnLst/>
            <a:rect l="l" t="t" r="r" b="b"/>
            <a:pathLst>
              <a:path w="298450" h="295909">
                <a:moveTo>
                  <a:pt x="164350" y="295909"/>
                </a:moveTo>
                <a:lnTo>
                  <a:pt x="133857" y="295909"/>
                </a:lnTo>
                <a:lnTo>
                  <a:pt x="111823" y="292100"/>
                </a:lnTo>
                <a:lnTo>
                  <a:pt x="97815" y="287019"/>
                </a:lnTo>
                <a:lnTo>
                  <a:pt x="84429" y="281940"/>
                </a:lnTo>
                <a:lnTo>
                  <a:pt x="78003" y="278130"/>
                </a:lnTo>
                <a:lnTo>
                  <a:pt x="71945" y="274319"/>
                </a:lnTo>
                <a:lnTo>
                  <a:pt x="65709" y="270509"/>
                </a:lnTo>
                <a:lnTo>
                  <a:pt x="34010" y="242569"/>
                </a:lnTo>
                <a:lnTo>
                  <a:pt x="29590" y="236219"/>
                </a:lnTo>
                <a:lnTo>
                  <a:pt x="25425" y="231140"/>
                </a:lnTo>
                <a:lnTo>
                  <a:pt x="9016" y="198119"/>
                </a:lnTo>
                <a:lnTo>
                  <a:pt x="6743" y="191769"/>
                </a:lnTo>
                <a:lnTo>
                  <a:pt x="0" y="147319"/>
                </a:lnTo>
                <a:lnTo>
                  <a:pt x="190" y="139700"/>
                </a:lnTo>
                <a:lnTo>
                  <a:pt x="6743" y="104140"/>
                </a:lnTo>
                <a:lnTo>
                  <a:pt x="9016" y="96519"/>
                </a:lnTo>
                <a:lnTo>
                  <a:pt x="29730" y="58419"/>
                </a:lnTo>
                <a:lnTo>
                  <a:pt x="60045" y="29209"/>
                </a:lnTo>
                <a:lnTo>
                  <a:pt x="65900" y="24130"/>
                </a:lnTo>
                <a:lnTo>
                  <a:pt x="71945" y="20319"/>
                </a:lnTo>
                <a:lnTo>
                  <a:pt x="78206" y="17780"/>
                </a:lnTo>
                <a:lnTo>
                  <a:pt x="84645" y="13969"/>
                </a:lnTo>
                <a:lnTo>
                  <a:pt x="91249" y="11430"/>
                </a:lnTo>
                <a:lnTo>
                  <a:pt x="111823" y="3809"/>
                </a:lnTo>
                <a:lnTo>
                  <a:pt x="134099" y="0"/>
                </a:lnTo>
                <a:lnTo>
                  <a:pt x="164592" y="0"/>
                </a:lnTo>
                <a:lnTo>
                  <a:pt x="186626" y="3809"/>
                </a:lnTo>
                <a:lnTo>
                  <a:pt x="200634" y="8890"/>
                </a:lnTo>
                <a:lnTo>
                  <a:pt x="142151" y="8890"/>
                </a:lnTo>
                <a:lnTo>
                  <a:pt x="134810" y="10159"/>
                </a:lnTo>
                <a:lnTo>
                  <a:pt x="128054" y="10159"/>
                </a:lnTo>
                <a:lnTo>
                  <a:pt x="120942" y="11430"/>
                </a:lnTo>
                <a:lnTo>
                  <a:pt x="121170" y="11430"/>
                </a:lnTo>
                <a:lnTo>
                  <a:pt x="114185" y="12700"/>
                </a:lnTo>
                <a:lnTo>
                  <a:pt x="114414" y="12700"/>
                </a:lnTo>
                <a:lnTo>
                  <a:pt x="107556" y="15240"/>
                </a:lnTo>
                <a:lnTo>
                  <a:pt x="107784" y="15240"/>
                </a:lnTo>
                <a:lnTo>
                  <a:pt x="101066" y="17780"/>
                </a:lnTo>
                <a:lnTo>
                  <a:pt x="101295" y="17780"/>
                </a:lnTo>
                <a:lnTo>
                  <a:pt x="94729" y="20319"/>
                </a:lnTo>
                <a:lnTo>
                  <a:pt x="94945" y="20319"/>
                </a:lnTo>
                <a:lnTo>
                  <a:pt x="88544" y="22859"/>
                </a:lnTo>
                <a:lnTo>
                  <a:pt x="88760" y="22859"/>
                </a:lnTo>
                <a:lnTo>
                  <a:pt x="82524" y="25400"/>
                </a:lnTo>
                <a:lnTo>
                  <a:pt x="82727" y="25400"/>
                </a:lnTo>
                <a:lnTo>
                  <a:pt x="76682" y="29209"/>
                </a:lnTo>
                <a:lnTo>
                  <a:pt x="76873" y="29209"/>
                </a:lnTo>
                <a:lnTo>
                  <a:pt x="71018" y="33019"/>
                </a:lnTo>
                <a:lnTo>
                  <a:pt x="71208" y="33019"/>
                </a:lnTo>
                <a:lnTo>
                  <a:pt x="65544" y="36830"/>
                </a:lnTo>
                <a:lnTo>
                  <a:pt x="65722" y="36830"/>
                </a:lnTo>
                <a:lnTo>
                  <a:pt x="60261" y="40640"/>
                </a:lnTo>
                <a:lnTo>
                  <a:pt x="60439" y="40640"/>
                </a:lnTo>
                <a:lnTo>
                  <a:pt x="55194" y="44450"/>
                </a:lnTo>
                <a:lnTo>
                  <a:pt x="55372" y="44450"/>
                </a:lnTo>
                <a:lnTo>
                  <a:pt x="50355" y="49530"/>
                </a:lnTo>
                <a:lnTo>
                  <a:pt x="50507" y="49530"/>
                </a:lnTo>
                <a:lnTo>
                  <a:pt x="45732" y="54609"/>
                </a:lnTo>
                <a:lnTo>
                  <a:pt x="45885" y="54609"/>
                </a:lnTo>
                <a:lnTo>
                  <a:pt x="41338" y="59690"/>
                </a:lnTo>
                <a:lnTo>
                  <a:pt x="41490" y="59690"/>
                </a:lnTo>
                <a:lnTo>
                  <a:pt x="37198" y="64769"/>
                </a:lnTo>
                <a:lnTo>
                  <a:pt x="37337" y="64769"/>
                </a:lnTo>
                <a:lnTo>
                  <a:pt x="33312" y="69850"/>
                </a:lnTo>
                <a:lnTo>
                  <a:pt x="29679" y="76200"/>
                </a:lnTo>
                <a:lnTo>
                  <a:pt x="26327" y="81280"/>
                </a:lnTo>
                <a:lnTo>
                  <a:pt x="23240" y="87630"/>
                </a:lnTo>
                <a:lnTo>
                  <a:pt x="20447" y="93980"/>
                </a:lnTo>
                <a:lnTo>
                  <a:pt x="17957" y="100330"/>
                </a:lnTo>
                <a:lnTo>
                  <a:pt x="15760" y="106680"/>
                </a:lnTo>
                <a:lnTo>
                  <a:pt x="13893" y="113030"/>
                </a:lnTo>
                <a:lnTo>
                  <a:pt x="12331" y="119380"/>
                </a:lnTo>
                <a:lnTo>
                  <a:pt x="11112" y="127000"/>
                </a:lnTo>
                <a:lnTo>
                  <a:pt x="10236" y="133350"/>
                </a:lnTo>
                <a:lnTo>
                  <a:pt x="9715" y="140969"/>
                </a:lnTo>
                <a:lnTo>
                  <a:pt x="9525" y="147319"/>
                </a:lnTo>
                <a:lnTo>
                  <a:pt x="9715" y="154940"/>
                </a:lnTo>
                <a:lnTo>
                  <a:pt x="10261" y="162559"/>
                </a:lnTo>
                <a:lnTo>
                  <a:pt x="11150" y="168909"/>
                </a:lnTo>
                <a:lnTo>
                  <a:pt x="12382" y="176530"/>
                </a:lnTo>
                <a:lnTo>
                  <a:pt x="12600" y="176530"/>
                </a:lnTo>
                <a:lnTo>
                  <a:pt x="13944" y="182880"/>
                </a:lnTo>
                <a:lnTo>
                  <a:pt x="15836" y="189230"/>
                </a:lnTo>
                <a:lnTo>
                  <a:pt x="18034" y="195580"/>
                </a:lnTo>
                <a:lnTo>
                  <a:pt x="20535" y="201930"/>
                </a:lnTo>
                <a:lnTo>
                  <a:pt x="23342" y="208280"/>
                </a:lnTo>
                <a:lnTo>
                  <a:pt x="26428" y="214630"/>
                </a:lnTo>
                <a:lnTo>
                  <a:pt x="27020" y="214630"/>
                </a:lnTo>
                <a:lnTo>
                  <a:pt x="29794" y="219709"/>
                </a:lnTo>
                <a:lnTo>
                  <a:pt x="33439" y="226059"/>
                </a:lnTo>
                <a:lnTo>
                  <a:pt x="34117" y="226059"/>
                </a:lnTo>
                <a:lnTo>
                  <a:pt x="37337" y="231140"/>
                </a:lnTo>
                <a:lnTo>
                  <a:pt x="37198" y="231140"/>
                </a:lnTo>
                <a:lnTo>
                  <a:pt x="41490" y="236219"/>
                </a:lnTo>
                <a:lnTo>
                  <a:pt x="41338" y="236219"/>
                </a:lnTo>
                <a:lnTo>
                  <a:pt x="45885" y="241300"/>
                </a:lnTo>
                <a:lnTo>
                  <a:pt x="45732" y="241300"/>
                </a:lnTo>
                <a:lnTo>
                  <a:pt x="50507" y="246380"/>
                </a:lnTo>
                <a:lnTo>
                  <a:pt x="50355" y="246380"/>
                </a:lnTo>
                <a:lnTo>
                  <a:pt x="55372" y="250190"/>
                </a:lnTo>
                <a:lnTo>
                  <a:pt x="55194" y="250190"/>
                </a:lnTo>
                <a:lnTo>
                  <a:pt x="60439" y="255269"/>
                </a:lnTo>
                <a:lnTo>
                  <a:pt x="60261" y="255269"/>
                </a:lnTo>
                <a:lnTo>
                  <a:pt x="65722" y="259080"/>
                </a:lnTo>
                <a:lnTo>
                  <a:pt x="65544" y="259080"/>
                </a:lnTo>
                <a:lnTo>
                  <a:pt x="71208" y="262890"/>
                </a:lnTo>
                <a:lnTo>
                  <a:pt x="71018" y="262890"/>
                </a:lnTo>
                <a:lnTo>
                  <a:pt x="76873" y="266700"/>
                </a:lnTo>
                <a:lnTo>
                  <a:pt x="76682" y="266700"/>
                </a:lnTo>
                <a:lnTo>
                  <a:pt x="82727" y="270509"/>
                </a:lnTo>
                <a:lnTo>
                  <a:pt x="82524" y="270509"/>
                </a:lnTo>
                <a:lnTo>
                  <a:pt x="88760" y="273050"/>
                </a:lnTo>
                <a:lnTo>
                  <a:pt x="88544" y="273050"/>
                </a:lnTo>
                <a:lnTo>
                  <a:pt x="94945" y="275590"/>
                </a:lnTo>
                <a:lnTo>
                  <a:pt x="94729" y="275590"/>
                </a:lnTo>
                <a:lnTo>
                  <a:pt x="101295" y="278130"/>
                </a:lnTo>
                <a:lnTo>
                  <a:pt x="101066" y="278130"/>
                </a:lnTo>
                <a:lnTo>
                  <a:pt x="107784" y="280669"/>
                </a:lnTo>
                <a:lnTo>
                  <a:pt x="107556" y="280669"/>
                </a:lnTo>
                <a:lnTo>
                  <a:pt x="114414" y="281940"/>
                </a:lnTo>
                <a:lnTo>
                  <a:pt x="114185" y="281940"/>
                </a:lnTo>
                <a:lnTo>
                  <a:pt x="121170" y="284480"/>
                </a:lnTo>
                <a:lnTo>
                  <a:pt x="120942" y="284480"/>
                </a:lnTo>
                <a:lnTo>
                  <a:pt x="128054" y="285750"/>
                </a:lnTo>
                <a:lnTo>
                  <a:pt x="134810" y="285750"/>
                </a:lnTo>
                <a:lnTo>
                  <a:pt x="142151" y="287019"/>
                </a:lnTo>
                <a:lnTo>
                  <a:pt x="200418" y="287019"/>
                </a:lnTo>
                <a:lnTo>
                  <a:pt x="186626" y="292100"/>
                </a:lnTo>
                <a:lnTo>
                  <a:pt x="164350" y="295909"/>
                </a:lnTo>
                <a:close/>
              </a:path>
              <a:path w="298450" h="295909">
                <a:moveTo>
                  <a:pt x="297662" y="162559"/>
                </a:moveTo>
                <a:lnTo>
                  <a:pt x="288188" y="162559"/>
                </a:lnTo>
                <a:lnTo>
                  <a:pt x="288747" y="154940"/>
                </a:lnTo>
                <a:lnTo>
                  <a:pt x="288925" y="147319"/>
                </a:lnTo>
                <a:lnTo>
                  <a:pt x="288734" y="140969"/>
                </a:lnTo>
                <a:lnTo>
                  <a:pt x="288188" y="133350"/>
                </a:lnTo>
                <a:lnTo>
                  <a:pt x="287299" y="127000"/>
                </a:lnTo>
                <a:lnTo>
                  <a:pt x="286067" y="119380"/>
                </a:lnTo>
                <a:lnTo>
                  <a:pt x="284505" y="113030"/>
                </a:lnTo>
                <a:lnTo>
                  <a:pt x="282613" y="106680"/>
                </a:lnTo>
                <a:lnTo>
                  <a:pt x="280416" y="100330"/>
                </a:lnTo>
                <a:lnTo>
                  <a:pt x="277901" y="93980"/>
                </a:lnTo>
                <a:lnTo>
                  <a:pt x="275107" y="87630"/>
                </a:lnTo>
                <a:lnTo>
                  <a:pt x="272021" y="81280"/>
                </a:lnTo>
                <a:lnTo>
                  <a:pt x="268655" y="76200"/>
                </a:lnTo>
                <a:lnTo>
                  <a:pt x="265010" y="69850"/>
                </a:lnTo>
                <a:lnTo>
                  <a:pt x="261111" y="64769"/>
                </a:lnTo>
                <a:lnTo>
                  <a:pt x="261251" y="64769"/>
                </a:lnTo>
                <a:lnTo>
                  <a:pt x="256959" y="59690"/>
                </a:lnTo>
                <a:lnTo>
                  <a:pt x="257111" y="59690"/>
                </a:lnTo>
                <a:lnTo>
                  <a:pt x="252564" y="54609"/>
                </a:lnTo>
                <a:lnTo>
                  <a:pt x="252717" y="54609"/>
                </a:lnTo>
                <a:lnTo>
                  <a:pt x="247942" y="49530"/>
                </a:lnTo>
                <a:lnTo>
                  <a:pt x="248094" y="49530"/>
                </a:lnTo>
                <a:lnTo>
                  <a:pt x="243077" y="44450"/>
                </a:lnTo>
                <a:lnTo>
                  <a:pt x="243255" y="44450"/>
                </a:lnTo>
                <a:lnTo>
                  <a:pt x="238010" y="40640"/>
                </a:lnTo>
                <a:lnTo>
                  <a:pt x="238188" y="40640"/>
                </a:lnTo>
                <a:lnTo>
                  <a:pt x="232727" y="36830"/>
                </a:lnTo>
                <a:lnTo>
                  <a:pt x="232905" y="36830"/>
                </a:lnTo>
                <a:lnTo>
                  <a:pt x="227241" y="33019"/>
                </a:lnTo>
                <a:lnTo>
                  <a:pt x="227431" y="33019"/>
                </a:lnTo>
                <a:lnTo>
                  <a:pt x="221576" y="29209"/>
                </a:lnTo>
                <a:lnTo>
                  <a:pt x="221767" y="29209"/>
                </a:lnTo>
                <a:lnTo>
                  <a:pt x="215722" y="25400"/>
                </a:lnTo>
                <a:lnTo>
                  <a:pt x="215925" y="25400"/>
                </a:lnTo>
                <a:lnTo>
                  <a:pt x="209689" y="22859"/>
                </a:lnTo>
                <a:lnTo>
                  <a:pt x="209905" y="22859"/>
                </a:lnTo>
                <a:lnTo>
                  <a:pt x="203504" y="20319"/>
                </a:lnTo>
                <a:lnTo>
                  <a:pt x="203720" y="20319"/>
                </a:lnTo>
                <a:lnTo>
                  <a:pt x="197154" y="17780"/>
                </a:lnTo>
                <a:lnTo>
                  <a:pt x="197383" y="17780"/>
                </a:lnTo>
                <a:lnTo>
                  <a:pt x="190665" y="15240"/>
                </a:lnTo>
                <a:lnTo>
                  <a:pt x="190893" y="15240"/>
                </a:lnTo>
                <a:lnTo>
                  <a:pt x="184035" y="12700"/>
                </a:lnTo>
                <a:lnTo>
                  <a:pt x="184264" y="12700"/>
                </a:lnTo>
                <a:lnTo>
                  <a:pt x="177279" y="11430"/>
                </a:lnTo>
                <a:lnTo>
                  <a:pt x="177507" y="11430"/>
                </a:lnTo>
                <a:lnTo>
                  <a:pt x="170395" y="10159"/>
                </a:lnTo>
                <a:lnTo>
                  <a:pt x="163639" y="10159"/>
                </a:lnTo>
                <a:lnTo>
                  <a:pt x="156298" y="8890"/>
                </a:lnTo>
                <a:lnTo>
                  <a:pt x="200634" y="8890"/>
                </a:lnTo>
                <a:lnTo>
                  <a:pt x="214020" y="13969"/>
                </a:lnTo>
                <a:lnTo>
                  <a:pt x="220446" y="17780"/>
                </a:lnTo>
                <a:lnTo>
                  <a:pt x="226695" y="20319"/>
                </a:lnTo>
                <a:lnTo>
                  <a:pt x="232740" y="25400"/>
                </a:lnTo>
                <a:lnTo>
                  <a:pt x="238594" y="29209"/>
                </a:lnTo>
                <a:lnTo>
                  <a:pt x="244221" y="33019"/>
                </a:lnTo>
                <a:lnTo>
                  <a:pt x="268858" y="59690"/>
                </a:lnTo>
                <a:lnTo>
                  <a:pt x="273011" y="64769"/>
                </a:lnTo>
                <a:lnTo>
                  <a:pt x="291706" y="104140"/>
                </a:lnTo>
                <a:lnTo>
                  <a:pt x="293776" y="110490"/>
                </a:lnTo>
                <a:lnTo>
                  <a:pt x="298450" y="147319"/>
                </a:lnTo>
                <a:lnTo>
                  <a:pt x="298246" y="154940"/>
                </a:lnTo>
                <a:lnTo>
                  <a:pt x="297662" y="162559"/>
                </a:lnTo>
                <a:close/>
              </a:path>
              <a:path w="298450" h="295909">
                <a:moveTo>
                  <a:pt x="10388" y="162559"/>
                </a:moveTo>
                <a:lnTo>
                  <a:pt x="10236" y="161290"/>
                </a:lnTo>
                <a:lnTo>
                  <a:pt x="10388" y="162559"/>
                </a:lnTo>
                <a:close/>
              </a:path>
              <a:path w="298450" h="295909">
                <a:moveTo>
                  <a:pt x="295609" y="176530"/>
                </a:moveTo>
                <a:lnTo>
                  <a:pt x="286067" y="176530"/>
                </a:lnTo>
                <a:lnTo>
                  <a:pt x="287337" y="168909"/>
                </a:lnTo>
                <a:lnTo>
                  <a:pt x="288213" y="161290"/>
                </a:lnTo>
                <a:lnTo>
                  <a:pt x="288188" y="162559"/>
                </a:lnTo>
                <a:lnTo>
                  <a:pt x="297662" y="162559"/>
                </a:lnTo>
                <a:lnTo>
                  <a:pt x="296710" y="170180"/>
                </a:lnTo>
                <a:lnTo>
                  <a:pt x="295609" y="176530"/>
                </a:lnTo>
                <a:close/>
              </a:path>
              <a:path w="298450" h="295909">
                <a:moveTo>
                  <a:pt x="12600" y="176530"/>
                </a:moveTo>
                <a:lnTo>
                  <a:pt x="12382" y="176530"/>
                </a:lnTo>
                <a:lnTo>
                  <a:pt x="12331" y="175259"/>
                </a:lnTo>
                <a:lnTo>
                  <a:pt x="12600" y="176530"/>
                </a:lnTo>
                <a:close/>
              </a:path>
              <a:path w="298450" h="295909">
                <a:moveTo>
                  <a:pt x="282359" y="214630"/>
                </a:moveTo>
                <a:lnTo>
                  <a:pt x="272021" y="214630"/>
                </a:lnTo>
                <a:lnTo>
                  <a:pt x="275208" y="208280"/>
                </a:lnTo>
                <a:lnTo>
                  <a:pt x="278002" y="201930"/>
                </a:lnTo>
                <a:lnTo>
                  <a:pt x="280492" y="195580"/>
                </a:lnTo>
                <a:lnTo>
                  <a:pt x="282689" y="189230"/>
                </a:lnTo>
                <a:lnTo>
                  <a:pt x="284556" y="182880"/>
                </a:lnTo>
                <a:lnTo>
                  <a:pt x="286118" y="175259"/>
                </a:lnTo>
                <a:lnTo>
                  <a:pt x="286067" y="176530"/>
                </a:lnTo>
                <a:lnTo>
                  <a:pt x="295609" y="176530"/>
                </a:lnTo>
                <a:lnTo>
                  <a:pt x="295389" y="177800"/>
                </a:lnTo>
                <a:lnTo>
                  <a:pt x="293712" y="185419"/>
                </a:lnTo>
                <a:lnTo>
                  <a:pt x="291706" y="191769"/>
                </a:lnTo>
                <a:lnTo>
                  <a:pt x="289432" y="198119"/>
                </a:lnTo>
                <a:lnTo>
                  <a:pt x="286766" y="205740"/>
                </a:lnTo>
                <a:lnTo>
                  <a:pt x="283679" y="212090"/>
                </a:lnTo>
                <a:lnTo>
                  <a:pt x="282359" y="214630"/>
                </a:lnTo>
                <a:close/>
              </a:path>
              <a:path w="298450" h="295909">
                <a:moveTo>
                  <a:pt x="27020" y="214630"/>
                </a:moveTo>
                <a:lnTo>
                  <a:pt x="26428" y="214630"/>
                </a:lnTo>
                <a:lnTo>
                  <a:pt x="26327" y="213359"/>
                </a:lnTo>
                <a:lnTo>
                  <a:pt x="27020" y="214630"/>
                </a:lnTo>
                <a:close/>
              </a:path>
              <a:path w="298450" h="295909">
                <a:moveTo>
                  <a:pt x="275993" y="226059"/>
                </a:moveTo>
                <a:lnTo>
                  <a:pt x="265010" y="226059"/>
                </a:lnTo>
                <a:lnTo>
                  <a:pt x="268770" y="219709"/>
                </a:lnTo>
                <a:lnTo>
                  <a:pt x="272122" y="213359"/>
                </a:lnTo>
                <a:lnTo>
                  <a:pt x="272021" y="214630"/>
                </a:lnTo>
                <a:lnTo>
                  <a:pt x="282359" y="214630"/>
                </a:lnTo>
                <a:lnTo>
                  <a:pt x="280377" y="218440"/>
                </a:lnTo>
                <a:lnTo>
                  <a:pt x="276771" y="224790"/>
                </a:lnTo>
                <a:lnTo>
                  <a:pt x="275993" y="226059"/>
                </a:lnTo>
                <a:close/>
              </a:path>
              <a:path w="298450" h="295909">
                <a:moveTo>
                  <a:pt x="34117" y="226059"/>
                </a:moveTo>
                <a:lnTo>
                  <a:pt x="33439" y="226059"/>
                </a:lnTo>
                <a:lnTo>
                  <a:pt x="33312" y="224790"/>
                </a:lnTo>
                <a:lnTo>
                  <a:pt x="34117" y="226059"/>
                </a:lnTo>
                <a:close/>
              </a:path>
              <a:path w="298450" h="295909">
                <a:moveTo>
                  <a:pt x="200418" y="287019"/>
                </a:moveTo>
                <a:lnTo>
                  <a:pt x="156298" y="287019"/>
                </a:lnTo>
                <a:lnTo>
                  <a:pt x="163639" y="285750"/>
                </a:lnTo>
                <a:lnTo>
                  <a:pt x="170395" y="285750"/>
                </a:lnTo>
                <a:lnTo>
                  <a:pt x="177507" y="284480"/>
                </a:lnTo>
                <a:lnTo>
                  <a:pt x="177279" y="284480"/>
                </a:lnTo>
                <a:lnTo>
                  <a:pt x="184264" y="281940"/>
                </a:lnTo>
                <a:lnTo>
                  <a:pt x="184035" y="281940"/>
                </a:lnTo>
                <a:lnTo>
                  <a:pt x="190893" y="280669"/>
                </a:lnTo>
                <a:lnTo>
                  <a:pt x="190665" y="280669"/>
                </a:lnTo>
                <a:lnTo>
                  <a:pt x="197383" y="278130"/>
                </a:lnTo>
                <a:lnTo>
                  <a:pt x="197154" y="278130"/>
                </a:lnTo>
                <a:lnTo>
                  <a:pt x="203720" y="275590"/>
                </a:lnTo>
                <a:lnTo>
                  <a:pt x="203504" y="275590"/>
                </a:lnTo>
                <a:lnTo>
                  <a:pt x="209905" y="273050"/>
                </a:lnTo>
                <a:lnTo>
                  <a:pt x="209689" y="273050"/>
                </a:lnTo>
                <a:lnTo>
                  <a:pt x="215925" y="270509"/>
                </a:lnTo>
                <a:lnTo>
                  <a:pt x="215722" y="270509"/>
                </a:lnTo>
                <a:lnTo>
                  <a:pt x="221767" y="266700"/>
                </a:lnTo>
                <a:lnTo>
                  <a:pt x="221576" y="266700"/>
                </a:lnTo>
                <a:lnTo>
                  <a:pt x="227431" y="262890"/>
                </a:lnTo>
                <a:lnTo>
                  <a:pt x="227241" y="262890"/>
                </a:lnTo>
                <a:lnTo>
                  <a:pt x="232905" y="259080"/>
                </a:lnTo>
                <a:lnTo>
                  <a:pt x="232727" y="259080"/>
                </a:lnTo>
                <a:lnTo>
                  <a:pt x="238188" y="255269"/>
                </a:lnTo>
                <a:lnTo>
                  <a:pt x="238010" y="255269"/>
                </a:lnTo>
                <a:lnTo>
                  <a:pt x="243255" y="250190"/>
                </a:lnTo>
                <a:lnTo>
                  <a:pt x="243077" y="250190"/>
                </a:lnTo>
                <a:lnTo>
                  <a:pt x="248094" y="246380"/>
                </a:lnTo>
                <a:lnTo>
                  <a:pt x="247942" y="246380"/>
                </a:lnTo>
                <a:lnTo>
                  <a:pt x="252717" y="241300"/>
                </a:lnTo>
                <a:lnTo>
                  <a:pt x="252564" y="241300"/>
                </a:lnTo>
                <a:lnTo>
                  <a:pt x="257111" y="236219"/>
                </a:lnTo>
                <a:lnTo>
                  <a:pt x="256959" y="236219"/>
                </a:lnTo>
                <a:lnTo>
                  <a:pt x="261251" y="231140"/>
                </a:lnTo>
                <a:lnTo>
                  <a:pt x="261111" y="231140"/>
                </a:lnTo>
                <a:lnTo>
                  <a:pt x="265137" y="224790"/>
                </a:lnTo>
                <a:lnTo>
                  <a:pt x="265010" y="226059"/>
                </a:lnTo>
                <a:lnTo>
                  <a:pt x="275993" y="226059"/>
                </a:lnTo>
                <a:lnTo>
                  <a:pt x="272884" y="231140"/>
                </a:lnTo>
                <a:lnTo>
                  <a:pt x="268719" y="236219"/>
                </a:lnTo>
                <a:lnTo>
                  <a:pt x="264286" y="242569"/>
                </a:lnTo>
                <a:lnTo>
                  <a:pt x="232549" y="270509"/>
                </a:lnTo>
                <a:lnTo>
                  <a:pt x="214020" y="281940"/>
                </a:lnTo>
                <a:lnTo>
                  <a:pt x="200418" y="287019"/>
                </a:lnTo>
                <a:close/>
              </a:path>
              <a:path w="298450" h="295909">
                <a:moveTo>
                  <a:pt x="135051" y="285750"/>
                </a:moveTo>
                <a:lnTo>
                  <a:pt x="128054" y="285750"/>
                </a:lnTo>
                <a:lnTo>
                  <a:pt x="127825" y="284480"/>
                </a:lnTo>
                <a:lnTo>
                  <a:pt x="135051" y="285750"/>
                </a:lnTo>
                <a:close/>
              </a:path>
              <a:path w="298450" h="295909">
                <a:moveTo>
                  <a:pt x="170395" y="285750"/>
                </a:moveTo>
                <a:lnTo>
                  <a:pt x="163398" y="285750"/>
                </a:lnTo>
                <a:lnTo>
                  <a:pt x="170624" y="284480"/>
                </a:lnTo>
                <a:lnTo>
                  <a:pt x="170395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57371" y="1077467"/>
            <a:ext cx="94615" cy="862965"/>
          </a:xfrm>
          <a:custGeom>
            <a:avLst/>
            <a:gdLst/>
            <a:ahLst/>
            <a:cxnLst/>
            <a:rect l="l" t="t" r="r" b="b"/>
            <a:pathLst>
              <a:path w="94614" h="862964">
                <a:moveTo>
                  <a:pt x="0" y="862583"/>
                </a:moveTo>
                <a:lnTo>
                  <a:pt x="0" y="0"/>
                </a:lnTo>
                <a:lnTo>
                  <a:pt x="94487" y="0"/>
                </a:lnTo>
                <a:lnTo>
                  <a:pt x="94487" y="862583"/>
                </a:lnTo>
                <a:lnTo>
                  <a:pt x="0" y="862583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52800" y="1073150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35512" y="1778812"/>
            <a:ext cx="3708400" cy="128905"/>
          </a:xfrm>
          <a:custGeom>
            <a:avLst/>
            <a:gdLst/>
            <a:ahLst/>
            <a:cxnLst/>
            <a:rect l="l" t="t" r="r" b="b"/>
            <a:pathLst>
              <a:path w="3708400" h="128905">
                <a:moveTo>
                  <a:pt x="3683906" y="78549"/>
                </a:moveTo>
                <a:lnTo>
                  <a:pt x="3680040" y="78549"/>
                </a:lnTo>
                <a:lnTo>
                  <a:pt x="3680053" y="49974"/>
                </a:lnTo>
                <a:lnTo>
                  <a:pt x="3627200" y="49951"/>
                </a:lnTo>
                <a:lnTo>
                  <a:pt x="3587140" y="26555"/>
                </a:lnTo>
                <a:lnTo>
                  <a:pt x="3580053" y="14147"/>
                </a:lnTo>
                <a:lnTo>
                  <a:pt x="3580383" y="11176"/>
                </a:lnTo>
                <a:lnTo>
                  <a:pt x="3592918" y="0"/>
                </a:lnTo>
                <a:lnTo>
                  <a:pt x="3595903" y="12"/>
                </a:lnTo>
                <a:lnTo>
                  <a:pt x="3598824" y="647"/>
                </a:lnTo>
                <a:lnTo>
                  <a:pt x="3601542" y="1879"/>
                </a:lnTo>
                <a:lnTo>
                  <a:pt x="3708400" y="64274"/>
                </a:lnTo>
                <a:lnTo>
                  <a:pt x="3683906" y="78549"/>
                </a:lnTo>
                <a:close/>
              </a:path>
              <a:path w="3708400" h="128905">
                <a:moveTo>
                  <a:pt x="3627194" y="78526"/>
                </a:moveTo>
                <a:lnTo>
                  <a:pt x="0" y="76974"/>
                </a:lnTo>
                <a:lnTo>
                  <a:pt x="12" y="48399"/>
                </a:lnTo>
                <a:lnTo>
                  <a:pt x="3627200" y="49951"/>
                </a:lnTo>
                <a:lnTo>
                  <a:pt x="3651687" y="64252"/>
                </a:lnTo>
                <a:lnTo>
                  <a:pt x="3627194" y="78526"/>
                </a:lnTo>
                <a:close/>
              </a:path>
              <a:path w="3708400" h="128905">
                <a:moveTo>
                  <a:pt x="3651687" y="64252"/>
                </a:moveTo>
                <a:lnTo>
                  <a:pt x="3627200" y="49951"/>
                </a:lnTo>
                <a:lnTo>
                  <a:pt x="3680053" y="49974"/>
                </a:lnTo>
                <a:lnTo>
                  <a:pt x="3680052" y="51917"/>
                </a:lnTo>
                <a:lnTo>
                  <a:pt x="3672852" y="51917"/>
                </a:lnTo>
                <a:lnTo>
                  <a:pt x="3651687" y="64252"/>
                </a:lnTo>
                <a:close/>
              </a:path>
              <a:path w="3708400" h="128905">
                <a:moveTo>
                  <a:pt x="3672840" y="76606"/>
                </a:moveTo>
                <a:lnTo>
                  <a:pt x="3651687" y="64252"/>
                </a:lnTo>
                <a:lnTo>
                  <a:pt x="3672852" y="51917"/>
                </a:lnTo>
                <a:lnTo>
                  <a:pt x="3672840" y="76606"/>
                </a:lnTo>
                <a:close/>
              </a:path>
              <a:path w="3708400" h="128905">
                <a:moveTo>
                  <a:pt x="3680041" y="76606"/>
                </a:moveTo>
                <a:lnTo>
                  <a:pt x="3672840" y="76606"/>
                </a:lnTo>
                <a:lnTo>
                  <a:pt x="3672852" y="51917"/>
                </a:lnTo>
                <a:lnTo>
                  <a:pt x="3680052" y="51917"/>
                </a:lnTo>
                <a:lnTo>
                  <a:pt x="3680041" y="76606"/>
                </a:lnTo>
                <a:close/>
              </a:path>
              <a:path w="3708400" h="128905">
                <a:moveTo>
                  <a:pt x="3680040" y="78549"/>
                </a:moveTo>
                <a:lnTo>
                  <a:pt x="3627194" y="78526"/>
                </a:lnTo>
                <a:lnTo>
                  <a:pt x="3651687" y="64252"/>
                </a:lnTo>
                <a:lnTo>
                  <a:pt x="3672840" y="76606"/>
                </a:lnTo>
                <a:lnTo>
                  <a:pt x="3680041" y="76606"/>
                </a:lnTo>
                <a:lnTo>
                  <a:pt x="3680040" y="78549"/>
                </a:lnTo>
                <a:close/>
              </a:path>
              <a:path w="3708400" h="128905">
                <a:moveTo>
                  <a:pt x="3592868" y="128447"/>
                </a:moveTo>
                <a:lnTo>
                  <a:pt x="3580015" y="114287"/>
                </a:lnTo>
                <a:lnTo>
                  <a:pt x="3580307" y="111315"/>
                </a:lnTo>
                <a:lnTo>
                  <a:pt x="3627194" y="78526"/>
                </a:lnTo>
                <a:lnTo>
                  <a:pt x="3683906" y="78549"/>
                </a:lnTo>
                <a:lnTo>
                  <a:pt x="3601491" y="126580"/>
                </a:lnTo>
                <a:lnTo>
                  <a:pt x="3598773" y="127800"/>
                </a:lnTo>
                <a:lnTo>
                  <a:pt x="3595852" y="128435"/>
                </a:lnTo>
                <a:lnTo>
                  <a:pt x="3592868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简谐运动的运动规律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99652" y="1004757"/>
            <a:ext cx="2557780" cy="1837055"/>
          </a:xfrm>
          <a:prstGeom prst="rect">
            <a:avLst/>
          </a:prstGeom>
        </p:spPr>
        <p:txBody>
          <a:bodyPr wrap="square" lIns="0" tIns="2590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dirty="0" sz="2800" spc="-5">
                <a:latin typeface="微软雅黑"/>
                <a:cs typeface="微软雅黑"/>
              </a:rPr>
              <a:t>1.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两个特殊位</a:t>
            </a:r>
            <a:r>
              <a:rPr dirty="0" sz="2800" spc="-5">
                <a:latin typeface="微软雅黑"/>
                <a:cs typeface="微软雅黑"/>
              </a:rPr>
              <a:t>置</a:t>
            </a:r>
            <a:endParaRPr sz="2800">
              <a:latin typeface="微软雅黑"/>
              <a:cs typeface="微软雅黑"/>
            </a:endParaRPr>
          </a:p>
          <a:p>
            <a:pPr marL="612775" marR="339725" indent="-12700">
              <a:lnSpc>
                <a:spcPct val="153200"/>
              </a:lnSpc>
              <a:spcBef>
                <a:spcPts val="135"/>
              </a:spcBef>
            </a:pPr>
            <a:r>
              <a:rPr dirty="0" sz="2400">
                <a:latin typeface="微软雅黑"/>
                <a:cs typeface="微软雅黑"/>
              </a:rPr>
              <a:t>平衡位置:  最大位移处: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9652" y="2971800"/>
            <a:ext cx="41128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2.</a:t>
            </a:r>
            <a:r>
              <a:rPr dirty="0" sz="2800">
                <a:latin typeface="微软雅黑"/>
                <a:cs typeface="微软雅黑"/>
              </a:rPr>
              <a:t>各物理量间的联系</a:t>
            </a:r>
            <a:r>
              <a:rPr dirty="0" sz="2800" spc="-5">
                <a:latin typeface="微软雅黑"/>
                <a:cs typeface="微软雅黑"/>
              </a:rPr>
              <a:t>(</a:t>
            </a:r>
            <a:r>
              <a:rPr dirty="0" sz="2800">
                <a:latin typeface="微软雅黑"/>
                <a:cs typeface="微软雅黑"/>
              </a:rPr>
              <a:t>抓手</a:t>
            </a:r>
            <a:r>
              <a:rPr dirty="0" sz="2800" spc="-5">
                <a:latin typeface="微软雅黑"/>
                <a:cs typeface="微软雅黑"/>
              </a:rPr>
              <a:t>)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44796" y="3907535"/>
            <a:ext cx="467995" cy="251460"/>
          </a:xfrm>
          <a:custGeom>
            <a:avLst/>
            <a:gdLst/>
            <a:ahLst/>
            <a:cxnLst/>
            <a:rect l="l" t="t" r="r" b="b"/>
            <a:pathLst>
              <a:path w="467995" h="251460">
                <a:moveTo>
                  <a:pt x="342900" y="251460"/>
                </a:moveTo>
                <a:lnTo>
                  <a:pt x="342900" y="188975"/>
                </a:lnTo>
                <a:lnTo>
                  <a:pt x="0" y="188975"/>
                </a:lnTo>
                <a:lnTo>
                  <a:pt x="0" y="62484"/>
                </a:lnTo>
                <a:lnTo>
                  <a:pt x="342900" y="62484"/>
                </a:lnTo>
                <a:lnTo>
                  <a:pt x="342900" y="0"/>
                </a:lnTo>
                <a:lnTo>
                  <a:pt x="467867" y="124967"/>
                </a:lnTo>
                <a:lnTo>
                  <a:pt x="342900" y="2514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8700" y="3891508"/>
            <a:ext cx="483870" cy="283210"/>
          </a:xfrm>
          <a:custGeom>
            <a:avLst/>
            <a:gdLst/>
            <a:ahLst/>
            <a:cxnLst/>
            <a:rect l="l" t="t" r="r" b="b"/>
            <a:pathLst>
              <a:path w="483870" h="283210">
                <a:moveTo>
                  <a:pt x="342112" y="78435"/>
                </a:moveTo>
                <a:lnTo>
                  <a:pt x="342112" y="0"/>
                </a:lnTo>
                <a:lnTo>
                  <a:pt x="357441" y="15328"/>
                </a:lnTo>
                <a:lnTo>
                  <a:pt x="354812" y="15328"/>
                </a:lnTo>
                <a:lnTo>
                  <a:pt x="343966" y="19824"/>
                </a:lnTo>
                <a:lnTo>
                  <a:pt x="354812" y="30670"/>
                </a:lnTo>
                <a:lnTo>
                  <a:pt x="354812" y="72085"/>
                </a:lnTo>
                <a:lnTo>
                  <a:pt x="348462" y="72085"/>
                </a:lnTo>
                <a:lnTo>
                  <a:pt x="342112" y="78435"/>
                </a:lnTo>
                <a:close/>
              </a:path>
              <a:path w="483870" h="283210">
                <a:moveTo>
                  <a:pt x="354812" y="30670"/>
                </a:moveTo>
                <a:lnTo>
                  <a:pt x="343966" y="19824"/>
                </a:lnTo>
                <a:lnTo>
                  <a:pt x="354812" y="15328"/>
                </a:lnTo>
                <a:lnTo>
                  <a:pt x="354812" y="30670"/>
                </a:lnTo>
                <a:close/>
              </a:path>
              <a:path w="483870" h="283210">
                <a:moveTo>
                  <a:pt x="465677" y="141535"/>
                </a:moveTo>
                <a:lnTo>
                  <a:pt x="354812" y="30670"/>
                </a:lnTo>
                <a:lnTo>
                  <a:pt x="354812" y="15328"/>
                </a:lnTo>
                <a:lnTo>
                  <a:pt x="357441" y="15328"/>
                </a:lnTo>
                <a:lnTo>
                  <a:pt x="479158" y="137045"/>
                </a:lnTo>
                <a:lnTo>
                  <a:pt x="470166" y="137045"/>
                </a:lnTo>
                <a:lnTo>
                  <a:pt x="465677" y="141535"/>
                </a:lnTo>
                <a:close/>
              </a:path>
              <a:path w="483870" h="283210">
                <a:moveTo>
                  <a:pt x="342112" y="210985"/>
                </a:moveTo>
                <a:lnTo>
                  <a:pt x="0" y="210985"/>
                </a:lnTo>
                <a:lnTo>
                  <a:pt x="0" y="72085"/>
                </a:lnTo>
                <a:lnTo>
                  <a:pt x="342112" y="72085"/>
                </a:lnTo>
                <a:lnTo>
                  <a:pt x="342112" y="78435"/>
                </a:lnTo>
                <a:lnTo>
                  <a:pt x="12700" y="78435"/>
                </a:lnTo>
                <a:lnTo>
                  <a:pt x="6350" y="84785"/>
                </a:lnTo>
                <a:lnTo>
                  <a:pt x="12700" y="84785"/>
                </a:lnTo>
                <a:lnTo>
                  <a:pt x="12700" y="198285"/>
                </a:lnTo>
                <a:lnTo>
                  <a:pt x="6350" y="198285"/>
                </a:lnTo>
                <a:lnTo>
                  <a:pt x="12700" y="204635"/>
                </a:lnTo>
                <a:lnTo>
                  <a:pt x="342112" y="204635"/>
                </a:lnTo>
                <a:lnTo>
                  <a:pt x="342112" y="210985"/>
                </a:lnTo>
                <a:close/>
              </a:path>
              <a:path w="483870" h="283210">
                <a:moveTo>
                  <a:pt x="354812" y="84785"/>
                </a:moveTo>
                <a:lnTo>
                  <a:pt x="12700" y="84785"/>
                </a:lnTo>
                <a:lnTo>
                  <a:pt x="12700" y="78435"/>
                </a:lnTo>
                <a:lnTo>
                  <a:pt x="342112" y="78435"/>
                </a:lnTo>
                <a:lnTo>
                  <a:pt x="348462" y="72085"/>
                </a:lnTo>
                <a:lnTo>
                  <a:pt x="354812" y="72085"/>
                </a:lnTo>
                <a:lnTo>
                  <a:pt x="354812" y="84785"/>
                </a:lnTo>
                <a:close/>
              </a:path>
              <a:path w="483870" h="283210">
                <a:moveTo>
                  <a:pt x="12700" y="84785"/>
                </a:moveTo>
                <a:lnTo>
                  <a:pt x="6350" y="84785"/>
                </a:lnTo>
                <a:lnTo>
                  <a:pt x="12700" y="78435"/>
                </a:lnTo>
                <a:lnTo>
                  <a:pt x="12700" y="84785"/>
                </a:lnTo>
                <a:close/>
              </a:path>
              <a:path w="483870" h="283210">
                <a:moveTo>
                  <a:pt x="470166" y="146024"/>
                </a:moveTo>
                <a:lnTo>
                  <a:pt x="465683" y="141528"/>
                </a:lnTo>
                <a:lnTo>
                  <a:pt x="470166" y="137045"/>
                </a:lnTo>
                <a:lnTo>
                  <a:pt x="470166" y="146024"/>
                </a:lnTo>
                <a:close/>
              </a:path>
              <a:path w="483870" h="283210">
                <a:moveTo>
                  <a:pt x="479146" y="146024"/>
                </a:moveTo>
                <a:lnTo>
                  <a:pt x="470166" y="146024"/>
                </a:lnTo>
                <a:lnTo>
                  <a:pt x="470166" y="137045"/>
                </a:lnTo>
                <a:lnTo>
                  <a:pt x="479158" y="137045"/>
                </a:lnTo>
                <a:lnTo>
                  <a:pt x="483635" y="141535"/>
                </a:lnTo>
                <a:lnTo>
                  <a:pt x="479146" y="146024"/>
                </a:lnTo>
                <a:close/>
              </a:path>
              <a:path w="483870" h="283210">
                <a:moveTo>
                  <a:pt x="357440" y="267741"/>
                </a:moveTo>
                <a:lnTo>
                  <a:pt x="354812" y="267741"/>
                </a:lnTo>
                <a:lnTo>
                  <a:pt x="354812" y="252399"/>
                </a:lnTo>
                <a:lnTo>
                  <a:pt x="465677" y="141535"/>
                </a:lnTo>
                <a:lnTo>
                  <a:pt x="470166" y="146024"/>
                </a:lnTo>
                <a:lnTo>
                  <a:pt x="479146" y="146024"/>
                </a:lnTo>
                <a:lnTo>
                  <a:pt x="357440" y="267741"/>
                </a:lnTo>
                <a:close/>
              </a:path>
              <a:path w="483870" h="283210">
                <a:moveTo>
                  <a:pt x="12700" y="204635"/>
                </a:moveTo>
                <a:lnTo>
                  <a:pt x="6350" y="198285"/>
                </a:lnTo>
                <a:lnTo>
                  <a:pt x="12700" y="198285"/>
                </a:lnTo>
                <a:lnTo>
                  <a:pt x="12700" y="204635"/>
                </a:lnTo>
                <a:close/>
              </a:path>
              <a:path w="483870" h="283210">
                <a:moveTo>
                  <a:pt x="354812" y="210985"/>
                </a:moveTo>
                <a:lnTo>
                  <a:pt x="348462" y="210985"/>
                </a:lnTo>
                <a:lnTo>
                  <a:pt x="342112" y="204635"/>
                </a:lnTo>
                <a:lnTo>
                  <a:pt x="12700" y="204635"/>
                </a:lnTo>
                <a:lnTo>
                  <a:pt x="12700" y="198285"/>
                </a:lnTo>
                <a:lnTo>
                  <a:pt x="354812" y="198285"/>
                </a:lnTo>
                <a:lnTo>
                  <a:pt x="354812" y="210985"/>
                </a:lnTo>
                <a:close/>
              </a:path>
              <a:path w="483870" h="283210">
                <a:moveTo>
                  <a:pt x="342112" y="283070"/>
                </a:moveTo>
                <a:lnTo>
                  <a:pt x="342112" y="204635"/>
                </a:lnTo>
                <a:lnTo>
                  <a:pt x="348462" y="210985"/>
                </a:lnTo>
                <a:lnTo>
                  <a:pt x="354812" y="210985"/>
                </a:lnTo>
                <a:lnTo>
                  <a:pt x="354812" y="252399"/>
                </a:lnTo>
                <a:lnTo>
                  <a:pt x="343966" y="263245"/>
                </a:lnTo>
                <a:lnTo>
                  <a:pt x="354812" y="267741"/>
                </a:lnTo>
                <a:lnTo>
                  <a:pt x="357440" y="267741"/>
                </a:lnTo>
                <a:lnTo>
                  <a:pt x="342112" y="283070"/>
                </a:lnTo>
                <a:close/>
              </a:path>
              <a:path w="483870" h="283210">
                <a:moveTo>
                  <a:pt x="354812" y="267741"/>
                </a:moveTo>
                <a:lnTo>
                  <a:pt x="343966" y="263245"/>
                </a:lnTo>
                <a:lnTo>
                  <a:pt x="354812" y="252399"/>
                </a:lnTo>
                <a:lnTo>
                  <a:pt x="354812" y="26774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42859" y="3889247"/>
            <a:ext cx="539750" cy="289560"/>
          </a:xfrm>
          <a:custGeom>
            <a:avLst/>
            <a:gdLst/>
            <a:ahLst/>
            <a:cxnLst/>
            <a:rect l="l" t="t" r="r" b="b"/>
            <a:pathLst>
              <a:path w="539750" h="289560">
                <a:moveTo>
                  <a:pt x="394716" y="289560"/>
                </a:moveTo>
                <a:lnTo>
                  <a:pt x="394716" y="216407"/>
                </a:lnTo>
                <a:lnTo>
                  <a:pt x="0" y="216407"/>
                </a:lnTo>
                <a:lnTo>
                  <a:pt x="0" y="71627"/>
                </a:lnTo>
                <a:lnTo>
                  <a:pt x="394716" y="71627"/>
                </a:lnTo>
                <a:lnTo>
                  <a:pt x="394716" y="0"/>
                </a:lnTo>
                <a:lnTo>
                  <a:pt x="539496" y="144779"/>
                </a:lnTo>
                <a:lnTo>
                  <a:pt x="394716" y="2895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35875" y="3874046"/>
            <a:ext cx="555625" cy="320040"/>
          </a:xfrm>
          <a:custGeom>
            <a:avLst/>
            <a:gdLst/>
            <a:ahLst/>
            <a:cxnLst/>
            <a:rect l="l" t="t" r="r" b="b"/>
            <a:pathLst>
              <a:path w="555625" h="320039">
                <a:moveTo>
                  <a:pt x="395287" y="87553"/>
                </a:moveTo>
                <a:lnTo>
                  <a:pt x="395287" y="0"/>
                </a:lnTo>
                <a:lnTo>
                  <a:pt x="410616" y="15328"/>
                </a:lnTo>
                <a:lnTo>
                  <a:pt x="407987" y="15328"/>
                </a:lnTo>
                <a:lnTo>
                  <a:pt x="397141" y="19824"/>
                </a:lnTo>
                <a:lnTo>
                  <a:pt x="407987" y="30670"/>
                </a:lnTo>
                <a:lnTo>
                  <a:pt x="407987" y="81203"/>
                </a:lnTo>
                <a:lnTo>
                  <a:pt x="401637" y="81203"/>
                </a:lnTo>
                <a:lnTo>
                  <a:pt x="395287" y="87553"/>
                </a:lnTo>
                <a:close/>
              </a:path>
              <a:path w="555625" h="320039">
                <a:moveTo>
                  <a:pt x="407987" y="30670"/>
                </a:moveTo>
                <a:lnTo>
                  <a:pt x="397141" y="19824"/>
                </a:lnTo>
                <a:lnTo>
                  <a:pt x="407987" y="15328"/>
                </a:lnTo>
                <a:lnTo>
                  <a:pt x="407987" y="30670"/>
                </a:lnTo>
                <a:close/>
              </a:path>
              <a:path w="555625" h="320039">
                <a:moveTo>
                  <a:pt x="537108" y="159791"/>
                </a:moveTo>
                <a:lnTo>
                  <a:pt x="407987" y="30670"/>
                </a:lnTo>
                <a:lnTo>
                  <a:pt x="407987" y="15328"/>
                </a:lnTo>
                <a:lnTo>
                  <a:pt x="410616" y="15328"/>
                </a:lnTo>
                <a:lnTo>
                  <a:pt x="550583" y="155295"/>
                </a:lnTo>
                <a:lnTo>
                  <a:pt x="541604" y="155295"/>
                </a:lnTo>
                <a:lnTo>
                  <a:pt x="537108" y="159791"/>
                </a:lnTo>
                <a:close/>
              </a:path>
              <a:path w="555625" h="320039">
                <a:moveTo>
                  <a:pt x="395287" y="238366"/>
                </a:moveTo>
                <a:lnTo>
                  <a:pt x="0" y="238366"/>
                </a:lnTo>
                <a:lnTo>
                  <a:pt x="0" y="81203"/>
                </a:lnTo>
                <a:lnTo>
                  <a:pt x="395287" y="81203"/>
                </a:lnTo>
                <a:lnTo>
                  <a:pt x="395287" y="87553"/>
                </a:lnTo>
                <a:lnTo>
                  <a:pt x="12700" y="87553"/>
                </a:lnTo>
                <a:lnTo>
                  <a:pt x="6350" y="93903"/>
                </a:lnTo>
                <a:lnTo>
                  <a:pt x="12700" y="93903"/>
                </a:lnTo>
                <a:lnTo>
                  <a:pt x="12700" y="225666"/>
                </a:lnTo>
                <a:lnTo>
                  <a:pt x="6350" y="225666"/>
                </a:lnTo>
                <a:lnTo>
                  <a:pt x="12700" y="232016"/>
                </a:lnTo>
                <a:lnTo>
                  <a:pt x="395287" y="232016"/>
                </a:lnTo>
                <a:lnTo>
                  <a:pt x="395287" y="238366"/>
                </a:lnTo>
                <a:close/>
              </a:path>
              <a:path w="555625" h="320039">
                <a:moveTo>
                  <a:pt x="407987" y="93903"/>
                </a:moveTo>
                <a:lnTo>
                  <a:pt x="12700" y="93903"/>
                </a:lnTo>
                <a:lnTo>
                  <a:pt x="12700" y="87553"/>
                </a:lnTo>
                <a:lnTo>
                  <a:pt x="395287" y="87553"/>
                </a:lnTo>
                <a:lnTo>
                  <a:pt x="401637" y="81203"/>
                </a:lnTo>
                <a:lnTo>
                  <a:pt x="407987" y="81203"/>
                </a:lnTo>
                <a:lnTo>
                  <a:pt x="407987" y="93903"/>
                </a:lnTo>
                <a:close/>
              </a:path>
              <a:path w="555625" h="320039">
                <a:moveTo>
                  <a:pt x="12700" y="93903"/>
                </a:moveTo>
                <a:lnTo>
                  <a:pt x="6350" y="93903"/>
                </a:lnTo>
                <a:lnTo>
                  <a:pt x="12700" y="87553"/>
                </a:lnTo>
                <a:lnTo>
                  <a:pt x="12700" y="93903"/>
                </a:lnTo>
                <a:close/>
              </a:path>
              <a:path w="555625" h="320039">
                <a:moveTo>
                  <a:pt x="541604" y="164287"/>
                </a:moveTo>
                <a:lnTo>
                  <a:pt x="537108" y="159791"/>
                </a:lnTo>
                <a:lnTo>
                  <a:pt x="541604" y="155295"/>
                </a:lnTo>
                <a:lnTo>
                  <a:pt x="541604" y="164287"/>
                </a:lnTo>
                <a:close/>
              </a:path>
              <a:path w="555625" h="320039">
                <a:moveTo>
                  <a:pt x="550583" y="164287"/>
                </a:moveTo>
                <a:lnTo>
                  <a:pt x="541604" y="164287"/>
                </a:lnTo>
                <a:lnTo>
                  <a:pt x="541604" y="155295"/>
                </a:lnTo>
                <a:lnTo>
                  <a:pt x="550583" y="155295"/>
                </a:lnTo>
                <a:lnTo>
                  <a:pt x="555078" y="159791"/>
                </a:lnTo>
                <a:lnTo>
                  <a:pt x="550583" y="164287"/>
                </a:lnTo>
                <a:close/>
              </a:path>
              <a:path w="555625" h="320039">
                <a:moveTo>
                  <a:pt x="410616" y="304253"/>
                </a:moveTo>
                <a:lnTo>
                  <a:pt x="407987" y="304253"/>
                </a:lnTo>
                <a:lnTo>
                  <a:pt x="407987" y="288912"/>
                </a:lnTo>
                <a:lnTo>
                  <a:pt x="537108" y="159791"/>
                </a:lnTo>
                <a:lnTo>
                  <a:pt x="541604" y="164287"/>
                </a:lnTo>
                <a:lnTo>
                  <a:pt x="550583" y="164287"/>
                </a:lnTo>
                <a:lnTo>
                  <a:pt x="410616" y="304253"/>
                </a:lnTo>
                <a:close/>
              </a:path>
              <a:path w="555625" h="320039">
                <a:moveTo>
                  <a:pt x="12700" y="232016"/>
                </a:moveTo>
                <a:lnTo>
                  <a:pt x="6350" y="225666"/>
                </a:lnTo>
                <a:lnTo>
                  <a:pt x="12700" y="225666"/>
                </a:lnTo>
                <a:lnTo>
                  <a:pt x="12700" y="232016"/>
                </a:lnTo>
                <a:close/>
              </a:path>
              <a:path w="555625" h="320039">
                <a:moveTo>
                  <a:pt x="407987" y="238366"/>
                </a:moveTo>
                <a:lnTo>
                  <a:pt x="401637" y="238366"/>
                </a:lnTo>
                <a:lnTo>
                  <a:pt x="395287" y="232016"/>
                </a:lnTo>
                <a:lnTo>
                  <a:pt x="12700" y="232016"/>
                </a:lnTo>
                <a:lnTo>
                  <a:pt x="12700" y="225666"/>
                </a:lnTo>
                <a:lnTo>
                  <a:pt x="407987" y="225666"/>
                </a:lnTo>
                <a:lnTo>
                  <a:pt x="407987" y="238366"/>
                </a:lnTo>
                <a:close/>
              </a:path>
              <a:path w="555625" h="320039">
                <a:moveTo>
                  <a:pt x="395287" y="319582"/>
                </a:moveTo>
                <a:lnTo>
                  <a:pt x="395287" y="232016"/>
                </a:lnTo>
                <a:lnTo>
                  <a:pt x="401637" y="238366"/>
                </a:lnTo>
                <a:lnTo>
                  <a:pt x="407987" y="238366"/>
                </a:lnTo>
                <a:lnTo>
                  <a:pt x="407987" y="288912"/>
                </a:lnTo>
                <a:lnTo>
                  <a:pt x="397141" y="299758"/>
                </a:lnTo>
                <a:lnTo>
                  <a:pt x="407987" y="304253"/>
                </a:lnTo>
                <a:lnTo>
                  <a:pt x="410616" y="304253"/>
                </a:lnTo>
                <a:lnTo>
                  <a:pt x="395287" y="319582"/>
                </a:lnTo>
                <a:close/>
              </a:path>
              <a:path w="555625" h="320039">
                <a:moveTo>
                  <a:pt x="407987" y="304253"/>
                </a:moveTo>
                <a:lnTo>
                  <a:pt x="397141" y="299758"/>
                </a:lnTo>
                <a:lnTo>
                  <a:pt x="407987" y="288912"/>
                </a:lnTo>
                <a:lnTo>
                  <a:pt x="407987" y="30425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98747" y="4422647"/>
            <a:ext cx="361315" cy="216535"/>
          </a:xfrm>
          <a:custGeom>
            <a:avLst/>
            <a:gdLst/>
            <a:ahLst/>
            <a:cxnLst/>
            <a:rect l="l" t="t" r="r" b="b"/>
            <a:pathLst>
              <a:path w="361314" h="216535">
                <a:moveTo>
                  <a:pt x="269748" y="108203"/>
                </a:moveTo>
                <a:lnTo>
                  <a:pt x="89915" y="108203"/>
                </a:lnTo>
                <a:lnTo>
                  <a:pt x="89915" y="0"/>
                </a:lnTo>
                <a:lnTo>
                  <a:pt x="269748" y="0"/>
                </a:lnTo>
                <a:lnTo>
                  <a:pt x="269748" y="108203"/>
                </a:lnTo>
                <a:close/>
              </a:path>
              <a:path w="361314" h="216535">
                <a:moveTo>
                  <a:pt x="179831" y="216407"/>
                </a:moveTo>
                <a:lnTo>
                  <a:pt x="0" y="108203"/>
                </a:lnTo>
                <a:lnTo>
                  <a:pt x="361188" y="108203"/>
                </a:lnTo>
                <a:lnTo>
                  <a:pt x="179831" y="21640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75926" y="4416425"/>
            <a:ext cx="406400" cy="229870"/>
          </a:xfrm>
          <a:custGeom>
            <a:avLst/>
            <a:gdLst/>
            <a:ahLst/>
            <a:cxnLst/>
            <a:rect l="l" t="t" r="r" b="b"/>
            <a:pathLst>
              <a:path w="406400" h="229870">
                <a:moveTo>
                  <a:pt x="106692" y="114300"/>
                </a:moveTo>
                <a:lnTo>
                  <a:pt x="106692" y="0"/>
                </a:lnTo>
                <a:lnTo>
                  <a:pt x="299567" y="0"/>
                </a:lnTo>
                <a:lnTo>
                  <a:pt x="299567" y="6350"/>
                </a:lnTo>
                <a:lnTo>
                  <a:pt x="119392" y="6350"/>
                </a:lnTo>
                <a:lnTo>
                  <a:pt x="113042" y="12700"/>
                </a:lnTo>
                <a:lnTo>
                  <a:pt x="119392" y="12700"/>
                </a:lnTo>
                <a:lnTo>
                  <a:pt x="119392" y="107950"/>
                </a:lnTo>
                <a:lnTo>
                  <a:pt x="113042" y="107950"/>
                </a:lnTo>
                <a:lnTo>
                  <a:pt x="106692" y="114300"/>
                </a:lnTo>
                <a:close/>
              </a:path>
              <a:path w="406400" h="229870">
                <a:moveTo>
                  <a:pt x="119392" y="12700"/>
                </a:moveTo>
                <a:lnTo>
                  <a:pt x="113042" y="12700"/>
                </a:lnTo>
                <a:lnTo>
                  <a:pt x="119392" y="6350"/>
                </a:lnTo>
                <a:lnTo>
                  <a:pt x="119392" y="12700"/>
                </a:lnTo>
                <a:close/>
              </a:path>
              <a:path w="406400" h="229870">
                <a:moveTo>
                  <a:pt x="286867" y="12700"/>
                </a:moveTo>
                <a:lnTo>
                  <a:pt x="119392" y="12700"/>
                </a:lnTo>
                <a:lnTo>
                  <a:pt x="119392" y="6350"/>
                </a:lnTo>
                <a:lnTo>
                  <a:pt x="286867" y="6350"/>
                </a:lnTo>
                <a:lnTo>
                  <a:pt x="286867" y="12700"/>
                </a:lnTo>
                <a:close/>
              </a:path>
              <a:path w="406400" h="229870">
                <a:moveTo>
                  <a:pt x="360355" y="120650"/>
                </a:moveTo>
                <a:lnTo>
                  <a:pt x="286867" y="120650"/>
                </a:lnTo>
                <a:lnTo>
                  <a:pt x="286867" y="6350"/>
                </a:lnTo>
                <a:lnTo>
                  <a:pt x="293217" y="12700"/>
                </a:lnTo>
                <a:lnTo>
                  <a:pt x="299567" y="12700"/>
                </a:lnTo>
                <a:lnTo>
                  <a:pt x="299567" y="107950"/>
                </a:lnTo>
                <a:lnTo>
                  <a:pt x="293217" y="107950"/>
                </a:lnTo>
                <a:lnTo>
                  <a:pt x="299567" y="114300"/>
                </a:lnTo>
                <a:lnTo>
                  <a:pt x="370953" y="114300"/>
                </a:lnTo>
                <a:lnTo>
                  <a:pt x="360355" y="120650"/>
                </a:lnTo>
                <a:close/>
              </a:path>
              <a:path w="406400" h="229870">
                <a:moveTo>
                  <a:pt x="299567" y="12700"/>
                </a:moveTo>
                <a:lnTo>
                  <a:pt x="293217" y="12700"/>
                </a:lnTo>
                <a:lnTo>
                  <a:pt x="286867" y="6350"/>
                </a:lnTo>
                <a:lnTo>
                  <a:pt x="299567" y="6350"/>
                </a:lnTo>
                <a:lnTo>
                  <a:pt x="299567" y="12700"/>
                </a:lnTo>
                <a:close/>
              </a:path>
              <a:path w="406400" h="229870">
                <a:moveTo>
                  <a:pt x="203136" y="229654"/>
                </a:moveTo>
                <a:lnTo>
                  <a:pt x="0" y="107950"/>
                </a:lnTo>
                <a:lnTo>
                  <a:pt x="106692" y="107950"/>
                </a:lnTo>
                <a:lnTo>
                  <a:pt x="106692" y="108851"/>
                </a:lnTo>
                <a:lnTo>
                  <a:pt x="26212" y="108851"/>
                </a:lnTo>
                <a:lnTo>
                  <a:pt x="22948" y="120650"/>
                </a:lnTo>
                <a:lnTo>
                  <a:pt x="45904" y="120650"/>
                </a:lnTo>
                <a:lnTo>
                  <a:pt x="203130" y="214849"/>
                </a:lnTo>
                <a:lnTo>
                  <a:pt x="199872" y="216801"/>
                </a:lnTo>
                <a:lnTo>
                  <a:pt x="224587" y="216801"/>
                </a:lnTo>
                <a:lnTo>
                  <a:pt x="203136" y="229654"/>
                </a:lnTo>
                <a:close/>
              </a:path>
              <a:path w="406400" h="229870">
                <a:moveTo>
                  <a:pt x="119392" y="114300"/>
                </a:moveTo>
                <a:lnTo>
                  <a:pt x="106692" y="114300"/>
                </a:lnTo>
                <a:lnTo>
                  <a:pt x="113042" y="107950"/>
                </a:lnTo>
                <a:lnTo>
                  <a:pt x="119392" y="107950"/>
                </a:lnTo>
                <a:lnTo>
                  <a:pt x="119392" y="114300"/>
                </a:lnTo>
                <a:close/>
              </a:path>
              <a:path w="406400" h="229870">
                <a:moveTo>
                  <a:pt x="299567" y="114300"/>
                </a:moveTo>
                <a:lnTo>
                  <a:pt x="293217" y="107950"/>
                </a:lnTo>
                <a:lnTo>
                  <a:pt x="299567" y="107950"/>
                </a:lnTo>
                <a:lnTo>
                  <a:pt x="299567" y="114300"/>
                </a:lnTo>
                <a:close/>
              </a:path>
              <a:path w="406400" h="229870">
                <a:moveTo>
                  <a:pt x="370953" y="114300"/>
                </a:moveTo>
                <a:lnTo>
                  <a:pt x="299567" y="114300"/>
                </a:lnTo>
                <a:lnTo>
                  <a:pt x="299567" y="107950"/>
                </a:lnTo>
                <a:lnTo>
                  <a:pt x="406260" y="107950"/>
                </a:lnTo>
                <a:lnTo>
                  <a:pt x="404755" y="108851"/>
                </a:lnTo>
                <a:lnTo>
                  <a:pt x="380047" y="108851"/>
                </a:lnTo>
                <a:lnTo>
                  <a:pt x="370953" y="114300"/>
                </a:lnTo>
                <a:close/>
              </a:path>
              <a:path w="406400" h="229870">
                <a:moveTo>
                  <a:pt x="45904" y="120650"/>
                </a:moveTo>
                <a:lnTo>
                  <a:pt x="22948" y="120650"/>
                </a:lnTo>
                <a:lnTo>
                  <a:pt x="26212" y="108851"/>
                </a:lnTo>
                <a:lnTo>
                  <a:pt x="45904" y="120650"/>
                </a:lnTo>
                <a:close/>
              </a:path>
              <a:path w="406400" h="229870">
                <a:moveTo>
                  <a:pt x="119392" y="120650"/>
                </a:moveTo>
                <a:lnTo>
                  <a:pt x="45904" y="120650"/>
                </a:lnTo>
                <a:lnTo>
                  <a:pt x="26212" y="108851"/>
                </a:lnTo>
                <a:lnTo>
                  <a:pt x="106692" y="108851"/>
                </a:lnTo>
                <a:lnTo>
                  <a:pt x="106692" y="114300"/>
                </a:lnTo>
                <a:lnTo>
                  <a:pt x="119392" y="114300"/>
                </a:lnTo>
                <a:lnTo>
                  <a:pt x="119392" y="120650"/>
                </a:lnTo>
                <a:close/>
              </a:path>
              <a:path w="406400" h="229870">
                <a:moveTo>
                  <a:pt x="224587" y="216801"/>
                </a:moveTo>
                <a:lnTo>
                  <a:pt x="206387" y="216801"/>
                </a:lnTo>
                <a:lnTo>
                  <a:pt x="203130" y="214849"/>
                </a:lnTo>
                <a:lnTo>
                  <a:pt x="380047" y="108851"/>
                </a:lnTo>
                <a:lnTo>
                  <a:pt x="383311" y="120650"/>
                </a:lnTo>
                <a:lnTo>
                  <a:pt x="385064" y="120650"/>
                </a:lnTo>
                <a:lnTo>
                  <a:pt x="224587" y="216801"/>
                </a:lnTo>
                <a:close/>
              </a:path>
              <a:path w="406400" h="229870">
                <a:moveTo>
                  <a:pt x="385064" y="120650"/>
                </a:moveTo>
                <a:lnTo>
                  <a:pt x="383311" y="120650"/>
                </a:lnTo>
                <a:lnTo>
                  <a:pt x="380047" y="108851"/>
                </a:lnTo>
                <a:lnTo>
                  <a:pt x="404755" y="108851"/>
                </a:lnTo>
                <a:lnTo>
                  <a:pt x="385064" y="120650"/>
                </a:lnTo>
                <a:close/>
              </a:path>
              <a:path w="406400" h="229870">
                <a:moveTo>
                  <a:pt x="206387" y="216801"/>
                </a:moveTo>
                <a:lnTo>
                  <a:pt x="199872" y="216801"/>
                </a:lnTo>
                <a:lnTo>
                  <a:pt x="203130" y="214849"/>
                </a:lnTo>
                <a:lnTo>
                  <a:pt x="206387" y="21680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05694" y="3744556"/>
            <a:ext cx="20955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25" i="1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89464" y="3767137"/>
            <a:ext cx="614680" cy="572770"/>
          </a:xfrm>
          <a:custGeom>
            <a:avLst/>
            <a:gdLst/>
            <a:ahLst/>
            <a:cxnLst/>
            <a:rect l="l" t="t" r="r" b="b"/>
            <a:pathLst>
              <a:path w="614679" h="572770">
                <a:moveTo>
                  <a:pt x="525170" y="571500"/>
                </a:moveTo>
                <a:lnTo>
                  <a:pt x="88938" y="571500"/>
                </a:lnTo>
                <a:lnTo>
                  <a:pt x="68795" y="566420"/>
                </a:lnTo>
                <a:lnTo>
                  <a:pt x="64020" y="563879"/>
                </a:lnTo>
                <a:lnTo>
                  <a:pt x="59359" y="562610"/>
                </a:lnTo>
                <a:lnTo>
                  <a:pt x="54838" y="560070"/>
                </a:lnTo>
                <a:lnTo>
                  <a:pt x="50431" y="557529"/>
                </a:lnTo>
                <a:lnTo>
                  <a:pt x="46177" y="554989"/>
                </a:lnTo>
                <a:lnTo>
                  <a:pt x="42049" y="551179"/>
                </a:lnTo>
                <a:lnTo>
                  <a:pt x="38087" y="548639"/>
                </a:lnTo>
                <a:lnTo>
                  <a:pt x="34277" y="544829"/>
                </a:lnTo>
                <a:lnTo>
                  <a:pt x="30632" y="542289"/>
                </a:lnTo>
                <a:lnTo>
                  <a:pt x="27165" y="538479"/>
                </a:lnTo>
                <a:lnTo>
                  <a:pt x="23863" y="534670"/>
                </a:lnTo>
                <a:lnTo>
                  <a:pt x="20739" y="530860"/>
                </a:lnTo>
                <a:lnTo>
                  <a:pt x="17818" y="525779"/>
                </a:lnTo>
                <a:lnTo>
                  <a:pt x="15087" y="521970"/>
                </a:lnTo>
                <a:lnTo>
                  <a:pt x="12560" y="516889"/>
                </a:lnTo>
                <a:lnTo>
                  <a:pt x="10236" y="513079"/>
                </a:lnTo>
                <a:lnTo>
                  <a:pt x="8127" y="508000"/>
                </a:lnTo>
                <a:lnTo>
                  <a:pt x="6248" y="502920"/>
                </a:lnTo>
                <a:lnTo>
                  <a:pt x="4597" y="499110"/>
                </a:lnTo>
                <a:lnTo>
                  <a:pt x="3175" y="494029"/>
                </a:lnTo>
                <a:lnTo>
                  <a:pt x="2006" y="488950"/>
                </a:lnTo>
                <a:lnTo>
                  <a:pt x="1079" y="483870"/>
                </a:lnTo>
                <a:lnTo>
                  <a:pt x="406" y="477520"/>
                </a:lnTo>
                <a:lnTo>
                  <a:pt x="0" y="472439"/>
                </a:lnTo>
                <a:lnTo>
                  <a:pt x="0" y="99060"/>
                </a:lnTo>
                <a:lnTo>
                  <a:pt x="10236" y="58420"/>
                </a:lnTo>
                <a:lnTo>
                  <a:pt x="12560" y="54610"/>
                </a:lnTo>
                <a:lnTo>
                  <a:pt x="15087" y="49529"/>
                </a:lnTo>
                <a:lnTo>
                  <a:pt x="42049" y="20320"/>
                </a:lnTo>
                <a:lnTo>
                  <a:pt x="46177" y="17779"/>
                </a:lnTo>
                <a:lnTo>
                  <a:pt x="50431" y="13970"/>
                </a:lnTo>
                <a:lnTo>
                  <a:pt x="54838" y="11429"/>
                </a:lnTo>
                <a:lnTo>
                  <a:pt x="59359" y="10160"/>
                </a:lnTo>
                <a:lnTo>
                  <a:pt x="64020" y="7620"/>
                </a:lnTo>
                <a:lnTo>
                  <a:pt x="68795" y="6350"/>
                </a:lnTo>
                <a:lnTo>
                  <a:pt x="73685" y="3810"/>
                </a:lnTo>
                <a:lnTo>
                  <a:pt x="88938" y="0"/>
                </a:lnTo>
                <a:lnTo>
                  <a:pt x="525170" y="0"/>
                </a:lnTo>
                <a:lnTo>
                  <a:pt x="540423" y="3810"/>
                </a:lnTo>
                <a:lnTo>
                  <a:pt x="545312" y="6350"/>
                </a:lnTo>
                <a:lnTo>
                  <a:pt x="550087" y="7620"/>
                </a:lnTo>
                <a:lnTo>
                  <a:pt x="554748" y="10160"/>
                </a:lnTo>
                <a:lnTo>
                  <a:pt x="559269" y="11429"/>
                </a:lnTo>
                <a:lnTo>
                  <a:pt x="563676" y="13970"/>
                </a:lnTo>
                <a:lnTo>
                  <a:pt x="567931" y="17779"/>
                </a:lnTo>
                <a:lnTo>
                  <a:pt x="572046" y="20320"/>
                </a:lnTo>
                <a:lnTo>
                  <a:pt x="576021" y="22860"/>
                </a:lnTo>
                <a:lnTo>
                  <a:pt x="579831" y="26670"/>
                </a:lnTo>
                <a:lnTo>
                  <a:pt x="581046" y="27939"/>
                </a:lnTo>
                <a:lnTo>
                  <a:pt x="97434" y="27939"/>
                </a:lnTo>
                <a:lnTo>
                  <a:pt x="92887" y="29210"/>
                </a:lnTo>
                <a:lnTo>
                  <a:pt x="89839" y="29210"/>
                </a:lnTo>
                <a:lnTo>
                  <a:pt x="85445" y="30479"/>
                </a:lnTo>
                <a:lnTo>
                  <a:pt x="86131" y="30479"/>
                </a:lnTo>
                <a:lnTo>
                  <a:pt x="81826" y="31750"/>
                </a:lnTo>
                <a:lnTo>
                  <a:pt x="82511" y="31750"/>
                </a:lnTo>
                <a:lnTo>
                  <a:pt x="78282" y="33020"/>
                </a:lnTo>
                <a:lnTo>
                  <a:pt x="78955" y="33020"/>
                </a:lnTo>
                <a:lnTo>
                  <a:pt x="74828" y="34289"/>
                </a:lnTo>
                <a:lnTo>
                  <a:pt x="75476" y="34289"/>
                </a:lnTo>
                <a:lnTo>
                  <a:pt x="71450" y="35560"/>
                </a:lnTo>
                <a:lnTo>
                  <a:pt x="72085" y="35560"/>
                </a:lnTo>
                <a:lnTo>
                  <a:pt x="68173" y="36829"/>
                </a:lnTo>
                <a:lnTo>
                  <a:pt x="68783" y="36829"/>
                </a:lnTo>
                <a:lnTo>
                  <a:pt x="64973" y="39370"/>
                </a:lnTo>
                <a:lnTo>
                  <a:pt x="65570" y="39370"/>
                </a:lnTo>
                <a:lnTo>
                  <a:pt x="61887" y="40639"/>
                </a:lnTo>
                <a:lnTo>
                  <a:pt x="62458" y="40639"/>
                </a:lnTo>
                <a:lnTo>
                  <a:pt x="58889" y="43179"/>
                </a:lnTo>
                <a:lnTo>
                  <a:pt x="59448" y="43179"/>
                </a:lnTo>
                <a:lnTo>
                  <a:pt x="56019" y="45720"/>
                </a:lnTo>
                <a:lnTo>
                  <a:pt x="56540" y="45720"/>
                </a:lnTo>
                <a:lnTo>
                  <a:pt x="54895" y="46989"/>
                </a:lnTo>
                <a:lnTo>
                  <a:pt x="53746" y="46989"/>
                </a:lnTo>
                <a:lnTo>
                  <a:pt x="51646" y="49529"/>
                </a:lnTo>
                <a:lnTo>
                  <a:pt x="51079" y="49529"/>
                </a:lnTo>
                <a:lnTo>
                  <a:pt x="48082" y="53339"/>
                </a:lnTo>
                <a:lnTo>
                  <a:pt x="48539" y="53339"/>
                </a:lnTo>
                <a:lnTo>
                  <a:pt x="45681" y="55879"/>
                </a:lnTo>
                <a:lnTo>
                  <a:pt x="46113" y="55879"/>
                </a:lnTo>
                <a:lnTo>
                  <a:pt x="43421" y="58420"/>
                </a:lnTo>
                <a:lnTo>
                  <a:pt x="43827" y="58420"/>
                </a:lnTo>
                <a:lnTo>
                  <a:pt x="42142" y="60960"/>
                </a:lnTo>
                <a:lnTo>
                  <a:pt x="41681" y="60960"/>
                </a:lnTo>
                <a:lnTo>
                  <a:pt x="39331" y="64770"/>
                </a:lnTo>
                <a:lnTo>
                  <a:pt x="39687" y="64770"/>
                </a:lnTo>
                <a:lnTo>
                  <a:pt x="38231" y="67310"/>
                </a:lnTo>
                <a:lnTo>
                  <a:pt x="37833" y="67310"/>
                </a:lnTo>
                <a:lnTo>
                  <a:pt x="35826" y="71120"/>
                </a:lnTo>
                <a:lnTo>
                  <a:pt x="36131" y="71120"/>
                </a:lnTo>
                <a:lnTo>
                  <a:pt x="34315" y="74929"/>
                </a:lnTo>
                <a:lnTo>
                  <a:pt x="34582" y="74929"/>
                </a:lnTo>
                <a:lnTo>
                  <a:pt x="33498" y="77470"/>
                </a:lnTo>
                <a:lnTo>
                  <a:pt x="33197" y="77470"/>
                </a:lnTo>
                <a:lnTo>
                  <a:pt x="32131" y="81279"/>
                </a:lnTo>
                <a:lnTo>
                  <a:pt x="31978" y="81279"/>
                </a:lnTo>
                <a:lnTo>
                  <a:pt x="30759" y="85089"/>
                </a:lnTo>
                <a:lnTo>
                  <a:pt x="30937" y="85089"/>
                </a:lnTo>
                <a:lnTo>
                  <a:pt x="29921" y="88900"/>
                </a:lnTo>
                <a:lnTo>
                  <a:pt x="30073" y="88900"/>
                </a:lnTo>
                <a:lnTo>
                  <a:pt x="29273" y="92710"/>
                </a:lnTo>
                <a:lnTo>
                  <a:pt x="28803" y="96520"/>
                </a:lnTo>
                <a:lnTo>
                  <a:pt x="28642" y="99060"/>
                </a:lnTo>
                <a:lnTo>
                  <a:pt x="28562" y="100329"/>
                </a:lnTo>
                <a:lnTo>
                  <a:pt x="28524" y="471170"/>
                </a:lnTo>
                <a:lnTo>
                  <a:pt x="28879" y="474979"/>
                </a:lnTo>
                <a:lnTo>
                  <a:pt x="29375" y="480060"/>
                </a:lnTo>
                <a:lnTo>
                  <a:pt x="29540" y="480060"/>
                </a:lnTo>
                <a:lnTo>
                  <a:pt x="30073" y="482600"/>
                </a:lnTo>
                <a:lnTo>
                  <a:pt x="29921" y="482600"/>
                </a:lnTo>
                <a:lnTo>
                  <a:pt x="30937" y="486410"/>
                </a:lnTo>
                <a:lnTo>
                  <a:pt x="30759" y="486410"/>
                </a:lnTo>
                <a:lnTo>
                  <a:pt x="31978" y="490220"/>
                </a:lnTo>
                <a:lnTo>
                  <a:pt x="31775" y="490220"/>
                </a:lnTo>
                <a:lnTo>
                  <a:pt x="33197" y="494029"/>
                </a:lnTo>
                <a:lnTo>
                  <a:pt x="33362" y="494029"/>
                </a:lnTo>
                <a:lnTo>
                  <a:pt x="34582" y="497839"/>
                </a:lnTo>
                <a:lnTo>
                  <a:pt x="34920" y="497839"/>
                </a:lnTo>
                <a:lnTo>
                  <a:pt x="36131" y="500379"/>
                </a:lnTo>
                <a:lnTo>
                  <a:pt x="35826" y="500379"/>
                </a:lnTo>
                <a:lnTo>
                  <a:pt x="37833" y="504189"/>
                </a:lnTo>
                <a:lnTo>
                  <a:pt x="38231" y="504189"/>
                </a:lnTo>
                <a:lnTo>
                  <a:pt x="39687" y="506729"/>
                </a:lnTo>
                <a:lnTo>
                  <a:pt x="39331" y="506729"/>
                </a:lnTo>
                <a:lnTo>
                  <a:pt x="41681" y="510539"/>
                </a:lnTo>
                <a:lnTo>
                  <a:pt x="42142" y="510539"/>
                </a:lnTo>
                <a:lnTo>
                  <a:pt x="43827" y="513079"/>
                </a:lnTo>
                <a:lnTo>
                  <a:pt x="43421" y="513079"/>
                </a:lnTo>
                <a:lnTo>
                  <a:pt x="46113" y="516889"/>
                </a:lnTo>
                <a:lnTo>
                  <a:pt x="46634" y="516889"/>
                </a:lnTo>
                <a:lnTo>
                  <a:pt x="48539" y="519429"/>
                </a:lnTo>
                <a:lnTo>
                  <a:pt x="49081" y="519429"/>
                </a:lnTo>
                <a:lnTo>
                  <a:pt x="51079" y="521970"/>
                </a:lnTo>
                <a:lnTo>
                  <a:pt x="51646" y="521970"/>
                </a:lnTo>
                <a:lnTo>
                  <a:pt x="53746" y="524510"/>
                </a:lnTo>
                <a:lnTo>
                  <a:pt x="54347" y="524510"/>
                </a:lnTo>
                <a:lnTo>
                  <a:pt x="56540" y="527050"/>
                </a:lnTo>
                <a:lnTo>
                  <a:pt x="57734" y="527050"/>
                </a:lnTo>
                <a:lnTo>
                  <a:pt x="59448" y="528320"/>
                </a:lnTo>
                <a:lnTo>
                  <a:pt x="58889" y="528320"/>
                </a:lnTo>
                <a:lnTo>
                  <a:pt x="62458" y="530860"/>
                </a:lnTo>
                <a:lnTo>
                  <a:pt x="61887" y="530860"/>
                </a:lnTo>
                <a:lnTo>
                  <a:pt x="65570" y="533400"/>
                </a:lnTo>
                <a:lnTo>
                  <a:pt x="66878" y="533400"/>
                </a:lnTo>
                <a:lnTo>
                  <a:pt x="68783" y="534670"/>
                </a:lnTo>
                <a:lnTo>
                  <a:pt x="68173" y="534670"/>
                </a:lnTo>
                <a:lnTo>
                  <a:pt x="72085" y="535939"/>
                </a:lnTo>
                <a:lnTo>
                  <a:pt x="71450" y="535939"/>
                </a:lnTo>
                <a:lnTo>
                  <a:pt x="75476" y="538479"/>
                </a:lnTo>
                <a:lnTo>
                  <a:pt x="76892" y="538479"/>
                </a:lnTo>
                <a:lnTo>
                  <a:pt x="78955" y="539750"/>
                </a:lnTo>
                <a:lnTo>
                  <a:pt x="78282" y="539750"/>
                </a:lnTo>
                <a:lnTo>
                  <a:pt x="82511" y="541020"/>
                </a:lnTo>
                <a:lnTo>
                  <a:pt x="85445" y="541020"/>
                </a:lnTo>
                <a:lnTo>
                  <a:pt x="89839" y="542289"/>
                </a:lnTo>
                <a:lnTo>
                  <a:pt x="89141" y="542289"/>
                </a:lnTo>
                <a:lnTo>
                  <a:pt x="93599" y="543560"/>
                </a:lnTo>
                <a:lnTo>
                  <a:pt x="581653" y="543560"/>
                </a:lnTo>
                <a:lnTo>
                  <a:pt x="579831" y="544829"/>
                </a:lnTo>
                <a:lnTo>
                  <a:pt x="576021" y="548639"/>
                </a:lnTo>
                <a:lnTo>
                  <a:pt x="572046" y="551179"/>
                </a:lnTo>
                <a:lnTo>
                  <a:pt x="567931" y="554989"/>
                </a:lnTo>
                <a:lnTo>
                  <a:pt x="563676" y="557529"/>
                </a:lnTo>
                <a:lnTo>
                  <a:pt x="559269" y="560070"/>
                </a:lnTo>
                <a:lnTo>
                  <a:pt x="554748" y="562610"/>
                </a:lnTo>
                <a:lnTo>
                  <a:pt x="550087" y="563879"/>
                </a:lnTo>
                <a:lnTo>
                  <a:pt x="545312" y="566420"/>
                </a:lnTo>
                <a:lnTo>
                  <a:pt x="525170" y="571500"/>
                </a:lnTo>
                <a:close/>
              </a:path>
              <a:path w="614679" h="572770">
                <a:moveTo>
                  <a:pt x="560857" y="48260"/>
                </a:moveTo>
                <a:lnTo>
                  <a:pt x="557568" y="45720"/>
                </a:lnTo>
                <a:lnTo>
                  <a:pt x="558088" y="45720"/>
                </a:lnTo>
                <a:lnTo>
                  <a:pt x="554659" y="43179"/>
                </a:lnTo>
                <a:lnTo>
                  <a:pt x="555218" y="43179"/>
                </a:lnTo>
                <a:lnTo>
                  <a:pt x="551649" y="40639"/>
                </a:lnTo>
                <a:lnTo>
                  <a:pt x="552221" y="40639"/>
                </a:lnTo>
                <a:lnTo>
                  <a:pt x="548538" y="39370"/>
                </a:lnTo>
                <a:lnTo>
                  <a:pt x="549135" y="39370"/>
                </a:lnTo>
                <a:lnTo>
                  <a:pt x="545325" y="36829"/>
                </a:lnTo>
                <a:lnTo>
                  <a:pt x="545934" y="36829"/>
                </a:lnTo>
                <a:lnTo>
                  <a:pt x="542023" y="35560"/>
                </a:lnTo>
                <a:lnTo>
                  <a:pt x="542658" y="35560"/>
                </a:lnTo>
                <a:lnTo>
                  <a:pt x="538632" y="34289"/>
                </a:lnTo>
                <a:lnTo>
                  <a:pt x="539280" y="34289"/>
                </a:lnTo>
                <a:lnTo>
                  <a:pt x="535152" y="33020"/>
                </a:lnTo>
                <a:lnTo>
                  <a:pt x="535813" y="33020"/>
                </a:lnTo>
                <a:lnTo>
                  <a:pt x="531596" y="31750"/>
                </a:lnTo>
                <a:lnTo>
                  <a:pt x="532282" y="31750"/>
                </a:lnTo>
                <a:lnTo>
                  <a:pt x="527977" y="30479"/>
                </a:lnTo>
                <a:lnTo>
                  <a:pt x="528662" y="30479"/>
                </a:lnTo>
                <a:lnTo>
                  <a:pt x="524268" y="29210"/>
                </a:lnTo>
                <a:lnTo>
                  <a:pt x="521208" y="29210"/>
                </a:lnTo>
                <a:lnTo>
                  <a:pt x="516674" y="27939"/>
                </a:lnTo>
                <a:lnTo>
                  <a:pt x="581046" y="27939"/>
                </a:lnTo>
                <a:lnTo>
                  <a:pt x="597200" y="46989"/>
                </a:lnTo>
                <a:lnTo>
                  <a:pt x="560362" y="46989"/>
                </a:lnTo>
                <a:lnTo>
                  <a:pt x="560857" y="48260"/>
                </a:lnTo>
                <a:close/>
              </a:path>
              <a:path w="614679" h="572770">
                <a:moveTo>
                  <a:pt x="53251" y="48260"/>
                </a:moveTo>
                <a:lnTo>
                  <a:pt x="53746" y="46989"/>
                </a:lnTo>
                <a:lnTo>
                  <a:pt x="54895" y="46989"/>
                </a:lnTo>
                <a:lnTo>
                  <a:pt x="53251" y="48260"/>
                </a:lnTo>
                <a:close/>
              </a:path>
              <a:path w="614679" h="572770">
                <a:moveTo>
                  <a:pt x="563511" y="50800"/>
                </a:moveTo>
                <a:lnTo>
                  <a:pt x="560362" y="46989"/>
                </a:lnTo>
                <a:lnTo>
                  <a:pt x="597200" y="46989"/>
                </a:lnTo>
                <a:lnTo>
                  <a:pt x="599020" y="49529"/>
                </a:lnTo>
                <a:lnTo>
                  <a:pt x="563029" y="49529"/>
                </a:lnTo>
                <a:lnTo>
                  <a:pt x="563511" y="50800"/>
                </a:lnTo>
                <a:close/>
              </a:path>
              <a:path w="614679" h="572770">
                <a:moveTo>
                  <a:pt x="50596" y="50800"/>
                </a:moveTo>
                <a:lnTo>
                  <a:pt x="51079" y="49529"/>
                </a:lnTo>
                <a:lnTo>
                  <a:pt x="51646" y="49529"/>
                </a:lnTo>
                <a:lnTo>
                  <a:pt x="50596" y="50800"/>
                </a:lnTo>
                <a:close/>
              </a:path>
              <a:path w="614679" h="572770">
                <a:moveTo>
                  <a:pt x="572808" y="62229"/>
                </a:moveTo>
                <a:lnTo>
                  <a:pt x="570280" y="58420"/>
                </a:lnTo>
                <a:lnTo>
                  <a:pt x="570687" y="58420"/>
                </a:lnTo>
                <a:lnTo>
                  <a:pt x="567994" y="55879"/>
                </a:lnTo>
                <a:lnTo>
                  <a:pt x="568426" y="55879"/>
                </a:lnTo>
                <a:lnTo>
                  <a:pt x="565569" y="53339"/>
                </a:lnTo>
                <a:lnTo>
                  <a:pt x="566026" y="53339"/>
                </a:lnTo>
                <a:lnTo>
                  <a:pt x="563029" y="49529"/>
                </a:lnTo>
                <a:lnTo>
                  <a:pt x="599020" y="49529"/>
                </a:lnTo>
                <a:lnTo>
                  <a:pt x="601548" y="54610"/>
                </a:lnTo>
                <a:lnTo>
                  <a:pt x="603872" y="58420"/>
                </a:lnTo>
                <a:lnTo>
                  <a:pt x="604926" y="60960"/>
                </a:lnTo>
                <a:lnTo>
                  <a:pt x="572414" y="60960"/>
                </a:lnTo>
                <a:lnTo>
                  <a:pt x="572808" y="62229"/>
                </a:lnTo>
                <a:close/>
              </a:path>
              <a:path w="614679" h="572770">
                <a:moveTo>
                  <a:pt x="41300" y="62229"/>
                </a:moveTo>
                <a:lnTo>
                  <a:pt x="41681" y="60960"/>
                </a:lnTo>
                <a:lnTo>
                  <a:pt x="42142" y="60960"/>
                </a:lnTo>
                <a:lnTo>
                  <a:pt x="41300" y="62229"/>
                </a:lnTo>
                <a:close/>
              </a:path>
              <a:path w="614679" h="572770">
                <a:moveTo>
                  <a:pt x="576605" y="68579"/>
                </a:moveTo>
                <a:lnTo>
                  <a:pt x="574421" y="64770"/>
                </a:lnTo>
                <a:lnTo>
                  <a:pt x="574776" y="64770"/>
                </a:lnTo>
                <a:lnTo>
                  <a:pt x="572414" y="60960"/>
                </a:lnTo>
                <a:lnTo>
                  <a:pt x="604926" y="60960"/>
                </a:lnTo>
                <a:lnTo>
                  <a:pt x="605980" y="63500"/>
                </a:lnTo>
                <a:lnTo>
                  <a:pt x="607390" y="67310"/>
                </a:lnTo>
                <a:lnTo>
                  <a:pt x="576275" y="67310"/>
                </a:lnTo>
                <a:lnTo>
                  <a:pt x="576605" y="68579"/>
                </a:lnTo>
                <a:close/>
              </a:path>
              <a:path w="614679" h="572770">
                <a:moveTo>
                  <a:pt x="37503" y="68579"/>
                </a:moveTo>
                <a:lnTo>
                  <a:pt x="37833" y="67310"/>
                </a:lnTo>
                <a:lnTo>
                  <a:pt x="38231" y="67310"/>
                </a:lnTo>
                <a:lnTo>
                  <a:pt x="37503" y="68579"/>
                </a:lnTo>
                <a:close/>
              </a:path>
              <a:path w="614679" h="572770">
                <a:moveTo>
                  <a:pt x="581151" y="78739"/>
                </a:moveTo>
                <a:lnTo>
                  <a:pt x="579526" y="74929"/>
                </a:lnTo>
                <a:lnTo>
                  <a:pt x="579793" y="74929"/>
                </a:lnTo>
                <a:lnTo>
                  <a:pt x="577976" y="71120"/>
                </a:lnTo>
                <a:lnTo>
                  <a:pt x="578281" y="71120"/>
                </a:lnTo>
                <a:lnTo>
                  <a:pt x="576275" y="67310"/>
                </a:lnTo>
                <a:lnTo>
                  <a:pt x="607390" y="67310"/>
                </a:lnTo>
                <a:lnTo>
                  <a:pt x="607860" y="68579"/>
                </a:lnTo>
                <a:lnTo>
                  <a:pt x="609511" y="73660"/>
                </a:lnTo>
                <a:lnTo>
                  <a:pt x="610577" y="77470"/>
                </a:lnTo>
                <a:lnTo>
                  <a:pt x="580910" y="77470"/>
                </a:lnTo>
                <a:lnTo>
                  <a:pt x="581151" y="78739"/>
                </a:lnTo>
                <a:close/>
              </a:path>
              <a:path w="614679" h="572770">
                <a:moveTo>
                  <a:pt x="32956" y="78739"/>
                </a:moveTo>
                <a:lnTo>
                  <a:pt x="33197" y="77470"/>
                </a:lnTo>
                <a:lnTo>
                  <a:pt x="33498" y="77470"/>
                </a:lnTo>
                <a:lnTo>
                  <a:pt x="32956" y="78739"/>
                </a:lnTo>
                <a:close/>
              </a:path>
              <a:path w="614679" h="572770">
                <a:moveTo>
                  <a:pt x="582333" y="82550"/>
                </a:moveTo>
                <a:lnTo>
                  <a:pt x="580910" y="77470"/>
                </a:lnTo>
                <a:lnTo>
                  <a:pt x="610577" y="77470"/>
                </a:lnTo>
                <a:lnTo>
                  <a:pt x="610933" y="78739"/>
                </a:lnTo>
                <a:lnTo>
                  <a:pt x="611517" y="81279"/>
                </a:lnTo>
                <a:lnTo>
                  <a:pt x="582129" y="81279"/>
                </a:lnTo>
                <a:lnTo>
                  <a:pt x="582333" y="82550"/>
                </a:lnTo>
                <a:close/>
              </a:path>
              <a:path w="614679" h="572770">
                <a:moveTo>
                  <a:pt x="31775" y="82550"/>
                </a:moveTo>
                <a:lnTo>
                  <a:pt x="31978" y="81279"/>
                </a:lnTo>
                <a:lnTo>
                  <a:pt x="32131" y="81279"/>
                </a:lnTo>
                <a:lnTo>
                  <a:pt x="31775" y="82550"/>
                </a:lnTo>
                <a:close/>
              </a:path>
              <a:path w="614679" h="572770">
                <a:moveTo>
                  <a:pt x="613432" y="480060"/>
                </a:moveTo>
                <a:lnTo>
                  <a:pt x="584733" y="480060"/>
                </a:lnTo>
                <a:lnTo>
                  <a:pt x="585304" y="474979"/>
                </a:lnTo>
                <a:lnTo>
                  <a:pt x="585584" y="471170"/>
                </a:lnTo>
                <a:lnTo>
                  <a:pt x="585546" y="100329"/>
                </a:lnTo>
                <a:lnTo>
                  <a:pt x="585465" y="99060"/>
                </a:lnTo>
                <a:lnTo>
                  <a:pt x="585228" y="96520"/>
                </a:lnTo>
                <a:lnTo>
                  <a:pt x="584733" y="92710"/>
                </a:lnTo>
                <a:lnTo>
                  <a:pt x="584034" y="88900"/>
                </a:lnTo>
                <a:lnTo>
                  <a:pt x="584187" y="88900"/>
                </a:lnTo>
                <a:lnTo>
                  <a:pt x="583171" y="85089"/>
                </a:lnTo>
                <a:lnTo>
                  <a:pt x="583349" y="85089"/>
                </a:lnTo>
                <a:lnTo>
                  <a:pt x="582129" y="81279"/>
                </a:lnTo>
                <a:lnTo>
                  <a:pt x="611517" y="81279"/>
                </a:lnTo>
                <a:lnTo>
                  <a:pt x="612101" y="83820"/>
                </a:lnTo>
                <a:lnTo>
                  <a:pt x="613028" y="88900"/>
                </a:lnTo>
                <a:lnTo>
                  <a:pt x="613702" y="93979"/>
                </a:lnTo>
                <a:lnTo>
                  <a:pt x="614108" y="99060"/>
                </a:lnTo>
                <a:lnTo>
                  <a:pt x="614108" y="472439"/>
                </a:lnTo>
                <a:lnTo>
                  <a:pt x="613702" y="477520"/>
                </a:lnTo>
                <a:lnTo>
                  <a:pt x="613432" y="480060"/>
                </a:lnTo>
                <a:close/>
              </a:path>
              <a:path w="614679" h="572770">
                <a:moveTo>
                  <a:pt x="29540" y="480060"/>
                </a:moveTo>
                <a:lnTo>
                  <a:pt x="29375" y="480060"/>
                </a:lnTo>
                <a:lnTo>
                  <a:pt x="29273" y="478789"/>
                </a:lnTo>
                <a:lnTo>
                  <a:pt x="29540" y="480060"/>
                </a:lnTo>
                <a:close/>
              </a:path>
              <a:path w="614679" h="572770">
                <a:moveTo>
                  <a:pt x="610933" y="494029"/>
                </a:moveTo>
                <a:lnTo>
                  <a:pt x="580910" y="494029"/>
                </a:lnTo>
                <a:lnTo>
                  <a:pt x="582333" y="490220"/>
                </a:lnTo>
                <a:lnTo>
                  <a:pt x="582129" y="490220"/>
                </a:lnTo>
                <a:lnTo>
                  <a:pt x="583349" y="486410"/>
                </a:lnTo>
                <a:lnTo>
                  <a:pt x="583171" y="486410"/>
                </a:lnTo>
                <a:lnTo>
                  <a:pt x="584187" y="482600"/>
                </a:lnTo>
                <a:lnTo>
                  <a:pt x="584034" y="482600"/>
                </a:lnTo>
                <a:lnTo>
                  <a:pt x="584835" y="478789"/>
                </a:lnTo>
                <a:lnTo>
                  <a:pt x="584733" y="480060"/>
                </a:lnTo>
                <a:lnTo>
                  <a:pt x="613432" y="480060"/>
                </a:lnTo>
                <a:lnTo>
                  <a:pt x="613028" y="483870"/>
                </a:lnTo>
                <a:lnTo>
                  <a:pt x="612101" y="488950"/>
                </a:lnTo>
                <a:lnTo>
                  <a:pt x="610933" y="494029"/>
                </a:lnTo>
                <a:close/>
              </a:path>
              <a:path w="614679" h="572770">
                <a:moveTo>
                  <a:pt x="33362" y="494029"/>
                </a:moveTo>
                <a:lnTo>
                  <a:pt x="33197" y="494029"/>
                </a:lnTo>
                <a:lnTo>
                  <a:pt x="32956" y="492760"/>
                </a:lnTo>
                <a:lnTo>
                  <a:pt x="33362" y="494029"/>
                </a:lnTo>
                <a:close/>
              </a:path>
              <a:path w="614679" h="572770">
                <a:moveTo>
                  <a:pt x="609866" y="497839"/>
                </a:moveTo>
                <a:lnTo>
                  <a:pt x="579526" y="497839"/>
                </a:lnTo>
                <a:lnTo>
                  <a:pt x="581151" y="492760"/>
                </a:lnTo>
                <a:lnTo>
                  <a:pt x="580910" y="494029"/>
                </a:lnTo>
                <a:lnTo>
                  <a:pt x="610933" y="494029"/>
                </a:lnTo>
                <a:lnTo>
                  <a:pt x="609866" y="497839"/>
                </a:lnTo>
                <a:close/>
              </a:path>
              <a:path w="614679" h="572770">
                <a:moveTo>
                  <a:pt x="34920" y="497839"/>
                </a:moveTo>
                <a:lnTo>
                  <a:pt x="34582" y="497839"/>
                </a:lnTo>
                <a:lnTo>
                  <a:pt x="34315" y="496570"/>
                </a:lnTo>
                <a:lnTo>
                  <a:pt x="34920" y="497839"/>
                </a:lnTo>
                <a:close/>
              </a:path>
              <a:path w="614679" h="572770">
                <a:moveTo>
                  <a:pt x="607390" y="504189"/>
                </a:moveTo>
                <a:lnTo>
                  <a:pt x="576275" y="504189"/>
                </a:lnTo>
                <a:lnTo>
                  <a:pt x="578281" y="500379"/>
                </a:lnTo>
                <a:lnTo>
                  <a:pt x="577976" y="500379"/>
                </a:lnTo>
                <a:lnTo>
                  <a:pt x="579793" y="496570"/>
                </a:lnTo>
                <a:lnTo>
                  <a:pt x="579526" y="497839"/>
                </a:lnTo>
                <a:lnTo>
                  <a:pt x="609866" y="497839"/>
                </a:lnTo>
                <a:lnTo>
                  <a:pt x="609511" y="499110"/>
                </a:lnTo>
                <a:lnTo>
                  <a:pt x="607860" y="502920"/>
                </a:lnTo>
                <a:lnTo>
                  <a:pt x="607390" y="504189"/>
                </a:lnTo>
                <a:close/>
              </a:path>
              <a:path w="614679" h="572770">
                <a:moveTo>
                  <a:pt x="38231" y="504189"/>
                </a:moveTo>
                <a:lnTo>
                  <a:pt x="37833" y="504189"/>
                </a:lnTo>
                <a:lnTo>
                  <a:pt x="37503" y="502920"/>
                </a:lnTo>
                <a:lnTo>
                  <a:pt x="38231" y="504189"/>
                </a:lnTo>
                <a:close/>
              </a:path>
              <a:path w="614679" h="572770">
                <a:moveTo>
                  <a:pt x="604926" y="510539"/>
                </a:moveTo>
                <a:lnTo>
                  <a:pt x="572414" y="510539"/>
                </a:lnTo>
                <a:lnTo>
                  <a:pt x="574776" y="506729"/>
                </a:lnTo>
                <a:lnTo>
                  <a:pt x="574421" y="506729"/>
                </a:lnTo>
                <a:lnTo>
                  <a:pt x="576605" y="502920"/>
                </a:lnTo>
                <a:lnTo>
                  <a:pt x="576275" y="504189"/>
                </a:lnTo>
                <a:lnTo>
                  <a:pt x="607390" y="504189"/>
                </a:lnTo>
                <a:lnTo>
                  <a:pt x="605980" y="508000"/>
                </a:lnTo>
                <a:lnTo>
                  <a:pt x="604926" y="510539"/>
                </a:lnTo>
                <a:close/>
              </a:path>
              <a:path w="614679" h="572770">
                <a:moveTo>
                  <a:pt x="42142" y="510539"/>
                </a:moveTo>
                <a:lnTo>
                  <a:pt x="41681" y="510539"/>
                </a:lnTo>
                <a:lnTo>
                  <a:pt x="41300" y="509270"/>
                </a:lnTo>
                <a:lnTo>
                  <a:pt x="42142" y="510539"/>
                </a:lnTo>
                <a:close/>
              </a:path>
              <a:path w="614679" h="572770">
                <a:moveTo>
                  <a:pt x="601548" y="516889"/>
                </a:moveTo>
                <a:lnTo>
                  <a:pt x="567994" y="516889"/>
                </a:lnTo>
                <a:lnTo>
                  <a:pt x="570687" y="513079"/>
                </a:lnTo>
                <a:lnTo>
                  <a:pt x="570280" y="513079"/>
                </a:lnTo>
                <a:lnTo>
                  <a:pt x="572808" y="509270"/>
                </a:lnTo>
                <a:lnTo>
                  <a:pt x="572414" y="510539"/>
                </a:lnTo>
                <a:lnTo>
                  <a:pt x="604926" y="510539"/>
                </a:lnTo>
                <a:lnTo>
                  <a:pt x="603872" y="513079"/>
                </a:lnTo>
                <a:lnTo>
                  <a:pt x="601548" y="516889"/>
                </a:lnTo>
                <a:close/>
              </a:path>
              <a:path w="614679" h="572770">
                <a:moveTo>
                  <a:pt x="46634" y="516889"/>
                </a:moveTo>
                <a:lnTo>
                  <a:pt x="46113" y="516889"/>
                </a:lnTo>
                <a:lnTo>
                  <a:pt x="45681" y="515620"/>
                </a:lnTo>
                <a:lnTo>
                  <a:pt x="46634" y="516889"/>
                </a:lnTo>
                <a:close/>
              </a:path>
              <a:path w="614679" h="572770">
                <a:moveTo>
                  <a:pt x="600284" y="519429"/>
                </a:moveTo>
                <a:lnTo>
                  <a:pt x="565569" y="519429"/>
                </a:lnTo>
                <a:lnTo>
                  <a:pt x="568426" y="515620"/>
                </a:lnTo>
                <a:lnTo>
                  <a:pt x="567994" y="516889"/>
                </a:lnTo>
                <a:lnTo>
                  <a:pt x="601548" y="516889"/>
                </a:lnTo>
                <a:lnTo>
                  <a:pt x="600284" y="519429"/>
                </a:lnTo>
                <a:close/>
              </a:path>
              <a:path w="614679" h="572770">
                <a:moveTo>
                  <a:pt x="49081" y="519429"/>
                </a:moveTo>
                <a:lnTo>
                  <a:pt x="48539" y="519429"/>
                </a:lnTo>
                <a:lnTo>
                  <a:pt x="48082" y="518160"/>
                </a:lnTo>
                <a:lnTo>
                  <a:pt x="49081" y="519429"/>
                </a:lnTo>
                <a:close/>
              </a:path>
              <a:path w="614679" h="572770">
                <a:moveTo>
                  <a:pt x="599020" y="521970"/>
                </a:moveTo>
                <a:lnTo>
                  <a:pt x="563029" y="521970"/>
                </a:lnTo>
                <a:lnTo>
                  <a:pt x="566026" y="518160"/>
                </a:lnTo>
                <a:lnTo>
                  <a:pt x="565569" y="519429"/>
                </a:lnTo>
                <a:lnTo>
                  <a:pt x="600284" y="519429"/>
                </a:lnTo>
                <a:lnTo>
                  <a:pt x="599020" y="521970"/>
                </a:lnTo>
                <a:close/>
              </a:path>
              <a:path w="614679" h="572770">
                <a:moveTo>
                  <a:pt x="51646" y="521970"/>
                </a:moveTo>
                <a:lnTo>
                  <a:pt x="51079" y="521970"/>
                </a:lnTo>
                <a:lnTo>
                  <a:pt x="50596" y="520700"/>
                </a:lnTo>
                <a:lnTo>
                  <a:pt x="51646" y="521970"/>
                </a:lnTo>
                <a:close/>
              </a:path>
              <a:path w="614679" h="572770">
                <a:moveTo>
                  <a:pt x="597200" y="524510"/>
                </a:moveTo>
                <a:lnTo>
                  <a:pt x="560362" y="524510"/>
                </a:lnTo>
                <a:lnTo>
                  <a:pt x="563511" y="520700"/>
                </a:lnTo>
                <a:lnTo>
                  <a:pt x="563029" y="521970"/>
                </a:lnTo>
                <a:lnTo>
                  <a:pt x="599020" y="521970"/>
                </a:lnTo>
                <a:lnTo>
                  <a:pt x="597200" y="524510"/>
                </a:lnTo>
                <a:close/>
              </a:path>
              <a:path w="614679" h="572770">
                <a:moveTo>
                  <a:pt x="54347" y="524510"/>
                </a:moveTo>
                <a:lnTo>
                  <a:pt x="53746" y="524510"/>
                </a:lnTo>
                <a:lnTo>
                  <a:pt x="53251" y="523239"/>
                </a:lnTo>
                <a:lnTo>
                  <a:pt x="54347" y="524510"/>
                </a:lnTo>
                <a:close/>
              </a:path>
              <a:path w="614679" h="572770">
                <a:moveTo>
                  <a:pt x="595560" y="527050"/>
                </a:moveTo>
                <a:lnTo>
                  <a:pt x="557568" y="527050"/>
                </a:lnTo>
                <a:lnTo>
                  <a:pt x="560857" y="523239"/>
                </a:lnTo>
                <a:lnTo>
                  <a:pt x="560362" y="524510"/>
                </a:lnTo>
                <a:lnTo>
                  <a:pt x="597200" y="524510"/>
                </a:lnTo>
                <a:lnTo>
                  <a:pt x="596290" y="525779"/>
                </a:lnTo>
                <a:lnTo>
                  <a:pt x="595560" y="527050"/>
                </a:lnTo>
                <a:close/>
              </a:path>
              <a:path w="614679" h="572770">
                <a:moveTo>
                  <a:pt x="57734" y="527050"/>
                </a:moveTo>
                <a:lnTo>
                  <a:pt x="56540" y="527050"/>
                </a:lnTo>
                <a:lnTo>
                  <a:pt x="56019" y="525779"/>
                </a:lnTo>
                <a:lnTo>
                  <a:pt x="57734" y="527050"/>
                </a:lnTo>
                <a:close/>
              </a:path>
              <a:path w="614679" h="572770">
                <a:moveTo>
                  <a:pt x="591286" y="533400"/>
                </a:moveTo>
                <a:lnTo>
                  <a:pt x="548538" y="533400"/>
                </a:lnTo>
                <a:lnTo>
                  <a:pt x="552221" y="530860"/>
                </a:lnTo>
                <a:lnTo>
                  <a:pt x="551649" y="530860"/>
                </a:lnTo>
                <a:lnTo>
                  <a:pt x="555218" y="528320"/>
                </a:lnTo>
                <a:lnTo>
                  <a:pt x="554659" y="528320"/>
                </a:lnTo>
                <a:lnTo>
                  <a:pt x="558088" y="525779"/>
                </a:lnTo>
                <a:lnTo>
                  <a:pt x="557568" y="527050"/>
                </a:lnTo>
                <a:lnTo>
                  <a:pt x="595560" y="527050"/>
                </a:lnTo>
                <a:lnTo>
                  <a:pt x="593369" y="530860"/>
                </a:lnTo>
                <a:lnTo>
                  <a:pt x="591286" y="533400"/>
                </a:lnTo>
                <a:close/>
              </a:path>
              <a:path w="614679" h="572770">
                <a:moveTo>
                  <a:pt x="66878" y="533400"/>
                </a:moveTo>
                <a:lnTo>
                  <a:pt x="65570" y="533400"/>
                </a:lnTo>
                <a:lnTo>
                  <a:pt x="64973" y="532129"/>
                </a:lnTo>
                <a:lnTo>
                  <a:pt x="66878" y="533400"/>
                </a:lnTo>
                <a:close/>
              </a:path>
              <a:path w="614679" h="572770">
                <a:moveTo>
                  <a:pt x="586943" y="538479"/>
                </a:moveTo>
                <a:lnTo>
                  <a:pt x="538632" y="538479"/>
                </a:lnTo>
                <a:lnTo>
                  <a:pt x="542658" y="535939"/>
                </a:lnTo>
                <a:lnTo>
                  <a:pt x="542023" y="535939"/>
                </a:lnTo>
                <a:lnTo>
                  <a:pt x="545934" y="534670"/>
                </a:lnTo>
                <a:lnTo>
                  <a:pt x="545325" y="534670"/>
                </a:lnTo>
                <a:lnTo>
                  <a:pt x="549135" y="532129"/>
                </a:lnTo>
                <a:lnTo>
                  <a:pt x="548538" y="533400"/>
                </a:lnTo>
                <a:lnTo>
                  <a:pt x="591286" y="533400"/>
                </a:lnTo>
                <a:lnTo>
                  <a:pt x="590245" y="534670"/>
                </a:lnTo>
                <a:lnTo>
                  <a:pt x="586943" y="538479"/>
                </a:lnTo>
                <a:close/>
              </a:path>
              <a:path w="614679" h="572770">
                <a:moveTo>
                  <a:pt x="76892" y="538479"/>
                </a:moveTo>
                <a:lnTo>
                  <a:pt x="75476" y="538479"/>
                </a:lnTo>
                <a:lnTo>
                  <a:pt x="74828" y="537210"/>
                </a:lnTo>
                <a:lnTo>
                  <a:pt x="76892" y="538479"/>
                </a:lnTo>
                <a:close/>
              </a:path>
              <a:path w="614679" h="572770">
                <a:moveTo>
                  <a:pt x="581653" y="543560"/>
                </a:moveTo>
                <a:lnTo>
                  <a:pt x="520509" y="543560"/>
                </a:lnTo>
                <a:lnTo>
                  <a:pt x="524967" y="542289"/>
                </a:lnTo>
                <a:lnTo>
                  <a:pt x="524268" y="542289"/>
                </a:lnTo>
                <a:lnTo>
                  <a:pt x="528662" y="541020"/>
                </a:lnTo>
                <a:lnTo>
                  <a:pt x="531596" y="541020"/>
                </a:lnTo>
                <a:lnTo>
                  <a:pt x="535813" y="539750"/>
                </a:lnTo>
                <a:lnTo>
                  <a:pt x="535152" y="539750"/>
                </a:lnTo>
                <a:lnTo>
                  <a:pt x="539280" y="537210"/>
                </a:lnTo>
                <a:lnTo>
                  <a:pt x="538632" y="538479"/>
                </a:lnTo>
                <a:lnTo>
                  <a:pt x="586943" y="538479"/>
                </a:lnTo>
                <a:lnTo>
                  <a:pt x="583476" y="542289"/>
                </a:lnTo>
                <a:lnTo>
                  <a:pt x="581653" y="543560"/>
                </a:lnTo>
                <a:close/>
              </a:path>
              <a:path w="614679" h="572770">
                <a:moveTo>
                  <a:pt x="86131" y="541020"/>
                </a:moveTo>
                <a:lnTo>
                  <a:pt x="82511" y="541020"/>
                </a:lnTo>
                <a:lnTo>
                  <a:pt x="81826" y="539750"/>
                </a:lnTo>
                <a:lnTo>
                  <a:pt x="86131" y="541020"/>
                </a:lnTo>
                <a:close/>
              </a:path>
              <a:path w="614679" h="572770">
                <a:moveTo>
                  <a:pt x="531596" y="541020"/>
                </a:moveTo>
                <a:lnTo>
                  <a:pt x="527977" y="541020"/>
                </a:lnTo>
                <a:lnTo>
                  <a:pt x="532282" y="539750"/>
                </a:lnTo>
                <a:lnTo>
                  <a:pt x="531596" y="541020"/>
                </a:lnTo>
                <a:close/>
              </a:path>
              <a:path w="614679" h="572770">
                <a:moveTo>
                  <a:pt x="514591" y="572770"/>
                </a:moveTo>
                <a:lnTo>
                  <a:pt x="99517" y="572770"/>
                </a:lnTo>
                <a:lnTo>
                  <a:pt x="94195" y="571500"/>
                </a:lnTo>
                <a:lnTo>
                  <a:pt x="519912" y="571500"/>
                </a:lnTo>
                <a:lnTo>
                  <a:pt x="514591" y="572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11191" y="4833264"/>
            <a:ext cx="1211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(</a:t>
            </a:r>
            <a:r>
              <a:rPr dirty="0" sz="2000">
                <a:latin typeface="微软雅黑"/>
                <a:cs typeface="微软雅黑"/>
              </a:rPr>
              <a:t>弹簧振子</a:t>
            </a:r>
            <a:r>
              <a:rPr dirty="0" sz="2000">
                <a:latin typeface="微软雅黑"/>
                <a:cs typeface="微软雅黑"/>
              </a:rPr>
              <a:t>)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50690" y="5048961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 h="0">
                <a:moveTo>
                  <a:pt x="0" y="0"/>
                </a:moveTo>
                <a:lnTo>
                  <a:pt x="198907" y="0"/>
                </a:lnTo>
              </a:path>
            </a:pathLst>
          </a:custGeom>
          <a:ln w="129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960279" y="5045049"/>
            <a:ext cx="17208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3313" y="5012105"/>
            <a:ext cx="13017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5" i="1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2416" y="4817300"/>
            <a:ext cx="138303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dirty="0" sz="2300" i="1">
                <a:latin typeface="Times New Roman"/>
                <a:cs typeface="Times New Roman"/>
              </a:rPr>
              <a:t>E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baseline="35024" sz="3450">
                <a:latin typeface="Times New Roman"/>
                <a:cs typeface="Times New Roman"/>
              </a:rPr>
              <a:t>1 </a:t>
            </a:r>
            <a:r>
              <a:rPr dirty="0" sz="2300" i="1">
                <a:latin typeface="Times New Roman"/>
                <a:cs typeface="Times New Roman"/>
              </a:rPr>
              <a:t>kx</a:t>
            </a:r>
            <a:r>
              <a:rPr dirty="0" sz="2300" spc="-335" i="1">
                <a:latin typeface="Times New Roman"/>
                <a:cs typeface="Times New Roman"/>
              </a:rPr>
              <a:t> </a:t>
            </a:r>
            <a:r>
              <a:rPr dirty="0" baseline="43209" sz="2025" spc="-7">
                <a:latin typeface="Times New Roman"/>
                <a:cs typeface="Times New Roman"/>
              </a:rPr>
              <a:t>2</a:t>
            </a:r>
            <a:endParaRPr baseline="43209" sz="20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38487" y="4681537"/>
            <a:ext cx="1598930" cy="723900"/>
          </a:xfrm>
          <a:custGeom>
            <a:avLst/>
            <a:gdLst/>
            <a:ahLst/>
            <a:cxnLst/>
            <a:rect l="l" t="t" r="r" b="b"/>
            <a:pathLst>
              <a:path w="1598929" h="723900">
                <a:moveTo>
                  <a:pt x="1481734" y="722629"/>
                </a:moveTo>
                <a:lnTo>
                  <a:pt x="116890" y="722629"/>
                </a:lnTo>
                <a:lnTo>
                  <a:pt x="91465" y="717550"/>
                </a:lnTo>
                <a:lnTo>
                  <a:pt x="52285" y="697229"/>
                </a:lnTo>
                <a:lnTo>
                  <a:pt x="38125" y="684529"/>
                </a:lnTo>
                <a:lnTo>
                  <a:pt x="33820" y="680720"/>
                </a:lnTo>
                <a:lnTo>
                  <a:pt x="12839" y="648970"/>
                </a:lnTo>
                <a:lnTo>
                  <a:pt x="10236" y="643889"/>
                </a:lnTo>
                <a:lnTo>
                  <a:pt x="7899" y="637539"/>
                </a:lnTo>
                <a:lnTo>
                  <a:pt x="5854" y="631189"/>
                </a:lnTo>
                <a:lnTo>
                  <a:pt x="4089" y="626110"/>
                </a:lnTo>
                <a:lnTo>
                  <a:pt x="0" y="593089"/>
                </a:lnTo>
                <a:lnTo>
                  <a:pt x="0" y="129539"/>
                </a:lnTo>
                <a:lnTo>
                  <a:pt x="5854" y="91439"/>
                </a:lnTo>
                <a:lnTo>
                  <a:pt x="7899" y="85089"/>
                </a:lnTo>
                <a:lnTo>
                  <a:pt x="10236" y="78739"/>
                </a:lnTo>
                <a:lnTo>
                  <a:pt x="12839" y="73660"/>
                </a:lnTo>
                <a:lnTo>
                  <a:pt x="15709" y="67310"/>
                </a:lnTo>
                <a:lnTo>
                  <a:pt x="38125" y="38100"/>
                </a:lnTo>
                <a:lnTo>
                  <a:pt x="42646" y="33020"/>
                </a:lnTo>
                <a:lnTo>
                  <a:pt x="79501" y="10160"/>
                </a:lnTo>
                <a:lnTo>
                  <a:pt x="116890" y="0"/>
                </a:lnTo>
                <a:lnTo>
                  <a:pt x="1481734" y="0"/>
                </a:lnTo>
                <a:lnTo>
                  <a:pt x="1519110" y="10160"/>
                </a:lnTo>
                <a:lnTo>
                  <a:pt x="1549615" y="27939"/>
                </a:lnTo>
                <a:lnTo>
                  <a:pt x="120129" y="27939"/>
                </a:lnTo>
                <a:lnTo>
                  <a:pt x="114325" y="29210"/>
                </a:lnTo>
                <a:lnTo>
                  <a:pt x="115036" y="29210"/>
                </a:lnTo>
                <a:lnTo>
                  <a:pt x="109334" y="30479"/>
                </a:lnTo>
                <a:lnTo>
                  <a:pt x="105117" y="30479"/>
                </a:lnTo>
                <a:lnTo>
                  <a:pt x="99618" y="33020"/>
                </a:lnTo>
                <a:lnTo>
                  <a:pt x="100291" y="33020"/>
                </a:lnTo>
                <a:lnTo>
                  <a:pt x="94907" y="34289"/>
                </a:lnTo>
                <a:lnTo>
                  <a:pt x="95567" y="34289"/>
                </a:lnTo>
                <a:lnTo>
                  <a:pt x="90309" y="35560"/>
                </a:lnTo>
                <a:lnTo>
                  <a:pt x="90957" y="35560"/>
                </a:lnTo>
                <a:lnTo>
                  <a:pt x="85813" y="38100"/>
                </a:lnTo>
                <a:lnTo>
                  <a:pt x="86448" y="38100"/>
                </a:lnTo>
                <a:lnTo>
                  <a:pt x="81445" y="40639"/>
                </a:lnTo>
                <a:lnTo>
                  <a:pt x="82054" y="40639"/>
                </a:lnTo>
                <a:lnTo>
                  <a:pt x="79628" y="41910"/>
                </a:lnTo>
                <a:lnTo>
                  <a:pt x="77800" y="41910"/>
                </a:lnTo>
                <a:lnTo>
                  <a:pt x="73088" y="45720"/>
                </a:lnTo>
                <a:lnTo>
                  <a:pt x="73660" y="45720"/>
                </a:lnTo>
                <a:lnTo>
                  <a:pt x="69113" y="48260"/>
                </a:lnTo>
                <a:lnTo>
                  <a:pt x="69672" y="48260"/>
                </a:lnTo>
                <a:lnTo>
                  <a:pt x="65290" y="50800"/>
                </a:lnTo>
                <a:lnTo>
                  <a:pt x="65811" y="50800"/>
                </a:lnTo>
                <a:lnTo>
                  <a:pt x="61607" y="54610"/>
                </a:lnTo>
                <a:lnTo>
                  <a:pt x="62115" y="54610"/>
                </a:lnTo>
                <a:lnTo>
                  <a:pt x="59431" y="57150"/>
                </a:lnTo>
                <a:lnTo>
                  <a:pt x="58572" y="57150"/>
                </a:lnTo>
                <a:lnTo>
                  <a:pt x="54737" y="60960"/>
                </a:lnTo>
                <a:lnTo>
                  <a:pt x="55194" y="60960"/>
                </a:lnTo>
                <a:lnTo>
                  <a:pt x="51549" y="64770"/>
                </a:lnTo>
                <a:lnTo>
                  <a:pt x="51981" y="64770"/>
                </a:lnTo>
                <a:lnTo>
                  <a:pt x="48539" y="68579"/>
                </a:lnTo>
                <a:lnTo>
                  <a:pt x="48958" y="68579"/>
                </a:lnTo>
                <a:lnTo>
                  <a:pt x="46529" y="72389"/>
                </a:lnTo>
                <a:lnTo>
                  <a:pt x="46113" y="72389"/>
                </a:lnTo>
                <a:lnTo>
                  <a:pt x="43846" y="76200"/>
                </a:lnTo>
                <a:lnTo>
                  <a:pt x="43446" y="76200"/>
                </a:lnTo>
                <a:lnTo>
                  <a:pt x="40665" y="81279"/>
                </a:lnTo>
                <a:lnTo>
                  <a:pt x="40995" y="81279"/>
                </a:lnTo>
                <a:lnTo>
                  <a:pt x="39071" y="85089"/>
                </a:lnTo>
                <a:lnTo>
                  <a:pt x="38735" y="85089"/>
                </a:lnTo>
                <a:lnTo>
                  <a:pt x="36410" y="90170"/>
                </a:lnTo>
                <a:lnTo>
                  <a:pt x="36690" y="90170"/>
                </a:lnTo>
                <a:lnTo>
                  <a:pt x="35128" y="93979"/>
                </a:lnTo>
                <a:lnTo>
                  <a:pt x="34848" y="93979"/>
                </a:lnTo>
                <a:lnTo>
                  <a:pt x="33032" y="99060"/>
                </a:lnTo>
                <a:lnTo>
                  <a:pt x="33235" y="99060"/>
                </a:lnTo>
                <a:lnTo>
                  <a:pt x="31673" y="104139"/>
                </a:lnTo>
                <a:lnTo>
                  <a:pt x="31851" y="104139"/>
                </a:lnTo>
                <a:lnTo>
                  <a:pt x="30568" y="109220"/>
                </a:lnTo>
                <a:lnTo>
                  <a:pt x="30708" y="109220"/>
                </a:lnTo>
                <a:lnTo>
                  <a:pt x="29692" y="114300"/>
                </a:lnTo>
                <a:lnTo>
                  <a:pt x="29057" y="119379"/>
                </a:lnTo>
                <a:lnTo>
                  <a:pt x="28800" y="123189"/>
                </a:lnTo>
                <a:lnTo>
                  <a:pt x="28727" y="124460"/>
                </a:lnTo>
                <a:lnTo>
                  <a:pt x="28575" y="129539"/>
                </a:lnTo>
                <a:lnTo>
                  <a:pt x="28575" y="593089"/>
                </a:lnTo>
                <a:lnTo>
                  <a:pt x="28689" y="598170"/>
                </a:lnTo>
                <a:lnTo>
                  <a:pt x="29133" y="603250"/>
                </a:lnTo>
                <a:lnTo>
                  <a:pt x="29794" y="608329"/>
                </a:lnTo>
                <a:lnTo>
                  <a:pt x="30708" y="613410"/>
                </a:lnTo>
                <a:lnTo>
                  <a:pt x="30568" y="613410"/>
                </a:lnTo>
                <a:lnTo>
                  <a:pt x="31851" y="618489"/>
                </a:lnTo>
                <a:lnTo>
                  <a:pt x="31673" y="618489"/>
                </a:lnTo>
                <a:lnTo>
                  <a:pt x="33235" y="623570"/>
                </a:lnTo>
                <a:lnTo>
                  <a:pt x="33032" y="623570"/>
                </a:lnTo>
                <a:lnTo>
                  <a:pt x="34848" y="628650"/>
                </a:lnTo>
                <a:lnTo>
                  <a:pt x="35128" y="628650"/>
                </a:lnTo>
                <a:lnTo>
                  <a:pt x="36690" y="632460"/>
                </a:lnTo>
                <a:lnTo>
                  <a:pt x="36410" y="632460"/>
                </a:lnTo>
                <a:lnTo>
                  <a:pt x="38735" y="637539"/>
                </a:lnTo>
                <a:lnTo>
                  <a:pt x="39071" y="637539"/>
                </a:lnTo>
                <a:lnTo>
                  <a:pt x="40995" y="641350"/>
                </a:lnTo>
                <a:lnTo>
                  <a:pt x="40665" y="641350"/>
                </a:lnTo>
                <a:lnTo>
                  <a:pt x="43446" y="646429"/>
                </a:lnTo>
                <a:lnTo>
                  <a:pt x="43846" y="646429"/>
                </a:lnTo>
                <a:lnTo>
                  <a:pt x="46113" y="650239"/>
                </a:lnTo>
                <a:lnTo>
                  <a:pt x="46529" y="650239"/>
                </a:lnTo>
                <a:lnTo>
                  <a:pt x="48958" y="654050"/>
                </a:lnTo>
                <a:lnTo>
                  <a:pt x="48539" y="654050"/>
                </a:lnTo>
                <a:lnTo>
                  <a:pt x="51981" y="657860"/>
                </a:lnTo>
                <a:lnTo>
                  <a:pt x="51549" y="657860"/>
                </a:lnTo>
                <a:lnTo>
                  <a:pt x="55194" y="661670"/>
                </a:lnTo>
                <a:lnTo>
                  <a:pt x="54737" y="661670"/>
                </a:lnTo>
                <a:lnTo>
                  <a:pt x="58572" y="665479"/>
                </a:lnTo>
                <a:lnTo>
                  <a:pt x="59431" y="665479"/>
                </a:lnTo>
                <a:lnTo>
                  <a:pt x="62115" y="668020"/>
                </a:lnTo>
                <a:lnTo>
                  <a:pt x="61607" y="668020"/>
                </a:lnTo>
                <a:lnTo>
                  <a:pt x="65811" y="671829"/>
                </a:lnTo>
                <a:lnTo>
                  <a:pt x="65290" y="671829"/>
                </a:lnTo>
                <a:lnTo>
                  <a:pt x="69672" y="674370"/>
                </a:lnTo>
                <a:lnTo>
                  <a:pt x="69113" y="674370"/>
                </a:lnTo>
                <a:lnTo>
                  <a:pt x="73660" y="676910"/>
                </a:lnTo>
                <a:lnTo>
                  <a:pt x="73088" y="676910"/>
                </a:lnTo>
                <a:lnTo>
                  <a:pt x="77800" y="680720"/>
                </a:lnTo>
                <a:lnTo>
                  <a:pt x="79629" y="680720"/>
                </a:lnTo>
                <a:lnTo>
                  <a:pt x="82054" y="681989"/>
                </a:lnTo>
                <a:lnTo>
                  <a:pt x="81445" y="681989"/>
                </a:lnTo>
                <a:lnTo>
                  <a:pt x="86448" y="684529"/>
                </a:lnTo>
                <a:lnTo>
                  <a:pt x="85813" y="684529"/>
                </a:lnTo>
                <a:lnTo>
                  <a:pt x="90957" y="687070"/>
                </a:lnTo>
                <a:lnTo>
                  <a:pt x="90309" y="687070"/>
                </a:lnTo>
                <a:lnTo>
                  <a:pt x="95567" y="688339"/>
                </a:lnTo>
                <a:lnTo>
                  <a:pt x="94907" y="688339"/>
                </a:lnTo>
                <a:lnTo>
                  <a:pt x="100291" y="689610"/>
                </a:lnTo>
                <a:lnTo>
                  <a:pt x="99618" y="689610"/>
                </a:lnTo>
                <a:lnTo>
                  <a:pt x="105117" y="692150"/>
                </a:lnTo>
                <a:lnTo>
                  <a:pt x="109334" y="692150"/>
                </a:lnTo>
                <a:lnTo>
                  <a:pt x="115036" y="693420"/>
                </a:lnTo>
                <a:lnTo>
                  <a:pt x="114325" y="693420"/>
                </a:lnTo>
                <a:lnTo>
                  <a:pt x="120129" y="694689"/>
                </a:lnTo>
                <a:lnTo>
                  <a:pt x="1549615" y="694689"/>
                </a:lnTo>
                <a:lnTo>
                  <a:pt x="1546339" y="697229"/>
                </a:lnTo>
                <a:lnTo>
                  <a:pt x="1507147" y="717550"/>
                </a:lnTo>
                <a:lnTo>
                  <a:pt x="1481734" y="722629"/>
                </a:lnTo>
                <a:close/>
              </a:path>
              <a:path w="1598929" h="723900">
                <a:moveTo>
                  <a:pt x="1521409" y="43179"/>
                </a:moveTo>
                <a:lnTo>
                  <a:pt x="1516557" y="40639"/>
                </a:lnTo>
                <a:lnTo>
                  <a:pt x="1517167" y="40639"/>
                </a:lnTo>
                <a:lnTo>
                  <a:pt x="1512163" y="38100"/>
                </a:lnTo>
                <a:lnTo>
                  <a:pt x="1512798" y="38100"/>
                </a:lnTo>
                <a:lnTo>
                  <a:pt x="1507655" y="35560"/>
                </a:lnTo>
                <a:lnTo>
                  <a:pt x="1508302" y="35560"/>
                </a:lnTo>
                <a:lnTo>
                  <a:pt x="1503045" y="34289"/>
                </a:lnTo>
                <a:lnTo>
                  <a:pt x="1503705" y="34289"/>
                </a:lnTo>
                <a:lnTo>
                  <a:pt x="1498320" y="33020"/>
                </a:lnTo>
                <a:lnTo>
                  <a:pt x="1498993" y="33020"/>
                </a:lnTo>
                <a:lnTo>
                  <a:pt x="1493494" y="30479"/>
                </a:lnTo>
                <a:lnTo>
                  <a:pt x="1489278" y="30479"/>
                </a:lnTo>
                <a:lnTo>
                  <a:pt x="1483575" y="29210"/>
                </a:lnTo>
                <a:lnTo>
                  <a:pt x="1484287" y="29210"/>
                </a:lnTo>
                <a:lnTo>
                  <a:pt x="1478483" y="27939"/>
                </a:lnTo>
                <a:lnTo>
                  <a:pt x="1549615" y="27939"/>
                </a:lnTo>
                <a:lnTo>
                  <a:pt x="1551254" y="29210"/>
                </a:lnTo>
                <a:lnTo>
                  <a:pt x="1555965" y="33020"/>
                </a:lnTo>
                <a:lnTo>
                  <a:pt x="1560487" y="38100"/>
                </a:lnTo>
                <a:lnTo>
                  <a:pt x="1564792" y="41910"/>
                </a:lnTo>
                <a:lnTo>
                  <a:pt x="1520812" y="41910"/>
                </a:lnTo>
                <a:lnTo>
                  <a:pt x="1521409" y="43179"/>
                </a:lnTo>
                <a:close/>
              </a:path>
              <a:path w="1598929" h="723900">
                <a:moveTo>
                  <a:pt x="104432" y="31750"/>
                </a:moveTo>
                <a:lnTo>
                  <a:pt x="105117" y="30479"/>
                </a:lnTo>
                <a:lnTo>
                  <a:pt x="110032" y="30479"/>
                </a:lnTo>
                <a:lnTo>
                  <a:pt x="104432" y="31750"/>
                </a:lnTo>
                <a:close/>
              </a:path>
              <a:path w="1598929" h="723900">
                <a:moveTo>
                  <a:pt x="1494180" y="31750"/>
                </a:moveTo>
                <a:lnTo>
                  <a:pt x="1488579" y="30479"/>
                </a:lnTo>
                <a:lnTo>
                  <a:pt x="1493494" y="30479"/>
                </a:lnTo>
                <a:lnTo>
                  <a:pt x="1494180" y="31750"/>
                </a:lnTo>
                <a:close/>
              </a:path>
              <a:path w="1598929" h="723900">
                <a:moveTo>
                  <a:pt x="77203" y="43179"/>
                </a:moveTo>
                <a:lnTo>
                  <a:pt x="77800" y="41910"/>
                </a:lnTo>
                <a:lnTo>
                  <a:pt x="79628" y="41910"/>
                </a:lnTo>
                <a:lnTo>
                  <a:pt x="77203" y="43179"/>
                </a:lnTo>
                <a:close/>
              </a:path>
              <a:path w="1598929" h="723900">
                <a:moveTo>
                  <a:pt x="1540522" y="58420"/>
                </a:moveTo>
                <a:lnTo>
                  <a:pt x="1536496" y="54610"/>
                </a:lnTo>
                <a:lnTo>
                  <a:pt x="1537004" y="54610"/>
                </a:lnTo>
                <a:lnTo>
                  <a:pt x="1532801" y="50800"/>
                </a:lnTo>
                <a:lnTo>
                  <a:pt x="1533321" y="50800"/>
                </a:lnTo>
                <a:lnTo>
                  <a:pt x="1528940" y="48260"/>
                </a:lnTo>
                <a:lnTo>
                  <a:pt x="1529499" y="48260"/>
                </a:lnTo>
                <a:lnTo>
                  <a:pt x="1524952" y="45720"/>
                </a:lnTo>
                <a:lnTo>
                  <a:pt x="1525524" y="45720"/>
                </a:lnTo>
                <a:lnTo>
                  <a:pt x="1520812" y="41910"/>
                </a:lnTo>
                <a:lnTo>
                  <a:pt x="1564792" y="41910"/>
                </a:lnTo>
                <a:lnTo>
                  <a:pt x="1568881" y="46989"/>
                </a:lnTo>
                <a:lnTo>
                  <a:pt x="1572742" y="52070"/>
                </a:lnTo>
                <a:lnTo>
                  <a:pt x="1576374" y="57150"/>
                </a:lnTo>
                <a:lnTo>
                  <a:pt x="1540040" y="57150"/>
                </a:lnTo>
                <a:lnTo>
                  <a:pt x="1540522" y="58420"/>
                </a:lnTo>
                <a:close/>
              </a:path>
              <a:path w="1598929" h="723900">
                <a:moveTo>
                  <a:pt x="58089" y="58420"/>
                </a:moveTo>
                <a:lnTo>
                  <a:pt x="58572" y="57150"/>
                </a:lnTo>
                <a:lnTo>
                  <a:pt x="59431" y="57150"/>
                </a:lnTo>
                <a:lnTo>
                  <a:pt x="58089" y="58420"/>
                </a:lnTo>
                <a:close/>
              </a:path>
              <a:path w="1598929" h="723900">
                <a:moveTo>
                  <a:pt x="1552892" y="73660"/>
                </a:moveTo>
                <a:lnTo>
                  <a:pt x="1549653" y="68579"/>
                </a:lnTo>
                <a:lnTo>
                  <a:pt x="1550073" y="68579"/>
                </a:lnTo>
                <a:lnTo>
                  <a:pt x="1546631" y="64770"/>
                </a:lnTo>
                <a:lnTo>
                  <a:pt x="1547063" y="64770"/>
                </a:lnTo>
                <a:lnTo>
                  <a:pt x="1543418" y="60960"/>
                </a:lnTo>
                <a:lnTo>
                  <a:pt x="1543875" y="60960"/>
                </a:lnTo>
                <a:lnTo>
                  <a:pt x="1540040" y="57150"/>
                </a:lnTo>
                <a:lnTo>
                  <a:pt x="1576374" y="57150"/>
                </a:lnTo>
                <a:lnTo>
                  <a:pt x="1579765" y="62229"/>
                </a:lnTo>
                <a:lnTo>
                  <a:pt x="1582902" y="67310"/>
                </a:lnTo>
                <a:lnTo>
                  <a:pt x="1585198" y="72389"/>
                </a:lnTo>
                <a:lnTo>
                  <a:pt x="1552511" y="72389"/>
                </a:lnTo>
                <a:lnTo>
                  <a:pt x="1552892" y="73660"/>
                </a:lnTo>
                <a:close/>
              </a:path>
              <a:path w="1598929" h="723900">
                <a:moveTo>
                  <a:pt x="45719" y="73660"/>
                </a:moveTo>
                <a:lnTo>
                  <a:pt x="46113" y="72389"/>
                </a:lnTo>
                <a:lnTo>
                  <a:pt x="46529" y="72389"/>
                </a:lnTo>
                <a:lnTo>
                  <a:pt x="45719" y="73660"/>
                </a:lnTo>
                <a:close/>
              </a:path>
              <a:path w="1598929" h="723900">
                <a:moveTo>
                  <a:pt x="1555521" y="77470"/>
                </a:moveTo>
                <a:lnTo>
                  <a:pt x="1552511" y="72389"/>
                </a:lnTo>
                <a:lnTo>
                  <a:pt x="1585198" y="72389"/>
                </a:lnTo>
                <a:lnTo>
                  <a:pt x="1585772" y="73660"/>
                </a:lnTo>
                <a:lnTo>
                  <a:pt x="1587074" y="76200"/>
                </a:lnTo>
                <a:lnTo>
                  <a:pt x="1555165" y="76200"/>
                </a:lnTo>
                <a:lnTo>
                  <a:pt x="1555521" y="77470"/>
                </a:lnTo>
                <a:close/>
              </a:path>
              <a:path w="1598929" h="723900">
                <a:moveTo>
                  <a:pt x="43091" y="77470"/>
                </a:moveTo>
                <a:lnTo>
                  <a:pt x="43446" y="76200"/>
                </a:lnTo>
                <a:lnTo>
                  <a:pt x="43846" y="76200"/>
                </a:lnTo>
                <a:lnTo>
                  <a:pt x="43091" y="77470"/>
                </a:lnTo>
                <a:close/>
              </a:path>
              <a:path w="1598929" h="723900">
                <a:moveTo>
                  <a:pt x="1560182" y="86360"/>
                </a:moveTo>
                <a:lnTo>
                  <a:pt x="1557616" y="81279"/>
                </a:lnTo>
                <a:lnTo>
                  <a:pt x="1557947" y="81279"/>
                </a:lnTo>
                <a:lnTo>
                  <a:pt x="1555165" y="76200"/>
                </a:lnTo>
                <a:lnTo>
                  <a:pt x="1587074" y="76200"/>
                </a:lnTo>
                <a:lnTo>
                  <a:pt x="1588376" y="78739"/>
                </a:lnTo>
                <a:lnTo>
                  <a:pt x="1590713" y="85089"/>
                </a:lnTo>
                <a:lnTo>
                  <a:pt x="1559877" y="85089"/>
                </a:lnTo>
                <a:lnTo>
                  <a:pt x="1560182" y="86360"/>
                </a:lnTo>
                <a:close/>
              </a:path>
              <a:path w="1598929" h="723900">
                <a:moveTo>
                  <a:pt x="38430" y="86360"/>
                </a:moveTo>
                <a:lnTo>
                  <a:pt x="38735" y="85089"/>
                </a:lnTo>
                <a:lnTo>
                  <a:pt x="39071" y="85089"/>
                </a:lnTo>
                <a:lnTo>
                  <a:pt x="38430" y="86360"/>
                </a:lnTo>
                <a:close/>
              </a:path>
              <a:path w="1598929" h="723900">
                <a:moveTo>
                  <a:pt x="1564004" y="95250"/>
                </a:moveTo>
                <a:lnTo>
                  <a:pt x="1561922" y="90170"/>
                </a:lnTo>
                <a:lnTo>
                  <a:pt x="1562201" y="90170"/>
                </a:lnTo>
                <a:lnTo>
                  <a:pt x="1559877" y="85089"/>
                </a:lnTo>
                <a:lnTo>
                  <a:pt x="1590713" y="85089"/>
                </a:lnTo>
                <a:lnTo>
                  <a:pt x="1592757" y="91439"/>
                </a:lnTo>
                <a:lnTo>
                  <a:pt x="1593640" y="93979"/>
                </a:lnTo>
                <a:lnTo>
                  <a:pt x="1563763" y="93979"/>
                </a:lnTo>
                <a:lnTo>
                  <a:pt x="1564004" y="95250"/>
                </a:lnTo>
                <a:close/>
              </a:path>
              <a:path w="1598929" h="723900">
                <a:moveTo>
                  <a:pt x="34607" y="95250"/>
                </a:moveTo>
                <a:lnTo>
                  <a:pt x="34848" y="93979"/>
                </a:lnTo>
                <a:lnTo>
                  <a:pt x="35128" y="93979"/>
                </a:lnTo>
                <a:lnTo>
                  <a:pt x="34607" y="95250"/>
                </a:lnTo>
                <a:close/>
              </a:path>
              <a:path w="1598929" h="723900">
                <a:moveTo>
                  <a:pt x="1593640" y="628650"/>
                </a:moveTo>
                <a:lnTo>
                  <a:pt x="1563763" y="628650"/>
                </a:lnTo>
                <a:lnTo>
                  <a:pt x="1565579" y="623570"/>
                </a:lnTo>
                <a:lnTo>
                  <a:pt x="1565376" y="623570"/>
                </a:lnTo>
                <a:lnTo>
                  <a:pt x="1566938" y="618489"/>
                </a:lnTo>
                <a:lnTo>
                  <a:pt x="1566760" y="618489"/>
                </a:lnTo>
                <a:lnTo>
                  <a:pt x="1568056" y="613410"/>
                </a:lnTo>
                <a:lnTo>
                  <a:pt x="1567903" y="613410"/>
                </a:lnTo>
                <a:lnTo>
                  <a:pt x="1568919" y="608329"/>
                </a:lnTo>
                <a:lnTo>
                  <a:pt x="1569554" y="603250"/>
                </a:lnTo>
                <a:lnTo>
                  <a:pt x="1569923" y="598170"/>
                </a:lnTo>
                <a:lnTo>
                  <a:pt x="1570037" y="593089"/>
                </a:lnTo>
                <a:lnTo>
                  <a:pt x="1570037" y="129539"/>
                </a:lnTo>
                <a:lnTo>
                  <a:pt x="1569897" y="124460"/>
                </a:lnTo>
                <a:lnTo>
                  <a:pt x="1569812" y="123189"/>
                </a:lnTo>
                <a:lnTo>
                  <a:pt x="1569478" y="119379"/>
                </a:lnTo>
                <a:lnTo>
                  <a:pt x="1568818" y="114300"/>
                </a:lnTo>
                <a:lnTo>
                  <a:pt x="1567903" y="109220"/>
                </a:lnTo>
                <a:lnTo>
                  <a:pt x="1568056" y="109220"/>
                </a:lnTo>
                <a:lnTo>
                  <a:pt x="1566760" y="104139"/>
                </a:lnTo>
                <a:lnTo>
                  <a:pt x="1566938" y="104139"/>
                </a:lnTo>
                <a:lnTo>
                  <a:pt x="1565376" y="99060"/>
                </a:lnTo>
                <a:lnTo>
                  <a:pt x="1565579" y="99060"/>
                </a:lnTo>
                <a:lnTo>
                  <a:pt x="1563763" y="93979"/>
                </a:lnTo>
                <a:lnTo>
                  <a:pt x="1593640" y="93979"/>
                </a:lnTo>
                <a:lnTo>
                  <a:pt x="1594523" y="96520"/>
                </a:lnTo>
                <a:lnTo>
                  <a:pt x="1598612" y="129539"/>
                </a:lnTo>
                <a:lnTo>
                  <a:pt x="1598612" y="593089"/>
                </a:lnTo>
                <a:lnTo>
                  <a:pt x="1594523" y="626110"/>
                </a:lnTo>
                <a:lnTo>
                  <a:pt x="1593640" y="628650"/>
                </a:lnTo>
                <a:close/>
              </a:path>
              <a:path w="1598929" h="723900">
                <a:moveTo>
                  <a:pt x="35128" y="628650"/>
                </a:moveTo>
                <a:lnTo>
                  <a:pt x="34848" y="628650"/>
                </a:lnTo>
                <a:lnTo>
                  <a:pt x="34607" y="627379"/>
                </a:lnTo>
                <a:lnTo>
                  <a:pt x="35128" y="628650"/>
                </a:lnTo>
                <a:close/>
              </a:path>
              <a:path w="1598929" h="723900">
                <a:moveTo>
                  <a:pt x="1590713" y="637539"/>
                </a:moveTo>
                <a:lnTo>
                  <a:pt x="1559877" y="637539"/>
                </a:lnTo>
                <a:lnTo>
                  <a:pt x="1562201" y="632460"/>
                </a:lnTo>
                <a:lnTo>
                  <a:pt x="1561922" y="632460"/>
                </a:lnTo>
                <a:lnTo>
                  <a:pt x="1564004" y="627379"/>
                </a:lnTo>
                <a:lnTo>
                  <a:pt x="1563763" y="628650"/>
                </a:lnTo>
                <a:lnTo>
                  <a:pt x="1593640" y="628650"/>
                </a:lnTo>
                <a:lnTo>
                  <a:pt x="1592757" y="631189"/>
                </a:lnTo>
                <a:lnTo>
                  <a:pt x="1590713" y="637539"/>
                </a:lnTo>
                <a:close/>
              </a:path>
              <a:path w="1598929" h="723900">
                <a:moveTo>
                  <a:pt x="39071" y="637539"/>
                </a:moveTo>
                <a:lnTo>
                  <a:pt x="38735" y="637539"/>
                </a:lnTo>
                <a:lnTo>
                  <a:pt x="38430" y="636270"/>
                </a:lnTo>
                <a:lnTo>
                  <a:pt x="39071" y="637539"/>
                </a:lnTo>
                <a:close/>
              </a:path>
              <a:path w="1598929" h="723900">
                <a:moveTo>
                  <a:pt x="1587074" y="646429"/>
                </a:moveTo>
                <a:lnTo>
                  <a:pt x="1555165" y="646429"/>
                </a:lnTo>
                <a:lnTo>
                  <a:pt x="1557947" y="641350"/>
                </a:lnTo>
                <a:lnTo>
                  <a:pt x="1557616" y="641350"/>
                </a:lnTo>
                <a:lnTo>
                  <a:pt x="1560182" y="636270"/>
                </a:lnTo>
                <a:lnTo>
                  <a:pt x="1559877" y="637539"/>
                </a:lnTo>
                <a:lnTo>
                  <a:pt x="1590713" y="637539"/>
                </a:lnTo>
                <a:lnTo>
                  <a:pt x="1588376" y="643889"/>
                </a:lnTo>
                <a:lnTo>
                  <a:pt x="1587074" y="646429"/>
                </a:lnTo>
                <a:close/>
              </a:path>
              <a:path w="1598929" h="723900">
                <a:moveTo>
                  <a:pt x="43846" y="646429"/>
                </a:moveTo>
                <a:lnTo>
                  <a:pt x="43446" y="646429"/>
                </a:lnTo>
                <a:lnTo>
                  <a:pt x="43091" y="645160"/>
                </a:lnTo>
                <a:lnTo>
                  <a:pt x="43846" y="646429"/>
                </a:lnTo>
                <a:close/>
              </a:path>
              <a:path w="1598929" h="723900">
                <a:moveTo>
                  <a:pt x="1585198" y="650239"/>
                </a:moveTo>
                <a:lnTo>
                  <a:pt x="1552511" y="650239"/>
                </a:lnTo>
                <a:lnTo>
                  <a:pt x="1555521" y="645160"/>
                </a:lnTo>
                <a:lnTo>
                  <a:pt x="1555165" y="646429"/>
                </a:lnTo>
                <a:lnTo>
                  <a:pt x="1587074" y="646429"/>
                </a:lnTo>
                <a:lnTo>
                  <a:pt x="1585772" y="648970"/>
                </a:lnTo>
                <a:lnTo>
                  <a:pt x="1585198" y="650239"/>
                </a:lnTo>
                <a:close/>
              </a:path>
              <a:path w="1598929" h="723900">
                <a:moveTo>
                  <a:pt x="46529" y="650239"/>
                </a:moveTo>
                <a:lnTo>
                  <a:pt x="46113" y="650239"/>
                </a:lnTo>
                <a:lnTo>
                  <a:pt x="45719" y="648970"/>
                </a:lnTo>
                <a:lnTo>
                  <a:pt x="46529" y="650239"/>
                </a:lnTo>
                <a:close/>
              </a:path>
              <a:path w="1598929" h="723900">
                <a:moveTo>
                  <a:pt x="1576374" y="665479"/>
                </a:moveTo>
                <a:lnTo>
                  <a:pt x="1540040" y="665479"/>
                </a:lnTo>
                <a:lnTo>
                  <a:pt x="1543875" y="661670"/>
                </a:lnTo>
                <a:lnTo>
                  <a:pt x="1543418" y="661670"/>
                </a:lnTo>
                <a:lnTo>
                  <a:pt x="1547063" y="657860"/>
                </a:lnTo>
                <a:lnTo>
                  <a:pt x="1546631" y="657860"/>
                </a:lnTo>
                <a:lnTo>
                  <a:pt x="1550073" y="654050"/>
                </a:lnTo>
                <a:lnTo>
                  <a:pt x="1549653" y="654050"/>
                </a:lnTo>
                <a:lnTo>
                  <a:pt x="1552892" y="648970"/>
                </a:lnTo>
                <a:lnTo>
                  <a:pt x="1552511" y="650239"/>
                </a:lnTo>
                <a:lnTo>
                  <a:pt x="1585198" y="650239"/>
                </a:lnTo>
                <a:lnTo>
                  <a:pt x="1582902" y="655320"/>
                </a:lnTo>
                <a:lnTo>
                  <a:pt x="1579765" y="660400"/>
                </a:lnTo>
                <a:lnTo>
                  <a:pt x="1576374" y="665479"/>
                </a:lnTo>
                <a:close/>
              </a:path>
              <a:path w="1598929" h="723900">
                <a:moveTo>
                  <a:pt x="59431" y="665479"/>
                </a:moveTo>
                <a:lnTo>
                  <a:pt x="58572" y="665479"/>
                </a:lnTo>
                <a:lnTo>
                  <a:pt x="58089" y="664210"/>
                </a:lnTo>
                <a:lnTo>
                  <a:pt x="59431" y="665479"/>
                </a:lnTo>
                <a:close/>
              </a:path>
              <a:path w="1598929" h="723900">
                <a:moveTo>
                  <a:pt x="1564792" y="680720"/>
                </a:moveTo>
                <a:lnTo>
                  <a:pt x="1520812" y="680720"/>
                </a:lnTo>
                <a:lnTo>
                  <a:pt x="1525524" y="676910"/>
                </a:lnTo>
                <a:lnTo>
                  <a:pt x="1524952" y="676910"/>
                </a:lnTo>
                <a:lnTo>
                  <a:pt x="1529499" y="674370"/>
                </a:lnTo>
                <a:lnTo>
                  <a:pt x="1528940" y="674370"/>
                </a:lnTo>
                <a:lnTo>
                  <a:pt x="1533321" y="671829"/>
                </a:lnTo>
                <a:lnTo>
                  <a:pt x="1532801" y="671829"/>
                </a:lnTo>
                <a:lnTo>
                  <a:pt x="1537004" y="668020"/>
                </a:lnTo>
                <a:lnTo>
                  <a:pt x="1536496" y="668020"/>
                </a:lnTo>
                <a:lnTo>
                  <a:pt x="1540522" y="664210"/>
                </a:lnTo>
                <a:lnTo>
                  <a:pt x="1540040" y="665479"/>
                </a:lnTo>
                <a:lnTo>
                  <a:pt x="1576374" y="665479"/>
                </a:lnTo>
                <a:lnTo>
                  <a:pt x="1572742" y="670560"/>
                </a:lnTo>
                <a:lnTo>
                  <a:pt x="1568881" y="675639"/>
                </a:lnTo>
                <a:lnTo>
                  <a:pt x="1564792" y="680720"/>
                </a:lnTo>
                <a:close/>
              </a:path>
              <a:path w="1598929" h="723900">
                <a:moveTo>
                  <a:pt x="79629" y="680720"/>
                </a:moveTo>
                <a:lnTo>
                  <a:pt x="77800" y="680720"/>
                </a:lnTo>
                <a:lnTo>
                  <a:pt x="77203" y="679450"/>
                </a:lnTo>
                <a:lnTo>
                  <a:pt x="79629" y="680720"/>
                </a:lnTo>
                <a:close/>
              </a:path>
              <a:path w="1598929" h="723900">
                <a:moveTo>
                  <a:pt x="1549615" y="694689"/>
                </a:moveTo>
                <a:lnTo>
                  <a:pt x="1478483" y="694689"/>
                </a:lnTo>
                <a:lnTo>
                  <a:pt x="1484287" y="693420"/>
                </a:lnTo>
                <a:lnTo>
                  <a:pt x="1483575" y="693420"/>
                </a:lnTo>
                <a:lnTo>
                  <a:pt x="1489278" y="692150"/>
                </a:lnTo>
                <a:lnTo>
                  <a:pt x="1493494" y="692150"/>
                </a:lnTo>
                <a:lnTo>
                  <a:pt x="1498993" y="689610"/>
                </a:lnTo>
                <a:lnTo>
                  <a:pt x="1498320" y="689610"/>
                </a:lnTo>
                <a:lnTo>
                  <a:pt x="1503705" y="688339"/>
                </a:lnTo>
                <a:lnTo>
                  <a:pt x="1503045" y="688339"/>
                </a:lnTo>
                <a:lnTo>
                  <a:pt x="1508302" y="687070"/>
                </a:lnTo>
                <a:lnTo>
                  <a:pt x="1507655" y="687070"/>
                </a:lnTo>
                <a:lnTo>
                  <a:pt x="1512798" y="684529"/>
                </a:lnTo>
                <a:lnTo>
                  <a:pt x="1512163" y="684529"/>
                </a:lnTo>
                <a:lnTo>
                  <a:pt x="1517167" y="681989"/>
                </a:lnTo>
                <a:lnTo>
                  <a:pt x="1516557" y="681989"/>
                </a:lnTo>
                <a:lnTo>
                  <a:pt x="1521409" y="679450"/>
                </a:lnTo>
                <a:lnTo>
                  <a:pt x="1520812" y="680720"/>
                </a:lnTo>
                <a:lnTo>
                  <a:pt x="1564792" y="680720"/>
                </a:lnTo>
                <a:lnTo>
                  <a:pt x="1560487" y="684529"/>
                </a:lnTo>
                <a:lnTo>
                  <a:pt x="1555965" y="689610"/>
                </a:lnTo>
                <a:lnTo>
                  <a:pt x="1551254" y="693420"/>
                </a:lnTo>
                <a:lnTo>
                  <a:pt x="1549615" y="694689"/>
                </a:lnTo>
                <a:close/>
              </a:path>
              <a:path w="1598929" h="723900">
                <a:moveTo>
                  <a:pt x="110032" y="692150"/>
                </a:moveTo>
                <a:lnTo>
                  <a:pt x="105117" y="692150"/>
                </a:lnTo>
                <a:lnTo>
                  <a:pt x="104432" y="690879"/>
                </a:lnTo>
                <a:lnTo>
                  <a:pt x="110032" y="692150"/>
                </a:lnTo>
                <a:close/>
              </a:path>
              <a:path w="1598929" h="723900">
                <a:moveTo>
                  <a:pt x="1493494" y="692150"/>
                </a:moveTo>
                <a:lnTo>
                  <a:pt x="1488579" y="692150"/>
                </a:lnTo>
                <a:lnTo>
                  <a:pt x="1494180" y="690879"/>
                </a:lnTo>
                <a:lnTo>
                  <a:pt x="1493494" y="692150"/>
                </a:lnTo>
                <a:close/>
              </a:path>
              <a:path w="1598929" h="723900">
                <a:moveTo>
                  <a:pt x="1468615" y="723900"/>
                </a:moveTo>
                <a:lnTo>
                  <a:pt x="129997" y="723900"/>
                </a:lnTo>
                <a:lnTo>
                  <a:pt x="123494" y="722629"/>
                </a:lnTo>
                <a:lnTo>
                  <a:pt x="1475117" y="722629"/>
                </a:lnTo>
                <a:lnTo>
                  <a:pt x="1468615" y="7239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00210" y="4076128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 h="0">
                <a:moveTo>
                  <a:pt x="0" y="0"/>
                </a:moveTo>
                <a:lnTo>
                  <a:pt x="417449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3693" y="4076128"/>
            <a:ext cx="332740" cy="0"/>
          </a:xfrm>
          <a:custGeom>
            <a:avLst/>
            <a:gdLst/>
            <a:ahLst/>
            <a:cxnLst/>
            <a:rect l="l" t="t" r="r" b="b"/>
            <a:pathLst>
              <a:path w="332740" h="0">
                <a:moveTo>
                  <a:pt x="0" y="0"/>
                </a:moveTo>
                <a:lnTo>
                  <a:pt x="332587" y="0"/>
                </a:lnTo>
              </a:path>
            </a:pathLst>
          </a:custGeom>
          <a:ln w="129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0231564" y="4070921"/>
            <a:ext cx="233679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 i="1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80080" y="4070921"/>
            <a:ext cx="233679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25" i="1">
                <a:latin typeface="Times New Roman"/>
                <a:cs typeface="Times New Roman"/>
              </a:rPr>
              <a:t>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92399" y="3661206"/>
            <a:ext cx="79311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35024" sz="3450" spc="-30">
                <a:latin typeface="Symbol"/>
                <a:cs typeface="Symbol"/>
              </a:rPr>
              <a:t></a:t>
            </a:r>
            <a:r>
              <a:rPr dirty="0" baseline="-35024" sz="3450" spc="-30">
                <a:latin typeface="Times New Roman"/>
                <a:cs typeface="Times New Roman"/>
              </a:rPr>
              <a:t> </a:t>
            </a:r>
            <a:r>
              <a:rPr dirty="0" baseline="-35024" sz="3450" spc="-30">
                <a:latin typeface="Symbol"/>
                <a:cs typeface="Symbol"/>
              </a:rPr>
              <a:t></a:t>
            </a:r>
            <a:r>
              <a:rPr dirty="0" baseline="-35024" sz="3450" spc="-367">
                <a:latin typeface="Times New Roman"/>
                <a:cs typeface="Times New Roman"/>
              </a:rPr>
              <a:t> </a:t>
            </a:r>
            <a:r>
              <a:rPr dirty="0" sz="2300" spc="-15" i="1">
                <a:latin typeface="Times New Roman"/>
                <a:cs typeface="Times New Roman"/>
              </a:rPr>
              <a:t>kx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78329" y="3844137"/>
            <a:ext cx="891540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355" algn="l"/>
              </a:tabLst>
            </a:pPr>
            <a:r>
              <a:rPr dirty="0" sz="2300" spc="-20" i="1">
                <a:latin typeface="Times New Roman"/>
                <a:cs typeface="Times New Roman"/>
              </a:rPr>
              <a:t>a</a:t>
            </a:r>
            <a:r>
              <a:rPr dirty="0" sz="2300" spc="235" i="1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	</a:t>
            </a:r>
            <a:r>
              <a:rPr dirty="0" baseline="37439" sz="3450" spc="-277" i="1">
                <a:latin typeface="Times New Roman"/>
                <a:cs typeface="Times New Roman"/>
              </a:rPr>
              <a:t>F</a:t>
            </a:r>
            <a:r>
              <a:rPr dirty="0" baseline="39094" sz="2025" spc="-44">
                <a:latin typeface="宋体"/>
                <a:cs typeface="宋体"/>
              </a:rPr>
              <a:t>回</a:t>
            </a:r>
            <a:endParaRPr baseline="39094" sz="2025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97900" y="3683000"/>
            <a:ext cx="2143125" cy="765810"/>
          </a:xfrm>
          <a:custGeom>
            <a:avLst/>
            <a:gdLst/>
            <a:ahLst/>
            <a:cxnLst/>
            <a:rect l="l" t="t" r="r" b="b"/>
            <a:pathLst>
              <a:path w="2143125" h="765810">
                <a:moveTo>
                  <a:pt x="2019820" y="765810"/>
                </a:moveTo>
                <a:lnTo>
                  <a:pt x="123304" y="765810"/>
                </a:lnTo>
                <a:lnTo>
                  <a:pt x="103009" y="762000"/>
                </a:lnTo>
                <a:lnTo>
                  <a:pt x="96494" y="759460"/>
                </a:lnTo>
                <a:lnTo>
                  <a:pt x="90106" y="758189"/>
                </a:lnTo>
                <a:lnTo>
                  <a:pt x="77774" y="753110"/>
                </a:lnTo>
                <a:lnTo>
                  <a:pt x="71856" y="749300"/>
                </a:lnTo>
                <a:lnTo>
                  <a:pt x="66103" y="746760"/>
                </a:lnTo>
                <a:lnTo>
                  <a:pt x="60528" y="742950"/>
                </a:lnTo>
                <a:lnTo>
                  <a:pt x="55143" y="739139"/>
                </a:lnTo>
                <a:lnTo>
                  <a:pt x="49961" y="735329"/>
                </a:lnTo>
                <a:lnTo>
                  <a:pt x="44983" y="730250"/>
                </a:lnTo>
                <a:lnTo>
                  <a:pt x="40220" y="726439"/>
                </a:lnTo>
                <a:lnTo>
                  <a:pt x="19888" y="699770"/>
                </a:lnTo>
                <a:lnTo>
                  <a:pt x="16573" y="694689"/>
                </a:lnTo>
                <a:lnTo>
                  <a:pt x="2781" y="656589"/>
                </a:lnTo>
                <a:lnTo>
                  <a:pt x="0" y="135889"/>
                </a:lnTo>
                <a:lnTo>
                  <a:pt x="177" y="129539"/>
                </a:lnTo>
                <a:lnTo>
                  <a:pt x="8331" y="88900"/>
                </a:lnTo>
                <a:lnTo>
                  <a:pt x="10795" y="83820"/>
                </a:lnTo>
                <a:lnTo>
                  <a:pt x="13550" y="77470"/>
                </a:lnTo>
                <a:lnTo>
                  <a:pt x="16573" y="71120"/>
                </a:lnTo>
                <a:lnTo>
                  <a:pt x="19888" y="66039"/>
                </a:lnTo>
                <a:lnTo>
                  <a:pt x="23456" y="59689"/>
                </a:lnTo>
                <a:lnTo>
                  <a:pt x="44983" y="35560"/>
                </a:lnTo>
                <a:lnTo>
                  <a:pt x="49961" y="30479"/>
                </a:lnTo>
                <a:lnTo>
                  <a:pt x="55143" y="26670"/>
                </a:lnTo>
                <a:lnTo>
                  <a:pt x="60528" y="22860"/>
                </a:lnTo>
                <a:lnTo>
                  <a:pt x="66103" y="19050"/>
                </a:lnTo>
                <a:lnTo>
                  <a:pt x="71856" y="16510"/>
                </a:lnTo>
                <a:lnTo>
                  <a:pt x="77774" y="12700"/>
                </a:lnTo>
                <a:lnTo>
                  <a:pt x="83870" y="10160"/>
                </a:lnTo>
                <a:lnTo>
                  <a:pt x="96494" y="5079"/>
                </a:lnTo>
                <a:lnTo>
                  <a:pt x="123304" y="0"/>
                </a:lnTo>
                <a:lnTo>
                  <a:pt x="2019820" y="0"/>
                </a:lnTo>
                <a:lnTo>
                  <a:pt x="2046630" y="5079"/>
                </a:lnTo>
                <a:lnTo>
                  <a:pt x="2059254" y="10160"/>
                </a:lnTo>
                <a:lnTo>
                  <a:pt x="2065350" y="12700"/>
                </a:lnTo>
                <a:lnTo>
                  <a:pt x="2071268" y="16510"/>
                </a:lnTo>
                <a:lnTo>
                  <a:pt x="2077021" y="19050"/>
                </a:lnTo>
                <a:lnTo>
                  <a:pt x="2082596" y="22860"/>
                </a:lnTo>
                <a:lnTo>
                  <a:pt x="2087981" y="26670"/>
                </a:lnTo>
                <a:lnTo>
                  <a:pt x="2089708" y="27939"/>
                </a:lnTo>
                <a:lnTo>
                  <a:pt x="126542" y="27939"/>
                </a:lnTo>
                <a:lnTo>
                  <a:pt x="120383" y="29210"/>
                </a:lnTo>
                <a:lnTo>
                  <a:pt x="121094" y="29210"/>
                </a:lnTo>
                <a:lnTo>
                  <a:pt x="115036" y="30479"/>
                </a:lnTo>
                <a:lnTo>
                  <a:pt x="115735" y="30479"/>
                </a:lnTo>
                <a:lnTo>
                  <a:pt x="109791" y="31750"/>
                </a:lnTo>
                <a:lnTo>
                  <a:pt x="110477" y="31750"/>
                </a:lnTo>
                <a:lnTo>
                  <a:pt x="104635" y="33020"/>
                </a:lnTo>
                <a:lnTo>
                  <a:pt x="105308" y="33020"/>
                </a:lnTo>
                <a:lnTo>
                  <a:pt x="99593" y="34289"/>
                </a:lnTo>
                <a:lnTo>
                  <a:pt x="100253" y="34289"/>
                </a:lnTo>
                <a:lnTo>
                  <a:pt x="94665" y="36829"/>
                </a:lnTo>
                <a:lnTo>
                  <a:pt x="95313" y="36829"/>
                </a:lnTo>
                <a:lnTo>
                  <a:pt x="92589" y="38100"/>
                </a:lnTo>
                <a:lnTo>
                  <a:pt x="90487" y="38100"/>
                </a:lnTo>
                <a:lnTo>
                  <a:pt x="85191" y="40639"/>
                </a:lnTo>
                <a:lnTo>
                  <a:pt x="85801" y="40639"/>
                </a:lnTo>
                <a:lnTo>
                  <a:pt x="82363" y="43179"/>
                </a:lnTo>
                <a:lnTo>
                  <a:pt x="81229" y="43179"/>
                </a:lnTo>
                <a:lnTo>
                  <a:pt x="77901" y="45720"/>
                </a:lnTo>
                <a:lnTo>
                  <a:pt x="76809" y="45720"/>
                </a:lnTo>
                <a:lnTo>
                  <a:pt x="71983" y="49529"/>
                </a:lnTo>
                <a:lnTo>
                  <a:pt x="72529" y="49529"/>
                </a:lnTo>
                <a:lnTo>
                  <a:pt x="69439" y="52070"/>
                </a:lnTo>
                <a:lnTo>
                  <a:pt x="68414" y="52070"/>
                </a:lnTo>
                <a:lnTo>
                  <a:pt x="63944" y="55879"/>
                </a:lnTo>
                <a:lnTo>
                  <a:pt x="64452" y="55879"/>
                </a:lnTo>
                <a:lnTo>
                  <a:pt x="60185" y="59689"/>
                </a:lnTo>
                <a:lnTo>
                  <a:pt x="60667" y="59689"/>
                </a:lnTo>
                <a:lnTo>
                  <a:pt x="56591" y="63500"/>
                </a:lnTo>
                <a:lnTo>
                  <a:pt x="57048" y="63500"/>
                </a:lnTo>
                <a:lnTo>
                  <a:pt x="53187" y="67310"/>
                </a:lnTo>
                <a:lnTo>
                  <a:pt x="53619" y="67310"/>
                </a:lnTo>
                <a:lnTo>
                  <a:pt x="50876" y="71120"/>
                </a:lnTo>
                <a:lnTo>
                  <a:pt x="50368" y="71120"/>
                </a:lnTo>
                <a:lnTo>
                  <a:pt x="46939" y="76200"/>
                </a:lnTo>
                <a:lnTo>
                  <a:pt x="47332" y="76200"/>
                </a:lnTo>
                <a:lnTo>
                  <a:pt x="44132" y="80010"/>
                </a:lnTo>
                <a:lnTo>
                  <a:pt x="44488" y="80010"/>
                </a:lnTo>
                <a:lnTo>
                  <a:pt x="41528" y="85089"/>
                </a:lnTo>
                <a:lnTo>
                  <a:pt x="41859" y="85089"/>
                </a:lnTo>
                <a:lnTo>
                  <a:pt x="39820" y="88900"/>
                </a:lnTo>
                <a:lnTo>
                  <a:pt x="39433" y="88900"/>
                </a:lnTo>
                <a:lnTo>
                  <a:pt x="37462" y="93979"/>
                </a:lnTo>
                <a:lnTo>
                  <a:pt x="37249" y="93979"/>
                </a:lnTo>
                <a:lnTo>
                  <a:pt x="35039" y="99060"/>
                </a:lnTo>
                <a:lnTo>
                  <a:pt x="35293" y="99060"/>
                </a:lnTo>
                <a:lnTo>
                  <a:pt x="33350" y="104139"/>
                </a:lnTo>
                <a:lnTo>
                  <a:pt x="33566" y="104139"/>
                </a:lnTo>
                <a:lnTo>
                  <a:pt x="31902" y="109220"/>
                </a:lnTo>
                <a:lnTo>
                  <a:pt x="32080" y="109220"/>
                </a:lnTo>
                <a:lnTo>
                  <a:pt x="30982" y="114300"/>
                </a:lnTo>
                <a:lnTo>
                  <a:pt x="30848" y="114300"/>
                </a:lnTo>
                <a:lnTo>
                  <a:pt x="29984" y="119379"/>
                </a:lnTo>
                <a:lnTo>
                  <a:pt x="29095" y="125729"/>
                </a:lnTo>
                <a:lnTo>
                  <a:pt x="28809" y="129539"/>
                </a:lnTo>
                <a:lnTo>
                  <a:pt x="28727" y="130810"/>
                </a:lnTo>
                <a:lnTo>
                  <a:pt x="28605" y="135889"/>
                </a:lnTo>
                <a:lnTo>
                  <a:pt x="28689" y="633729"/>
                </a:lnTo>
                <a:lnTo>
                  <a:pt x="29171" y="640079"/>
                </a:lnTo>
                <a:lnTo>
                  <a:pt x="29883" y="645160"/>
                </a:lnTo>
                <a:lnTo>
                  <a:pt x="30848" y="651510"/>
                </a:lnTo>
                <a:lnTo>
                  <a:pt x="30982" y="651510"/>
                </a:lnTo>
                <a:lnTo>
                  <a:pt x="32080" y="656589"/>
                </a:lnTo>
                <a:lnTo>
                  <a:pt x="32235" y="656589"/>
                </a:lnTo>
                <a:lnTo>
                  <a:pt x="33566" y="661670"/>
                </a:lnTo>
                <a:lnTo>
                  <a:pt x="33738" y="661670"/>
                </a:lnTo>
                <a:lnTo>
                  <a:pt x="35293" y="666750"/>
                </a:lnTo>
                <a:lnTo>
                  <a:pt x="35481" y="666750"/>
                </a:lnTo>
                <a:lnTo>
                  <a:pt x="37249" y="671829"/>
                </a:lnTo>
                <a:lnTo>
                  <a:pt x="37585" y="671829"/>
                </a:lnTo>
                <a:lnTo>
                  <a:pt x="39433" y="675639"/>
                </a:lnTo>
                <a:lnTo>
                  <a:pt x="39141" y="675639"/>
                </a:lnTo>
                <a:lnTo>
                  <a:pt x="41859" y="680720"/>
                </a:lnTo>
                <a:lnTo>
                  <a:pt x="41528" y="680720"/>
                </a:lnTo>
                <a:lnTo>
                  <a:pt x="44488" y="685800"/>
                </a:lnTo>
                <a:lnTo>
                  <a:pt x="44932" y="685800"/>
                </a:lnTo>
                <a:lnTo>
                  <a:pt x="47332" y="689610"/>
                </a:lnTo>
                <a:lnTo>
                  <a:pt x="46939" y="689610"/>
                </a:lnTo>
                <a:lnTo>
                  <a:pt x="50368" y="694689"/>
                </a:lnTo>
                <a:lnTo>
                  <a:pt x="50876" y="694689"/>
                </a:lnTo>
                <a:lnTo>
                  <a:pt x="53619" y="698500"/>
                </a:lnTo>
                <a:lnTo>
                  <a:pt x="54152" y="698500"/>
                </a:lnTo>
                <a:lnTo>
                  <a:pt x="57048" y="702310"/>
                </a:lnTo>
                <a:lnTo>
                  <a:pt x="56591" y="702310"/>
                </a:lnTo>
                <a:lnTo>
                  <a:pt x="60667" y="706120"/>
                </a:lnTo>
                <a:lnTo>
                  <a:pt x="61252" y="706120"/>
                </a:lnTo>
                <a:lnTo>
                  <a:pt x="64452" y="709929"/>
                </a:lnTo>
                <a:lnTo>
                  <a:pt x="65434" y="709929"/>
                </a:lnTo>
                <a:lnTo>
                  <a:pt x="68414" y="712470"/>
                </a:lnTo>
                <a:lnTo>
                  <a:pt x="67894" y="712470"/>
                </a:lnTo>
                <a:lnTo>
                  <a:pt x="72529" y="716279"/>
                </a:lnTo>
                <a:lnTo>
                  <a:pt x="71983" y="716279"/>
                </a:lnTo>
                <a:lnTo>
                  <a:pt x="76809" y="718820"/>
                </a:lnTo>
                <a:lnTo>
                  <a:pt x="76238" y="718820"/>
                </a:lnTo>
                <a:lnTo>
                  <a:pt x="81229" y="721360"/>
                </a:lnTo>
                <a:lnTo>
                  <a:pt x="80645" y="721360"/>
                </a:lnTo>
                <a:lnTo>
                  <a:pt x="85801" y="725170"/>
                </a:lnTo>
                <a:lnTo>
                  <a:pt x="87839" y="725170"/>
                </a:lnTo>
                <a:lnTo>
                  <a:pt x="90487" y="726439"/>
                </a:lnTo>
                <a:lnTo>
                  <a:pt x="89865" y="726439"/>
                </a:lnTo>
                <a:lnTo>
                  <a:pt x="95313" y="728979"/>
                </a:lnTo>
                <a:lnTo>
                  <a:pt x="94665" y="728979"/>
                </a:lnTo>
                <a:lnTo>
                  <a:pt x="100253" y="731520"/>
                </a:lnTo>
                <a:lnTo>
                  <a:pt x="102450" y="731520"/>
                </a:lnTo>
                <a:lnTo>
                  <a:pt x="105308" y="732789"/>
                </a:lnTo>
                <a:lnTo>
                  <a:pt x="104635" y="732789"/>
                </a:lnTo>
                <a:lnTo>
                  <a:pt x="110477" y="734060"/>
                </a:lnTo>
                <a:lnTo>
                  <a:pt x="109791" y="734060"/>
                </a:lnTo>
                <a:lnTo>
                  <a:pt x="115735" y="735329"/>
                </a:lnTo>
                <a:lnTo>
                  <a:pt x="115036" y="735329"/>
                </a:lnTo>
                <a:lnTo>
                  <a:pt x="121094" y="736600"/>
                </a:lnTo>
                <a:lnTo>
                  <a:pt x="125818" y="736600"/>
                </a:lnTo>
                <a:lnTo>
                  <a:pt x="132067" y="737870"/>
                </a:lnTo>
                <a:lnTo>
                  <a:pt x="2089708" y="737870"/>
                </a:lnTo>
                <a:lnTo>
                  <a:pt x="2087981" y="739139"/>
                </a:lnTo>
                <a:lnTo>
                  <a:pt x="2082596" y="742950"/>
                </a:lnTo>
                <a:lnTo>
                  <a:pt x="2077021" y="746760"/>
                </a:lnTo>
                <a:lnTo>
                  <a:pt x="2071268" y="749300"/>
                </a:lnTo>
                <a:lnTo>
                  <a:pt x="2065350" y="753110"/>
                </a:lnTo>
                <a:lnTo>
                  <a:pt x="2053018" y="758189"/>
                </a:lnTo>
                <a:lnTo>
                  <a:pt x="2046630" y="759460"/>
                </a:lnTo>
                <a:lnTo>
                  <a:pt x="2040115" y="762000"/>
                </a:lnTo>
                <a:lnTo>
                  <a:pt x="2019820" y="765810"/>
                </a:lnTo>
                <a:close/>
              </a:path>
              <a:path w="2143125" h="765810">
                <a:moveTo>
                  <a:pt x="2053259" y="39370"/>
                </a:moveTo>
                <a:lnTo>
                  <a:pt x="2047811" y="36829"/>
                </a:lnTo>
                <a:lnTo>
                  <a:pt x="2048459" y="36829"/>
                </a:lnTo>
                <a:lnTo>
                  <a:pt x="2042871" y="34289"/>
                </a:lnTo>
                <a:lnTo>
                  <a:pt x="2043531" y="34289"/>
                </a:lnTo>
                <a:lnTo>
                  <a:pt x="2037816" y="33020"/>
                </a:lnTo>
                <a:lnTo>
                  <a:pt x="2038489" y="33020"/>
                </a:lnTo>
                <a:lnTo>
                  <a:pt x="2032647" y="31750"/>
                </a:lnTo>
                <a:lnTo>
                  <a:pt x="2033333" y="31750"/>
                </a:lnTo>
                <a:lnTo>
                  <a:pt x="2027389" y="30479"/>
                </a:lnTo>
                <a:lnTo>
                  <a:pt x="2028088" y="30479"/>
                </a:lnTo>
                <a:lnTo>
                  <a:pt x="2022030" y="29210"/>
                </a:lnTo>
                <a:lnTo>
                  <a:pt x="2022741" y="29210"/>
                </a:lnTo>
                <a:lnTo>
                  <a:pt x="2016582" y="27939"/>
                </a:lnTo>
                <a:lnTo>
                  <a:pt x="2089708" y="27939"/>
                </a:lnTo>
                <a:lnTo>
                  <a:pt x="2093163" y="30479"/>
                </a:lnTo>
                <a:lnTo>
                  <a:pt x="2098141" y="35560"/>
                </a:lnTo>
                <a:lnTo>
                  <a:pt x="2101316" y="38100"/>
                </a:lnTo>
                <a:lnTo>
                  <a:pt x="2052637" y="38100"/>
                </a:lnTo>
                <a:lnTo>
                  <a:pt x="2053259" y="39370"/>
                </a:lnTo>
                <a:close/>
              </a:path>
              <a:path w="2143125" h="765810">
                <a:moveTo>
                  <a:pt x="89865" y="39370"/>
                </a:moveTo>
                <a:lnTo>
                  <a:pt x="90487" y="38100"/>
                </a:lnTo>
                <a:lnTo>
                  <a:pt x="92589" y="38100"/>
                </a:lnTo>
                <a:lnTo>
                  <a:pt x="89865" y="39370"/>
                </a:lnTo>
                <a:close/>
              </a:path>
              <a:path w="2143125" h="765810">
                <a:moveTo>
                  <a:pt x="2062479" y="44450"/>
                </a:moveTo>
                <a:lnTo>
                  <a:pt x="2057323" y="40639"/>
                </a:lnTo>
                <a:lnTo>
                  <a:pt x="2057933" y="40639"/>
                </a:lnTo>
                <a:lnTo>
                  <a:pt x="2052637" y="38100"/>
                </a:lnTo>
                <a:lnTo>
                  <a:pt x="2101316" y="38100"/>
                </a:lnTo>
                <a:lnTo>
                  <a:pt x="2102904" y="39370"/>
                </a:lnTo>
                <a:lnTo>
                  <a:pt x="2106314" y="43179"/>
                </a:lnTo>
                <a:lnTo>
                  <a:pt x="2061895" y="43179"/>
                </a:lnTo>
                <a:lnTo>
                  <a:pt x="2062479" y="44450"/>
                </a:lnTo>
                <a:close/>
              </a:path>
              <a:path w="2143125" h="765810">
                <a:moveTo>
                  <a:pt x="80645" y="44450"/>
                </a:moveTo>
                <a:lnTo>
                  <a:pt x="81229" y="43179"/>
                </a:lnTo>
                <a:lnTo>
                  <a:pt x="82363" y="43179"/>
                </a:lnTo>
                <a:lnTo>
                  <a:pt x="80645" y="44450"/>
                </a:lnTo>
                <a:close/>
              </a:path>
              <a:path w="2143125" h="765810">
                <a:moveTo>
                  <a:pt x="2066886" y="46989"/>
                </a:moveTo>
                <a:lnTo>
                  <a:pt x="2061895" y="43179"/>
                </a:lnTo>
                <a:lnTo>
                  <a:pt x="2106314" y="43179"/>
                </a:lnTo>
                <a:lnTo>
                  <a:pt x="2107450" y="44450"/>
                </a:lnTo>
                <a:lnTo>
                  <a:pt x="2108530" y="45720"/>
                </a:lnTo>
                <a:lnTo>
                  <a:pt x="2066315" y="45720"/>
                </a:lnTo>
                <a:lnTo>
                  <a:pt x="2066886" y="46989"/>
                </a:lnTo>
                <a:close/>
              </a:path>
              <a:path w="2143125" h="765810">
                <a:moveTo>
                  <a:pt x="76238" y="46989"/>
                </a:moveTo>
                <a:lnTo>
                  <a:pt x="76809" y="45720"/>
                </a:lnTo>
                <a:lnTo>
                  <a:pt x="77901" y="45720"/>
                </a:lnTo>
                <a:lnTo>
                  <a:pt x="76238" y="46989"/>
                </a:lnTo>
                <a:close/>
              </a:path>
              <a:path w="2143125" h="765810">
                <a:moveTo>
                  <a:pt x="2075230" y="53339"/>
                </a:moveTo>
                <a:lnTo>
                  <a:pt x="2070582" y="49529"/>
                </a:lnTo>
                <a:lnTo>
                  <a:pt x="2071141" y="49529"/>
                </a:lnTo>
                <a:lnTo>
                  <a:pt x="2066315" y="45720"/>
                </a:lnTo>
                <a:lnTo>
                  <a:pt x="2108530" y="45720"/>
                </a:lnTo>
                <a:lnTo>
                  <a:pt x="2111768" y="49529"/>
                </a:lnTo>
                <a:lnTo>
                  <a:pt x="2113807" y="52070"/>
                </a:lnTo>
                <a:lnTo>
                  <a:pt x="2074710" y="52070"/>
                </a:lnTo>
                <a:lnTo>
                  <a:pt x="2075230" y="53339"/>
                </a:lnTo>
                <a:close/>
              </a:path>
              <a:path w="2143125" h="765810">
                <a:moveTo>
                  <a:pt x="67894" y="53339"/>
                </a:moveTo>
                <a:lnTo>
                  <a:pt x="68414" y="52070"/>
                </a:lnTo>
                <a:lnTo>
                  <a:pt x="69439" y="52070"/>
                </a:lnTo>
                <a:lnTo>
                  <a:pt x="67894" y="53339"/>
                </a:lnTo>
                <a:close/>
              </a:path>
              <a:path w="2143125" h="765810">
                <a:moveTo>
                  <a:pt x="2093163" y="72389"/>
                </a:moveTo>
                <a:lnTo>
                  <a:pt x="2089505" y="67310"/>
                </a:lnTo>
                <a:lnTo>
                  <a:pt x="2089937" y="67310"/>
                </a:lnTo>
                <a:lnTo>
                  <a:pt x="2086076" y="63500"/>
                </a:lnTo>
                <a:lnTo>
                  <a:pt x="2086533" y="63500"/>
                </a:lnTo>
                <a:lnTo>
                  <a:pt x="2082457" y="59689"/>
                </a:lnTo>
                <a:lnTo>
                  <a:pt x="2082939" y="59689"/>
                </a:lnTo>
                <a:lnTo>
                  <a:pt x="2078672" y="55879"/>
                </a:lnTo>
                <a:lnTo>
                  <a:pt x="2079167" y="55879"/>
                </a:lnTo>
                <a:lnTo>
                  <a:pt x="2074710" y="52070"/>
                </a:lnTo>
                <a:lnTo>
                  <a:pt x="2113807" y="52070"/>
                </a:lnTo>
                <a:lnTo>
                  <a:pt x="2115845" y="54610"/>
                </a:lnTo>
                <a:lnTo>
                  <a:pt x="2119668" y="59689"/>
                </a:lnTo>
                <a:lnTo>
                  <a:pt x="2123236" y="66039"/>
                </a:lnTo>
                <a:lnTo>
                  <a:pt x="2126551" y="71120"/>
                </a:lnTo>
                <a:lnTo>
                  <a:pt x="2092756" y="71120"/>
                </a:lnTo>
                <a:lnTo>
                  <a:pt x="2093163" y="72389"/>
                </a:lnTo>
                <a:close/>
              </a:path>
              <a:path w="2143125" h="765810">
                <a:moveTo>
                  <a:pt x="49961" y="72389"/>
                </a:moveTo>
                <a:lnTo>
                  <a:pt x="50368" y="71120"/>
                </a:lnTo>
                <a:lnTo>
                  <a:pt x="50876" y="71120"/>
                </a:lnTo>
                <a:lnTo>
                  <a:pt x="49961" y="72389"/>
                </a:lnTo>
                <a:close/>
              </a:path>
              <a:path w="2143125" h="765810">
                <a:moveTo>
                  <a:pt x="2103983" y="90170"/>
                </a:moveTo>
                <a:lnTo>
                  <a:pt x="2101265" y="85089"/>
                </a:lnTo>
                <a:lnTo>
                  <a:pt x="2101596" y="85089"/>
                </a:lnTo>
                <a:lnTo>
                  <a:pt x="2098636" y="80010"/>
                </a:lnTo>
                <a:lnTo>
                  <a:pt x="2098992" y="80010"/>
                </a:lnTo>
                <a:lnTo>
                  <a:pt x="2095792" y="76200"/>
                </a:lnTo>
                <a:lnTo>
                  <a:pt x="2096185" y="76200"/>
                </a:lnTo>
                <a:lnTo>
                  <a:pt x="2092756" y="71120"/>
                </a:lnTo>
                <a:lnTo>
                  <a:pt x="2126551" y="71120"/>
                </a:lnTo>
                <a:lnTo>
                  <a:pt x="2129574" y="77470"/>
                </a:lnTo>
                <a:lnTo>
                  <a:pt x="2132329" y="83820"/>
                </a:lnTo>
                <a:lnTo>
                  <a:pt x="2134793" y="88900"/>
                </a:lnTo>
                <a:lnTo>
                  <a:pt x="2103691" y="88900"/>
                </a:lnTo>
                <a:lnTo>
                  <a:pt x="2103983" y="90170"/>
                </a:lnTo>
                <a:close/>
              </a:path>
              <a:path w="2143125" h="765810">
                <a:moveTo>
                  <a:pt x="39141" y="90170"/>
                </a:moveTo>
                <a:lnTo>
                  <a:pt x="39433" y="88900"/>
                </a:lnTo>
                <a:lnTo>
                  <a:pt x="39820" y="88900"/>
                </a:lnTo>
                <a:lnTo>
                  <a:pt x="39141" y="90170"/>
                </a:lnTo>
                <a:close/>
              </a:path>
              <a:path w="2143125" h="765810">
                <a:moveTo>
                  <a:pt x="2106155" y="95250"/>
                </a:moveTo>
                <a:lnTo>
                  <a:pt x="2103691" y="88900"/>
                </a:lnTo>
                <a:lnTo>
                  <a:pt x="2134793" y="88900"/>
                </a:lnTo>
                <a:lnTo>
                  <a:pt x="2136521" y="93979"/>
                </a:lnTo>
                <a:lnTo>
                  <a:pt x="2105875" y="93979"/>
                </a:lnTo>
                <a:lnTo>
                  <a:pt x="2106155" y="95250"/>
                </a:lnTo>
                <a:close/>
              </a:path>
              <a:path w="2143125" h="765810">
                <a:moveTo>
                  <a:pt x="36969" y="95250"/>
                </a:moveTo>
                <a:lnTo>
                  <a:pt x="37249" y="93979"/>
                </a:lnTo>
                <a:lnTo>
                  <a:pt x="37462" y="93979"/>
                </a:lnTo>
                <a:lnTo>
                  <a:pt x="36969" y="95250"/>
                </a:lnTo>
                <a:close/>
              </a:path>
              <a:path w="2143125" h="765810">
                <a:moveTo>
                  <a:pt x="2112416" y="115570"/>
                </a:moveTo>
                <a:lnTo>
                  <a:pt x="2111044" y="109220"/>
                </a:lnTo>
                <a:lnTo>
                  <a:pt x="2111222" y="109220"/>
                </a:lnTo>
                <a:lnTo>
                  <a:pt x="2109558" y="104139"/>
                </a:lnTo>
                <a:lnTo>
                  <a:pt x="2109774" y="104139"/>
                </a:lnTo>
                <a:lnTo>
                  <a:pt x="2107831" y="99060"/>
                </a:lnTo>
                <a:lnTo>
                  <a:pt x="2108085" y="99060"/>
                </a:lnTo>
                <a:lnTo>
                  <a:pt x="2105875" y="93979"/>
                </a:lnTo>
                <a:lnTo>
                  <a:pt x="2136521" y="93979"/>
                </a:lnTo>
                <a:lnTo>
                  <a:pt x="2136952" y="95250"/>
                </a:lnTo>
                <a:lnTo>
                  <a:pt x="2140343" y="109220"/>
                </a:lnTo>
                <a:lnTo>
                  <a:pt x="2141308" y="114300"/>
                </a:lnTo>
                <a:lnTo>
                  <a:pt x="2112276" y="114300"/>
                </a:lnTo>
                <a:lnTo>
                  <a:pt x="2112416" y="115570"/>
                </a:lnTo>
                <a:close/>
              </a:path>
              <a:path w="2143125" h="765810">
                <a:moveTo>
                  <a:pt x="30708" y="115570"/>
                </a:moveTo>
                <a:lnTo>
                  <a:pt x="30848" y="114300"/>
                </a:lnTo>
                <a:lnTo>
                  <a:pt x="30982" y="114300"/>
                </a:lnTo>
                <a:lnTo>
                  <a:pt x="30708" y="115570"/>
                </a:lnTo>
                <a:close/>
              </a:path>
              <a:path w="2143125" h="765810">
                <a:moveTo>
                  <a:pt x="2142976" y="635000"/>
                </a:moveTo>
                <a:lnTo>
                  <a:pt x="2114397" y="635000"/>
                </a:lnTo>
                <a:lnTo>
                  <a:pt x="2114435" y="633729"/>
                </a:lnTo>
                <a:lnTo>
                  <a:pt x="2114519" y="135889"/>
                </a:lnTo>
                <a:lnTo>
                  <a:pt x="2114397" y="130810"/>
                </a:lnTo>
                <a:lnTo>
                  <a:pt x="2114315" y="129539"/>
                </a:lnTo>
                <a:lnTo>
                  <a:pt x="2113953" y="125729"/>
                </a:lnTo>
                <a:lnTo>
                  <a:pt x="2113241" y="119379"/>
                </a:lnTo>
                <a:lnTo>
                  <a:pt x="2112276" y="114300"/>
                </a:lnTo>
                <a:lnTo>
                  <a:pt x="2141308" y="114300"/>
                </a:lnTo>
                <a:lnTo>
                  <a:pt x="2141550" y="115570"/>
                </a:lnTo>
                <a:lnTo>
                  <a:pt x="2142426" y="123189"/>
                </a:lnTo>
                <a:lnTo>
                  <a:pt x="2142947" y="129539"/>
                </a:lnTo>
                <a:lnTo>
                  <a:pt x="2143125" y="135889"/>
                </a:lnTo>
                <a:lnTo>
                  <a:pt x="2143003" y="633876"/>
                </a:lnTo>
                <a:lnTo>
                  <a:pt x="2142976" y="635000"/>
                </a:lnTo>
                <a:close/>
              </a:path>
              <a:path w="2143125" h="765810">
                <a:moveTo>
                  <a:pt x="29768" y="120650"/>
                </a:moveTo>
                <a:lnTo>
                  <a:pt x="29883" y="119379"/>
                </a:lnTo>
                <a:lnTo>
                  <a:pt x="29768" y="120650"/>
                </a:lnTo>
                <a:close/>
              </a:path>
              <a:path w="2143125" h="765810">
                <a:moveTo>
                  <a:pt x="2113356" y="120650"/>
                </a:moveTo>
                <a:lnTo>
                  <a:pt x="2113140" y="119379"/>
                </a:lnTo>
                <a:lnTo>
                  <a:pt x="2113356" y="120650"/>
                </a:lnTo>
                <a:close/>
              </a:path>
              <a:path w="2143125" h="765810">
                <a:moveTo>
                  <a:pt x="2114424" y="633876"/>
                </a:moveTo>
                <a:lnTo>
                  <a:pt x="2114428" y="633729"/>
                </a:lnTo>
                <a:lnTo>
                  <a:pt x="2114424" y="633876"/>
                </a:lnTo>
                <a:close/>
              </a:path>
              <a:path w="2143125" h="765810">
                <a:moveTo>
                  <a:pt x="28785" y="635000"/>
                </a:moveTo>
                <a:lnTo>
                  <a:pt x="28700" y="633876"/>
                </a:lnTo>
                <a:lnTo>
                  <a:pt x="28785" y="635000"/>
                </a:lnTo>
                <a:close/>
              </a:path>
              <a:path w="2143125" h="765810">
                <a:moveTo>
                  <a:pt x="2141308" y="651510"/>
                </a:moveTo>
                <a:lnTo>
                  <a:pt x="2112276" y="651510"/>
                </a:lnTo>
                <a:lnTo>
                  <a:pt x="2113356" y="645160"/>
                </a:lnTo>
                <a:lnTo>
                  <a:pt x="2114029" y="640079"/>
                </a:lnTo>
                <a:lnTo>
                  <a:pt x="2114424" y="633876"/>
                </a:lnTo>
                <a:lnTo>
                  <a:pt x="2114397" y="635000"/>
                </a:lnTo>
                <a:lnTo>
                  <a:pt x="2142976" y="635000"/>
                </a:lnTo>
                <a:lnTo>
                  <a:pt x="2142947" y="636270"/>
                </a:lnTo>
                <a:lnTo>
                  <a:pt x="2142426" y="642620"/>
                </a:lnTo>
                <a:lnTo>
                  <a:pt x="2141550" y="650239"/>
                </a:lnTo>
                <a:lnTo>
                  <a:pt x="2141308" y="651510"/>
                </a:lnTo>
                <a:close/>
              </a:path>
              <a:path w="2143125" h="765810">
                <a:moveTo>
                  <a:pt x="30982" y="651510"/>
                </a:moveTo>
                <a:lnTo>
                  <a:pt x="30848" y="651510"/>
                </a:lnTo>
                <a:lnTo>
                  <a:pt x="30708" y="650239"/>
                </a:lnTo>
                <a:lnTo>
                  <a:pt x="30982" y="651510"/>
                </a:lnTo>
                <a:close/>
              </a:path>
              <a:path w="2143125" h="765810">
                <a:moveTo>
                  <a:pt x="2140343" y="656589"/>
                </a:moveTo>
                <a:lnTo>
                  <a:pt x="2111044" y="656589"/>
                </a:lnTo>
                <a:lnTo>
                  <a:pt x="2112416" y="650239"/>
                </a:lnTo>
                <a:lnTo>
                  <a:pt x="2112276" y="651510"/>
                </a:lnTo>
                <a:lnTo>
                  <a:pt x="2141308" y="651510"/>
                </a:lnTo>
                <a:lnTo>
                  <a:pt x="2140343" y="656589"/>
                </a:lnTo>
                <a:close/>
              </a:path>
              <a:path w="2143125" h="765810">
                <a:moveTo>
                  <a:pt x="32235" y="656589"/>
                </a:moveTo>
                <a:lnTo>
                  <a:pt x="32080" y="656589"/>
                </a:lnTo>
                <a:lnTo>
                  <a:pt x="31902" y="655320"/>
                </a:lnTo>
                <a:lnTo>
                  <a:pt x="32235" y="656589"/>
                </a:lnTo>
                <a:close/>
              </a:path>
              <a:path w="2143125" h="765810">
                <a:moveTo>
                  <a:pt x="2139114" y="661670"/>
                </a:moveTo>
                <a:lnTo>
                  <a:pt x="2109558" y="661670"/>
                </a:lnTo>
                <a:lnTo>
                  <a:pt x="2111222" y="655320"/>
                </a:lnTo>
                <a:lnTo>
                  <a:pt x="2111044" y="656589"/>
                </a:lnTo>
                <a:lnTo>
                  <a:pt x="2140343" y="656589"/>
                </a:lnTo>
                <a:lnTo>
                  <a:pt x="2139114" y="661670"/>
                </a:lnTo>
                <a:close/>
              </a:path>
              <a:path w="2143125" h="765810">
                <a:moveTo>
                  <a:pt x="33738" y="661670"/>
                </a:moveTo>
                <a:lnTo>
                  <a:pt x="33566" y="661670"/>
                </a:lnTo>
                <a:lnTo>
                  <a:pt x="33350" y="660400"/>
                </a:lnTo>
                <a:lnTo>
                  <a:pt x="33738" y="661670"/>
                </a:lnTo>
                <a:close/>
              </a:path>
              <a:path w="2143125" h="765810">
                <a:moveTo>
                  <a:pt x="2137694" y="666750"/>
                </a:moveTo>
                <a:lnTo>
                  <a:pt x="2107831" y="666750"/>
                </a:lnTo>
                <a:lnTo>
                  <a:pt x="2109774" y="660400"/>
                </a:lnTo>
                <a:lnTo>
                  <a:pt x="2109558" y="661670"/>
                </a:lnTo>
                <a:lnTo>
                  <a:pt x="2139114" y="661670"/>
                </a:lnTo>
                <a:lnTo>
                  <a:pt x="2138806" y="662939"/>
                </a:lnTo>
                <a:lnTo>
                  <a:pt x="2137694" y="666750"/>
                </a:lnTo>
                <a:close/>
              </a:path>
              <a:path w="2143125" h="765810">
                <a:moveTo>
                  <a:pt x="35481" y="666750"/>
                </a:moveTo>
                <a:lnTo>
                  <a:pt x="35293" y="666750"/>
                </a:lnTo>
                <a:lnTo>
                  <a:pt x="35039" y="665479"/>
                </a:lnTo>
                <a:lnTo>
                  <a:pt x="35481" y="666750"/>
                </a:lnTo>
                <a:close/>
              </a:path>
              <a:path w="2143125" h="765810">
                <a:moveTo>
                  <a:pt x="2136089" y="671829"/>
                </a:moveTo>
                <a:lnTo>
                  <a:pt x="2105875" y="671829"/>
                </a:lnTo>
                <a:lnTo>
                  <a:pt x="2108085" y="665479"/>
                </a:lnTo>
                <a:lnTo>
                  <a:pt x="2107831" y="666750"/>
                </a:lnTo>
                <a:lnTo>
                  <a:pt x="2137694" y="666750"/>
                </a:lnTo>
                <a:lnTo>
                  <a:pt x="2136952" y="669289"/>
                </a:lnTo>
                <a:lnTo>
                  <a:pt x="2136089" y="671829"/>
                </a:lnTo>
                <a:close/>
              </a:path>
              <a:path w="2143125" h="765810">
                <a:moveTo>
                  <a:pt x="37585" y="671829"/>
                </a:moveTo>
                <a:lnTo>
                  <a:pt x="37249" y="671829"/>
                </a:lnTo>
                <a:lnTo>
                  <a:pt x="36969" y="670560"/>
                </a:lnTo>
                <a:lnTo>
                  <a:pt x="37585" y="671829"/>
                </a:lnTo>
                <a:close/>
              </a:path>
              <a:path w="2143125" h="765810">
                <a:moveTo>
                  <a:pt x="2130676" y="685800"/>
                </a:moveTo>
                <a:lnTo>
                  <a:pt x="2098636" y="685800"/>
                </a:lnTo>
                <a:lnTo>
                  <a:pt x="2101596" y="680720"/>
                </a:lnTo>
                <a:lnTo>
                  <a:pt x="2101265" y="680720"/>
                </a:lnTo>
                <a:lnTo>
                  <a:pt x="2103983" y="675639"/>
                </a:lnTo>
                <a:lnTo>
                  <a:pt x="2103691" y="675639"/>
                </a:lnTo>
                <a:lnTo>
                  <a:pt x="2106155" y="670560"/>
                </a:lnTo>
                <a:lnTo>
                  <a:pt x="2105875" y="671829"/>
                </a:lnTo>
                <a:lnTo>
                  <a:pt x="2136089" y="671829"/>
                </a:lnTo>
                <a:lnTo>
                  <a:pt x="2134793" y="675639"/>
                </a:lnTo>
                <a:lnTo>
                  <a:pt x="2132329" y="681989"/>
                </a:lnTo>
                <a:lnTo>
                  <a:pt x="2130676" y="685800"/>
                </a:lnTo>
                <a:close/>
              </a:path>
              <a:path w="2143125" h="765810">
                <a:moveTo>
                  <a:pt x="44932" y="685800"/>
                </a:moveTo>
                <a:lnTo>
                  <a:pt x="44488" y="685800"/>
                </a:lnTo>
                <a:lnTo>
                  <a:pt x="44132" y="684529"/>
                </a:lnTo>
                <a:lnTo>
                  <a:pt x="44932" y="685800"/>
                </a:lnTo>
                <a:close/>
              </a:path>
              <a:path w="2143125" h="765810">
                <a:moveTo>
                  <a:pt x="2126551" y="694689"/>
                </a:moveTo>
                <a:lnTo>
                  <a:pt x="2092756" y="694689"/>
                </a:lnTo>
                <a:lnTo>
                  <a:pt x="2096185" y="689610"/>
                </a:lnTo>
                <a:lnTo>
                  <a:pt x="2095792" y="689610"/>
                </a:lnTo>
                <a:lnTo>
                  <a:pt x="2098992" y="684529"/>
                </a:lnTo>
                <a:lnTo>
                  <a:pt x="2098636" y="685800"/>
                </a:lnTo>
                <a:lnTo>
                  <a:pt x="2130676" y="685800"/>
                </a:lnTo>
                <a:lnTo>
                  <a:pt x="2129574" y="688339"/>
                </a:lnTo>
                <a:lnTo>
                  <a:pt x="2126551" y="694689"/>
                </a:lnTo>
                <a:close/>
              </a:path>
              <a:path w="2143125" h="765810">
                <a:moveTo>
                  <a:pt x="50876" y="694689"/>
                </a:moveTo>
                <a:lnTo>
                  <a:pt x="50368" y="694689"/>
                </a:lnTo>
                <a:lnTo>
                  <a:pt x="49961" y="693420"/>
                </a:lnTo>
                <a:lnTo>
                  <a:pt x="50876" y="694689"/>
                </a:lnTo>
                <a:close/>
              </a:path>
              <a:path w="2143125" h="765810">
                <a:moveTo>
                  <a:pt x="2124065" y="698500"/>
                </a:moveTo>
                <a:lnTo>
                  <a:pt x="2089505" y="698500"/>
                </a:lnTo>
                <a:lnTo>
                  <a:pt x="2093163" y="693420"/>
                </a:lnTo>
                <a:lnTo>
                  <a:pt x="2092756" y="694689"/>
                </a:lnTo>
                <a:lnTo>
                  <a:pt x="2126551" y="694689"/>
                </a:lnTo>
                <a:lnTo>
                  <a:pt x="2124065" y="698500"/>
                </a:lnTo>
                <a:close/>
              </a:path>
              <a:path w="2143125" h="765810">
                <a:moveTo>
                  <a:pt x="54152" y="698500"/>
                </a:moveTo>
                <a:lnTo>
                  <a:pt x="53619" y="698500"/>
                </a:lnTo>
                <a:lnTo>
                  <a:pt x="53187" y="697229"/>
                </a:lnTo>
                <a:lnTo>
                  <a:pt x="54152" y="698500"/>
                </a:lnTo>
                <a:close/>
              </a:path>
              <a:path w="2143125" h="765810">
                <a:moveTo>
                  <a:pt x="2119668" y="706120"/>
                </a:moveTo>
                <a:lnTo>
                  <a:pt x="2082457" y="706120"/>
                </a:lnTo>
                <a:lnTo>
                  <a:pt x="2086533" y="702310"/>
                </a:lnTo>
                <a:lnTo>
                  <a:pt x="2086076" y="702310"/>
                </a:lnTo>
                <a:lnTo>
                  <a:pt x="2089937" y="697229"/>
                </a:lnTo>
                <a:lnTo>
                  <a:pt x="2089505" y="698500"/>
                </a:lnTo>
                <a:lnTo>
                  <a:pt x="2124065" y="698500"/>
                </a:lnTo>
                <a:lnTo>
                  <a:pt x="2123236" y="699770"/>
                </a:lnTo>
                <a:lnTo>
                  <a:pt x="2119668" y="706120"/>
                </a:lnTo>
                <a:close/>
              </a:path>
              <a:path w="2143125" h="765810">
                <a:moveTo>
                  <a:pt x="61252" y="706120"/>
                </a:moveTo>
                <a:lnTo>
                  <a:pt x="60667" y="706120"/>
                </a:lnTo>
                <a:lnTo>
                  <a:pt x="60185" y="704850"/>
                </a:lnTo>
                <a:lnTo>
                  <a:pt x="61252" y="706120"/>
                </a:lnTo>
                <a:close/>
              </a:path>
              <a:path w="2143125" h="765810">
                <a:moveTo>
                  <a:pt x="2116801" y="709929"/>
                </a:moveTo>
                <a:lnTo>
                  <a:pt x="2078672" y="709929"/>
                </a:lnTo>
                <a:lnTo>
                  <a:pt x="2082939" y="704850"/>
                </a:lnTo>
                <a:lnTo>
                  <a:pt x="2082457" y="706120"/>
                </a:lnTo>
                <a:lnTo>
                  <a:pt x="2119668" y="706120"/>
                </a:lnTo>
                <a:lnTo>
                  <a:pt x="2116801" y="709929"/>
                </a:lnTo>
                <a:close/>
              </a:path>
              <a:path w="2143125" h="765810">
                <a:moveTo>
                  <a:pt x="65434" y="709929"/>
                </a:moveTo>
                <a:lnTo>
                  <a:pt x="64452" y="709929"/>
                </a:lnTo>
                <a:lnTo>
                  <a:pt x="63944" y="708660"/>
                </a:lnTo>
                <a:lnTo>
                  <a:pt x="65434" y="709929"/>
                </a:lnTo>
                <a:close/>
              </a:path>
              <a:path w="2143125" h="765810">
                <a:moveTo>
                  <a:pt x="2104040" y="725170"/>
                </a:moveTo>
                <a:lnTo>
                  <a:pt x="2057323" y="725170"/>
                </a:lnTo>
                <a:lnTo>
                  <a:pt x="2062479" y="721360"/>
                </a:lnTo>
                <a:lnTo>
                  <a:pt x="2061895" y="721360"/>
                </a:lnTo>
                <a:lnTo>
                  <a:pt x="2066886" y="718820"/>
                </a:lnTo>
                <a:lnTo>
                  <a:pt x="2066315" y="718820"/>
                </a:lnTo>
                <a:lnTo>
                  <a:pt x="2071141" y="716279"/>
                </a:lnTo>
                <a:lnTo>
                  <a:pt x="2070582" y="716279"/>
                </a:lnTo>
                <a:lnTo>
                  <a:pt x="2075230" y="712470"/>
                </a:lnTo>
                <a:lnTo>
                  <a:pt x="2074710" y="712470"/>
                </a:lnTo>
                <a:lnTo>
                  <a:pt x="2079167" y="708660"/>
                </a:lnTo>
                <a:lnTo>
                  <a:pt x="2078672" y="709929"/>
                </a:lnTo>
                <a:lnTo>
                  <a:pt x="2116801" y="709929"/>
                </a:lnTo>
                <a:lnTo>
                  <a:pt x="2115845" y="711200"/>
                </a:lnTo>
                <a:lnTo>
                  <a:pt x="2111768" y="716279"/>
                </a:lnTo>
                <a:lnTo>
                  <a:pt x="2107450" y="721360"/>
                </a:lnTo>
                <a:lnTo>
                  <a:pt x="2104040" y="725170"/>
                </a:lnTo>
                <a:close/>
              </a:path>
              <a:path w="2143125" h="765810">
                <a:moveTo>
                  <a:pt x="87839" y="725170"/>
                </a:moveTo>
                <a:lnTo>
                  <a:pt x="85801" y="725170"/>
                </a:lnTo>
                <a:lnTo>
                  <a:pt x="85191" y="723900"/>
                </a:lnTo>
                <a:lnTo>
                  <a:pt x="87839" y="725170"/>
                </a:lnTo>
                <a:close/>
              </a:path>
              <a:path w="2143125" h="765810">
                <a:moveTo>
                  <a:pt x="2096897" y="731520"/>
                </a:moveTo>
                <a:lnTo>
                  <a:pt x="2042871" y="731520"/>
                </a:lnTo>
                <a:lnTo>
                  <a:pt x="2048459" y="728979"/>
                </a:lnTo>
                <a:lnTo>
                  <a:pt x="2047811" y="728979"/>
                </a:lnTo>
                <a:lnTo>
                  <a:pt x="2053259" y="726439"/>
                </a:lnTo>
                <a:lnTo>
                  <a:pt x="2052637" y="726439"/>
                </a:lnTo>
                <a:lnTo>
                  <a:pt x="2057933" y="723900"/>
                </a:lnTo>
                <a:lnTo>
                  <a:pt x="2057323" y="725170"/>
                </a:lnTo>
                <a:lnTo>
                  <a:pt x="2104040" y="725170"/>
                </a:lnTo>
                <a:lnTo>
                  <a:pt x="2102904" y="726439"/>
                </a:lnTo>
                <a:lnTo>
                  <a:pt x="2098141" y="730250"/>
                </a:lnTo>
                <a:lnTo>
                  <a:pt x="2096897" y="731520"/>
                </a:lnTo>
                <a:close/>
              </a:path>
              <a:path w="2143125" h="765810">
                <a:moveTo>
                  <a:pt x="102450" y="731520"/>
                </a:moveTo>
                <a:lnTo>
                  <a:pt x="100253" y="731520"/>
                </a:lnTo>
                <a:lnTo>
                  <a:pt x="99593" y="730250"/>
                </a:lnTo>
                <a:lnTo>
                  <a:pt x="102450" y="731520"/>
                </a:lnTo>
                <a:close/>
              </a:path>
              <a:path w="2143125" h="765810">
                <a:moveTo>
                  <a:pt x="2089708" y="737870"/>
                </a:moveTo>
                <a:lnTo>
                  <a:pt x="2011057" y="737870"/>
                </a:lnTo>
                <a:lnTo>
                  <a:pt x="2017306" y="736600"/>
                </a:lnTo>
                <a:lnTo>
                  <a:pt x="2022030" y="736600"/>
                </a:lnTo>
                <a:lnTo>
                  <a:pt x="2028088" y="735329"/>
                </a:lnTo>
                <a:lnTo>
                  <a:pt x="2027389" y="735329"/>
                </a:lnTo>
                <a:lnTo>
                  <a:pt x="2033333" y="734060"/>
                </a:lnTo>
                <a:lnTo>
                  <a:pt x="2032647" y="734060"/>
                </a:lnTo>
                <a:lnTo>
                  <a:pt x="2038489" y="732789"/>
                </a:lnTo>
                <a:lnTo>
                  <a:pt x="2037816" y="732789"/>
                </a:lnTo>
                <a:lnTo>
                  <a:pt x="2043531" y="730250"/>
                </a:lnTo>
                <a:lnTo>
                  <a:pt x="2042871" y="731520"/>
                </a:lnTo>
                <a:lnTo>
                  <a:pt x="2096897" y="731520"/>
                </a:lnTo>
                <a:lnTo>
                  <a:pt x="2093163" y="735329"/>
                </a:lnTo>
                <a:lnTo>
                  <a:pt x="2089708" y="7378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37901" y="6108725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 h="0">
                <a:moveTo>
                  <a:pt x="0" y="0"/>
                </a:moveTo>
                <a:lnTo>
                  <a:pt x="198843" y="0"/>
                </a:lnTo>
              </a:path>
            </a:pathLst>
          </a:custGeom>
          <a:ln w="12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47490" y="6105423"/>
            <a:ext cx="1670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1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52075" y="6073101"/>
            <a:ext cx="99060" cy="22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i="1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6373" y="5884583"/>
            <a:ext cx="144589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8625" algn="l"/>
              </a:tabLst>
            </a:pPr>
            <a:r>
              <a:rPr dirty="0" sz="2200" spc="15" i="1">
                <a:latin typeface="Times New Roman"/>
                <a:cs typeface="Times New Roman"/>
              </a:rPr>
              <a:t>E	</a:t>
            </a:r>
            <a:r>
              <a:rPr dirty="0" sz="2200" spc="10">
                <a:latin typeface="Symbol"/>
                <a:cs typeface="Symbol"/>
              </a:rPr>
              <a:t>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baseline="35353" sz="3300" spc="15">
                <a:latin typeface="Times New Roman"/>
                <a:cs typeface="Times New Roman"/>
              </a:rPr>
              <a:t>1 </a:t>
            </a:r>
            <a:r>
              <a:rPr dirty="0" sz="2200" spc="10" i="1">
                <a:latin typeface="Times New Roman"/>
                <a:cs typeface="Times New Roman"/>
              </a:rPr>
              <a:t>mv</a:t>
            </a:r>
            <a:r>
              <a:rPr dirty="0" sz="2200" i="1">
                <a:latin typeface="Times New Roman"/>
                <a:cs typeface="Times New Roman"/>
              </a:rPr>
              <a:t> </a:t>
            </a:r>
            <a:r>
              <a:rPr dirty="0" baseline="42735" sz="1950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165475" y="5746750"/>
            <a:ext cx="1597025" cy="725170"/>
          </a:xfrm>
          <a:custGeom>
            <a:avLst/>
            <a:gdLst/>
            <a:ahLst/>
            <a:cxnLst/>
            <a:rect l="l" t="t" r="r" b="b"/>
            <a:pathLst>
              <a:path w="1597025" h="725170">
                <a:moveTo>
                  <a:pt x="1486433" y="723900"/>
                </a:moveTo>
                <a:lnTo>
                  <a:pt x="110591" y="723900"/>
                </a:lnTo>
                <a:lnTo>
                  <a:pt x="97853" y="721360"/>
                </a:lnTo>
                <a:lnTo>
                  <a:pt x="91655" y="718820"/>
                </a:lnTo>
                <a:lnTo>
                  <a:pt x="85598" y="717550"/>
                </a:lnTo>
                <a:lnTo>
                  <a:pt x="79667" y="715010"/>
                </a:lnTo>
                <a:lnTo>
                  <a:pt x="73875" y="712470"/>
                </a:lnTo>
                <a:lnTo>
                  <a:pt x="68249" y="708660"/>
                </a:lnTo>
                <a:lnTo>
                  <a:pt x="62788" y="706120"/>
                </a:lnTo>
                <a:lnTo>
                  <a:pt x="29794" y="676910"/>
                </a:lnTo>
                <a:lnTo>
                  <a:pt x="25920" y="673100"/>
                </a:lnTo>
                <a:lnTo>
                  <a:pt x="22288" y="666750"/>
                </a:lnTo>
                <a:lnTo>
                  <a:pt x="18884" y="661670"/>
                </a:lnTo>
                <a:lnTo>
                  <a:pt x="15748" y="656589"/>
                </a:lnTo>
                <a:lnTo>
                  <a:pt x="12865" y="651510"/>
                </a:lnTo>
                <a:lnTo>
                  <a:pt x="10248" y="645160"/>
                </a:lnTo>
                <a:lnTo>
                  <a:pt x="7912" y="638810"/>
                </a:lnTo>
                <a:lnTo>
                  <a:pt x="5867" y="633729"/>
                </a:lnTo>
                <a:lnTo>
                  <a:pt x="0" y="594360"/>
                </a:lnTo>
                <a:lnTo>
                  <a:pt x="0" y="129539"/>
                </a:lnTo>
                <a:lnTo>
                  <a:pt x="5867" y="91439"/>
                </a:lnTo>
                <a:lnTo>
                  <a:pt x="12865" y="73660"/>
                </a:lnTo>
                <a:lnTo>
                  <a:pt x="15748" y="67310"/>
                </a:lnTo>
                <a:lnTo>
                  <a:pt x="38201" y="38100"/>
                </a:lnTo>
                <a:lnTo>
                  <a:pt x="42735" y="33020"/>
                </a:lnTo>
                <a:lnTo>
                  <a:pt x="79667" y="10160"/>
                </a:lnTo>
                <a:lnTo>
                  <a:pt x="117119" y="0"/>
                </a:lnTo>
                <a:lnTo>
                  <a:pt x="1479905" y="0"/>
                </a:lnTo>
                <a:lnTo>
                  <a:pt x="1523149" y="12700"/>
                </a:lnTo>
                <a:lnTo>
                  <a:pt x="1547922" y="27939"/>
                </a:lnTo>
                <a:lnTo>
                  <a:pt x="120370" y="27939"/>
                </a:lnTo>
                <a:lnTo>
                  <a:pt x="114553" y="29210"/>
                </a:lnTo>
                <a:lnTo>
                  <a:pt x="115265" y="29210"/>
                </a:lnTo>
                <a:lnTo>
                  <a:pt x="109550" y="30479"/>
                </a:lnTo>
                <a:lnTo>
                  <a:pt x="105321" y="30479"/>
                </a:lnTo>
                <a:lnTo>
                  <a:pt x="99809" y="33020"/>
                </a:lnTo>
                <a:lnTo>
                  <a:pt x="100482" y="33020"/>
                </a:lnTo>
                <a:lnTo>
                  <a:pt x="95084" y="34289"/>
                </a:lnTo>
                <a:lnTo>
                  <a:pt x="95745" y="34289"/>
                </a:lnTo>
                <a:lnTo>
                  <a:pt x="90474" y="35560"/>
                </a:lnTo>
                <a:lnTo>
                  <a:pt x="91109" y="35560"/>
                </a:lnTo>
                <a:lnTo>
                  <a:pt x="85966" y="38100"/>
                </a:lnTo>
                <a:lnTo>
                  <a:pt x="86601" y="38100"/>
                </a:lnTo>
                <a:lnTo>
                  <a:pt x="81584" y="40639"/>
                </a:lnTo>
                <a:lnTo>
                  <a:pt x="82194" y="40639"/>
                </a:lnTo>
                <a:lnTo>
                  <a:pt x="79762" y="41910"/>
                </a:lnTo>
                <a:lnTo>
                  <a:pt x="77927" y="41910"/>
                </a:lnTo>
                <a:lnTo>
                  <a:pt x="73215" y="45720"/>
                </a:lnTo>
                <a:lnTo>
                  <a:pt x="73774" y="45720"/>
                </a:lnTo>
                <a:lnTo>
                  <a:pt x="69227" y="48260"/>
                </a:lnTo>
                <a:lnTo>
                  <a:pt x="69773" y="48260"/>
                </a:lnTo>
                <a:lnTo>
                  <a:pt x="65379" y="50800"/>
                </a:lnTo>
                <a:lnTo>
                  <a:pt x="65912" y="50800"/>
                </a:lnTo>
                <a:lnTo>
                  <a:pt x="61696" y="54610"/>
                </a:lnTo>
                <a:lnTo>
                  <a:pt x="62204" y="54610"/>
                </a:lnTo>
                <a:lnTo>
                  <a:pt x="59512" y="57150"/>
                </a:lnTo>
                <a:lnTo>
                  <a:pt x="58648" y="57150"/>
                </a:lnTo>
                <a:lnTo>
                  <a:pt x="54800" y="60960"/>
                </a:lnTo>
                <a:lnTo>
                  <a:pt x="55257" y="60960"/>
                </a:lnTo>
                <a:lnTo>
                  <a:pt x="51612" y="64770"/>
                </a:lnTo>
                <a:lnTo>
                  <a:pt x="52044" y="64770"/>
                </a:lnTo>
                <a:lnTo>
                  <a:pt x="48602" y="68579"/>
                </a:lnTo>
                <a:lnTo>
                  <a:pt x="49009" y="68579"/>
                </a:lnTo>
                <a:lnTo>
                  <a:pt x="46580" y="72389"/>
                </a:lnTo>
                <a:lnTo>
                  <a:pt x="46151" y="72389"/>
                </a:lnTo>
                <a:lnTo>
                  <a:pt x="43884" y="76200"/>
                </a:lnTo>
                <a:lnTo>
                  <a:pt x="43484" y="76200"/>
                </a:lnTo>
                <a:lnTo>
                  <a:pt x="40690" y="81279"/>
                </a:lnTo>
                <a:lnTo>
                  <a:pt x="41020" y="81279"/>
                </a:lnTo>
                <a:lnTo>
                  <a:pt x="39096" y="85089"/>
                </a:lnTo>
                <a:lnTo>
                  <a:pt x="38760" y="85089"/>
                </a:lnTo>
                <a:lnTo>
                  <a:pt x="36436" y="90170"/>
                </a:lnTo>
                <a:lnTo>
                  <a:pt x="36702" y="90170"/>
                </a:lnTo>
                <a:lnTo>
                  <a:pt x="35150" y="93979"/>
                </a:lnTo>
                <a:lnTo>
                  <a:pt x="34874" y="93979"/>
                </a:lnTo>
                <a:lnTo>
                  <a:pt x="33411" y="99060"/>
                </a:lnTo>
                <a:lnTo>
                  <a:pt x="33248" y="99060"/>
                </a:lnTo>
                <a:lnTo>
                  <a:pt x="31686" y="104139"/>
                </a:lnTo>
                <a:lnTo>
                  <a:pt x="31864" y="104139"/>
                </a:lnTo>
                <a:lnTo>
                  <a:pt x="30568" y="109220"/>
                </a:lnTo>
                <a:lnTo>
                  <a:pt x="30708" y="109220"/>
                </a:lnTo>
                <a:lnTo>
                  <a:pt x="29692" y="114300"/>
                </a:lnTo>
                <a:lnTo>
                  <a:pt x="29057" y="119379"/>
                </a:lnTo>
                <a:lnTo>
                  <a:pt x="28800" y="123189"/>
                </a:lnTo>
                <a:lnTo>
                  <a:pt x="28727" y="124460"/>
                </a:lnTo>
                <a:lnTo>
                  <a:pt x="28575" y="129539"/>
                </a:lnTo>
                <a:lnTo>
                  <a:pt x="28575" y="594360"/>
                </a:lnTo>
                <a:lnTo>
                  <a:pt x="28689" y="599439"/>
                </a:lnTo>
                <a:lnTo>
                  <a:pt x="29133" y="605789"/>
                </a:lnTo>
                <a:lnTo>
                  <a:pt x="29794" y="610870"/>
                </a:lnTo>
                <a:lnTo>
                  <a:pt x="29946" y="610870"/>
                </a:lnTo>
                <a:lnTo>
                  <a:pt x="30708" y="614679"/>
                </a:lnTo>
                <a:lnTo>
                  <a:pt x="30568" y="614679"/>
                </a:lnTo>
                <a:lnTo>
                  <a:pt x="31864" y="619760"/>
                </a:lnTo>
                <a:lnTo>
                  <a:pt x="31686" y="619760"/>
                </a:lnTo>
                <a:lnTo>
                  <a:pt x="33248" y="624839"/>
                </a:lnTo>
                <a:lnTo>
                  <a:pt x="33045" y="624839"/>
                </a:lnTo>
                <a:lnTo>
                  <a:pt x="34874" y="629920"/>
                </a:lnTo>
                <a:lnTo>
                  <a:pt x="35046" y="629920"/>
                </a:lnTo>
                <a:lnTo>
                  <a:pt x="36702" y="635000"/>
                </a:lnTo>
                <a:lnTo>
                  <a:pt x="37017" y="635000"/>
                </a:lnTo>
                <a:lnTo>
                  <a:pt x="38760" y="638810"/>
                </a:lnTo>
                <a:lnTo>
                  <a:pt x="38455" y="638810"/>
                </a:lnTo>
                <a:lnTo>
                  <a:pt x="41020" y="643889"/>
                </a:lnTo>
                <a:lnTo>
                  <a:pt x="41389" y="643889"/>
                </a:lnTo>
                <a:lnTo>
                  <a:pt x="43484" y="647700"/>
                </a:lnTo>
                <a:lnTo>
                  <a:pt x="43884" y="647700"/>
                </a:lnTo>
                <a:lnTo>
                  <a:pt x="46151" y="651510"/>
                </a:lnTo>
                <a:lnTo>
                  <a:pt x="45770" y="651510"/>
                </a:lnTo>
                <a:lnTo>
                  <a:pt x="49009" y="655320"/>
                </a:lnTo>
                <a:lnTo>
                  <a:pt x="48602" y="655320"/>
                </a:lnTo>
                <a:lnTo>
                  <a:pt x="52044" y="659129"/>
                </a:lnTo>
                <a:lnTo>
                  <a:pt x="51612" y="659129"/>
                </a:lnTo>
                <a:lnTo>
                  <a:pt x="55257" y="662939"/>
                </a:lnTo>
                <a:lnTo>
                  <a:pt x="54800" y="662939"/>
                </a:lnTo>
                <a:lnTo>
                  <a:pt x="58648" y="666750"/>
                </a:lnTo>
                <a:lnTo>
                  <a:pt x="58166" y="666750"/>
                </a:lnTo>
                <a:lnTo>
                  <a:pt x="62204" y="670560"/>
                </a:lnTo>
                <a:lnTo>
                  <a:pt x="63102" y="670560"/>
                </a:lnTo>
                <a:lnTo>
                  <a:pt x="65912" y="673100"/>
                </a:lnTo>
                <a:lnTo>
                  <a:pt x="65379" y="673100"/>
                </a:lnTo>
                <a:lnTo>
                  <a:pt x="69773" y="675639"/>
                </a:lnTo>
                <a:lnTo>
                  <a:pt x="69227" y="675639"/>
                </a:lnTo>
                <a:lnTo>
                  <a:pt x="73774" y="679450"/>
                </a:lnTo>
                <a:lnTo>
                  <a:pt x="74786" y="679450"/>
                </a:lnTo>
                <a:lnTo>
                  <a:pt x="77927" y="681989"/>
                </a:lnTo>
                <a:lnTo>
                  <a:pt x="77330" y="681989"/>
                </a:lnTo>
                <a:lnTo>
                  <a:pt x="82194" y="684529"/>
                </a:lnTo>
                <a:lnTo>
                  <a:pt x="84093" y="684529"/>
                </a:lnTo>
                <a:lnTo>
                  <a:pt x="86601" y="685800"/>
                </a:lnTo>
                <a:lnTo>
                  <a:pt x="85966" y="685800"/>
                </a:lnTo>
                <a:lnTo>
                  <a:pt x="91109" y="688339"/>
                </a:lnTo>
                <a:lnTo>
                  <a:pt x="90474" y="688339"/>
                </a:lnTo>
                <a:lnTo>
                  <a:pt x="95745" y="689610"/>
                </a:lnTo>
                <a:lnTo>
                  <a:pt x="95084" y="689610"/>
                </a:lnTo>
                <a:lnTo>
                  <a:pt x="100482" y="692150"/>
                </a:lnTo>
                <a:lnTo>
                  <a:pt x="99809" y="692150"/>
                </a:lnTo>
                <a:lnTo>
                  <a:pt x="105321" y="693420"/>
                </a:lnTo>
                <a:lnTo>
                  <a:pt x="104622" y="693420"/>
                </a:lnTo>
                <a:lnTo>
                  <a:pt x="110248" y="694689"/>
                </a:lnTo>
                <a:lnTo>
                  <a:pt x="114553" y="694689"/>
                </a:lnTo>
                <a:lnTo>
                  <a:pt x="120370" y="695960"/>
                </a:lnTo>
                <a:lnTo>
                  <a:pt x="1547922" y="695960"/>
                </a:lnTo>
                <a:lnTo>
                  <a:pt x="1544637" y="698500"/>
                </a:lnTo>
                <a:lnTo>
                  <a:pt x="1539532" y="702310"/>
                </a:lnTo>
                <a:lnTo>
                  <a:pt x="1534236" y="706120"/>
                </a:lnTo>
                <a:lnTo>
                  <a:pt x="1528775" y="708660"/>
                </a:lnTo>
                <a:lnTo>
                  <a:pt x="1523149" y="712470"/>
                </a:lnTo>
                <a:lnTo>
                  <a:pt x="1511439" y="717550"/>
                </a:lnTo>
                <a:lnTo>
                  <a:pt x="1505369" y="718820"/>
                </a:lnTo>
                <a:lnTo>
                  <a:pt x="1499171" y="721360"/>
                </a:lnTo>
                <a:lnTo>
                  <a:pt x="1486433" y="723900"/>
                </a:lnTo>
                <a:close/>
              </a:path>
              <a:path w="1597025" h="725170">
                <a:moveTo>
                  <a:pt x="1519694" y="43179"/>
                </a:moveTo>
                <a:lnTo>
                  <a:pt x="1514830" y="40639"/>
                </a:lnTo>
                <a:lnTo>
                  <a:pt x="1515440" y="40639"/>
                </a:lnTo>
                <a:lnTo>
                  <a:pt x="1510423" y="38100"/>
                </a:lnTo>
                <a:lnTo>
                  <a:pt x="1511058" y="38100"/>
                </a:lnTo>
                <a:lnTo>
                  <a:pt x="1505915" y="35560"/>
                </a:lnTo>
                <a:lnTo>
                  <a:pt x="1506550" y="35560"/>
                </a:lnTo>
                <a:lnTo>
                  <a:pt x="1501279" y="34289"/>
                </a:lnTo>
                <a:lnTo>
                  <a:pt x="1501940" y="34289"/>
                </a:lnTo>
                <a:lnTo>
                  <a:pt x="1496542" y="33020"/>
                </a:lnTo>
                <a:lnTo>
                  <a:pt x="1497215" y="33020"/>
                </a:lnTo>
                <a:lnTo>
                  <a:pt x="1491703" y="30479"/>
                </a:lnTo>
                <a:lnTo>
                  <a:pt x="1487487" y="30479"/>
                </a:lnTo>
                <a:lnTo>
                  <a:pt x="1481759" y="29210"/>
                </a:lnTo>
                <a:lnTo>
                  <a:pt x="1482471" y="29210"/>
                </a:lnTo>
                <a:lnTo>
                  <a:pt x="1476654" y="27939"/>
                </a:lnTo>
                <a:lnTo>
                  <a:pt x="1547922" y="27939"/>
                </a:lnTo>
                <a:lnTo>
                  <a:pt x="1549565" y="29210"/>
                </a:lnTo>
                <a:lnTo>
                  <a:pt x="1554289" y="33020"/>
                </a:lnTo>
                <a:lnTo>
                  <a:pt x="1558823" y="38100"/>
                </a:lnTo>
                <a:lnTo>
                  <a:pt x="1563141" y="41910"/>
                </a:lnTo>
                <a:lnTo>
                  <a:pt x="1519097" y="41910"/>
                </a:lnTo>
                <a:lnTo>
                  <a:pt x="1519694" y="43179"/>
                </a:lnTo>
                <a:close/>
              </a:path>
              <a:path w="1597025" h="725170">
                <a:moveTo>
                  <a:pt x="104622" y="31750"/>
                </a:moveTo>
                <a:lnTo>
                  <a:pt x="105321" y="30479"/>
                </a:lnTo>
                <a:lnTo>
                  <a:pt x="110248" y="30479"/>
                </a:lnTo>
                <a:lnTo>
                  <a:pt x="104622" y="31750"/>
                </a:lnTo>
                <a:close/>
              </a:path>
              <a:path w="1597025" h="725170">
                <a:moveTo>
                  <a:pt x="1492402" y="31750"/>
                </a:moveTo>
                <a:lnTo>
                  <a:pt x="1486776" y="30479"/>
                </a:lnTo>
                <a:lnTo>
                  <a:pt x="1491703" y="30479"/>
                </a:lnTo>
                <a:lnTo>
                  <a:pt x="1492402" y="31750"/>
                </a:lnTo>
                <a:close/>
              </a:path>
              <a:path w="1597025" h="725170">
                <a:moveTo>
                  <a:pt x="77330" y="43179"/>
                </a:moveTo>
                <a:lnTo>
                  <a:pt x="77927" y="41910"/>
                </a:lnTo>
                <a:lnTo>
                  <a:pt x="79762" y="41910"/>
                </a:lnTo>
                <a:lnTo>
                  <a:pt x="77330" y="43179"/>
                </a:lnTo>
                <a:close/>
              </a:path>
              <a:path w="1597025" h="725170">
                <a:moveTo>
                  <a:pt x="1538859" y="58420"/>
                </a:moveTo>
                <a:lnTo>
                  <a:pt x="1534820" y="54610"/>
                </a:lnTo>
                <a:lnTo>
                  <a:pt x="1535328" y="54610"/>
                </a:lnTo>
                <a:lnTo>
                  <a:pt x="1531112" y="50800"/>
                </a:lnTo>
                <a:lnTo>
                  <a:pt x="1531645" y="50800"/>
                </a:lnTo>
                <a:lnTo>
                  <a:pt x="1527251" y="48260"/>
                </a:lnTo>
                <a:lnTo>
                  <a:pt x="1527797" y="48260"/>
                </a:lnTo>
                <a:lnTo>
                  <a:pt x="1523250" y="45720"/>
                </a:lnTo>
                <a:lnTo>
                  <a:pt x="1523822" y="45720"/>
                </a:lnTo>
                <a:lnTo>
                  <a:pt x="1519097" y="41910"/>
                </a:lnTo>
                <a:lnTo>
                  <a:pt x="1563141" y="41910"/>
                </a:lnTo>
                <a:lnTo>
                  <a:pt x="1567243" y="46989"/>
                </a:lnTo>
                <a:lnTo>
                  <a:pt x="1571104" y="52070"/>
                </a:lnTo>
                <a:lnTo>
                  <a:pt x="1574749" y="57150"/>
                </a:lnTo>
                <a:lnTo>
                  <a:pt x="1538376" y="57150"/>
                </a:lnTo>
                <a:lnTo>
                  <a:pt x="1538859" y="58420"/>
                </a:lnTo>
                <a:close/>
              </a:path>
              <a:path w="1597025" h="725170">
                <a:moveTo>
                  <a:pt x="58166" y="58420"/>
                </a:moveTo>
                <a:lnTo>
                  <a:pt x="58648" y="57150"/>
                </a:lnTo>
                <a:lnTo>
                  <a:pt x="59512" y="57150"/>
                </a:lnTo>
                <a:lnTo>
                  <a:pt x="58166" y="58420"/>
                </a:lnTo>
                <a:close/>
              </a:path>
              <a:path w="1597025" h="725170">
                <a:moveTo>
                  <a:pt x="1551254" y="73660"/>
                </a:moveTo>
                <a:lnTo>
                  <a:pt x="1548015" y="68579"/>
                </a:lnTo>
                <a:lnTo>
                  <a:pt x="1548434" y="68579"/>
                </a:lnTo>
                <a:lnTo>
                  <a:pt x="1544980" y="64770"/>
                </a:lnTo>
                <a:lnTo>
                  <a:pt x="1545412" y="64770"/>
                </a:lnTo>
                <a:lnTo>
                  <a:pt x="1541767" y="60960"/>
                </a:lnTo>
                <a:lnTo>
                  <a:pt x="1542224" y="60960"/>
                </a:lnTo>
                <a:lnTo>
                  <a:pt x="1538376" y="57150"/>
                </a:lnTo>
                <a:lnTo>
                  <a:pt x="1574749" y="57150"/>
                </a:lnTo>
                <a:lnTo>
                  <a:pt x="1578140" y="62229"/>
                </a:lnTo>
                <a:lnTo>
                  <a:pt x="1581277" y="67310"/>
                </a:lnTo>
                <a:lnTo>
                  <a:pt x="1583583" y="72389"/>
                </a:lnTo>
                <a:lnTo>
                  <a:pt x="1550873" y="72389"/>
                </a:lnTo>
                <a:lnTo>
                  <a:pt x="1551254" y="73660"/>
                </a:lnTo>
                <a:close/>
              </a:path>
              <a:path w="1597025" h="725170">
                <a:moveTo>
                  <a:pt x="45770" y="73660"/>
                </a:moveTo>
                <a:lnTo>
                  <a:pt x="46151" y="72389"/>
                </a:lnTo>
                <a:lnTo>
                  <a:pt x="46580" y="72389"/>
                </a:lnTo>
                <a:lnTo>
                  <a:pt x="45770" y="73660"/>
                </a:lnTo>
                <a:close/>
              </a:path>
              <a:path w="1597025" h="725170">
                <a:moveTo>
                  <a:pt x="1553895" y="77470"/>
                </a:moveTo>
                <a:lnTo>
                  <a:pt x="1550873" y="72389"/>
                </a:lnTo>
                <a:lnTo>
                  <a:pt x="1583583" y="72389"/>
                </a:lnTo>
                <a:lnTo>
                  <a:pt x="1584159" y="73660"/>
                </a:lnTo>
                <a:lnTo>
                  <a:pt x="1585468" y="76200"/>
                </a:lnTo>
                <a:lnTo>
                  <a:pt x="1553540" y="76200"/>
                </a:lnTo>
                <a:lnTo>
                  <a:pt x="1553895" y="77470"/>
                </a:lnTo>
                <a:close/>
              </a:path>
              <a:path w="1597025" h="725170">
                <a:moveTo>
                  <a:pt x="43129" y="77470"/>
                </a:moveTo>
                <a:lnTo>
                  <a:pt x="43484" y="76200"/>
                </a:lnTo>
                <a:lnTo>
                  <a:pt x="43884" y="76200"/>
                </a:lnTo>
                <a:lnTo>
                  <a:pt x="43129" y="77470"/>
                </a:lnTo>
                <a:close/>
              </a:path>
              <a:path w="1597025" h="725170">
                <a:moveTo>
                  <a:pt x="1558569" y="86360"/>
                </a:moveTo>
                <a:lnTo>
                  <a:pt x="1556003" y="81279"/>
                </a:lnTo>
                <a:lnTo>
                  <a:pt x="1556334" y="81279"/>
                </a:lnTo>
                <a:lnTo>
                  <a:pt x="1553540" y="76200"/>
                </a:lnTo>
                <a:lnTo>
                  <a:pt x="1585468" y="76200"/>
                </a:lnTo>
                <a:lnTo>
                  <a:pt x="1586776" y="78739"/>
                </a:lnTo>
                <a:lnTo>
                  <a:pt x="1589112" y="85089"/>
                </a:lnTo>
                <a:lnTo>
                  <a:pt x="1558264" y="85089"/>
                </a:lnTo>
                <a:lnTo>
                  <a:pt x="1558569" y="86360"/>
                </a:lnTo>
                <a:close/>
              </a:path>
              <a:path w="1597025" h="725170">
                <a:moveTo>
                  <a:pt x="38455" y="86360"/>
                </a:moveTo>
                <a:lnTo>
                  <a:pt x="38760" y="85089"/>
                </a:lnTo>
                <a:lnTo>
                  <a:pt x="39096" y="85089"/>
                </a:lnTo>
                <a:lnTo>
                  <a:pt x="38455" y="86360"/>
                </a:lnTo>
                <a:close/>
              </a:path>
              <a:path w="1597025" h="725170">
                <a:moveTo>
                  <a:pt x="1562392" y="95250"/>
                </a:moveTo>
                <a:lnTo>
                  <a:pt x="1560322" y="90170"/>
                </a:lnTo>
                <a:lnTo>
                  <a:pt x="1560588" y="90170"/>
                </a:lnTo>
                <a:lnTo>
                  <a:pt x="1558264" y="85089"/>
                </a:lnTo>
                <a:lnTo>
                  <a:pt x="1589112" y="85089"/>
                </a:lnTo>
                <a:lnTo>
                  <a:pt x="1591157" y="91439"/>
                </a:lnTo>
                <a:lnTo>
                  <a:pt x="1591863" y="93979"/>
                </a:lnTo>
                <a:lnTo>
                  <a:pt x="1562150" y="93979"/>
                </a:lnTo>
                <a:lnTo>
                  <a:pt x="1562392" y="95250"/>
                </a:lnTo>
                <a:close/>
              </a:path>
              <a:path w="1597025" h="725170">
                <a:moveTo>
                  <a:pt x="34632" y="95250"/>
                </a:moveTo>
                <a:lnTo>
                  <a:pt x="34874" y="93979"/>
                </a:lnTo>
                <a:lnTo>
                  <a:pt x="35150" y="93979"/>
                </a:lnTo>
                <a:lnTo>
                  <a:pt x="34632" y="95250"/>
                </a:lnTo>
                <a:close/>
              </a:path>
              <a:path w="1597025" h="725170">
                <a:moveTo>
                  <a:pt x="1563979" y="100329"/>
                </a:moveTo>
                <a:lnTo>
                  <a:pt x="1562150" y="93979"/>
                </a:lnTo>
                <a:lnTo>
                  <a:pt x="1591863" y="93979"/>
                </a:lnTo>
                <a:lnTo>
                  <a:pt x="1592922" y="97789"/>
                </a:lnTo>
                <a:lnTo>
                  <a:pt x="1593214" y="99060"/>
                </a:lnTo>
                <a:lnTo>
                  <a:pt x="1563776" y="99060"/>
                </a:lnTo>
                <a:lnTo>
                  <a:pt x="1563979" y="100329"/>
                </a:lnTo>
                <a:close/>
              </a:path>
              <a:path w="1597025" h="725170">
                <a:moveTo>
                  <a:pt x="33045" y="100329"/>
                </a:moveTo>
                <a:lnTo>
                  <a:pt x="33248" y="99060"/>
                </a:lnTo>
                <a:lnTo>
                  <a:pt x="33411" y="99060"/>
                </a:lnTo>
                <a:lnTo>
                  <a:pt x="33045" y="100329"/>
                </a:lnTo>
                <a:close/>
              </a:path>
              <a:path w="1597025" h="725170">
                <a:moveTo>
                  <a:pt x="1596521" y="605789"/>
                </a:moveTo>
                <a:lnTo>
                  <a:pt x="1567891" y="605789"/>
                </a:lnTo>
                <a:lnTo>
                  <a:pt x="1568335" y="599439"/>
                </a:lnTo>
                <a:lnTo>
                  <a:pt x="1568450" y="594360"/>
                </a:lnTo>
                <a:lnTo>
                  <a:pt x="1568450" y="129539"/>
                </a:lnTo>
                <a:lnTo>
                  <a:pt x="1568310" y="124460"/>
                </a:lnTo>
                <a:lnTo>
                  <a:pt x="1568224" y="123189"/>
                </a:lnTo>
                <a:lnTo>
                  <a:pt x="1567891" y="119379"/>
                </a:lnTo>
                <a:lnTo>
                  <a:pt x="1567230" y="114300"/>
                </a:lnTo>
                <a:lnTo>
                  <a:pt x="1566316" y="109220"/>
                </a:lnTo>
                <a:lnTo>
                  <a:pt x="1566456" y="109220"/>
                </a:lnTo>
                <a:lnTo>
                  <a:pt x="1565160" y="104139"/>
                </a:lnTo>
                <a:lnTo>
                  <a:pt x="1565338" y="104139"/>
                </a:lnTo>
                <a:lnTo>
                  <a:pt x="1563776" y="99060"/>
                </a:lnTo>
                <a:lnTo>
                  <a:pt x="1593214" y="99060"/>
                </a:lnTo>
                <a:lnTo>
                  <a:pt x="1597025" y="129539"/>
                </a:lnTo>
                <a:lnTo>
                  <a:pt x="1597025" y="594360"/>
                </a:lnTo>
                <a:lnTo>
                  <a:pt x="1596859" y="600710"/>
                </a:lnTo>
                <a:lnTo>
                  <a:pt x="1596521" y="605789"/>
                </a:lnTo>
                <a:close/>
              </a:path>
              <a:path w="1597025" h="725170">
                <a:moveTo>
                  <a:pt x="29204" y="605789"/>
                </a:moveTo>
                <a:lnTo>
                  <a:pt x="29057" y="604520"/>
                </a:lnTo>
                <a:lnTo>
                  <a:pt x="29204" y="605789"/>
                </a:lnTo>
                <a:close/>
              </a:path>
              <a:path w="1597025" h="725170">
                <a:moveTo>
                  <a:pt x="1596021" y="610870"/>
                </a:moveTo>
                <a:lnTo>
                  <a:pt x="1567230" y="610870"/>
                </a:lnTo>
                <a:lnTo>
                  <a:pt x="1567967" y="604520"/>
                </a:lnTo>
                <a:lnTo>
                  <a:pt x="1567891" y="605789"/>
                </a:lnTo>
                <a:lnTo>
                  <a:pt x="1596521" y="605789"/>
                </a:lnTo>
                <a:lnTo>
                  <a:pt x="1596351" y="608329"/>
                </a:lnTo>
                <a:lnTo>
                  <a:pt x="1596021" y="610870"/>
                </a:lnTo>
                <a:close/>
              </a:path>
              <a:path w="1597025" h="725170">
                <a:moveTo>
                  <a:pt x="29946" y="610870"/>
                </a:moveTo>
                <a:lnTo>
                  <a:pt x="29794" y="610870"/>
                </a:lnTo>
                <a:lnTo>
                  <a:pt x="29692" y="609600"/>
                </a:lnTo>
                <a:lnTo>
                  <a:pt x="29946" y="610870"/>
                </a:lnTo>
                <a:close/>
              </a:path>
              <a:path w="1597025" h="725170">
                <a:moveTo>
                  <a:pt x="1592216" y="629920"/>
                </a:moveTo>
                <a:lnTo>
                  <a:pt x="1562150" y="629920"/>
                </a:lnTo>
                <a:lnTo>
                  <a:pt x="1563979" y="624839"/>
                </a:lnTo>
                <a:lnTo>
                  <a:pt x="1563776" y="624839"/>
                </a:lnTo>
                <a:lnTo>
                  <a:pt x="1565338" y="619760"/>
                </a:lnTo>
                <a:lnTo>
                  <a:pt x="1565160" y="619760"/>
                </a:lnTo>
                <a:lnTo>
                  <a:pt x="1566456" y="614679"/>
                </a:lnTo>
                <a:lnTo>
                  <a:pt x="1566316" y="614679"/>
                </a:lnTo>
                <a:lnTo>
                  <a:pt x="1567332" y="609600"/>
                </a:lnTo>
                <a:lnTo>
                  <a:pt x="1567230" y="610870"/>
                </a:lnTo>
                <a:lnTo>
                  <a:pt x="1596021" y="610870"/>
                </a:lnTo>
                <a:lnTo>
                  <a:pt x="1595526" y="614679"/>
                </a:lnTo>
                <a:lnTo>
                  <a:pt x="1594383" y="621029"/>
                </a:lnTo>
                <a:lnTo>
                  <a:pt x="1592922" y="627379"/>
                </a:lnTo>
                <a:lnTo>
                  <a:pt x="1592216" y="629920"/>
                </a:lnTo>
                <a:close/>
              </a:path>
              <a:path w="1597025" h="725170">
                <a:moveTo>
                  <a:pt x="35046" y="629920"/>
                </a:moveTo>
                <a:lnTo>
                  <a:pt x="34874" y="629920"/>
                </a:lnTo>
                <a:lnTo>
                  <a:pt x="34632" y="628650"/>
                </a:lnTo>
                <a:lnTo>
                  <a:pt x="35046" y="629920"/>
                </a:lnTo>
                <a:close/>
              </a:path>
              <a:path w="1597025" h="725170">
                <a:moveTo>
                  <a:pt x="1590646" y="635000"/>
                </a:moveTo>
                <a:lnTo>
                  <a:pt x="1560322" y="635000"/>
                </a:lnTo>
                <a:lnTo>
                  <a:pt x="1562392" y="628650"/>
                </a:lnTo>
                <a:lnTo>
                  <a:pt x="1562150" y="629920"/>
                </a:lnTo>
                <a:lnTo>
                  <a:pt x="1592216" y="629920"/>
                </a:lnTo>
                <a:lnTo>
                  <a:pt x="1591157" y="633729"/>
                </a:lnTo>
                <a:lnTo>
                  <a:pt x="1590646" y="635000"/>
                </a:lnTo>
                <a:close/>
              </a:path>
              <a:path w="1597025" h="725170">
                <a:moveTo>
                  <a:pt x="37017" y="635000"/>
                </a:moveTo>
                <a:lnTo>
                  <a:pt x="36702" y="635000"/>
                </a:lnTo>
                <a:lnTo>
                  <a:pt x="36436" y="633729"/>
                </a:lnTo>
                <a:lnTo>
                  <a:pt x="37017" y="635000"/>
                </a:lnTo>
                <a:close/>
              </a:path>
              <a:path w="1597025" h="725170">
                <a:moveTo>
                  <a:pt x="1587243" y="643889"/>
                </a:moveTo>
                <a:lnTo>
                  <a:pt x="1556003" y="643889"/>
                </a:lnTo>
                <a:lnTo>
                  <a:pt x="1558569" y="638810"/>
                </a:lnTo>
                <a:lnTo>
                  <a:pt x="1558264" y="638810"/>
                </a:lnTo>
                <a:lnTo>
                  <a:pt x="1560588" y="633729"/>
                </a:lnTo>
                <a:lnTo>
                  <a:pt x="1560322" y="635000"/>
                </a:lnTo>
                <a:lnTo>
                  <a:pt x="1590646" y="635000"/>
                </a:lnTo>
                <a:lnTo>
                  <a:pt x="1589112" y="638810"/>
                </a:lnTo>
                <a:lnTo>
                  <a:pt x="1587243" y="643889"/>
                </a:lnTo>
                <a:close/>
              </a:path>
              <a:path w="1597025" h="725170">
                <a:moveTo>
                  <a:pt x="41389" y="643889"/>
                </a:moveTo>
                <a:lnTo>
                  <a:pt x="41020" y="643889"/>
                </a:lnTo>
                <a:lnTo>
                  <a:pt x="40690" y="642620"/>
                </a:lnTo>
                <a:lnTo>
                  <a:pt x="41389" y="643889"/>
                </a:lnTo>
                <a:close/>
              </a:path>
              <a:path w="1597025" h="725170">
                <a:moveTo>
                  <a:pt x="1585729" y="647700"/>
                </a:moveTo>
                <a:lnTo>
                  <a:pt x="1553540" y="647700"/>
                </a:lnTo>
                <a:lnTo>
                  <a:pt x="1556334" y="642620"/>
                </a:lnTo>
                <a:lnTo>
                  <a:pt x="1556003" y="643889"/>
                </a:lnTo>
                <a:lnTo>
                  <a:pt x="1587243" y="643889"/>
                </a:lnTo>
                <a:lnTo>
                  <a:pt x="1586776" y="645160"/>
                </a:lnTo>
                <a:lnTo>
                  <a:pt x="1585729" y="647700"/>
                </a:lnTo>
                <a:close/>
              </a:path>
              <a:path w="1597025" h="725170">
                <a:moveTo>
                  <a:pt x="43884" y="647700"/>
                </a:moveTo>
                <a:lnTo>
                  <a:pt x="43484" y="647700"/>
                </a:lnTo>
                <a:lnTo>
                  <a:pt x="43129" y="646429"/>
                </a:lnTo>
                <a:lnTo>
                  <a:pt x="43884" y="647700"/>
                </a:lnTo>
                <a:close/>
              </a:path>
              <a:path w="1597025" h="725170">
                <a:moveTo>
                  <a:pt x="1572562" y="670560"/>
                </a:moveTo>
                <a:lnTo>
                  <a:pt x="1534820" y="670560"/>
                </a:lnTo>
                <a:lnTo>
                  <a:pt x="1538859" y="666750"/>
                </a:lnTo>
                <a:lnTo>
                  <a:pt x="1538376" y="666750"/>
                </a:lnTo>
                <a:lnTo>
                  <a:pt x="1542224" y="662939"/>
                </a:lnTo>
                <a:lnTo>
                  <a:pt x="1541767" y="662939"/>
                </a:lnTo>
                <a:lnTo>
                  <a:pt x="1545412" y="659129"/>
                </a:lnTo>
                <a:lnTo>
                  <a:pt x="1544980" y="659129"/>
                </a:lnTo>
                <a:lnTo>
                  <a:pt x="1548434" y="655320"/>
                </a:lnTo>
                <a:lnTo>
                  <a:pt x="1548015" y="655320"/>
                </a:lnTo>
                <a:lnTo>
                  <a:pt x="1551254" y="651510"/>
                </a:lnTo>
                <a:lnTo>
                  <a:pt x="1550873" y="651510"/>
                </a:lnTo>
                <a:lnTo>
                  <a:pt x="1553895" y="646429"/>
                </a:lnTo>
                <a:lnTo>
                  <a:pt x="1553540" y="647700"/>
                </a:lnTo>
                <a:lnTo>
                  <a:pt x="1585729" y="647700"/>
                </a:lnTo>
                <a:lnTo>
                  <a:pt x="1584159" y="651510"/>
                </a:lnTo>
                <a:lnTo>
                  <a:pt x="1581277" y="656589"/>
                </a:lnTo>
                <a:lnTo>
                  <a:pt x="1578140" y="661670"/>
                </a:lnTo>
                <a:lnTo>
                  <a:pt x="1574749" y="666750"/>
                </a:lnTo>
                <a:lnTo>
                  <a:pt x="1572562" y="670560"/>
                </a:lnTo>
                <a:close/>
              </a:path>
              <a:path w="1597025" h="725170">
                <a:moveTo>
                  <a:pt x="63102" y="670560"/>
                </a:moveTo>
                <a:lnTo>
                  <a:pt x="62204" y="670560"/>
                </a:lnTo>
                <a:lnTo>
                  <a:pt x="61696" y="669289"/>
                </a:lnTo>
                <a:lnTo>
                  <a:pt x="63102" y="670560"/>
                </a:lnTo>
                <a:close/>
              </a:path>
              <a:path w="1597025" h="725170">
                <a:moveTo>
                  <a:pt x="1565192" y="679450"/>
                </a:moveTo>
                <a:lnTo>
                  <a:pt x="1523250" y="679450"/>
                </a:lnTo>
                <a:lnTo>
                  <a:pt x="1527797" y="675639"/>
                </a:lnTo>
                <a:lnTo>
                  <a:pt x="1527251" y="675639"/>
                </a:lnTo>
                <a:lnTo>
                  <a:pt x="1531645" y="673100"/>
                </a:lnTo>
                <a:lnTo>
                  <a:pt x="1531112" y="673100"/>
                </a:lnTo>
                <a:lnTo>
                  <a:pt x="1535328" y="669289"/>
                </a:lnTo>
                <a:lnTo>
                  <a:pt x="1534820" y="670560"/>
                </a:lnTo>
                <a:lnTo>
                  <a:pt x="1572562" y="670560"/>
                </a:lnTo>
                <a:lnTo>
                  <a:pt x="1571104" y="673100"/>
                </a:lnTo>
                <a:lnTo>
                  <a:pt x="1567243" y="676910"/>
                </a:lnTo>
                <a:lnTo>
                  <a:pt x="1565192" y="679450"/>
                </a:lnTo>
                <a:close/>
              </a:path>
              <a:path w="1597025" h="725170">
                <a:moveTo>
                  <a:pt x="74786" y="679450"/>
                </a:moveTo>
                <a:lnTo>
                  <a:pt x="73774" y="679450"/>
                </a:lnTo>
                <a:lnTo>
                  <a:pt x="73215" y="678179"/>
                </a:lnTo>
                <a:lnTo>
                  <a:pt x="74786" y="679450"/>
                </a:lnTo>
                <a:close/>
              </a:path>
              <a:path w="1597025" h="725170">
                <a:moveTo>
                  <a:pt x="1560982" y="684529"/>
                </a:moveTo>
                <a:lnTo>
                  <a:pt x="1514830" y="684529"/>
                </a:lnTo>
                <a:lnTo>
                  <a:pt x="1519694" y="681989"/>
                </a:lnTo>
                <a:lnTo>
                  <a:pt x="1519097" y="681989"/>
                </a:lnTo>
                <a:lnTo>
                  <a:pt x="1523822" y="678179"/>
                </a:lnTo>
                <a:lnTo>
                  <a:pt x="1523250" y="679450"/>
                </a:lnTo>
                <a:lnTo>
                  <a:pt x="1565192" y="679450"/>
                </a:lnTo>
                <a:lnTo>
                  <a:pt x="1563141" y="681989"/>
                </a:lnTo>
                <a:lnTo>
                  <a:pt x="1560982" y="684529"/>
                </a:lnTo>
                <a:close/>
              </a:path>
              <a:path w="1597025" h="725170">
                <a:moveTo>
                  <a:pt x="84093" y="684529"/>
                </a:moveTo>
                <a:lnTo>
                  <a:pt x="82194" y="684529"/>
                </a:lnTo>
                <a:lnTo>
                  <a:pt x="81584" y="683260"/>
                </a:lnTo>
                <a:lnTo>
                  <a:pt x="84093" y="684529"/>
                </a:lnTo>
                <a:close/>
              </a:path>
              <a:path w="1597025" h="725170">
                <a:moveTo>
                  <a:pt x="1547922" y="695960"/>
                </a:moveTo>
                <a:lnTo>
                  <a:pt x="1476654" y="695960"/>
                </a:lnTo>
                <a:lnTo>
                  <a:pt x="1482471" y="694689"/>
                </a:lnTo>
                <a:lnTo>
                  <a:pt x="1486776" y="694689"/>
                </a:lnTo>
                <a:lnTo>
                  <a:pt x="1492402" y="693420"/>
                </a:lnTo>
                <a:lnTo>
                  <a:pt x="1491703" y="693420"/>
                </a:lnTo>
                <a:lnTo>
                  <a:pt x="1497215" y="692150"/>
                </a:lnTo>
                <a:lnTo>
                  <a:pt x="1496542" y="692150"/>
                </a:lnTo>
                <a:lnTo>
                  <a:pt x="1501940" y="689610"/>
                </a:lnTo>
                <a:lnTo>
                  <a:pt x="1501279" y="689610"/>
                </a:lnTo>
                <a:lnTo>
                  <a:pt x="1506550" y="688339"/>
                </a:lnTo>
                <a:lnTo>
                  <a:pt x="1505915" y="688339"/>
                </a:lnTo>
                <a:lnTo>
                  <a:pt x="1511058" y="685800"/>
                </a:lnTo>
                <a:lnTo>
                  <a:pt x="1510423" y="685800"/>
                </a:lnTo>
                <a:lnTo>
                  <a:pt x="1515440" y="683260"/>
                </a:lnTo>
                <a:lnTo>
                  <a:pt x="1514830" y="684529"/>
                </a:lnTo>
                <a:lnTo>
                  <a:pt x="1560982" y="684529"/>
                </a:lnTo>
                <a:lnTo>
                  <a:pt x="1558823" y="687070"/>
                </a:lnTo>
                <a:lnTo>
                  <a:pt x="1554289" y="690879"/>
                </a:lnTo>
                <a:lnTo>
                  <a:pt x="1549565" y="694689"/>
                </a:lnTo>
                <a:lnTo>
                  <a:pt x="1547922" y="695960"/>
                </a:lnTo>
                <a:close/>
              </a:path>
              <a:path w="1597025" h="725170">
                <a:moveTo>
                  <a:pt x="1473288" y="725170"/>
                </a:moveTo>
                <a:lnTo>
                  <a:pt x="123736" y="725170"/>
                </a:lnTo>
                <a:lnTo>
                  <a:pt x="117119" y="723900"/>
                </a:lnTo>
                <a:lnTo>
                  <a:pt x="1479905" y="723900"/>
                </a:lnTo>
                <a:lnTo>
                  <a:pt x="1473288" y="7251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837199" y="3850411"/>
            <a:ext cx="11791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</a:tabLst>
            </a:pPr>
            <a:r>
              <a:rPr dirty="0" sz="2300" i="1">
                <a:latin typeface="Times New Roman"/>
                <a:cs typeface="Times New Roman"/>
              </a:rPr>
              <a:t>F	</a:t>
            </a:r>
            <a:r>
              <a:rPr dirty="0" sz="2300">
                <a:latin typeface="Symbol"/>
                <a:cs typeface="Symbol"/>
              </a:rPr>
              <a:t>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</a:t>
            </a:r>
            <a:r>
              <a:rPr dirty="0" sz="2300" spc="-240">
                <a:latin typeface="Times New Roman"/>
                <a:cs typeface="Times New Roman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kx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93396" y="4048290"/>
            <a:ext cx="196215" cy="23050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0">
                <a:latin typeface="宋体"/>
                <a:cs typeface="宋体"/>
              </a:rPr>
              <a:t>回</a:t>
            </a:r>
            <a:endParaRPr sz="135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72277" y="3767137"/>
            <a:ext cx="1367155" cy="572770"/>
          </a:xfrm>
          <a:custGeom>
            <a:avLst/>
            <a:gdLst/>
            <a:ahLst/>
            <a:cxnLst/>
            <a:rect l="l" t="t" r="r" b="b"/>
            <a:pathLst>
              <a:path w="1367154" h="572770">
                <a:moveTo>
                  <a:pt x="1277645" y="571500"/>
                </a:moveTo>
                <a:lnTo>
                  <a:pt x="88938" y="571500"/>
                </a:lnTo>
                <a:lnTo>
                  <a:pt x="68795" y="566420"/>
                </a:lnTo>
                <a:lnTo>
                  <a:pt x="64020" y="563879"/>
                </a:lnTo>
                <a:lnTo>
                  <a:pt x="59372" y="562610"/>
                </a:lnTo>
                <a:lnTo>
                  <a:pt x="54838" y="560070"/>
                </a:lnTo>
                <a:lnTo>
                  <a:pt x="50431" y="557529"/>
                </a:lnTo>
                <a:lnTo>
                  <a:pt x="46177" y="554989"/>
                </a:lnTo>
                <a:lnTo>
                  <a:pt x="42062" y="551179"/>
                </a:lnTo>
                <a:lnTo>
                  <a:pt x="38087" y="548639"/>
                </a:lnTo>
                <a:lnTo>
                  <a:pt x="34277" y="544829"/>
                </a:lnTo>
                <a:lnTo>
                  <a:pt x="30632" y="542289"/>
                </a:lnTo>
                <a:lnTo>
                  <a:pt x="27165" y="538479"/>
                </a:lnTo>
                <a:lnTo>
                  <a:pt x="23863" y="534670"/>
                </a:lnTo>
                <a:lnTo>
                  <a:pt x="20739" y="530860"/>
                </a:lnTo>
                <a:lnTo>
                  <a:pt x="17818" y="525779"/>
                </a:lnTo>
                <a:lnTo>
                  <a:pt x="15087" y="521970"/>
                </a:lnTo>
                <a:lnTo>
                  <a:pt x="12560" y="516889"/>
                </a:lnTo>
                <a:lnTo>
                  <a:pt x="10236" y="513079"/>
                </a:lnTo>
                <a:lnTo>
                  <a:pt x="8127" y="508000"/>
                </a:lnTo>
                <a:lnTo>
                  <a:pt x="6248" y="502920"/>
                </a:lnTo>
                <a:lnTo>
                  <a:pt x="4597" y="499110"/>
                </a:lnTo>
                <a:lnTo>
                  <a:pt x="3175" y="494029"/>
                </a:lnTo>
                <a:lnTo>
                  <a:pt x="2006" y="488950"/>
                </a:lnTo>
                <a:lnTo>
                  <a:pt x="1079" y="483870"/>
                </a:lnTo>
                <a:lnTo>
                  <a:pt x="406" y="477520"/>
                </a:lnTo>
                <a:lnTo>
                  <a:pt x="0" y="472439"/>
                </a:lnTo>
                <a:lnTo>
                  <a:pt x="0" y="99060"/>
                </a:lnTo>
                <a:lnTo>
                  <a:pt x="10236" y="58420"/>
                </a:lnTo>
                <a:lnTo>
                  <a:pt x="12560" y="54610"/>
                </a:lnTo>
                <a:lnTo>
                  <a:pt x="15087" y="49529"/>
                </a:lnTo>
                <a:lnTo>
                  <a:pt x="42062" y="20320"/>
                </a:lnTo>
                <a:lnTo>
                  <a:pt x="46177" y="17779"/>
                </a:lnTo>
                <a:lnTo>
                  <a:pt x="50431" y="13970"/>
                </a:lnTo>
                <a:lnTo>
                  <a:pt x="54838" y="11429"/>
                </a:lnTo>
                <a:lnTo>
                  <a:pt x="59372" y="10160"/>
                </a:lnTo>
                <a:lnTo>
                  <a:pt x="64020" y="7620"/>
                </a:lnTo>
                <a:lnTo>
                  <a:pt x="68795" y="6350"/>
                </a:lnTo>
                <a:lnTo>
                  <a:pt x="73685" y="3810"/>
                </a:lnTo>
                <a:lnTo>
                  <a:pt x="88938" y="0"/>
                </a:lnTo>
                <a:lnTo>
                  <a:pt x="1277645" y="0"/>
                </a:lnTo>
                <a:lnTo>
                  <a:pt x="1292898" y="3810"/>
                </a:lnTo>
                <a:lnTo>
                  <a:pt x="1297787" y="6350"/>
                </a:lnTo>
                <a:lnTo>
                  <a:pt x="1302562" y="7620"/>
                </a:lnTo>
                <a:lnTo>
                  <a:pt x="1307211" y="10160"/>
                </a:lnTo>
                <a:lnTo>
                  <a:pt x="1311744" y="11429"/>
                </a:lnTo>
                <a:lnTo>
                  <a:pt x="1316151" y="13970"/>
                </a:lnTo>
                <a:lnTo>
                  <a:pt x="1320406" y="17779"/>
                </a:lnTo>
                <a:lnTo>
                  <a:pt x="1324521" y="20320"/>
                </a:lnTo>
                <a:lnTo>
                  <a:pt x="1328496" y="22860"/>
                </a:lnTo>
                <a:lnTo>
                  <a:pt x="1332306" y="26670"/>
                </a:lnTo>
                <a:lnTo>
                  <a:pt x="1333521" y="27939"/>
                </a:lnTo>
                <a:lnTo>
                  <a:pt x="97434" y="27939"/>
                </a:lnTo>
                <a:lnTo>
                  <a:pt x="92900" y="29210"/>
                </a:lnTo>
                <a:lnTo>
                  <a:pt x="89839" y="29210"/>
                </a:lnTo>
                <a:lnTo>
                  <a:pt x="85445" y="30479"/>
                </a:lnTo>
                <a:lnTo>
                  <a:pt x="86131" y="30479"/>
                </a:lnTo>
                <a:lnTo>
                  <a:pt x="81826" y="31750"/>
                </a:lnTo>
                <a:lnTo>
                  <a:pt x="82511" y="31750"/>
                </a:lnTo>
                <a:lnTo>
                  <a:pt x="78295" y="33020"/>
                </a:lnTo>
                <a:lnTo>
                  <a:pt x="78955" y="33020"/>
                </a:lnTo>
                <a:lnTo>
                  <a:pt x="74828" y="34289"/>
                </a:lnTo>
                <a:lnTo>
                  <a:pt x="75476" y="34289"/>
                </a:lnTo>
                <a:lnTo>
                  <a:pt x="71450" y="35560"/>
                </a:lnTo>
                <a:lnTo>
                  <a:pt x="72085" y="35560"/>
                </a:lnTo>
                <a:lnTo>
                  <a:pt x="68173" y="36829"/>
                </a:lnTo>
                <a:lnTo>
                  <a:pt x="68783" y="36829"/>
                </a:lnTo>
                <a:lnTo>
                  <a:pt x="64973" y="39370"/>
                </a:lnTo>
                <a:lnTo>
                  <a:pt x="65570" y="39370"/>
                </a:lnTo>
                <a:lnTo>
                  <a:pt x="61887" y="40639"/>
                </a:lnTo>
                <a:lnTo>
                  <a:pt x="62458" y="40639"/>
                </a:lnTo>
                <a:lnTo>
                  <a:pt x="58889" y="43179"/>
                </a:lnTo>
                <a:lnTo>
                  <a:pt x="59448" y="43179"/>
                </a:lnTo>
                <a:lnTo>
                  <a:pt x="56019" y="45720"/>
                </a:lnTo>
                <a:lnTo>
                  <a:pt x="56540" y="45720"/>
                </a:lnTo>
                <a:lnTo>
                  <a:pt x="54895" y="46989"/>
                </a:lnTo>
                <a:lnTo>
                  <a:pt x="53759" y="46989"/>
                </a:lnTo>
                <a:lnTo>
                  <a:pt x="51650" y="49529"/>
                </a:lnTo>
                <a:lnTo>
                  <a:pt x="51079" y="49529"/>
                </a:lnTo>
                <a:lnTo>
                  <a:pt x="48082" y="53339"/>
                </a:lnTo>
                <a:lnTo>
                  <a:pt x="48539" y="53339"/>
                </a:lnTo>
                <a:lnTo>
                  <a:pt x="45681" y="55879"/>
                </a:lnTo>
                <a:lnTo>
                  <a:pt x="46113" y="55879"/>
                </a:lnTo>
                <a:lnTo>
                  <a:pt x="43421" y="58420"/>
                </a:lnTo>
                <a:lnTo>
                  <a:pt x="43840" y="58420"/>
                </a:lnTo>
                <a:lnTo>
                  <a:pt x="42147" y="60960"/>
                </a:lnTo>
                <a:lnTo>
                  <a:pt x="41694" y="60960"/>
                </a:lnTo>
                <a:lnTo>
                  <a:pt x="39331" y="64770"/>
                </a:lnTo>
                <a:lnTo>
                  <a:pt x="39687" y="64770"/>
                </a:lnTo>
                <a:lnTo>
                  <a:pt x="38231" y="67310"/>
                </a:lnTo>
                <a:lnTo>
                  <a:pt x="37833" y="67310"/>
                </a:lnTo>
                <a:lnTo>
                  <a:pt x="35826" y="71120"/>
                </a:lnTo>
                <a:lnTo>
                  <a:pt x="36131" y="71120"/>
                </a:lnTo>
                <a:lnTo>
                  <a:pt x="34315" y="74929"/>
                </a:lnTo>
                <a:lnTo>
                  <a:pt x="34582" y="74929"/>
                </a:lnTo>
                <a:lnTo>
                  <a:pt x="33498" y="77470"/>
                </a:lnTo>
                <a:lnTo>
                  <a:pt x="33197" y="77470"/>
                </a:lnTo>
                <a:lnTo>
                  <a:pt x="32131" y="81279"/>
                </a:lnTo>
                <a:lnTo>
                  <a:pt x="31991" y="81279"/>
                </a:lnTo>
                <a:lnTo>
                  <a:pt x="30759" y="85089"/>
                </a:lnTo>
                <a:lnTo>
                  <a:pt x="30937" y="85089"/>
                </a:lnTo>
                <a:lnTo>
                  <a:pt x="29921" y="88900"/>
                </a:lnTo>
                <a:lnTo>
                  <a:pt x="30073" y="88900"/>
                </a:lnTo>
                <a:lnTo>
                  <a:pt x="29273" y="92710"/>
                </a:lnTo>
                <a:lnTo>
                  <a:pt x="28803" y="96520"/>
                </a:lnTo>
                <a:lnTo>
                  <a:pt x="28642" y="99060"/>
                </a:lnTo>
                <a:lnTo>
                  <a:pt x="28562" y="100329"/>
                </a:lnTo>
                <a:lnTo>
                  <a:pt x="28524" y="471170"/>
                </a:lnTo>
                <a:lnTo>
                  <a:pt x="28879" y="474979"/>
                </a:lnTo>
                <a:lnTo>
                  <a:pt x="29375" y="480060"/>
                </a:lnTo>
                <a:lnTo>
                  <a:pt x="29540" y="480060"/>
                </a:lnTo>
                <a:lnTo>
                  <a:pt x="30073" y="482600"/>
                </a:lnTo>
                <a:lnTo>
                  <a:pt x="29921" y="482600"/>
                </a:lnTo>
                <a:lnTo>
                  <a:pt x="30937" y="486410"/>
                </a:lnTo>
                <a:lnTo>
                  <a:pt x="30759" y="486410"/>
                </a:lnTo>
                <a:lnTo>
                  <a:pt x="31991" y="490220"/>
                </a:lnTo>
                <a:lnTo>
                  <a:pt x="31775" y="490220"/>
                </a:lnTo>
                <a:lnTo>
                  <a:pt x="33197" y="494029"/>
                </a:lnTo>
                <a:lnTo>
                  <a:pt x="33362" y="494029"/>
                </a:lnTo>
                <a:lnTo>
                  <a:pt x="34582" y="497839"/>
                </a:lnTo>
                <a:lnTo>
                  <a:pt x="34920" y="497839"/>
                </a:lnTo>
                <a:lnTo>
                  <a:pt x="36131" y="500379"/>
                </a:lnTo>
                <a:lnTo>
                  <a:pt x="35826" y="500379"/>
                </a:lnTo>
                <a:lnTo>
                  <a:pt x="37833" y="504189"/>
                </a:lnTo>
                <a:lnTo>
                  <a:pt x="38231" y="504189"/>
                </a:lnTo>
                <a:lnTo>
                  <a:pt x="39687" y="506729"/>
                </a:lnTo>
                <a:lnTo>
                  <a:pt x="39331" y="506729"/>
                </a:lnTo>
                <a:lnTo>
                  <a:pt x="41694" y="510539"/>
                </a:lnTo>
                <a:lnTo>
                  <a:pt x="42147" y="510539"/>
                </a:lnTo>
                <a:lnTo>
                  <a:pt x="43840" y="513079"/>
                </a:lnTo>
                <a:lnTo>
                  <a:pt x="43421" y="513079"/>
                </a:lnTo>
                <a:lnTo>
                  <a:pt x="46113" y="516889"/>
                </a:lnTo>
                <a:lnTo>
                  <a:pt x="46634" y="516889"/>
                </a:lnTo>
                <a:lnTo>
                  <a:pt x="48539" y="519429"/>
                </a:lnTo>
                <a:lnTo>
                  <a:pt x="49081" y="519429"/>
                </a:lnTo>
                <a:lnTo>
                  <a:pt x="51079" y="521970"/>
                </a:lnTo>
                <a:lnTo>
                  <a:pt x="51650" y="521970"/>
                </a:lnTo>
                <a:lnTo>
                  <a:pt x="53759" y="524510"/>
                </a:lnTo>
                <a:lnTo>
                  <a:pt x="54347" y="524510"/>
                </a:lnTo>
                <a:lnTo>
                  <a:pt x="56540" y="527050"/>
                </a:lnTo>
                <a:lnTo>
                  <a:pt x="57734" y="527050"/>
                </a:lnTo>
                <a:lnTo>
                  <a:pt x="59448" y="528320"/>
                </a:lnTo>
                <a:lnTo>
                  <a:pt x="58889" y="528320"/>
                </a:lnTo>
                <a:lnTo>
                  <a:pt x="62458" y="530860"/>
                </a:lnTo>
                <a:lnTo>
                  <a:pt x="61887" y="530860"/>
                </a:lnTo>
                <a:lnTo>
                  <a:pt x="65570" y="533400"/>
                </a:lnTo>
                <a:lnTo>
                  <a:pt x="66878" y="533400"/>
                </a:lnTo>
                <a:lnTo>
                  <a:pt x="68783" y="534670"/>
                </a:lnTo>
                <a:lnTo>
                  <a:pt x="68173" y="534670"/>
                </a:lnTo>
                <a:lnTo>
                  <a:pt x="72085" y="535939"/>
                </a:lnTo>
                <a:lnTo>
                  <a:pt x="71450" y="535939"/>
                </a:lnTo>
                <a:lnTo>
                  <a:pt x="75476" y="538479"/>
                </a:lnTo>
                <a:lnTo>
                  <a:pt x="76892" y="538479"/>
                </a:lnTo>
                <a:lnTo>
                  <a:pt x="78955" y="539750"/>
                </a:lnTo>
                <a:lnTo>
                  <a:pt x="78295" y="539750"/>
                </a:lnTo>
                <a:lnTo>
                  <a:pt x="82511" y="541020"/>
                </a:lnTo>
                <a:lnTo>
                  <a:pt x="85445" y="541020"/>
                </a:lnTo>
                <a:lnTo>
                  <a:pt x="89839" y="542289"/>
                </a:lnTo>
                <a:lnTo>
                  <a:pt x="89141" y="542289"/>
                </a:lnTo>
                <a:lnTo>
                  <a:pt x="93611" y="543560"/>
                </a:lnTo>
                <a:lnTo>
                  <a:pt x="1334128" y="543560"/>
                </a:lnTo>
                <a:lnTo>
                  <a:pt x="1332306" y="544829"/>
                </a:lnTo>
                <a:lnTo>
                  <a:pt x="1328496" y="548639"/>
                </a:lnTo>
                <a:lnTo>
                  <a:pt x="1324521" y="551179"/>
                </a:lnTo>
                <a:lnTo>
                  <a:pt x="1320406" y="554989"/>
                </a:lnTo>
                <a:lnTo>
                  <a:pt x="1316151" y="557529"/>
                </a:lnTo>
                <a:lnTo>
                  <a:pt x="1311744" y="560070"/>
                </a:lnTo>
                <a:lnTo>
                  <a:pt x="1307211" y="562610"/>
                </a:lnTo>
                <a:lnTo>
                  <a:pt x="1302562" y="563879"/>
                </a:lnTo>
                <a:lnTo>
                  <a:pt x="1297787" y="566420"/>
                </a:lnTo>
                <a:lnTo>
                  <a:pt x="1277645" y="571500"/>
                </a:lnTo>
                <a:close/>
              </a:path>
              <a:path w="1367154" h="572770">
                <a:moveTo>
                  <a:pt x="1313332" y="48260"/>
                </a:moveTo>
                <a:lnTo>
                  <a:pt x="1310043" y="45720"/>
                </a:lnTo>
                <a:lnTo>
                  <a:pt x="1310563" y="45720"/>
                </a:lnTo>
                <a:lnTo>
                  <a:pt x="1307134" y="43179"/>
                </a:lnTo>
                <a:lnTo>
                  <a:pt x="1307693" y="43179"/>
                </a:lnTo>
                <a:lnTo>
                  <a:pt x="1304124" y="40639"/>
                </a:lnTo>
                <a:lnTo>
                  <a:pt x="1304696" y="40639"/>
                </a:lnTo>
                <a:lnTo>
                  <a:pt x="1301013" y="39370"/>
                </a:lnTo>
                <a:lnTo>
                  <a:pt x="1301610" y="39370"/>
                </a:lnTo>
                <a:lnTo>
                  <a:pt x="1297800" y="36829"/>
                </a:lnTo>
                <a:lnTo>
                  <a:pt x="1298409" y="36829"/>
                </a:lnTo>
                <a:lnTo>
                  <a:pt x="1294498" y="35560"/>
                </a:lnTo>
                <a:lnTo>
                  <a:pt x="1295133" y="35560"/>
                </a:lnTo>
                <a:lnTo>
                  <a:pt x="1291107" y="34289"/>
                </a:lnTo>
                <a:lnTo>
                  <a:pt x="1291755" y="34289"/>
                </a:lnTo>
                <a:lnTo>
                  <a:pt x="1287627" y="33020"/>
                </a:lnTo>
                <a:lnTo>
                  <a:pt x="1288288" y="33020"/>
                </a:lnTo>
                <a:lnTo>
                  <a:pt x="1284071" y="31750"/>
                </a:lnTo>
                <a:lnTo>
                  <a:pt x="1284757" y="31750"/>
                </a:lnTo>
                <a:lnTo>
                  <a:pt x="1280452" y="30479"/>
                </a:lnTo>
                <a:lnTo>
                  <a:pt x="1281137" y="30479"/>
                </a:lnTo>
                <a:lnTo>
                  <a:pt x="1276743" y="29210"/>
                </a:lnTo>
                <a:lnTo>
                  <a:pt x="1273682" y="29210"/>
                </a:lnTo>
                <a:lnTo>
                  <a:pt x="1269149" y="27939"/>
                </a:lnTo>
                <a:lnTo>
                  <a:pt x="1333521" y="27939"/>
                </a:lnTo>
                <a:lnTo>
                  <a:pt x="1349675" y="46989"/>
                </a:lnTo>
                <a:lnTo>
                  <a:pt x="1312837" y="46989"/>
                </a:lnTo>
                <a:lnTo>
                  <a:pt x="1313332" y="48260"/>
                </a:lnTo>
                <a:close/>
              </a:path>
              <a:path w="1367154" h="572770">
                <a:moveTo>
                  <a:pt x="53251" y="48260"/>
                </a:moveTo>
                <a:lnTo>
                  <a:pt x="53759" y="46989"/>
                </a:lnTo>
                <a:lnTo>
                  <a:pt x="54895" y="46989"/>
                </a:lnTo>
                <a:lnTo>
                  <a:pt x="53251" y="48260"/>
                </a:lnTo>
                <a:close/>
              </a:path>
              <a:path w="1367154" h="572770">
                <a:moveTo>
                  <a:pt x="1315986" y="50800"/>
                </a:moveTo>
                <a:lnTo>
                  <a:pt x="1312837" y="46989"/>
                </a:lnTo>
                <a:lnTo>
                  <a:pt x="1349675" y="46989"/>
                </a:lnTo>
                <a:lnTo>
                  <a:pt x="1351495" y="49529"/>
                </a:lnTo>
                <a:lnTo>
                  <a:pt x="1315504" y="49529"/>
                </a:lnTo>
                <a:lnTo>
                  <a:pt x="1315986" y="50800"/>
                </a:lnTo>
                <a:close/>
              </a:path>
              <a:path w="1367154" h="572770">
                <a:moveTo>
                  <a:pt x="50596" y="50800"/>
                </a:moveTo>
                <a:lnTo>
                  <a:pt x="51079" y="49529"/>
                </a:lnTo>
                <a:lnTo>
                  <a:pt x="51650" y="49529"/>
                </a:lnTo>
                <a:lnTo>
                  <a:pt x="50596" y="50800"/>
                </a:lnTo>
                <a:close/>
              </a:path>
              <a:path w="1367154" h="572770">
                <a:moveTo>
                  <a:pt x="1325283" y="62229"/>
                </a:moveTo>
                <a:lnTo>
                  <a:pt x="1322755" y="58420"/>
                </a:lnTo>
                <a:lnTo>
                  <a:pt x="1323162" y="58420"/>
                </a:lnTo>
                <a:lnTo>
                  <a:pt x="1320469" y="55879"/>
                </a:lnTo>
                <a:lnTo>
                  <a:pt x="1320901" y="55879"/>
                </a:lnTo>
                <a:lnTo>
                  <a:pt x="1318044" y="53339"/>
                </a:lnTo>
                <a:lnTo>
                  <a:pt x="1318501" y="53339"/>
                </a:lnTo>
                <a:lnTo>
                  <a:pt x="1315504" y="49529"/>
                </a:lnTo>
                <a:lnTo>
                  <a:pt x="1351495" y="49529"/>
                </a:lnTo>
                <a:lnTo>
                  <a:pt x="1354023" y="54610"/>
                </a:lnTo>
                <a:lnTo>
                  <a:pt x="1356347" y="58420"/>
                </a:lnTo>
                <a:lnTo>
                  <a:pt x="1357401" y="60960"/>
                </a:lnTo>
                <a:lnTo>
                  <a:pt x="1324889" y="60960"/>
                </a:lnTo>
                <a:lnTo>
                  <a:pt x="1325283" y="62229"/>
                </a:lnTo>
                <a:close/>
              </a:path>
              <a:path w="1367154" h="572770">
                <a:moveTo>
                  <a:pt x="41300" y="62229"/>
                </a:moveTo>
                <a:lnTo>
                  <a:pt x="41694" y="60960"/>
                </a:lnTo>
                <a:lnTo>
                  <a:pt x="42147" y="60960"/>
                </a:lnTo>
                <a:lnTo>
                  <a:pt x="41300" y="62229"/>
                </a:lnTo>
                <a:close/>
              </a:path>
              <a:path w="1367154" h="572770">
                <a:moveTo>
                  <a:pt x="1329080" y="68579"/>
                </a:moveTo>
                <a:lnTo>
                  <a:pt x="1326896" y="64770"/>
                </a:lnTo>
                <a:lnTo>
                  <a:pt x="1327251" y="64770"/>
                </a:lnTo>
                <a:lnTo>
                  <a:pt x="1324889" y="60960"/>
                </a:lnTo>
                <a:lnTo>
                  <a:pt x="1357401" y="60960"/>
                </a:lnTo>
                <a:lnTo>
                  <a:pt x="1358455" y="63500"/>
                </a:lnTo>
                <a:lnTo>
                  <a:pt x="1359865" y="67310"/>
                </a:lnTo>
                <a:lnTo>
                  <a:pt x="1328750" y="67310"/>
                </a:lnTo>
                <a:lnTo>
                  <a:pt x="1329080" y="68579"/>
                </a:lnTo>
                <a:close/>
              </a:path>
              <a:path w="1367154" h="572770">
                <a:moveTo>
                  <a:pt x="37503" y="68579"/>
                </a:moveTo>
                <a:lnTo>
                  <a:pt x="37833" y="67310"/>
                </a:lnTo>
                <a:lnTo>
                  <a:pt x="38231" y="67310"/>
                </a:lnTo>
                <a:lnTo>
                  <a:pt x="37503" y="68579"/>
                </a:lnTo>
                <a:close/>
              </a:path>
              <a:path w="1367154" h="572770">
                <a:moveTo>
                  <a:pt x="1333627" y="78739"/>
                </a:moveTo>
                <a:lnTo>
                  <a:pt x="1332001" y="74929"/>
                </a:lnTo>
                <a:lnTo>
                  <a:pt x="1332268" y="74929"/>
                </a:lnTo>
                <a:lnTo>
                  <a:pt x="1330452" y="71120"/>
                </a:lnTo>
                <a:lnTo>
                  <a:pt x="1330756" y="71120"/>
                </a:lnTo>
                <a:lnTo>
                  <a:pt x="1328750" y="67310"/>
                </a:lnTo>
                <a:lnTo>
                  <a:pt x="1359865" y="67310"/>
                </a:lnTo>
                <a:lnTo>
                  <a:pt x="1360335" y="68579"/>
                </a:lnTo>
                <a:lnTo>
                  <a:pt x="1361986" y="73660"/>
                </a:lnTo>
                <a:lnTo>
                  <a:pt x="1363052" y="77470"/>
                </a:lnTo>
                <a:lnTo>
                  <a:pt x="1333385" y="77470"/>
                </a:lnTo>
                <a:lnTo>
                  <a:pt x="1333627" y="78739"/>
                </a:lnTo>
                <a:close/>
              </a:path>
              <a:path w="1367154" h="572770">
                <a:moveTo>
                  <a:pt x="32956" y="78739"/>
                </a:moveTo>
                <a:lnTo>
                  <a:pt x="33197" y="77470"/>
                </a:lnTo>
                <a:lnTo>
                  <a:pt x="33498" y="77470"/>
                </a:lnTo>
                <a:lnTo>
                  <a:pt x="32956" y="78739"/>
                </a:lnTo>
                <a:close/>
              </a:path>
              <a:path w="1367154" h="572770">
                <a:moveTo>
                  <a:pt x="1334808" y="82550"/>
                </a:moveTo>
                <a:lnTo>
                  <a:pt x="1333385" y="77470"/>
                </a:lnTo>
                <a:lnTo>
                  <a:pt x="1363052" y="77470"/>
                </a:lnTo>
                <a:lnTo>
                  <a:pt x="1363408" y="78739"/>
                </a:lnTo>
                <a:lnTo>
                  <a:pt x="1363992" y="81279"/>
                </a:lnTo>
                <a:lnTo>
                  <a:pt x="1334592" y="81279"/>
                </a:lnTo>
                <a:lnTo>
                  <a:pt x="1334808" y="82550"/>
                </a:lnTo>
                <a:close/>
              </a:path>
              <a:path w="1367154" h="572770">
                <a:moveTo>
                  <a:pt x="31775" y="82550"/>
                </a:moveTo>
                <a:lnTo>
                  <a:pt x="31991" y="81279"/>
                </a:lnTo>
                <a:lnTo>
                  <a:pt x="32131" y="81279"/>
                </a:lnTo>
                <a:lnTo>
                  <a:pt x="31775" y="82550"/>
                </a:lnTo>
                <a:close/>
              </a:path>
              <a:path w="1367154" h="572770">
                <a:moveTo>
                  <a:pt x="1365907" y="480060"/>
                </a:moveTo>
                <a:lnTo>
                  <a:pt x="1337208" y="480060"/>
                </a:lnTo>
                <a:lnTo>
                  <a:pt x="1337779" y="474979"/>
                </a:lnTo>
                <a:lnTo>
                  <a:pt x="1338059" y="471170"/>
                </a:lnTo>
                <a:lnTo>
                  <a:pt x="1338021" y="100329"/>
                </a:lnTo>
                <a:lnTo>
                  <a:pt x="1337940" y="99060"/>
                </a:lnTo>
                <a:lnTo>
                  <a:pt x="1337703" y="96520"/>
                </a:lnTo>
                <a:lnTo>
                  <a:pt x="1337208" y="92710"/>
                </a:lnTo>
                <a:lnTo>
                  <a:pt x="1336509" y="88900"/>
                </a:lnTo>
                <a:lnTo>
                  <a:pt x="1336662" y="88900"/>
                </a:lnTo>
                <a:lnTo>
                  <a:pt x="1335646" y="85089"/>
                </a:lnTo>
                <a:lnTo>
                  <a:pt x="1335824" y="85089"/>
                </a:lnTo>
                <a:lnTo>
                  <a:pt x="1334592" y="81279"/>
                </a:lnTo>
                <a:lnTo>
                  <a:pt x="1363992" y="81279"/>
                </a:lnTo>
                <a:lnTo>
                  <a:pt x="1364576" y="83820"/>
                </a:lnTo>
                <a:lnTo>
                  <a:pt x="1365503" y="88900"/>
                </a:lnTo>
                <a:lnTo>
                  <a:pt x="1366177" y="93979"/>
                </a:lnTo>
                <a:lnTo>
                  <a:pt x="1366583" y="99060"/>
                </a:lnTo>
                <a:lnTo>
                  <a:pt x="1366583" y="472439"/>
                </a:lnTo>
                <a:lnTo>
                  <a:pt x="1366177" y="477520"/>
                </a:lnTo>
                <a:lnTo>
                  <a:pt x="1365907" y="480060"/>
                </a:lnTo>
                <a:close/>
              </a:path>
              <a:path w="1367154" h="572770">
                <a:moveTo>
                  <a:pt x="29540" y="480060"/>
                </a:moveTo>
                <a:lnTo>
                  <a:pt x="29375" y="480060"/>
                </a:lnTo>
                <a:lnTo>
                  <a:pt x="29273" y="478789"/>
                </a:lnTo>
                <a:lnTo>
                  <a:pt x="29540" y="480060"/>
                </a:lnTo>
                <a:close/>
              </a:path>
              <a:path w="1367154" h="572770">
                <a:moveTo>
                  <a:pt x="1363408" y="494029"/>
                </a:moveTo>
                <a:lnTo>
                  <a:pt x="1333385" y="494029"/>
                </a:lnTo>
                <a:lnTo>
                  <a:pt x="1334808" y="490220"/>
                </a:lnTo>
                <a:lnTo>
                  <a:pt x="1334592" y="490220"/>
                </a:lnTo>
                <a:lnTo>
                  <a:pt x="1335824" y="486410"/>
                </a:lnTo>
                <a:lnTo>
                  <a:pt x="1335646" y="486410"/>
                </a:lnTo>
                <a:lnTo>
                  <a:pt x="1336662" y="482600"/>
                </a:lnTo>
                <a:lnTo>
                  <a:pt x="1336509" y="482600"/>
                </a:lnTo>
                <a:lnTo>
                  <a:pt x="1337309" y="478789"/>
                </a:lnTo>
                <a:lnTo>
                  <a:pt x="1337208" y="480060"/>
                </a:lnTo>
                <a:lnTo>
                  <a:pt x="1365907" y="480060"/>
                </a:lnTo>
                <a:lnTo>
                  <a:pt x="1365503" y="483870"/>
                </a:lnTo>
                <a:lnTo>
                  <a:pt x="1364576" y="488950"/>
                </a:lnTo>
                <a:lnTo>
                  <a:pt x="1363408" y="494029"/>
                </a:lnTo>
                <a:close/>
              </a:path>
              <a:path w="1367154" h="572770">
                <a:moveTo>
                  <a:pt x="33362" y="494029"/>
                </a:moveTo>
                <a:lnTo>
                  <a:pt x="33197" y="494029"/>
                </a:lnTo>
                <a:lnTo>
                  <a:pt x="32956" y="492760"/>
                </a:lnTo>
                <a:lnTo>
                  <a:pt x="33362" y="494029"/>
                </a:lnTo>
                <a:close/>
              </a:path>
              <a:path w="1367154" h="572770">
                <a:moveTo>
                  <a:pt x="1362341" y="497839"/>
                </a:moveTo>
                <a:lnTo>
                  <a:pt x="1332001" y="497839"/>
                </a:lnTo>
                <a:lnTo>
                  <a:pt x="1333627" y="492760"/>
                </a:lnTo>
                <a:lnTo>
                  <a:pt x="1333385" y="494029"/>
                </a:lnTo>
                <a:lnTo>
                  <a:pt x="1363408" y="494029"/>
                </a:lnTo>
                <a:lnTo>
                  <a:pt x="1362341" y="497839"/>
                </a:lnTo>
                <a:close/>
              </a:path>
              <a:path w="1367154" h="572770">
                <a:moveTo>
                  <a:pt x="34920" y="497839"/>
                </a:moveTo>
                <a:lnTo>
                  <a:pt x="34582" y="497839"/>
                </a:lnTo>
                <a:lnTo>
                  <a:pt x="34315" y="496570"/>
                </a:lnTo>
                <a:lnTo>
                  <a:pt x="34920" y="497839"/>
                </a:lnTo>
                <a:close/>
              </a:path>
              <a:path w="1367154" h="572770">
                <a:moveTo>
                  <a:pt x="1359865" y="504189"/>
                </a:moveTo>
                <a:lnTo>
                  <a:pt x="1328750" y="504189"/>
                </a:lnTo>
                <a:lnTo>
                  <a:pt x="1330756" y="500379"/>
                </a:lnTo>
                <a:lnTo>
                  <a:pt x="1330452" y="500379"/>
                </a:lnTo>
                <a:lnTo>
                  <a:pt x="1332268" y="496570"/>
                </a:lnTo>
                <a:lnTo>
                  <a:pt x="1332001" y="497839"/>
                </a:lnTo>
                <a:lnTo>
                  <a:pt x="1362341" y="497839"/>
                </a:lnTo>
                <a:lnTo>
                  <a:pt x="1361986" y="499110"/>
                </a:lnTo>
                <a:lnTo>
                  <a:pt x="1360335" y="502920"/>
                </a:lnTo>
                <a:lnTo>
                  <a:pt x="1359865" y="504189"/>
                </a:lnTo>
                <a:close/>
              </a:path>
              <a:path w="1367154" h="572770">
                <a:moveTo>
                  <a:pt x="38231" y="504189"/>
                </a:moveTo>
                <a:lnTo>
                  <a:pt x="37833" y="504189"/>
                </a:lnTo>
                <a:lnTo>
                  <a:pt x="37503" y="502920"/>
                </a:lnTo>
                <a:lnTo>
                  <a:pt x="38231" y="504189"/>
                </a:lnTo>
                <a:close/>
              </a:path>
              <a:path w="1367154" h="572770">
                <a:moveTo>
                  <a:pt x="1357401" y="510539"/>
                </a:moveTo>
                <a:lnTo>
                  <a:pt x="1324889" y="510539"/>
                </a:lnTo>
                <a:lnTo>
                  <a:pt x="1327251" y="506729"/>
                </a:lnTo>
                <a:lnTo>
                  <a:pt x="1326896" y="506729"/>
                </a:lnTo>
                <a:lnTo>
                  <a:pt x="1329080" y="502920"/>
                </a:lnTo>
                <a:lnTo>
                  <a:pt x="1328750" y="504189"/>
                </a:lnTo>
                <a:lnTo>
                  <a:pt x="1359865" y="504189"/>
                </a:lnTo>
                <a:lnTo>
                  <a:pt x="1358455" y="508000"/>
                </a:lnTo>
                <a:lnTo>
                  <a:pt x="1357401" y="510539"/>
                </a:lnTo>
                <a:close/>
              </a:path>
              <a:path w="1367154" h="572770">
                <a:moveTo>
                  <a:pt x="42147" y="510539"/>
                </a:moveTo>
                <a:lnTo>
                  <a:pt x="41694" y="510539"/>
                </a:lnTo>
                <a:lnTo>
                  <a:pt x="41300" y="509270"/>
                </a:lnTo>
                <a:lnTo>
                  <a:pt x="42147" y="510539"/>
                </a:lnTo>
                <a:close/>
              </a:path>
              <a:path w="1367154" h="572770">
                <a:moveTo>
                  <a:pt x="1354023" y="516889"/>
                </a:moveTo>
                <a:lnTo>
                  <a:pt x="1320469" y="516889"/>
                </a:lnTo>
                <a:lnTo>
                  <a:pt x="1323162" y="513079"/>
                </a:lnTo>
                <a:lnTo>
                  <a:pt x="1322755" y="513079"/>
                </a:lnTo>
                <a:lnTo>
                  <a:pt x="1325283" y="509270"/>
                </a:lnTo>
                <a:lnTo>
                  <a:pt x="1324889" y="510539"/>
                </a:lnTo>
                <a:lnTo>
                  <a:pt x="1357401" y="510539"/>
                </a:lnTo>
                <a:lnTo>
                  <a:pt x="1356347" y="513079"/>
                </a:lnTo>
                <a:lnTo>
                  <a:pt x="1354023" y="516889"/>
                </a:lnTo>
                <a:close/>
              </a:path>
              <a:path w="1367154" h="572770">
                <a:moveTo>
                  <a:pt x="46634" y="516889"/>
                </a:moveTo>
                <a:lnTo>
                  <a:pt x="46113" y="516889"/>
                </a:lnTo>
                <a:lnTo>
                  <a:pt x="45681" y="515620"/>
                </a:lnTo>
                <a:lnTo>
                  <a:pt x="46634" y="516889"/>
                </a:lnTo>
                <a:close/>
              </a:path>
              <a:path w="1367154" h="572770">
                <a:moveTo>
                  <a:pt x="1352759" y="519429"/>
                </a:moveTo>
                <a:lnTo>
                  <a:pt x="1318044" y="519429"/>
                </a:lnTo>
                <a:lnTo>
                  <a:pt x="1320901" y="515620"/>
                </a:lnTo>
                <a:lnTo>
                  <a:pt x="1320469" y="516889"/>
                </a:lnTo>
                <a:lnTo>
                  <a:pt x="1354023" y="516889"/>
                </a:lnTo>
                <a:lnTo>
                  <a:pt x="1352759" y="519429"/>
                </a:lnTo>
                <a:close/>
              </a:path>
              <a:path w="1367154" h="572770">
                <a:moveTo>
                  <a:pt x="49081" y="519429"/>
                </a:moveTo>
                <a:lnTo>
                  <a:pt x="48539" y="519429"/>
                </a:lnTo>
                <a:lnTo>
                  <a:pt x="48082" y="518160"/>
                </a:lnTo>
                <a:lnTo>
                  <a:pt x="49081" y="519429"/>
                </a:lnTo>
                <a:close/>
              </a:path>
              <a:path w="1367154" h="572770">
                <a:moveTo>
                  <a:pt x="1351495" y="521970"/>
                </a:moveTo>
                <a:lnTo>
                  <a:pt x="1315504" y="521970"/>
                </a:lnTo>
                <a:lnTo>
                  <a:pt x="1318501" y="518160"/>
                </a:lnTo>
                <a:lnTo>
                  <a:pt x="1318044" y="519429"/>
                </a:lnTo>
                <a:lnTo>
                  <a:pt x="1352759" y="519429"/>
                </a:lnTo>
                <a:lnTo>
                  <a:pt x="1351495" y="521970"/>
                </a:lnTo>
                <a:close/>
              </a:path>
              <a:path w="1367154" h="572770">
                <a:moveTo>
                  <a:pt x="51650" y="521970"/>
                </a:moveTo>
                <a:lnTo>
                  <a:pt x="51079" y="521970"/>
                </a:lnTo>
                <a:lnTo>
                  <a:pt x="50596" y="520700"/>
                </a:lnTo>
                <a:lnTo>
                  <a:pt x="51650" y="521970"/>
                </a:lnTo>
                <a:close/>
              </a:path>
              <a:path w="1367154" h="572770">
                <a:moveTo>
                  <a:pt x="1349675" y="524510"/>
                </a:moveTo>
                <a:lnTo>
                  <a:pt x="1312837" y="524510"/>
                </a:lnTo>
                <a:lnTo>
                  <a:pt x="1315986" y="520700"/>
                </a:lnTo>
                <a:lnTo>
                  <a:pt x="1315504" y="521970"/>
                </a:lnTo>
                <a:lnTo>
                  <a:pt x="1351495" y="521970"/>
                </a:lnTo>
                <a:lnTo>
                  <a:pt x="1349675" y="524510"/>
                </a:lnTo>
                <a:close/>
              </a:path>
              <a:path w="1367154" h="572770">
                <a:moveTo>
                  <a:pt x="54347" y="524510"/>
                </a:moveTo>
                <a:lnTo>
                  <a:pt x="53759" y="524510"/>
                </a:lnTo>
                <a:lnTo>
                  <a:pt x="53251" y="523239"/>
                </a:lnTo>
                <a:lnTo>
                  <a:pt x="54347" y="524510"/>
                </a:lnTo>
                <a:close/>
              </a:path>
              <a:path w="1367154" h="572770">
                <a:moveTo>
                  <a:pt x="1348035" y="527050"/>
                </a:moveTo>
                <a:lnTo>
                  <a:pt x="1310043" y="527050"/>
                </a:lnTo>
                <a:lnTo>
                  <a:pt x="1313332" y="523239"/>
                </a:lnTo>
                <a:lnTo>
                  <a:pt x="1312837" y="524510"/>
                </a:lnTo>
                <a:lnTo>
                  <a:pt x="1349675" y="524510"/>
                </a:lnTo>
                <a:lnTo>
                  <a:pt x="1348765" y="525779"/>
                </a:lnTo>
                <a:lnTo>
                  <a:pt x="1348035" y="527050"/>
                </a:lnTo>
                <a:close/>
              </a:path>
              <a:path w="1367154" h="572770">
                <a:moveTo>
                  <a:pt x="57734" y="527050"/>
                </a:moveTo>
                <a:lnTo>
                  <a:pt x="56540" y="527050"/>
                </a:lnTo>
                <a:lnTo>
                  <a:pt x="56019" y="525779"/>
                </a:lnTo>
                <a:lnTo>
                  <a:pt x="57734" y="527050"/>
                </a:lnTo>
                <a:close/>
              </a:path>
              <a:path w="1367154" h="572770">
                <a:moveTo>
                  <a:pt x="1343761" y="533400"/>
                </a:moveTo>
                <a:lnTo>
                  <a:pt x="1301013" y="533400"/>
                </a:lnTo>
                <a:lnTo>
                  <a:pt x="1304696" y="530860"/>
                </a:lnTo>
                <a:lnTo>
                  <a:pt x="1304124" y="530860"/>
                </a:lnTo>
                <a:lnTo>
                  <a:pt x="1307693" y="528320"/>
                </a:lnTo>
                <a:lnTo>
                  <a:pt x="1307134" y="528320"/>
                </a:lnTo>
                <a:lnTo>
                  <a:pt x="1310563" y="525779"/>
                </a:lnTo>
                <a:lnTo>
                  <a:pt x="1310043" y="527050"/>
                </a:lnTo>
                <a:lnTo>
                  <a:pt x="1348035" y="527050"/>
                </a:lnTo>
                <a:lnTo>
                  <a:pt x="1345844" y="530860"/>
                </a:lnTo>
                <a:lnTo>
                  <a:pt x="1343761" y="533400"/>
                </a:lnTo>
                <a:close/>
              </a:path>
              <a:path w="1367154" h="572770">
                <a:moveTo>
                  <a:pt x="66878" y="533400"/>
                </a:moveTo>
                <a:lnTo>
                  <a:pt x="65570" y="533400"/>
                </a:lnTo>
                <a:lnTo>
                  <a:pt x="64973" y="532129"/>
                </a:lnTo>
                <a:lnTo>
                  <a:pt x="66878" y="533400"/>
                </a:lnTo>
                <a:close/>
              </a:path>
              <a:path w="1367154" h="572770">
                <a:moveTo>
                  <a:pt x="1339418" y="538479"/>
                </a:moveTo>
                <a:lnTo>
                  <a:pt x="1291107" y="538479"/>
                </a:lnTo>
                <a:lnTo>
                  <a:pt x="1295133" y="535939"/>
                </a:lnTo>
                <a:lnTo>
                  <a:pt x="1294498" y="535939"/>
                </a:lnTo>
                <a:lnTo>
                  <a:pt x="1298409" y="534670"/>
                </a:lnTo>
                <a:lnTo>
                  <a:pt x="1297800" y="534670"/>
                </a:lnTo>
                <a:lnTo>
                  <a:pt x="1301610" y="532129"/>
                </a:lnTo>
                <a:lnTo>
                  <a:pt x="1301013" y="533400"/>
                </a:lnTo>
                <a:lnTo>
                  <a:pt x="1343761" y="533400"/>
                </a:lnTo>
                <a:lnTo>
                  <a:pt x="1342720" y="534670"/>
                </a:lnTo>
                <a:lnTo>
                  <a:pt x="1339418" y="538479"/>
                </a:lnTo>
                <a:close/>
              </a:path>
              <a:path w="1367154" h="572770">
                <a:moveTo>
                  <a:pt x="76892" y="538479"/>
                </a:moveTo>
                <a:lnTo>
                  <a:pt x="75476" y="538479"/>
                </a:lnTo>
                <a:lnTo>
                  <a:pt x="74828" y="537210"/>
                </a:lnTo>
                <a:lnTo>
                  <a:pt x="76892" y="538479"/>
                </a:lnTo>
                <a:close/>
              </a:path>
              <a:path w="1367154" h="572770">
                <a:moveTo>
                  <a:pt x="1334128" y="543560"/>
                </a:moveTo>
                <a:lnTo>
                  <a:pt x="1272984" y="543560"/>
                </a:lnTo>
                <a:lnTo>
                  <a:pt x="1277442" y="542289"/>
                </a:lnTo>
                <a:lnTo>
                  <a:pt x="1276743" y="542289"/>
                </a:lnTo>
                <a:lnTo>
                  <a:pt x="1281137" y="541020"/>
                </a:lnTo>
                <a:lnTo>
                  <a:pt x="1284071" y="541020"/>
                </a:lnTo>
                <a:lnTo>
                  <a:pt x="1288288" y="539750"/>
                </a:lnTo>
                <a:lnTo>
                  <a:pt x="1287627" y="539750"/>
                </a:lnTo>
                <a:lnTo>
                  <a:pt x="1291755" y="537210"/>
                </a:lnTo>
                <a:lnTo>
                  <a:pt x="1291107" y="538479"/>
                </a:lnTo>
                <a:lnTo>
                  <a:pt x="1339418" y="538479"/>
                </a:lnTo>
                <a:lnTo>
                  <a:pt x="1335951" y="542289"/>
                </a:lnTo>
                <a:lnTo>
                  <a:pt x="1334128" y="543560"/>
                </a:lnTo>
                <a:close/>
              </a:path>
              <a:path w="1367154" h="572770">
                <a:moveTo>
                  <a:pt x="86131" y="541020"/>
                </a:moveTo>
                <a:lnTo>
                  <a:pt x="82511" y="541020"/>
                </a:lnTo>
                <a:lnTo>
                  <a:pt x="81826" y="539750"/>
                </a:lnTo>
                <a:lnTo>
                  <a:pt x="86131" y="541020"/>
                </a:lnTo>
                <a:close/>
              </a:path>
              <a:path w="1367154" h="572770">
                <a:moveTo>
                  <a:pt x="1284071" y="541020"/>
                </a:moveTo>
                <a:lnTo>
                  <a:pt x="1280452" y="541020"/>
                </a:lnTo>
                <a:lnTo>
                  <a:pt x="1284757" y="539750"/>
                </a:lnTo>
                <a:lnTo>
                  <a:pt x="1284071" y="541020"/>
                </a:lnTo>
                <a:close/>
              </a:path>
              <a:path w="1367154" h="572770">
                <a:moveTo>
                  <a:pt x="1267066" y="572770"/>
                </a:moveTo>
                <a:lnTo>
                  <a:pt x="99517" y="572770"/>
                </a:lnTo>
                <a:lnTo>
                  <a:pt x="94195" y="571500"/>
                </a:lnTo>
                <a:lnTo>
                  <a:pt x="1272387" y="571500"/>
                </a:lnTo>
                <a:lnTo>
                  <a:pt x="1267066" y="5727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98747" y="5474208"/>
            <a:ext cx="361315" cy="215265"/>
          </a:xfrm>
          <a:custGeom>
            <a:avLst/>
            <a:gdLst/>
            <a:ahLst/>
            <a:cxnLst/>
            <a:rect l="l" t="t" r="r" b="b"/>
            <a:pathLst>
              <a:path w="361314" h="215264">
                <a:moveTo>
                  <a:pt x="269748" y="108203"/>
                </a:moveTo>
                <a:lnTo>
                  <a:pt x="89915" y="108203"/>
                </a:lnTo>
                <a:lnTo>
                  <a:pt x="89915" y="0"/>
                </a:lnTo>
                <a:lnTo>
                  <a:pt x="269748" y="0"/>
                </a:lnTo>
                <a:lnTo>
                  <a:pt x="269748" y="108203"/>
                </a:lnTo>
                <a:close/>
              </a:path>
              <a:path w="361314" h="215264">
                <a:moveTo>
                  <a:pt x="179831" y="214883"/>
                </a:moveTo>
                <a:lnTo>
                  <a:pt x="0" y="108203"/>
                </a:lnTo>
                <a:lnTo>
                  <a:pt x="361188" y="108203"/>
                </a:lnTo>
                <a:lnTo>
                  <a:pt x="179831" y="2148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675926" y="5467350"/>
            <a:ext cx="406400" cy="229870"/>
          </a:xfrm>
          <a:custGeom>
            <a:avLst/>
            <a:gdLst/>
            <a:ahLst/>
            <a:cxnLst/>
            <a:rect l="l" t="t" r="r" b="b"/>
            <a:pathLst>
              <a:path w="406400" h="229870">
                <a:moveTo>
                  <a:pt x="106692" y="114300"/>
                </a:moveTo>
                <a:lnTo>
                  <a:pt x="106692" y="0"/>
                </a:lnTo>
                <a:lnTo>
                  <a:pt x="299567" y="0"/>
                </a:lnTo>
                <a:lnTo>
                  <a:pt x="299567" y="6350"/>
                </a:lnTo>
                <a:lnTo>
                  <a:pt x="119392" y="6350"/>
                </a:lnTo>
                <a:lnTo>
                  <a:pt x="113042" y="12700"/>
                </a:lnTo>
                <a:lnTo>
                  <a:pt x="119392" y="12700"/>
                </a:lnTo>
                <a:lnTo>
                  <a:pt x="119392" y="107950"/>
                </a:lnTo>
                <a:lnTo>
                  <a:pt x="113042" y="107950"/>
                </a:lnTo>
                <a:lnTo>
                  <a:pt x="106692" y="114300"/>
                </a:lnTo>
                <a:close/>
              </a:path>
              <a:path w="406400" h="229870">
                <a:moveTo>
                  <a:pt x="119392" y="12700"/>
                </a:moveTo>
                <a:lnTo>
                  <a:pt x="113042" y="12700"/>
                </a:lnTo>
                <a:lnTo>
                  <a:pt x="119392" y="6350"/>
                </a:lnTo>
                <a:lnTo>
                  <a:pt x="119392" y="12700"/>
                </a:lnTo>
                <a:close/>
              </a:path>
              <a:path w="406400" h="229870">
                <a:moveTo>
                  <a:pt x="286867" y="12700"/>
                </a:moveTo>
                <a:lnTo>
                  <a:pt x="119392" y="12700"/>
                </a:lnTo>
                <a:lnTo>
                  <a:pt x="119392" y="6350"/>
                </a:lnTo>
                <a:lnTo>
                  <a:pt x="286867" y="6350"/>
                </a:lnTo>
                <a:lnTo>
                  <a:pt x="286867" y="12700"/>
                </a:lnTo>
                <a:close/>
              </a:path>
              <a:path w="406400" h="229870">
                <a:moveTo>
                  <a:pt x="360355" y="120650"/>
                </a:moveTo>
                <a:lnTo>
                  <a:pt x="286867" y="120650"/>
                </a:lnTo>
                <a:lnTo>
                  <a:pt x="286867" y="6350"/>
                </a:lnTo>
                <a:lnTo>
                  <a:pt x="293217" y="12700"/>
                </a:lnTo>
                <a:lnTo>
                  <a:pt x="299567" y="12700"/>
                </a:lnTo>
                <a:lnTo>
                  <a:pt x="299567" y="107950"/>
                </a:lnTo>
                <a:lnTo>
                  <a:pt x="293217" y="107950"/>
                </a:lnTo>
                <a:lnTo>
                  <a:pt x="299567" y="114300"/>
                </a:lnTo>
                <a:lnTo>
                  <a:pt x="370953" y="114300"/>
                </a:lnTo>
                <a:lnTo>
                  <a:pt x="360355" y="120650"/>
                </a:lnTo>
                <a:close/>
              </a:path>
              <a:path w="406400" h="229870">
                <a:moveTo>
                  <a:pt x="299567" y="12700"/>
                </a:moveTo>
                <a:lnTo>
                  <a:pt x="293217" y="12700"/>
                </a:lnTo>
                <a:lnTo>
                  <a:pt x="286867" y="6350"/>
                </a:lnTo>
                <a:lnTo>
                  <a:pt x="299567" y="6350"/>
                </a:lnTo>
                <a:lnTo>
                  <a:pt x="299567" y="12700"/>
                </a:lnTo>
                <a:close/>
              </a:path>
              <a:path w="406400" h="229870">
                <a:moveTo>
                  <a:pt x="203136" y="229654"/>
                </a:moveTo>
                <a:lnTo>
                  <a:pt x="0" y="107950"/>
                </a:lnTo>
                <a:lnTo>
                  <a:pt x="106692" y="107950"/>
                </a:lnTo>
                <a:lnTo>
                  <a:pt x="106692" y="108851"/>
                </a:lnTo>
                <a:lnTo>
                  <a:pt x="26212" y="108851"/>
                </a:lnTo>
                <a:lnTo>
                  <a:pt x="22948" y="120650"/>
                </a:lnTo>
                <a:lnTo>
                  <a:pt x="45904" y="120650"/>
                </a:lnTo>
                <a:lnTo>
                  <a:pt x="203130" y="214849"/>
                </a:lnTo>
                <a:lnTo>
                  <a:pt x="199872" y="216801"/>
                </a:lnTo>
                <a:lnTo>
                  <a:pt x="224587" y="216801"/>
                </a:lnTo>
                <a:lnTo>
                  <a:pt x="203136" y="229654"/>
                </a:lnTo>
                <a:close/>
              </a:path>
              <a:path w="406400" h="229870">
                <a:moveTo>
                  <a:pt x="119392" y="114300"/>
                </a:moveTo>
                <a:lnTo>
                  <a:pt x="106692" y="114300"/>
                </a:lnTo>
                <a:lnTo>
                  <a:pt x="113042" y="107950"/>
                </a:lnTo>
                <a:lnTo>
                  <a:pt x="119392" y="107950"/>
                </a:lnTo>
                <a:lnTo>
                  <a:pt x="119392" y="114300"/>
                </a:lnTo>
                <a:close/>
              </a:path>
              <a:path w="406400" h="229870">
                <a:moveTo>
                  <a:pt x="299567" y="114300"/>
                </a:moveTo>
                <a:lnTo>
                  <a:pt x="293217" y="107950"/>
                </a:lnTo>
                <a:lnTo>
                  <a:pt x="299567" y="107950"/>
                </a:lnTo>
                <a:lnTo>
                  <a:pt x="299567" y="114300"/>
                </a:lnTo>
                <a:close/>
              </a:path>
              <a:path w="406400" h="229870">
                <a:moveTo>
                  <a:pt x="370953" y="114300"/>
                </a:moveTo>
                <a:lnTo>
                  <a:pt x="299567" y="114300"/>
                </a:lnTo>
                <a:lnTo>
                  <a:pt x="299567" y="107950"/>
                </a:lnTo>
                <a:lnTo>
                  <a:pt x="406260" y="107950"/>
                </a:lnTo>
                <a:lnTo>
                  <a:pt x="404755" y="108851"/>
                </a:lnTo>
                <a:lnTo>
                  <a:pt x="380047" y="108851"/>
                </a:lnTo>
                <a:lnTo>
                  <a:pt x="370953" y="114300"/>
                </a:lnTo>
                <a:close/>
              </a:path>
              <a:path w="406400" h="229870">
                <a:moveTo>
                  <a:pt x="45904" y="120650"/>
                </a:moveTo>
                <a:lnTo>
                  <a:pt x="22948" y="120650"/>
                </a:lnTo>
                <a:lnTo>
                  <a:pt x="26212" y="108851"/>
                </a:lnTo>
                <a:lnTo>
                  <a:pt x="45904" y="120650"/>
                </a:lnTo>
                <a:close/>
              </a:path>
              <a:path w="406400" h="229870">
                <a:moveTo>
                  <a:pt x="119392" y="120650"/>
                </a:moveTo>
                <a:lnTo>
                  <a:pt x="45904" y="120650"/>
                </a:lnTo>
                <a:lnTo>
                  <a:pt x="26212" y="108851"/>
                </a:lnTo>
                <a:lnTo>
                  <a:pt x="106692" y="108851"/>
                </a:lnTo>
                <a:lnTo>
                  <a:pt x="106692" y="114300"/>
                </a:lnTo>
                <a:lnTo>
                  <a:pt x="119392" y="114300"/>
                </a:lnTo>
                <a:lnTo>
                  <a:pt x="119392" y="120650"/>
                </a:lnTo>
                <a:close/>
              </a:path>
              <a:path w="406400" h="229870">
                <a:moveTo>
                  <a:pt x="224587" y="216801"/>
                </a:moveTo>
                <a:lnTo>
                  <a:pt x="206387" y="216801"/>
                </a:lnTo>
                <a:lnTo>
                  <a:pt x="203130" y="214849"/>
                </a:lnTo>
                <a:lnTo>
                  <a:pt x="380047" y="108851"/>
                </a:lnTo>
                <a:lnTo>
                  <a:pt x="383311" y="120650"/>
                </a:lnTo>
                <a:lnTo>
                  <a:pt x="385064" y="120650"/>
                </a:lnTo>
                <a:lnTo>
                  <a:pt x="224587" y="216801"/>
                </a:lnTo>
                <a:close/>
              </a:path>
              <a:path w="406400" h="229870">
                <a:moveTo>
                  <a:pt x="385064" y="120650"/>
                </a:moveTo>
                <a:lnTo>
                  <a:pt x="383311" y="120650"/>
                </a:lnTo>
                <a:lnTo>
                  <a:pt x="380047" y="108851"/>
                </a:lnTo>
                <a:lnTo>
                  <a:pt x="404755" y="108851"/>
                </a:lnTo>
                <a:lnTo>
                  <a:pt x="385064" y="120650"/>
                </a:lnTo>
                <a:close/>
              </a:path>
              <a:path w="406400" h="229870">
                <a:moveTo>
                  <a:pt x="206387" y="216801"/>
                </a:moveTo>
                <a:lnTo>
                  <a:pt x="199872" y="216801"/>
                </a:lnTo>
                <a:lnTo>
                  <a:pt x="203130" y="214849"/>
                </a:lnTo>
                <a:lnTo>
                  <a:pt x="206387" y="21680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980908" y="1927999"/>
            <a:ext cx="82296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180" i="1">
                <a:latin typeface="Times New Roman"/>
                <a:cs typeface="Times New Roman"/>
              </a:rPr>
              <a:t>v</a:t>
            </a:r>
            <a:r>
              <a:rPr dirty="0" sz="2300">
                <a:latin typeface="宋体"/>
                <a:cs typeface="宋体"/>
              </a:rPr>
              <a:t>、</a:t>
            </a:r>
            <a:r>
              <a:rPr dirty="0" sz="2300" spc="-750">
                <a:latin typeface="宋体"/>
                <a:cs typeface="宋体"/>
              </a:rPr>
              <a:t> </a:t>
            </a:r>
            <a:r>
              <a:rPr dirty="0" sz="2300" i="1">
                <a:latin typeface="Times New Roman"/>
                <a:cs typeface="Times New Roman"/>
              </a:rPr>
              <a:t>E</a:t>
            </a:r>
            <a:r>
              <a:rPr dirty="0" sz="2300" spc="-295" i="1">
                <a:latin typeface="Times New Roman"/>
                <a:cs typeface="Times New Roman"/>
              </a:rPr>
              <a:t> </a:t>
            </a:r>
            <a:r>
              <a:rPr dirty="0" baseline="-24691" sz="2025" spc="-7" i="1">
                <a:latin typeface="Times New Roman"/>
                <a:cs typeface="Times New Roman"/>
              </a:rPr>
              <a:t>k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95715" y="1903729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最大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885054" y="1711489"/>
            <a:ext cx="2701290" cy="111633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510"/>
              </a:spcBef>
            </a:pPr>
            <a:r>
              <a:rPr dirty="0" sz="2350" spc="114" i="1">
                <a:latin typeface="Times New Roman"/>
                <a:cs typeface="Times New Roman"/>
              </a:rPr>
              <a:t>x</a:t>
            </a:r>
            <a:r>
              <a:rPr dirty="0" sz="2350" spc="305">
                <a:latin typeface="宋体"/>
                <a:cs typeface="宋体"/>
              </a:rPr>
              <a:t>、</a:t>
            </a:r>
            <a:r>
              <a:rPr dirty="0" sz="2350" spc="-185" i="1">
                <a:latin typeface="Times New Roman"/>
                <a:cs typeface="Times New Roman"/>
              </a:rPr>
              <a:t>F</a:t>
            </a:r>
            <a:r>
              <a:rPr dirty="0" baseline="-24691" sz="2025" spc="-30">
                <a:latin typeface="宋体"/>
                <a:cs typeface="宋体"/>
              </a:rPr>
              <a:t>回</a:t>
            </a:r>
            <a:r>
              <a:rPr dirty="0" sz="2350" spc="305">
                <a:latin typeface="宋体"/>
                <a:cs typeface="宋体"/>
              </a:rPr>
              <a:t>、</a:t>
            </a:r>
            <a:r>
              <a:rPr dirty="0" sz="2350" spc="150" i="1">
                <a:latin typeface="Times New Roman"/>
                <a:cs typeface="Times New Roman"/>
              </a:rPr>
              <a:t>a</a:t>
            </a:r>
            <a:r>
              <a:rPr dirty="0" sz="2350" spc="305">
                <a:latin typeface="宋体"/>
                <a:cs typeface="宋体"/>
              </a:rPr>
              <a:t>、</a:t>
            </a:r>
            <a:r>
              <a:rPr dirty="0" sz="2350" spc="15" i="1">
                <a:latin typeface="Times New Roman"/>
                <a:cs typeface="Times New Roman"/>
              </a:rPr>
              <a:t>E</a:t>
            </a:r>
            <a:r>
              <a:rPr dirty="0" sz="2350" spc="-370" i="1">
                <a:latin typeface="Times New Roman"/>
                <a:cs typeface="Times New Roman"/>
              </a:rPr>
              <a:t> </a:t>
            </a:r>
            <a:r>
              <a:rPr dirty="0" baseline="-24691" sz="2025" spc="30" i="1">
                <a:latin typeface="Times New Roman"/>
                <a:cs typeface="Times New Roman"/>
              </a:rPr>
              <a:t>P</a:t>
            </a:r>
            <a:r>
              <a:rPr dirty="0" baseline="-24691" sz="2025" spc="44" i="1">
                <a:latin typeface="Times New Roman"/>
                <a:cs typeface="Times New Roman"/>
              </a:rPr>
              <a:t> </a:t>
            </a:r>
            <a:r>
              <a:rPr dirty="0" baseline="-2314" sz="3600">
                <a:latin typeface="微软雅黑"/>
                <a:cs typeface="微软雅黑"/>
              </a:rPr>
              <a:t>为零</a:t>
            </a:r>
            <a:endParaRPr baseline="-2314" sz="3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2078355" algn="l"/>
              </a:tabLst>
            </a:pPr>
            <a:r>
              <a:rPr dirty="0" sz="2300" spc="110" i="1">
                <a:latin typeface="Times New Roman"/>
                <a:cs typeface="Times New Roman"/>
              </a:rPr>
              <a:t>x</a:t>
            </a:r>
            <a:r>
              <a:rPr dirty="0" sz="2300" spc="285">
                <a:latin typeface="宋体"/>
                <a:cs typeface="宋体"/>
              </a:rPr>
              <a:t>、</a:t>
            </a:r>
            <a:r>
              <a:rPr dirty="0" sz="2300" spc="-180" i="1">
                <a:latin typeface="Times New Roman"/>
                <a:cs typeface="Times New Roman"/>
              </a:rPr>
              <a:t>F</a:t>
            </a:r>
            <a:r>
              <a:rPr dirty="0" baseline="-24691" sz="2025" spc="-82">
                <a:latin typeface="宋体"/>
                <a:cs typeface="宋体"/>
              </a:rPr>
              <a:t>回</a:t>
            </a:r>
            <a:r>
              <a:rPr dirty="0" sz="2300" spc="285">
                <a:latin typeface="宋体"/>
                <a:cs typeface="宋体"/>
              </a:rPr>
              <a:t>、</a:t>
            </a:r>
            <a:r>
              <a:rPr dirty="0" sz="2300" spc="140" i="1">
                <a:latin typeface="Times New Roman"/>
                <a:cs typeface="Times New Roman"/>
              </a:rPr>
              <a:t>a</a:t>
            </a:r>
            <a:r>
              <a:rPr dirty="0" sz="2300" spc="285">
                <a:latin typeface="宋体"/>
                <a:cs typeface="宋体"/>
              </a:rPr>
              <a:t>、</a:t>
            </a:r>
            <a:r>
              <a:rPr dirty="0" sz="2300" i="1">
                <a:latin typeface="Times New Roman"/>
                <a:cs typeface="Times New Roman"/>
              </a:rPr>
              <a:t>E</a:t>
            </a:r>
            <a:r>
              <a:rPr dirty="0" sz="2300" spc="-325" i="1">
                <a:latin typeface="Times New Roman"/>
                <a:cs typeface="Times New Roman"/>
              </a:rPr>
              <a:t> </a:t>
            </a:r>
            <a:r>
              <a:rPr dirty="0" baseline="-22633" sz="2025" spc="-7" i="1">
                <a:latin typeface="Times New Roman"/>
                <a:cs typeface="Times New Roman"/>
              </a:rPr>
              <a:t>P</a:t>
            </a:r>
            <a:r>
              <a:rPr dirty="0" baseline="-22633" sz="2025" i="1">
                <a:latin typeface="Times New Roman"/>
                <a:cs typeface="Times New Roman"/>
              </a:rPr>
              <a:t>	</a:t>
            </a:r>
            <a:r>
              <a:rPr dirty="0" sz="2400">
                <a:latin typeface="微软雅黑"/>
                <a:cs typeface="微软雅黑"/>
              </a:rPr>
              <a:t>最大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020545" y="2422842"/>
            <a:ext cx="155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6625" algn="l"/>
              </a:tabLst>
            </a:pPr>
            <a:r>
              <a:rPr dirty="0" sz="2200" spc="155" i="1">
                <a:latin typeface="Times New Roman"/>
                <a:cs typeface="Times New Roman"/>
              </a:rPr>
              <a:t>v</a:t>
            </a:r>
            <a:r>
              <a:rPr dirty="0" sz="2200" spc="390">
                <a:latin typeface="宋体"/>
                <a:cs typeface="宋体"/>
              </a:rPr>
              <a:t>、</a:t>
            </a:r>
            <a:r>
              <a:rPr dirty="0" sz="2200" spc="275" i="1">
                <a:latin typeface="Times New Roman"/>
                <a:cs typeface="Times New Roman"/>
              </a:rPr>
              <a:t>E</a:t>
            </a:r>
            <a:r>
              <a:rPr dirty="0" baseline="-23504" sz="1950" i="1">
                <a:latin typeface="Times New Roman"/>
                <a:cs typeface="Times New Roman"/>
              </a:rPr>
              <a:t>k	</a:t>
            </a:r>
            <a:r>
              <a:rPr dirty="0" sz="2400">
                <a:latin typeface="微软雅黑"/>
                <a:cs typeface="微软雅黑"/>
              </a:rPr>
              <a:t>为零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简谐运动的运动规律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233238" y="5666206"/>
            <a:ext cx="18923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4399" y="5410796"/>
            <a:ext cx="35242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20">
                <a:latin typeface="宋体"/>
                <a:cs typeface="宋体"/>
              </a:rPr>
              <a:t>）</a:t>
            </a:r>
            <a:endParaRPr sz="2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1439" y="5378475"/>
            <a:ext cx="276669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71115" algn="l"/>
              </a:tabLst>
            </a:pPr>
            <a:r>
              <a:rPr dirty="0" sz="2400">
                <a:latin typeface="微软雅黑"/>
                <a:cs typeface="微软雅黑"/>
              </a:rPr>
              <a:t>（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）相</a:t>
            </a:r>
            <a:r>
              <a:rPr dirty="0" sz="2400" spc="-25">
                <a:latin typeface="微软雅黑"/>
                <a:cs typeface="微软雅黑"/>
              </a:rPr>
              <a:t>距</a:t>
            </a:r>
            <a:r>
              <a:rPr dirty="0" baseline="-5446" sz="3825" spc="-97">
                <a:latin typeface="宋体"/>
                <a:cs typeface="宋体"/>
              </a:rPr>
              <a:t>（</a:t>
            </a:r>
            <a:r>
              <a:rPr dirty="0" baseline="-5446" sz="3825" spc="172">
                <a:latin typeface="Times New Roman"/>
                <a:cs typeface="Times New Roman"/>
              </a:rPr>
              <a:t>2</a:t>
            </a:r>
            <a:r>
              <a:rPr dirty="0" baseline="-5446" sz="3825" spc="15" i="1">
                <a:latin typeface="Times New Roman"/>
                <a:cs typeface="Times New Roman"/>
              </a:rPr>
              <a:t>n</a:t>
            </a:r>
            <a:r>
              <a:rPr dirty="0" baseline="-5446" sz="3825" spc="-232" i="1">
                <a:latin typeface="Times New Roman"/>
                <a:cs typeface="Times New Roman"/>
              </a:rPr>
              <a:t> </a:t>
            </a:r>
            <a:r>
              <a:rPr dirty="0" baseline="-5446" sz="3825" spc="240">
                <a:latin typeface="Times New Roman"/>
                <a:cs typeface="Times New Roman"/>
              </a:rPr>
              <a:t>-</a:t>
            </a:r>
            <a:r>
              <a:rPr dirty="0" baseline="-5446" sz="3825" spc="15">
                <a:latin typeface="Times New Roman"/>
                <a:cs typeface="Times New Roman"/>
              </a:rPr>
              <a:t>1</a:t>
            </a:r>
            <a:r>
              <a:rPr dirty="0" baseline="-5446" sz="3825">
                <a:latin typeface="Times New Roman"/>
                <a:cs typeface="Times New Roman"/>
              </a:rPr>
              <a:t>	</a:t>
            </a:r>
            <a:r>
              <a:rPr dirty="0" baseline="29411" sz="3825" spc="15" i="1">
                <a:latin typeface="Times New Roman"/>
                <a:cs typeface="Times New Roman"/>
              </a:rPr>
              <a:t>T</a:t>
            </a:r>
            <a:endParaRPr baseline="29411" sz="38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52134" y="5400421"/>
            <a:ext cx="520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的两个时刻，振子的振动情况完全相反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5364" y="942952"/>
            <a:ext cx="7861300" cy="413702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1345"/>
              </a:spcBef>
              <a:buSzPct val="96428"/>
              <a:buAutoNum type="arabicPeriod" startAt="3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对称</a:t>
            </a:r>
            <a:r>
              <a:rPr dirty="0" sz="2800" spc="-5">
                <a:latin typeface="微软雅黑"/>
                <a:cs typeface="微软雅黑"/>
              </a:rPr>
              <a:t>性</a:t>
            </a:r>
            <a:endParaRPr sz="2800">
              <a:latin typeface="微软雅黑"/>
              <a:cs typeface="微软雅黑"/>
            </a:endParaRPr>
          </a:p>
          <a:p>
            <a:pPr marL="273050">
              <a:lnSpc>
                <a:spcPct val="100000"/>
              </a:lnSpc>
              <a:spcBef>
                <a:spcPts val="1070"/>
              </a:spcBef>
            </a:pPr>
            <a:r>
              <a:rPr dirty="0" sz="2400">
                <a:latin typeface="微软雅黑"/>
                <a:cs typeface="微软雅黑"/>
              </a:rPr>
              <a:t>关于平衡位置的对称点：</a:t>
            </a:r>
            <a:endParaRPr sz="2400">
              <a:latin typeface="微软雅黑"/>
              <a:cs typeface="微软雅黑"/>
            </a:endParaRPr>
          </a:p>
          <a:p>
            <a:pPr algn="ctr" marL="536575">
              <a:lnSpc>
                <a:spcPct val="100000"/>
              </a:lnSpc>
              <a:spcBef>
                <a:spcPts val="1435"/>
              </a:spcBef>
              <a:tabLst>
                <a:tab pos="2653665" algn="l"/>
              </a:tabLst>
            </a:pPr>
            <a:r>
              <a:rPr dirty="0" sz="2400" spc="-5">
                <a:latin typeface="微软雅黑"/>
                <a:cs typeface="微软雅黑"/>
              </a:rPr>
              <a:t>(1</a:t>
            </a:r>
            <a:r>
              <a:rPr dirty="0" sz="2400">
                <a:latin typeface="微软雅黑"/>
                <a:cs typeface="微软雅黑"/>
              </a:rPr>
              <a:t>）</a:t>
            </a:r>
            <a:r>
              <a:rPr dirty="0" sz="2400" spc="-434">
                <a:latin typeface="微软雅黑"/>
                <a:cs typeface="微软雅黑"/>
              </a:rPr>
              <a:t> </a:t>
            </a:r>
            <a:r>
              <a:rPr dirty="0" baseline="1182" sz="3525" spc="172" i="1">
                <a:latin typeface="Times New Roman"/>
                <a:cs typeface="Times New Roman"/>
              </a:rPr>
              <a:t>x</a:t>
            </a:r>
            <a:r>
              <a:rPr dirty="0" baseline="1182" sz="3525" spc="457">
                <a:latin typeface="宋体"/>
                <a:cs typeface="宋体"/>
              </a:rPr>
              <a:t>、</a:t>
            </a:r>
            <a:r>
              <a:rPr dirty="0" baseline="1182" sz="3525" spc="-277" i="1">
                <a:latin typeface="Times New Roman"/>
                <a:cs typeface="Times New Roman"/>
              </a:rPr>
              <a:t>F</a:t>
            </a:r>
            <a:r>
              <a:rPr dirty="0" baseline="-22633" sz="2025" spc="-30">
                <a:latin typeface="宋体"/>
                <a:cs typeface="宋体"/>
              </a:rPr>
              <a:t>回</a:t>
            </a:r>
            <a:r>
              <a:rPr dirty="0" baseline="1182" sz="3525" spc="457">
                <a:latin typeface="宋体"/>
                <a:cs typeface="宋体"/>
              </a:rPr>
              <a:t>、</a:t>
            </a:r>
            <a:r>
              <a:rPr dirty="0" baseline="1182" sz="3525" spc="22" i="1">
                <a:latin typeface="Times New Roman"/>
                <a:cs typeface="Times New Roman"/>
              </a:rPr>
              <a:t>a</a:t>
            </a:r>
            <a:r>
              <a:rPr dirty="0" baseline="1182" sz="3525" i="1">
                <a:latin typeface="Times New Roman"/>
                <a:cs typeface="Times New Roman"/>
              </a:rPr>
              <a:t>	</a:t>
            </a:r>
            <a:r>
              <a:rPr dirty="0" sz="2400">
                <a:latin typeface="微软雅黑"/>
                <a:cs typeface="微软雅黑"/>
              </a:rPr>
              <a:t>大小相同，方向相反；动能、势能相同</a:t>
            </a:r>
            <a:endParaRPr sz="2400">
              <a:latin typeface="微软雅黑"/>
              <a:cs typeface="微软雅黑"/>
            </a:endParaRPr>
          </a:p>
          <a:p>
            <a:pPr marL="358775">
              <a:lnSpc>
                <a:spcPct val="100000"/>
              </a:lnSpc>
              <a:spcBef>
                <a:spcPts val="2200"/>
              </a:spcBef>
              <a:tabLst>
                <a:tab pos="1506855" algn="l"/>
              </a:tabLst>
            </a:pPr>
            <a:r>
              <a:rPr dirty="0" sz="2400" spc="-20">
                <a:latin typeface="微软雅黑"/>
                <a:cs typeface="微软雅黑"/>
              </a:rPr>
              <a:t>（2）</a:t>
            </a:r>
            <a:r>
              <a:rPr dirty="0" baseline="-2923" sz="4275" spc="-30" i="1">
                <a:latin typeface="Times New Roman"/>
                <a:cs typeface="Times New Roman"/>
              </a:rPr>
              <a:t>v	</a:t>
            </a:r>
            <a:r>
              <a:rPr dirty="0" sz="2400">
                <a:latin typeface="微软雅黑"/>
                <a:cs typeface="微软雅黑"/>
              </a:rPr>
              <a:t>大小相同，方向不一定</a:t>
            </a:r>
            <a:endParaRPr sz="2400">
              <a:latin typeface="微软雅黑"/>
              <a:cs typeface="微软雅黑"/>
            </a:endParaRPr>
          </a:p>
          <a:p>
            <a:pPr marL="306705" indent="-294005">
              <a:lnSpc>
                <a:spcPct val="100000"/>
              </a:lnSpc>
              <a:spcBef>
                <a:spcPts val="1560"/>
              </a:spcBef>
              <a:buSzPct val="96428"/>
              <a:buAutoNum type="arabicPeriod" startAt="4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周期</a:t>
            </a:r>
            <a:r>
              <a:rPr dirty="0" sz="2800" spc="-5">
                <a:latin typeface="微软雅黑"/>
                <a:cs typeface="微软雅黑"/>
              </a:rPr>
              <a:t>性</a:t>
            </a:r>
            <a:endParaRPr sz="2800">
              <a:latin typeface="微软雅黑"/>
              <a:cs typeface="微软雅黑"/>
            </a:endParaRPr>
          </a:p>
          <a:p>
            <a:pPr marL="371475">
              <a:lnSpc>
                <a:spcPct val="100000"/>
              </a:lnSpc>
              <a:spcBef>
                <a:spcPts val="1115"/>
              </a:spcBef>
            </a:pPr>
            <a:r>
              <a:rPr dirty="0" sz="2400" spc="-5">
                <a:latin typeface="微软雅黑"/>
                <a:cs typeface="微软雅黑"/>
              </a:rPr>
              <a:t>（1）</a:t>
            </a:r>
            <a:r>
              <a:rPr dirty="0" sz="2400">
                <a:latin typeface="微软雅黑"/>
                <a:cs typeface="微软雅黑"/>
              </a:rPr>
              <a:t>相距</a:t>
            </a:r>
            <a:r>
              <a:rPr dirty="0" sz="2400" spc="-175">
                <a:latin typeface="微软雅黑"/>
                <a:cs typeface="微软雅黑"/>
              </a:rPr>
              <a:t> </a:t>
            </a:r>
            <a:r>
              <a:rPr dirty="0" baseline="-3267" sz="3825" spc="7" i="1">
                <a:latin typeface="Times New Roman"/>
                <a:cs typeface="Times New Roman"/>
              </a:rPr>
              <a:t>nT</a:t>
            </a:r>
            <a:r>
              <a:rPr dirty="0" baseline="-3267" sz="3825" spc="427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的两个时刻，振子的振动情况完全相同</a:t>
            </a:r>
            <a:endParaRPr sz="2400">
              <a:latin typeface="微软雅黑"/>
              <a:cs typeface="微软雅黑"/>
            </a:endParaRPr>
          </a:p>
          <a:p>
            <a:pPr algn="ctr" marL="515620">
              <a:lnSpc>
                <a:spcPct val="100000"/>
              </a:lnSpc>
              <a:spcBef>
                <a:spcPts val="1905"/>
              </a:spcBef>
              <a:tabLst>
                <a:tab pos="2451735" algn="l"/>
              </a:tabLst>
            </a:pPr>
            <a:r>
              <a:rPr dirty="0" baseline="2364" sz="3525" spc="172" i="1">
                <a:latin typeface="Times New Roman"/>
                <a:cs typeface="Times New Roman"/>
              </a:rPr>
              <a:t>x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-277" i="1">
                <a:latin typeface="Times New Roman"/>
                <a:cs typeface="Times New Roman"/>
              </a:rPr>
              <a:t>F</a:t>
            </a:r>
            <a:r>
              <a:rPr dirty="0" baseline="-20576" sz="2025" spc="-30">
                <a:latin typeface="宋体"/>
                <a:cs typeface="宋体"/>
              </a:rPr>
              <a:t>回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225" i="1">
                <a:latin typeface="Times New Roman"/>
                <a:cs typeface="Times New Roman"/>
              </a:rPr>
              <a:t>a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15" i="1">
                <a:latin typeface="Times New Roman"/>
                <a:cs typeface="Times New Roman"/>
              </a:rPr>
              <a:t>v</a:t>
            </a:r>
            <a:r>
              <a:rPr dirty="0" baseline="2364" sz="3525" i="1">
                <a:latin typeface="Times New Roman"/>
                <a:cs typeface="Times New Roman"/>
              </a:rPr>
              <a:t>	</a:t>
            </a:r>
            <a:r>
              <a:rPr dirty="0" sz="2400">
                <a:latin typeface="微软雅黑"/>
                <a:cs typeface="微软雅黑"/>
              </a:rPr>
              <a:t>大小相等方向相同，动能和势能相同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4616" y="6175692"/>
            <a:ext cx="5619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dirty="0" baseline="2364" sz="3525" spc="172" i="1">
                <a:latin typeface="Times New Roman"/>
                <a:cs typeface="Times New Roman"/>
              </a:rPr>
              <a:t>x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-277" i="1">
                <a:latin typeface="Times New Roman"/>
                <a:cs typeface="Times New Roman"/>
              </a:rPr>
              <a:t>F</a:t>
            </a:r>
            <a:r>
              <a:rPr dirty="0" baseline="-20576" sz="2025" spc="-30">
                <a:latin typeface="宋体"/>
                <a:cs typeface="宋体"/>
              </a:rPr>
              <a:t>回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225" i="1">
                <a:latin typeface="Times New Roman"/>
                <a:cs typeface="Times New Roman"/>
              </a:rPr>
              <a:t>a</a:t>
            </a:r>
            <a:r>
              <a:rPr dirty="0" baseline="2364" sz="3525" spc="457">
                <a:latin typeface="宋体"/>
                <a:cs typeface="宋体"/>
              </a:rPr>
              <a:t>、</a:t>
            </a:r>
            <a:r>
              <a:rPr dirty="0" baseline="2364" sz="3525" spc="15" i="1">
                <a:latin typeface="Times New Roman"/>
                <a:cs typeface="Times New Roman"/>
              </a:rPr>
              <a:t>v</a:t>
            </a:r>
            <a:r>
              <a:rPr dirty="0" baseline="2364" sz="3525" i="1">
                <a:latin typeface="Times New Roman"/>
                <a:cs typeface="Times New Roman"/>
              </a:rPr>
              <a:t>	</a:t>
            </a:r>
            <a:r>
              <a:rPr dirty="0" sz="2400">
                <a:latin typeface="微软雅黑"/>
                <a:cs typeface="微软雅黑"/>
              </a:rPr>
              <a:t>等大反向，动能和势能相同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9997" y="4691062"/>
            <a:ext cx="6652259" cy="2167255"/>
          </a:xfrm>
          <a:custGeom>
            <a:avLst/>
            <a:gdLst/>
            <a:ahLst/>
            <a:cxnLst/>
            <a:rect l="l" t="t" r="r" b="b"/>
            <a:pathLst>
              <a:path w="6652259" h="2167254">
                <a:moveTo>
                  <a:pt x="6652002" y="2166937"/>
                </a:moveTo>
                <a:lnTo>
                  <a:pt x="0" y="2166937"/>
                </a:lnTo>
                <a:lnTo>
                  <a:pt x="3085" y="2153033"/>
                </a:lnTo>
                <a:lnTo>
                  <a:pt x="16095" y="2104205"/>
                </a:lnTo>
                <a:lnTo>
                  <a:pt x="31917" y="2055671"/>
                </a:lnTo>
                <a:lnTo>
                  <a:pt x="50521" y="2007442"/>
                </a:lnTo>
                <a:lnTo>
                  <a:pt x="71879" y="1959528"/>
                </a:lnTo>
                <a:lnTo>
                  <a:pt x="95960" y="1911940"/>
                </a:lnTo>
                <a:lnTo>
                  <a:pt x="122737" y="1864687"/>
                </a:lnTo>
                <a:lnTo>
                  <a:pt x="152179" y="1817780"/>
                </a:lnTo>
                <a:lnTo>
                  <a:pt x="184258" y="1771229"/>
                </a:lnTo>
                <a:lnTo>
                  <a:pt x="218945" y="1725044"/>
                </a:lnTo>
                <a:lnTo>
                  <a:pt x="256211" y="1679236"/>
                </a:lnTo>
                <a:lnTo>
                  <a:pt x="296026" y="1633815"/>
                </a:lnTo>
                <a:lnTo>
                  <a:pt x="338361" y="1588790"/>
                </a:lnTo>
                <a:lnTo>
                  <a:pt x="383188" y="1544173"/>
                </a:lnTo>
                <a:lnTo>
                  <a:pt x="430477" y="1499974"/>
                </a:lnTo>
                <a:lnTo>
                  <a:pt x="480198" y="1456203"/>
                </a:lnTo>
                <a:lnTo>
                  <a:pt x="532324" y="1412869"/>
                </a:lnTo>
                <a:lnTo>
                  <a:pt x="586825" y="1369984"/>
                </a:lnTo>
                <a:lnTo>
                  <a:pt x="643671" y="1327558"/>
                </a:lnTo>
                <a:lnTo>
                  <a:pt x="702834" y="1285600"/>
                </a:lnTo>
                <a:lnTo>
                  <a:pt x="764285" y="1244122"/>
                </a:lnTo>
                <a:lnTo>
                  <a:pt x="827994" y="1203133"/>
                </a:lnTo>
                <a:lnTo>
                  <a:pt x="860686" y="1182825"/>
                </a:lnTo>
                <a:lnTo>
                  <a:pt x="893932" y="1162644"/>
                </a:lnTo>
                <a:lnTo>
                  <a:pt x="927728" y="1142589"/>
                </a:lnTo>
                <a:lnTo>
                  <a:pt x="962071" y="1122664"/>
                </a:lnTo>
                <a:lnTo>
                  <a:pt x="996956" y="1102869"/>
                </a:lnTo>
                <a:lnTo>
                  <a:pt x="1032380" y="1083205"/>
                </a:lnTo>
                <a:lnTo>
                  <a:pt x="1068340" y="1063673"/>
                </a:lnTo>
                <a:lnTo>
                  <a:pt x="1104832" y="1044276"/>
                </a:lnTo>
                <a:lnTo>
                  <a:pt x="1141852" y="1025013"/>
                </a:lnTo>
                <a:lnTo>
                  <a:pt x="1179397" y="1005887"/>
                </a:lnTo>
                <a:lnTo>
                  <a:pt x="1217462" y="986899"/>
                </a:lnTo>
                <a:lnTo>
                  <a:pt x="1256045" y="968050"/>
                </a:lnTo>
                <a:lnTo>
                  <a:pt x="1334748" y="930773"/>
                </a:lnTo>
                <a:lnTo>
                  <a:pt x="1415477" y="894068"/>
                </a:lnTo>
                <a:lnTo>
                  <a:pt x="1498202" y="857945"/>
                </a:lnTo>
                <a:lnTo>
                  <a:pt x="1582894" y="822413"/>
                </a:lnTo>
                <a:lnTo>
                  <a:pt x="1669525" y="787484"/>
                </a:lnTo>
                <a:lnTo>
                  <a:pt x="1758065" y="753167"/>
                </a:lnTo>
                <a:lnTo>
                  <a:pt x="1848485" y="719473"/>
                </a:lnTo>
                <a:lnTo>
                  <a:pt x="1940756" y="686411"/>
                </a:lnTo>
                <a:lnTo>
                  <a:pt x="2034849" y="653993"/>
                </a:lnTo>
                <a:lnTo>
                  <a:pt x="2179340" y="606594"/>
                </a:lnTo>
                <a:lnTo>
                  <a:pt x="2327767" y="560699"/>
                </a:lnTo>
                <a:lnTo>
                  <a:pt x="2480031" y="516345"/>
                </a:lnTo>
                <a:lnTo>
                  <a:pt x="2636034" y="473564"/>
                </a:lnTo>
                <a:lnTo>
                  <a:pt x="2795678" y="432391"/>
                </a:lnTo>
                <a:lnTo>
                  <a:pt x="2958864" y="392862"/>
                </a:lnTo>
                <a:lnTo>
                  <a:pt x="3181787" y="342772"/>
                </a:lnTo>
                <a:lnTo>
                  <a:pt x="3410600" y="295747"/>
                </a:lnTo>
                <a:lnTo>
                  <a:pt x="3645071" y="251869"/>
                </a:lnTo>
                <a:lnTo>
                  <a:pt x="3884966" y="211220"/>
                </a:lnTo>
                <a:lnTo>
                  <a:pt x="4130053" y="173881"/>
                </a:lnTo>
                <a:lnTo>
                  <a:pt x="4380098" y="139935"/>
                </a:lnTo>
                <a:lnTo>
                  <a:pt x="4634870" y="109464"/>
                </a:lnTo>
                <a:lnTo>
                  <a:pt x="4959627" y="76387"/>
                </a:lnTo>
                <a:lnTo>
                  <a:pt x="5290949" y="49027"/>
                </a:lnTo>
                <a:lnTo>
                  <a:pt x="5628383" y="27546"/>
                </a:lnTo>
                <a:lnTo>
                  <a:pt x="5971473" y="12103"/>
                </a:lnTo>
                <a:lnTo>
                  <a:pt x="6652002" y="0"/>
                </a:lnTo>
                <a:lnTo>
                  <a:pt x="6652002" y="21669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01737"/>
            <a:ext cx="6572884" cy="5656580"/>
          </a:xfrm>
          <a:custGeom>
            <a:avLst/>
            <a:gdLst/>
            <a:ahLst/>
            <a:cxnLst/>
            <a:rect l="l" t="t" r="r" b="b"/>
            <a:pathLst>
              <a:path w="6572884" h="5656580">
                <a:moveTo>
                  <a:pt x="6572781" y="5656262"/>
                </a:moveTo>
                <a:lnTo>
                  <a:pt x="0" y="5656262"/>
                </a:lnTo>
                <a:lnTo>
                  <a:pt x="0" y="0"/>
                </a:lnTo>
                <a:lnTo>
                  <a:pt x="670648" y="29971"/>
                </a:lnTo>
                <a:lnTo>
                  <a:pt x="772466" y="39831"/>
                </a:lnTo>
                <a:lnTo>
                  <a:pt x="873812" y="51056"/>
                </a:lnTo>
                <a:lnTo>
                  <a:pt x="974675" y="63637"/>
                </a:lnTo>
                <a:lnTo>
                  <a:pt x="1075041" y="77562"/>
                </a:lnTo>
                <a:lnTo>
                  <a:pt x="1174899" y="92821"/>
                </a:lnTo>
                <a:lnTo>
                  <a:pt x="1274238" y="109404"/>
                </a:lnTo>
                <a:lnTo>
                  <a:pt x="1373044" y="127299"/>
                </a:lnTo>
                <a:lnTo>
                  <a:pt x="1471306" y="146496"/>
                </a:lnTo>
                <a:lnTo>
                  <a:pt x="1569013" y="166984"/>
                </a:lnTo>
                <a:lnTo>
                  <a:pt x="1666151" y="188753"/>
                </a:lnTo>
                <a:lnTo>
                  <a:pt x="1762709" y="211792"/>
                </a:lnTo>
                <a:lnTo>
                  <a:pt x="1858675" y="236091"/>
                </a:lnTo>
                <a:lnTo>
                  <a:pt x="1954036" y="261638"/>
                </a:lnTo>
                <a:lnTo>
                  <a:pt x="2048781" y="288423"/>
                </a:lnTo>
                <a:lnTo>
                  <a:pt x="2142898" y="316435"/>
                </a:lnTo>
                <a:lnTo>
                  <a:pt x="2236375" y="345665"/>
                </a:lnTo>
                <a:lnTo>
                  <a:pt x="2329199" y="376100"/>
                </a:lnTo>
                <a:lnTo>
                  <a:pt x="2421359" y="407731"/>
                </a:lnTo>
                <a:lnTo>
                  <a:pt x="2512842" y="440547"/>
                </a:lnTo>
                <a:lnTo>
                  <a:pt x="2603637" y="474536"/>
                </a:lnTo>
                <a:lnTo>
                  <a:pt x="2693731" y="509689"/>
                </a:lnTo>
                <a:lnTo>
                  <a:pt x="2783113" y="545995"/>
                </a:lnTo>
                <a:lnTo>
                  <a:pt x="2871770" y="583444"/>
                </a:lnTo>
                <a:lnTo>
                  <a:pt x="2959690" y="622023"/>
                </a:lnTo>
                <a:lnTo>
                  <a:pt x="3046862" y="661724"/>
                </a:lnTo>
                <a:lnTo>
                  <a:pt x="3133273" y="702534"/>
                </a:lnTo>
                <a:lnTo>
                  <a:pt x="3218911" y="744445"/>
                </a:lnTo>
                <a:lnTo>
                  <a:pt x="3303764" y="787444"/>
                </a:lnTo>
                <a:lnTo>
                  <a:pt x="3387820" y="831521"/>
                </a:lnTo>
                <a:lnTo>
                  <a:pt x="3471068" y="876666"/>
                </a:lnTo>
                <a:lnTo>
                  <a:pt x="3553494" y="922868"/>
                </a:lnTo>
                <a:lnTo>
                  <a:pt x="3635088" y="970116"/>
                </a:lnTo>
                <a:lnTo>
                  <a:pt x="3715836" y="1018399"/>
                </a:lnTo>
                <a:lnTo>
                  <a:pt x="3795728" y="1067708"/>
                </a:lnTo>
                <a:lnTo>
                  <a:pt x="3874750" y="1118031"/>
                </a:lnTo>
                <a:lnTo>
                  <a:pt x="3913932" y="1143569"/>
                </a:lnTo>
                <a:lnTo>
                  <a:pt x="3952892" y="1169357"/>
                </a:lnTo>
                <a:lnTo>
                  <a:pt x="3991628" y="1195394"/>
                </a:lnTo>
                <a:lnTo>
                  <a:pt x="4030140" y="1221677"/>
                </a:lnTo>
                <a:lnTo>
                  <a:pt x="4068425" y="1248206"/>
                </a:lnTo>
                <a:lnTo>
                  <a:pt x="4106483" y="1274979"/>
                </a:lnTo>
                <a:lnTo>
                  <a:pt x="4144311" y="1301995"/>
                </a:lnTo>
                <a:lnTo>
                  <a:pt x="4181908" y="1329252"/>
                </a:lnTo>
                <a:lnTo>
                  <a:pt x="4219274" y="1356750"/>
                </a:lnTo>
                <a:lnTo>
                  <a:pt x="4256405" y="1384487"/>
                </a:lnTo>
                <a:lnTo>
                  <a:pt x="4293301" y="1412461"/>
                </a:lnTo>
                <a:lnTo>
                  <a:pt x="4329960" y="1440672"/>
                </a:lnTo>
                <a:lnTo>
                  <a:pt x="4366381" y="1469117"/>
                </a:lnTo>
                <a:lnTo>
                  <a:pt x="4402562" y="1497796"/>
                </a:lnTo>
                <a:lnTo>
                  <a:pt x="4438501" y="1526708"/>
                </a:lnTo>
                <a:lnTo>
                  <a:pt x="4474198" y="1555850"/>
                </a:lnTo>
                <a:lnTo>
                  <a:pt x="4509650" y="1585222"/>
                </a:lnTo>
                <a:lnTo>
                  <a:pt x="4544857" y="1614822"/>
                </a:lnTo>
                <a:lnTo>
                  <a:pt x="4579816" y="1644649"/>
                </a:lnTo>
                <a:lnTo>
                  <a:pt x="4614526" y="1674702"/>
                </a:lnTo>
                <a:lnTo>
                  <a:pt x="4648986" y="1704979"/>
                </a:lnTo>
                <a:lnTo>
                  <a:pt x="4683194" y="1735479"/>
                </a:lnTo>
                <a:lnTo>
                  <a:pt x="4717148" y="1766200"/>
                </a:lnTo>
                <a:lnTo>
                  <a:pt x="4750848" y="1797142"/>
                </a:lnTo>
                <a:lnTo>
                  <a:pt x="4784291" y="1828303"/>
                </a:lnTo>
                <a:lnTo>
                  <a:pt x="4817477" y="1859681"/>
                </a:lnTo>
                <a:lnTo>
                  <a:pt x="4850403" y="1891276"/>
                </a:lnTo>
                <a:lnTo>
                  <a:pt x="4883068" y="1923085"/>
                </a:lnTo>
                <a:lnTo>
                  <a:pt x="4915471" y="1955109"/>
                </a:lnTo>
                <a:lnTo>
                  <a:pt x="4947609" y="1987344"/>
                </a:lnTo>
                <a:lnTo>
                  <a:pt x="4979483" y="2019790"/>
                </a:lnTo>
                <a:lnTo>
                  <a:pt x="5011089" y="2052447"/>
                </a:lnTo>
                <a:lnTo>
                  <a:pt x="5042427" y="2085311"/>
                </a:lnTo>
                <a:lnTo>
                  <a:pt x="5073495" y="2118382"/>
                </a:lnTo>
                <a:lnTo>
                  <a:pt x="5104291" y="2151659"/>
                </a:lnTo>
                <a:lnTo>
                  <a:pt x="5134815" y="2185140"/>
                </a:lnTo>
                <a:lnTo>
                  <a:pt x="5165064" y="2218825"/>
                </a:lnTo>
                <a:lnTo>
                  <a:pt x="5195037" y="2252710"/>
                </a:lnTo>
                <a:lnTo>
                  <a:pt x="5224733" y="2286796"/>
                </a:lnTo>
                <a:lnTo>
                  <a:pt x="5254150" y="2321082"/>
                </a:lnTo>
                <a:lnTo>
                  <a:pt x="5283286" y="2355564"/>
                </a:lnTo>
                <a:lnTo>
                  <a:pt x="5312140" y="2390243"/>
                </a:lnTo>
                <a:lnTo>
                  <a:pt x="5340711" y="2425117"/>
                </a:lnTo>
                <a:lnTo>
                  <a:pt x="5368997" y="2460185"/>
                </a:lnTo>
                <a:lnTo>
                  <a:pt x="5396996" y="2495445"/>
                </a:lnTo>
                <a:lnTo>
                  <a:pt x="5424707" y="2530896"/>
                </a:lnTo>
                <a:lnTo>
                  <a:pt x="5452129" y="2566536"/>
                </a:lnTo>
                <a:lnTo>
                  <a:pt x="5479260" y="2602365"/>
                </a:lnTo>
                <a:lnTo>
                  <a:pt x="5506098" y="2638381"/>
                </a:lnTo>
                <a:lnTo>
                  <a:pt x="5532643" y="2674583"/>
                </a:lnTo>
                <a:lnTo>
                  <a:pt x="5558891" y="2710968"/>
                </a:lnTo>
                <a:lnTo>
                  <a:pt x="5584843" y="2747537"/>
                </a:lnTo>
                <a:lnTo>
                  <a:pt x="5610496" y="2784288"/>
                </a:lnTo>
                <a:lnTo>
                  <a:pt x="5635849" y="2821218"/>
                </a:lnTo>
                <a:lnTo>
                  <a:pt x="5660901" y="2858328"/>
                </a:lnTo>
                <a:lnTo>
                  <a:pt x="5685649" y="2895615"/>
                </a:lnTo>
                <a:lnTo>
                  <a:pt x="5710093" y="2933079"/>
                </a:lnTo>
                <a:lnTo>
                  <a:pt x="5734231" y="2970718"/>
                </a:lnTo>
                <a:lnTo>
                  <a:pt x="5758062" y="3008530"/>
                </a:lnTo>
                <a:lnTo>
                  <a:pt x="5781583" y="3046515"/>
                </a:lnTo>
                <a:lnTo>
                  <a:pt x="5804793" y="3084671"/>
                </a:lnTo>
                <a:lnTo>
                  <a:pt x="5827692" y="3122996"/>
                </a:lnTo>
                <a:lnTo>
                  <a:pt x="5850277" y="3161490"/>
                </a:lnTo>
                <a:lnTo>
                  <a:pt x="5872547" y="3200151"/>
                </a:lnTo>
                <a:lnTo>
                  <a:pt x="5894500" y="3238977"/>
                </a:lnTo>
                <a:lnTo>
                  <a:pt x="5916136" y="3277968"/>
                </a:lnTo>
                <a:lnTo>
                  <a:pt x="5937451" y="3317121"/>
                </a:lnTo>
                <a:lnTo>
                  <a:pt x="5958446" y="3356437"/>
                </a:lnTo>
                <a:lnTo>
                  <a:pt x="5979118" y="3395912"/>
                </a:lnTo>
                <a:lnTo>
                  <a:pt x="5999466" y="3435547"/>
                </a:lnTo>
                <a:lnTo>
                  <a:pt x="6019488" y="3475340"/>
                </a:lnTo>
                <a:lnTo>
                  <a:pt x="6039183" y="3515288"/>
                </a:lnTo>
                <a:lnTo>
                  <a:pt x="6058549" y="3555392"/>
                </a:lnTo>
                <a:lnTo>
                  <a:pt x="6077586" y="3595650"/>
                </a:lnTo>
                <a:lnTo>
                  <a:pt x="6096290" y="3636059"/>
                </a:lnTo>
                <a:lnTo>
                  <a:pt x="6114662" y="3676620"/>
                </a:lnTo>
                <a:lnTo>
                  <a:pt x="6132699" y="3717331"/>
                </a:lnTo>
                <a:lnTo>
                  <a:pt x="6150400" y="3758190"/>
                </a:lnTo>
                <a:lnTo>
                  <a:pt x="6167763" y="3799196"/>
                </a:lnTo>
                <a:lnTo>
                  <a:pt x="6184786" y="3840347"/>
                </a:lnTo>
                <a:lnTo>
                  <a:pt x="6201470" y="3881643"/>
                </a:lnTo>
                <a:lnTo>
                  <a:pt x="6217811" y="3923082"/>
                </a:lnTo>
                <a:lnTo>
                  <a:pt x="6233808" y="3964663"/>
                </a:lnTo>
                <a:lnTo>
                  <a:pt x="6249460" y="4006384"/>
                </a:lnTo>
                <a:lnTo>
                  <a:pt x="6264766" y="4048244"/>
                </a:lnTo>
                <a:lnTo>
                  <a:pt x="6279723" y="4090242"/>
                </a:lnTo>
                <a:lnTo>
                  <a:pt x="6294331" y="4132376"/>
                </a:lnTo>
                <a:lnTo>
                  <a:pt x="6308587" y="4174645"/>
                </a:lnTo>
                <a:lnTo>
                  <a:pt x="6322491" y="4217048"/>
                </a:lnTo>
                <a:lnTo>
                  <a:pt x="6336040" y="4259583"/>
                </a:lnTo>
                <a:lnTo>
                  <a:pt x="6349234" y="4302249"/>
                </a:lnTo>
                <a:lnTo>
                  <a:pt x="6362071" y="4345045"/>
                </a:lnTo>
                <a:lnTo>
                  <a:pt x="6374548" y="4387970"/>
                </a:lnTo>
                <a:lnTo>
                  <a:pt x="6386666" y="4431021"/>
                </a:lnTo>
                <a:lnTo>
                  <a:pt x="6398422" y="4474198"/>
                </a:lnTo>
                <a:lnTo>
                  <a:pt x="6409814" y="4517500"/>
                </a:lnTo>
                <a:lnTo>
                  <a:pt x="6420842" y="4560924"/>
                </a:lnTo>
                <a:lnTo>
                  <a:pt x="6431504" y="4604470"/>
                </a:lnTo>
                <a:lnTo>
                  <a:pt x="6441798" y="4648137"/>
                </a:lnTo>
                <a:lnTo>
                  <a:pt x="6451722" y="4691923"/>
                </a:lnTo>
                <a:lnTo>
                  <a:pt x="6461276" y="4735826"/>
                </a:lnTo>
                <a:lnTo>
                  <a:pt x="6470457" y="4779846"/>
                </a:lnTo>
                <a:lnTo>
                  <a:pt x="6479265" y="4823981"/>
                </a:lnTo>
                <a:lnTo>
                  <a:pt x="6487698" y="4868230"/>
                </a:lnTo>
                <a:lnTo>
                  <a:pt x="6495753" y="4912591"/>
                </a:lnTo>
                <a:lnTo>
                  <a:pt x="6503431" y="4957063"/>
                </a:lnTo>
                <a:lnTo>
                  <a:pt x="6510728" y="5001644"/>
                </a:lnTo>
                <a:lnTo>
                  <a:pt x="6517645" y="5046335"/>
                </a:lnTo>
                <a:lnTo>
                  <a:pt x="6524178" y="5091132"/>
                </a:lnTo>
                <a:lnTo>
                  <a:pt x="6530327" y="5136035"/>
                </a:lnTo>
                <a:lnTo>
                  <a:pt x="6536091" y="5181042"/>
                </a:lnTo>
                <a:lnTo>
                  <a:pt x="6541467" y="5226153"/>
                </a:lnTo>
                <a:lnTo>
                  <a:pt x="6546454" y="5271365"/>
                </a:lnTo>
                <a:lnTo>
                  <a:pt x="6551051" y="5316677"/>
                </a:lnTo>
                <a:lnTo>
                  <a:pt x="6555256" y="5362089"/>
                </a:lnTo>
                <a:lnTo>
                  <a:pt x="6559068" y="5407599"/>
                </a:lnTo>
                <a:lnTo>
                  <a:pt x="6562484" y="5453204"/>
                </a:lnTo>
                <a:lnTo>
                  <a:pt x="6565505" y="5498905"/>
                </a:lnTo>
                <a:lnTo>
                  <a:pt x="6568128" y="5544700"/>
                </a:lnTo>
                <a:lnTo>
                  <a:pt x="6570351" y="5590587"/>
                </a:lnTo>
                <a:lnTo>
                  <a:pt x="6572173" y="5636565"/>
                </a:lnTo>
                <a:lnTo>
                  <a:pt x="6572781" y="56562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9465" y="3116579"/>
            <a:ext cx="4155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1952625" algn="l"/>
                <a:tab pos="2922905" algn="l"/>
              </a:tabLst>
            </a:pPr>
            <a:r>
              <a:rPr dirty="0" sz="4800">
                <a:solidFill>
                  <a:srgbClr val="252525"/>
                </a:solidFill>
                <a:latin typeface="微软雅黑"/>
                <a:cs typeface="微软雅黑"/>
              </a:rPr>
              <a:t>感	谢	聆	听！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1282" y="1368818"/>
            <a:ext cx="1545361" cy="1541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5132" y="5434406"/>
            <a:ext cx="703986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8444" y="2946793"/>
            <a:ext cx="1208811" cy="1208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8045" y="4439043"/>
            <a:ext cx="941260" cy="939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学习目标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28239" y="1567814"/>
            <a:ext cx="8853170" cy="2989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掌握简谐运动回复力的特</a:t>
            </a:r>
            <a:r>
              <a:rPr dirty="0" sz="2800" spc="-5">
                <a:latin typeface="微软雅黑"/>
                <a:cs typeface="微软雅黑"/>
              </a:rPr>
              <a:t>征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΢"/>
              <a:buAutoNum type="arabicPeriod"/>
            </a:pPr>
            <a:endParaRPr sz="4450">
              <a:latin typeface="Times New Roman"/>
              <a:cs typeface="Times New Roman"/>
            </a:endParaRPr>
          </a:p>
          <a:p>
            <a:pPr marL="285750" marR="360680" indent="-273050">
              <a:lnSpc>
                <a:spcPct val="100000"/>
              </a:lnSpc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理解简谐运动的运动规律，掌握在一次全振动过程</a:t>
            </a:r>
            <a:r>
              <a:rPr dirty="0" sz="2800" spc="-5">
                <a:latin typeface="微软雅黑"/>
                <a:cs typeface="微软雅黑"/>
              </a:rPr>
              <a:t>中 </a:t>
            </a:r>
            <a:r>
              <a:rPr dirty="0" sz="2800">
                <a:latin typeface="微软雅黑"/>
                <a:cs typeface="微软雅黑"/>
              </a:rPr>
              <a:t>位移、回复力、加速度、速度变化的规</a:t>
            </a:r>
            <a:r>
              <a:rPr dirty="0" sz="2800" spc="-5">
                <a:latin typeface="微软雅黑"/>
                <a:cs typeface="微软雅黑"/>
              </a:rPr>
              <a:t>律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buFont typeface="΢"/>
              <a:buAutoNum type="arabicPeriod"/>
            </a:pPr>
            <a:endParaRPr sz="41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对弹簧振子，能定性地说明弹性势能与动能的转化过</a:t>
            </a:r>
            <a:r>
              <a:rPr dirty="0" sz="2800" spc="-5">
                <a:latin typeface="微软雅黑"/>
                <a:cs typeface="微软雅黑"/>
              </a:rPr>
              <a:t>程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38822" y="2194242"/>
            <a:ext cx="330200" cy="2159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力和运动的关系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93245" y="3687889"/>
            <a:ext cx="1299210" cy="588645"/>
          </a:xfrm>
          <a:custGeom>
            <a:avLst/>
            <a:gdLst/>
            <a:ahLst/>
            <a:cxnLst/>
            <a:rect l="l" t="t" r="r" b="b"/>
            <a:pathLst>
              <a:path w="1299209" h="588645">
                <a:moveTo>
                  <a:pt x="1298828" y="588645"/>
                </a:moveTo>
                <a:lnTo>
                  <a:pt x="0" y="588645"/>
                </a:lnTo>
                <a:lnTo>
                  <a:pt x="0" y="0"/>
                </a:lnTo>
                <a:lnTo>
                  <a:pt x="1298828" y="0"/>
                </a:lnTo>
                <a:lnTo>
                  <a:pt x="129882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79120"/>
                </a:lnTo>
                <a:lnTo>
                  <a:pt x="4762" y="579120"/>
                </a:lnTo>
                <a:lnTo>
                  <a:pt x="9525" y="583882"/>
                </a:lnTo>
                <a:lnTo>
                  <a:pt x="1298828" y="583882"/>
                </a:lnTo>
                <a:lnTo>
                  <a:pt x="1298828" y="588645"/>
                </a:lnTo>
                <a:close/>
              </a:path>
              <a:path w="1299209" h="5886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99209" h="588645">
                <a:moveTo>
                  <a:pt x="128930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289303" y="4762"/>
                </a:lnTo>
                <a:lnTo>
                  <a:pt x="1289303" y="9525"/>
                </a:lnTo>
                <a:close/>
              </a:path>
              <a:path w="1299209" h="588645">
                <a:moveTo>
                  <a:pt x="1289303" y="583882"/>
                </a:moveTo>
                <a:lnTo>
                  <a:pt x="1289303" y="4762"/>
                </a:lnTo>
                <a:lnTo>
                  <a:pt x="1294066" y="9525"/>
                </a:lnTo>
                <a:lnTo>
                  <a:pt x="1298828" y="9525"/>
                </a:lnTo>
                <a:lnTo>
                  <a:pt x="1298828" y="579120"/>
                </a:lnTo>
                <a:lnTo>
                  <a:pt x="1294066" y="579120"/>
                </a:lnTo>
                <a:lnTo>
                  <a:pt x="1289303" y="583882"/>
                </a:lnTo>
                <a:close/>
              </a:path>
              <a:path w="1299209" h="588645">
                <a:moveTo>
                  <a:pt x="1298828" y="9525"/>
                </a:moveTo>
                <a:lnTo>
                  <a:pt x="1294066" y="9525"/>
                </a:lnTo>
                <a:lnTo>
                  <a:pt x="1289303" y="4762"/>
                </a:lnTo>
                <a:lnTo>
                  <a:pt x="1298828" y="4762"/>
                </a:lnTo>
                <a:lnTo>
                  <a:pt x="1298828" y="9525"/>
                </a:lnTo>
                <a:close/>
              </a:path>
              <a:path w="1299209" h="588645">
                <a:moveTo>
                  <a:pt x="9525" y="583882"/>
                </a:moveTo>
                <a:lnTo>
                  <a:pt x="4762" y="579120"/>
                </a:lnTo>
                <a:lnTo>
                  <a:pt x="9525" y="579120"/>
                </a:lnTo>
                <a:lnTo>
                  <a:pt x="9525" y="583882"/>
                </a:lnTo>
                <a:close/>
              </a:path>
              <a:path w="1299209" h="588645">
                <a:moveTo>
                  <a:pt x="1289303" y="583882"/>
                </a:moveTo>
                <a:lnTo>
                  <a:pt x="9525" y="583882"/>
                </a:lnTo>
                <a:lnTo>
                  <a:pt x="9525" y="579120"/>
                </a:lnTo>
                <a:lnTo>
                  <a:pt x="1289303" y="579120"/>
                </a:lnTo>
                <a:lnTo>
                  <a:pt x="1289303" y="583882"/>
                </a:lnTo>
                <a:close/>
              </a:path>
              <a:path w="1299209" h="588645">
                <a:moveTo>
                  <a:pt x="1298828" y="583882"/>
                </a:moveTo>
                <a:lnTo>
                  <a:pt x="1289303" y="583882"/>
                </a:lnTo>
                <a:lnTo>
                  <a:pt x="1294066" y="579120"/>
                </a:lnTo>
                <a:lnTo>
                  <a:pt x="1298828" y="579120"/>
                </a:lnTo>
                <a:lnTo>
                  <a:pt x="1298828" y="583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539483" y="5623559"/>
            <a:ext cx="347980" cy="0"/>
          </a:xfrm>
          <a:custGeom>
            <a:avLst/>
            <a:gdLst/>
            <a:ahLst/>
            <a:cxnLst/>
            <a:rect l="l" t="t" r="r" b="b"/>
            <a:pathLst>
              <a:path w="347979" h="0">
                <a:moveTo>
                  <a:pt x="0" y="0"/>
                </a:moveTo>
                <a:lnTo>
                  <a:pt x="347840" y="0"/>
                </a:lnTo>
              </a:path>
            </a:pathLst>
          </a:custGeom>
          <a:ln w="141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25725" y="1150937"/>
          <a:ext cx="8397875" cy="558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180"/>
                <a:gridCol w="2832099"/>
                <a:gridCol w="3217545"/>
              </a:tblGrid>
              <a:tr h="53593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受力特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点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092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79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受力情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况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与速度的方向关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系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匀速直线运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1171575" algn="l"/>
                          <a:tab pos="1517650" algn="l"/>
                        </a:tabLst>
                      </a:pPr>
                      <a:r>
                        <a:rPr dirty="0" sz="2850" spc="13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6936" sz="2475" spc="7">
                          <a:latin typeface="宋体"/>
                          <a:cs typeface="宋体"/>
                        </a:rPr>
                        <a:t>合	</a:t>
                      </a:r>
                      <a:r>
                        <a:rPr dirty="0" sz="2850" spc="-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50" spc="-5">
                          <a:latin typeface="Times New Roman"/>
                          <a:cs typeface="Times New Roman"/>
                        </a:rPr>
                        <a:t>	0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4264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匀变速直线运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62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2850" spc="-26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3569" sz="2475" spc="7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23569" sz="2475" spc="-487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不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变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606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 marR="257810" indent="52705">
                        <a:lnSpc>
                          <a:spcPts val="2400"/>
                        </a:lnSpc>
                        <a:spcBef>
                          <a:spcPts val="1030"/>
                        </a:spcBef>
                      </a:pPr>
                      <a:r>
                        <a:rPr dirty="0" baseline="5910" sz="3525" spc="-569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6460" sz="2025" spc="89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16460" sz="2025" spc="-187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的方向与速度方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向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在一条直线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上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0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14704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5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曲线运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482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08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3000" spc="-95" i="1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baseline="-26984" sz="2625" spc="22">
                          <a:latin typeface="宋体"/>
                          <a:cs typeface="宋体"/>
                        </a:rPr>
                        <a:t>合 </a:t>
                      </a:r>
                      <a:r>
                        <a:rPr dirty="0" sz="3000" spc="15">
                          <a:latin typeface="Symbol"/>
                          <a:cs typeface="Symbol"/>
                        </a:rPr>
                        <a:t></a:t>
                      </a:r>
                      <a:r>
                        <a:rPr dirty="0" sz="30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3000" spc="15">
                          <a:latin typeface="Times New Roman"/>
                          <a:cs typeface="Times New Roman"/>
                        </a:rPr>
                        <a:t>0</a:t>
                      </a: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 marR="210820" indent="6985">
                        <a:lnSpc>
                          <a:spcPts val="2400"/>
                        </a:lnSpc>
                        <a:spcBef>
                          <a:spcPts val="1070"/>
                        </a:spcBef>
                      </a:pPr>
                      <a:r>
                        <a:rPr dirty="0" baseline="10000" sz="3750" spc="-187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9578" sz="2175" spc="37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9578" sz="2175" spc="-337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的方向与速度方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向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有一夹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角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358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78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（类）平抛运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2266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850" spc="-26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23569" sz="2475" spc="7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23569" sz="2475" spc="-487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不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变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0534" marR="511809" indent="5715">
                        <a:lnSpc>
                          <a:spcPts val="2400"/>
                        </a:lnSpc>
                        <a:spcBef>
                          <a:spcPts val="940"/>
                        </a:spcBef>
                      </a:pPr>
                      <a:r>
                        <a:rPr dirty="0" baseline="7777" sz="3750" spc="-187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3409" sz="2175" spc="37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13409" sz="2175" spc="-322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的方向与初速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度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方向垂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直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匀速圆周运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57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3730">
                        <a:lnSpc>
                          <a:spcPts val="2110"/>
                        </a:lnSpc>
                      </a:pPr>
                      <a:r>
                        <a:rPr dirty="0" baseline="-24572" sz="3900" spc="7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24572" sz="3900" spc="-78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1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99745">
                        <a:lnSpc>
                          <a:spcPts val="2960"/>
                        </a:lnSpc>
                        <a:tabLst>
                          <a:tab pos="1651000" algn="l"/>
                        </a:tabLst>
                      </a:pPr>
                      <a:r>
                        <a:rPr dirty="0" sz="2600" spc="-145" i="1">
                          <a:latin typeface="Times New Roman"/>
                          <a:cs typeface="Times New Roman"/>
                        </a:rPr>
                        <a:t>F </a:t>
                      </a:r>
                      <a:r>
                        <a:rPr dirty="0" baseline="-25925" sz="2250" spc="30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25925" sz="2250" spc="-412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600" spc="5"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600" spc="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600" spc="5" i="1">
                          <a:latin typeface="Times New Roman"/>
                          <a:cs typeface="Times New Roman"/>
                        </a:rPr>
                        <a:t>m	</a:t>
                      </a:r>
                      <a:r>
                        <a:rPr dirty="0" baseline="-43803" sz="3900" spc="7" i="1">
                          <a:latin typeface="Times New Roman"/>
                          <a:cs typeface="Times New Roman"/>
                        </a:rPr>
                        <a:t>R</a:t>
                      </a:r>
                      <a:endParaRPr baseline="-43803" sz="3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6255" marR="210820" indent="5080">
                        <a:lnSpc>
                          <a:spcPts val="2400"/>
                        </a:lnSpc>
                        <a:spcBef>
                          <a:spcPts val="1325"/>
                        </a:spcBef>
                      </a:pPr>
                      <a:r>
                        <a:rPr dirty="0" baseline="11111" sz="3750" spc="-187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7662" sz="2175" spc="37">
                          <a:latin typeface="宋体"/>
                          <a:cs typeface="宋体"/>
                        </a:rPr>
                        <a:t>合</a:t>
                      </a:r>
                      <a:r>
                        <a:rPr dirty="0" baseline="-7662" sz="2175" spc="-315">
                          <a:latin typeface="宋体"/>
                          <a:cs typeface="宋体"/>
                        </a:rPr>
                        <a:t>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的方向与速度方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向 </a:t>
                      </a:r>
                      <a:r>
                        <a:rPr dirty="0" sz="2000">
                          <a:latin typeface="微软雅黑"/>
                          <a:cs typeface="微软雅黑"/>
                        </a:rPr>
                        <a:t>始终垂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直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682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2000">
                          <a:latin typeface="微软雅黑"/>
                          <a:cs typeface="微软雅黑"/>
                        </a:rPr>
                        <a:t>简谐运</a:t>
                      </a:r>
                      <a:r>
                        <a:rPr dirty="0" sz="2000" spc="5">
                          <a:latin typeface="微软雅黑"/>
                          <a:cs typeface="微软雅黑"/>
                        </a:rPr>
                        <a:t>动</a:t>
                      </a:r>
                      <a:endParaRPr sz="2000">
                        <a:latin typeface="微软雅黑"/>
                        <a:cs typeface="微软雅黑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95959" y="2057717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简谐运动的受力特点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86639" y="191910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3174" y="1919452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 h="0">
                <a:moveTo>
                  <a:pt x="0" y="0"/>
                </a:moveTo>
                <a:lnTo>
                  <a:pt x="111107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33174" y="17780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0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55318" y="1778000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0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44246" y="1776412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304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51640" y="1914040"/>
            <a:ext cx="213360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-25" i="1">
                <a:latin typeface="黑体"/>
                <a:cs typeface="黑体"/>
              </a:rPr>
              <a:t>A</a:t>
            </a:r>
            <a:endParaRPr sz="1850">
              <a:latin typeface="黑体"/>
              <a:cs typeface="黑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6378" y="1914040"/>
            <a:ext cx="213360" cy="3136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50" spc="-25" i="1">
                <a:latin typeface="黑体"/>
                <a:cs typeface="黑体"/>
              </a:rPr>
              <a:t>B</a:t>
            </a:r>
            <a:endParaRPr sz="1850">
              <a:latin typeface="黑体"/>
              <a:cs typeface="黑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44246" y="1919452"/>
            <a:ext cx="1111250" cy="0"/>
          </a:xfrm>
          <a:custGeom>
            <a:avLst/>
            <a:gdLst/>
            <a:ahLst/>
            <a:cxnLst/>
            <a:rect l="l" t="t" r="r" b="b"/>
            <a:pathLst>
              <a:path w="1111250" h="0">
                <a:moveTo>
                  <a:pt x="0" y="0"/>
                </a:moveTo>
                <a:lnTo>
                  <a:pt x="111107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56698" y="1543811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 h="0">
                <a:moveTo>
                  <a:pt x="0" y="0"/>
                </a:moveTo>
                <a:lnTo>
                  <a:pt x="51367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6300" y="1161288"/>
            <a:ext cx="93345" cy="862965"/>
          </a:xfrm>
          <a:custGeom>
            <a:avLst/>
            <a:gdLst/>
            <a:ahLst/>
            <a:cxnLst/>
            <a:rect l="l" t="t" r="r" b="b"/>
            <a:pathLst>
              <a:path w="93345" h="862964">
                <a:moveTo>
                  <a:pt x="0" y="862584"/>
                </a:moveTo>
                <a:lnTo>
                  <a:pt x="0" y="0"/>
                </a:lnTo>
                <a:lnTo>
                  <a:pt x="92964" y="0"/>
                </a:lnTo>
                <a:lnTo>
                  <a:pt x="92964" y="862584"/>
                </a:lnTo>
                <a:lnTo>
                  <a:pt x="0" y="862584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491537" y="1157287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32569" y="1367574"/>
            <a:ext cx="3306305" cy="34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291071" y="1352550"/>
            <a:ext cx="289115" cy="28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286500" y="1347787"/>
            <a:ext cx="298450" cy="295910"/>
          </a:xfrm>
          <a:custGeom>
            <a:avLst/>
            <a:gdLst/>
            <a:ahLst/>
            <a:cxnLst/>
            <a:rect l="l" t="t" r="r" b="b"/>
            <a:pathLst>
              <a:path w="298450" h="295910">
                <a:moveTo>
                  <a:pt x="164350" y="295910"/>
                </a:moveTo>
                <a:lnTo>
                  <a:pt x="133858" y="295910"/>
                </a:lnTo>
                <a:lnTo>
                  <a:pt x="111823" y="292100"/>
                </a:lnTo>
                <a:lnTo>
                  <a:pt x="71754" y="274319"/>
                </a:lnTo>
                <a:lnTo>
                  <a:pt x="38696" y="247650"/>
                </a:lnTo>
                <a:lnTo>
                  <a:pt x="29590" y="236219"/>
                </a:lnTo>
                <a:lnTo>
                  <a:pt x="25425" y="231140"/>
                </a:lnTo>
                <a:lnTo>
                  <a:pt x="9016" y="198119"/>
                </a:lnTo>
                <a:lnTo>
                  <a:pt x="6743" y="191769"/>
                </a:lnTo>
                <a:lnTo>
                  <a:pt x="0" y="147319"/>
                </a:lnTo>
                <a:lnTo>
                  <a:pt x="190" y="139700"/>
                </a:lnTo>
                <a:lnTo>
                  <a:pt x="6743" y="104140"/>
                </a:lnTo>
                <a:lnTo>
                  <a:pt x="9016" y="96519"/>
                </a:lnTo>
                <a:lnTo>
                  <a:pt x="29730" y="58419"/>
                </a:lnTo>
                <a:lnTo>
                  <a:pt x="60045" y="29209"/>
                </a:lnTo>
                <a:lnTo>
                  <a:pt x="65900" y="24130"/>
                </a:lnTo>
                <a:lnTo>
                  <a:pt x="71945" y="20319"/>
                </a:lnTo>
                <a:lnTo>
                  <a:pt x="78206" y="17780"/>
                </a:lnTo>
                <a:lnTo>
                  <a:pt x="84429" y="13969"/>
                </a:lnTo>
                <a:lnTo>
                  <a:pt x="111823" y="3809"/>
                </a:lnTo>
                <a:lnTo>
                  <a:pt x="134099" y="0"/>
                </a:lnTo>
                <a:lnTo>
                  <a:pt x="164591" y="0"/>
                </a:lnTo>
                <a:lnTo>
                  <a:pt x="186626" y="3809"/>
                </a:lnTo>
                <a:lnTo>
                  <a:pt x="200634" y="8890"/>
                </a:lnTo>
                <a:lnTo>
                  <a:pt x="142151" y="8890"/>
                </a:lnTo>
                <a:lnTo>
                  <a:pt x="134810" y="10159"/>
                </a:lnTo>
                <a:lnTo>
                  <a:pt x="128054" y="10159"/>
                </a:lnTo>
                <a:lnTo>
                  <a:pt x="120942" y="11430"/>
                </a:lnTo>
                <a:lnTo>
                  <a:pt x="121170" y="11430"/>
                </a:lnTo>
                <a:lnTo>
                  <a:pt x="114185" y="12700"/>
                </a:lnTo>
                <a:lnTo>
                  <a:pt x="114414" y="12700"/>
                </a:lnTo>
                <a:lnTo>
                  <a:pt x="107556" y="15240"/>
                </a:lnTo>
                <a:lnTo>
                  <a:pt x="107784" y="15240"/>
                </a:lnTo>
                <a:lnTo>
                  <a:pt x="101066" y="17780"/>
                </a:lnTo>
                <a:lnTo>
                  <a:pt x="101295" y="17780"/>
                </a:lnTo>
                <a:lnTo>
                  <a:pt x="94729" y="20319"/>
                </a:lnTo>
                <a:lnTo>
                  <a:pt x="94945" y="20319"/>
                </a:lnTo>
                <a:lnTo>
                  <a:pt x="88544" y="22859"/>
                </a:lnTo>
                <a:lnTo>
                  <a:pt x="88760" y="22859"/>
                </a:lnTo>
                <a:lnTo>
                  <a:pt x="82524" y="25400"/>
                </a:lnTo>
                <a:lnTo>
                  <a:pt x="82727" y="25400"/>
                </a:lnTo>
                <a:lnTo>
                  <a:pt x="76682" y="29209"/>
                </a:lnTo>
                <a:lnTo>
                  <a:pt x="76873" y="29209"/>
                </a:lnTo>
                <a:lnTo>
                  <a:pt x="71018" y="33019"/>
                </a:lnTo>
                <a:lnTo>
                  <a:pt x="71208" y="33019"/>
                </a:lnTo>
                <a:lnTo>
                  <a:pt x="65544" y="36830"/>
                </a:lnTo>
                <a:lnTo>
                  <a:pt x="65722" y="36830"/>
                </a:lnTo>
                <a:lnTo>
                  <a:pt x="60261" y="40640"/>
                </a:lnTo>
                <a:lnTo>
                  <a:pt x="60439" y="40640"/>
                </a:lnTo>
                <a:lnTo>
                  <a:pt x="55194" y="44450"/>
                </a:lnTo>
                <a:lnTo>
                  <a:pt x="55372" y="44450"/>
                </a:lnTo>
                <a:lnTo>
                  <a:pt x="50355" y="49530"/>
                </a:lnTo>
                <a:lnTo>
                  <a:pt x="50507" y="49530"/>
                </a:lnTo>
                <a:lnTo>
                  <a:pt x="45732" y="54609"/>
                </a:lnTo>
                <a:lnTo>
                  <a:pt x="45885" y="54609"/>
                </a:lnTo>
                <a:lnTo>
                  <a:pt x="41338" y="59690"/>
                </a:lnTo>
                <a:lnTo>
                  <a:pt x="41490" y="59690"/>
                </a:lnTo>
                <a:lnTo>
                  <a:pt x="37198" y="64769"/>
                </a:lnTo>
                <a:lnTo>
                  <a:pt x="37337" y="64769"/>
                </a:lnTo>
                <a:lnTo>
                  <a:pt x="33312" y="69850"/>
                </a:lnTo>
                <a:lnTo>
                  <a:pt x="29679" y="76200"/>
                </a:lnTo>
                <a:lnTo>
                  <a:pt x="26327" y="81280"/>
                </a:lnTo>
                <a:lnTo>
                  <a:pt x="23240" y="87630"/>
                </a:lnTo>
                <a:lnTo>
                  <a:pt x="20447" y="93980"/>
                </a:lnTo>
                <a:lnTo>
                  <a:pt x="17957" y="100330"/>
                </a:lnTo>
                <a:lnTo>
                  <a:pt x="15760" y="106680"/>
                </a:lnTo>
                <a:lnTo>
                  <a:pt x="13893" y="113030"/>
                </a:lnTo>
                <a:lnTo>
                  <a:pt x="12331" y="119380"/>
                </a:lnTo>
                <a:lnTo>
                  <a:pt x="11112" y="127000"/>
                </a:lnTo>
                <a:lnTo>
                  <a:pt x="10236" y="133350"/>
                </a:lnTo>
                <a:lnTo>
                  <a:pt x="9715" y="140969"/>
                </a:lnTo>
                <a:lnTo>
                  <a:pt x="9525" y="147319"/>
                </a:lnTo>
                <a:lnTo>
                  <a:pt x="9715" y="154940"/>
                </a:lnTo>
                <a:lnTo>
                  <a:pt x="10261" y="162559"/>
                </a:lnTo>
                <a:lnTo>
                  <a:pt x="11150" y="168909"/>
                </a:lnTo>
                <a:lnTo>
                  <a:pt x="12382" y="176530"/>
                </a:lnTo>
                <a:lnTo>
                  <a:pt x="12600" y="176530"/>
                </a:lnTo>
                <a:lnTo>
                  <a:pt x="13944" y="182880"/>
                </a:lnTo>
                <a:lnTo>
                  <a:pt x="15836" y="189230"/>
                </a:lnTo>
                <a:lnTo>
                  <a:pt x="18034" y="195580"/>
                </a:lnTo>
                <a:lnTo>
                  <a:pt x="20535" y="201930"/>
                </a:lnTo>
                <a:lnTo>
                  <a:pt x="23342" y="208280"/>
                </a:lnTo>
                <a:lnTo>
                  <a:pt x="26428" y="214630"/>
                </a:lnTo>
                <a:lnTo>
                  <a:pt x="27020" y="214630"/>
                </a:lnTo>
                <a:lnTo>
                  <a:pt x="29794" y="219709"/>
                </a:lnTo>
                <a:lnTo>
                  <a:pt x="33439" y="226059"/>
                </a:lnTo>
                <a:lnTo>
                  <a:pt x="34117" y="226059"/>
                </a:lnTo>
                <a:lnTo>
                  <a:pt x="37337" y="231140"/>
                </a:lnTo>
                <a:lnTo>
                  <a:pt x="37198" y="231140"/>
                </a:lnTo>
                <a:lnTo>
                  <a:pt x="41490" y="236219"/>
                </a:lnTo>
                <a:lnTo>
                  <a:pt x="41338" y="236219"/>
                </a:lnTo>
                <a:lnTo>
                  <a:pt x="45885" y="241300"/>
                </a:lnTo>
                <a:lnTo>
                  <a:pt x="45732" y="241300"/>
                </a:lnTo>
                <a:lnTo>
                  <a:pt x="50507" y="246380"/>
                </a:lnTo>
                <a:lnTo>
                  <a:pt x="50355" y="246380"/>
                </a:lnTo>
                <a:lnTo>
                  <a:pt x="55372" y="250190"/>
                </a:lnTo>
                <a:lnTo>
                  <a:pt x="55194" y="250190"/>
                </a:lnTo>
                <a:lnTo>
                  <a:pt x="60439" y="255269"/>
                </a:lnTo>
                <a:lnTo>
                  <a:pt x="60261" y="255269"/>
                </a:lnTo>
                <a:lnTo>
                  <a:pt x="65722" y="259080"/>
                </a:lnTo>
                <a:lnTo>
                  <a:pt x="65544" y="259080"/>
                </a:lnTo>
                <a:lnTo>
                  <a:pt x="71208" y="262890"/>
                </a:lnTo>
                <a:lnTo>
                  <a:pt x="71018" y="262890"/>
                </a:lnTo>
                <a:lnTo>
                  <a:pt x="76873" y="266700"/>
                </a:lnTo>
                <a:lnTo>
                  <a:pt x="76682" y="266700"/>
                </a:lnTo>
                <a:lnTo>
                  <a:pt x="82727" y="270509"/>
                </a:lnTo>
                <a:lnTo>
                  <a:pt x="82524" y="270509"/>
                </a:lnTo>
                <a:lnTo>
                  <a:pt x="88760" y="273050"/>
                </a:lnTo>
                <a:lnTo>
                  <a:pt x="88544" y="273050"/>
                </a:lnTo>
                <a:lnTo>
                  <a:pt x="94945" y="275590"/>
                </a:lnTo>
                <a:lnTo>
                  <a:pt x="94729" y="275590"/>
                </a:lnTo>
                <a:lnTo>
                  <a:pt x="101295" y="278130"/>
                </a:lnTo>
                <a:lnTo>
                  <a:pt x="101066" y="278130"/>
                </a:lnTo>
                <a:lnTo>
                  <a:pt x="107784" y="280669"/>
                </a:lnTo>
                <a:lnTo>
                  <a:pt x="107556" y="280669"/>
                </a:lnTo>
                <a:lnTo>
                  <a:pt x="114414" y="281939"/>
                </a:lnTo>
                <a:lnTo>
                  <a:pt x="114185" y="281939"/>
                </a:lnTo>
                <a:lnTo>
                  <a:pt x="121170" y="284480"/>
                </a:lnTo>
                <a:lnTo>
                  <a:pt x="120942" y="284480"/>
                </a:lnTo>
                <a:lnTo>
                  <a:pt x="128054" y="285750"/>
                </a:lnTo>
                <a:lnTo>
                  <a:pt x="134810" y="285750"/>
                </a:lnTo>
                <a:lnTo>
                  <a:pt x="142151" y="287019"/>
                </a:lnTo>
                <a:lnTo>
                  <a:pt x="200418" y="287019"/>
                </a:lnTo>
                <a:lnTo>
                  <a:pt x="186626" y="292100"/>
                </a:lnTo>
                <a:lnTo>
                  <a:pt x="164350" y="295910"/>
                </a:lnTo>
                <a:close/>
              </a:path>
              <a:path w="298450" h="295910">
                <a:moveTo>
                  <a:pt x="297662" y="162559"/>
                </a:moveTo>
                <a:lnTo>
                  <a:pt x="288188" y="162559"/>
                </a:lnTo>
                <a:lnTo>
                  <a:pt x="288747" y="154940"/>
                </a:lnTo>
                <a:lnTo>
                  <a:pt x="288925" y="147319"/>
                </a:lnTo>
                <a:lnTo>
                  <a:pt x="288734" y="140969"/>
                </a:lnTo>
                <a:lnTo>
                  <a:pt x="288188" y="133350"/>
                </a:lnTo>
                <a:lnTo>
                  <a:pt x="287299" y="127000"/>
                </a:lnTo>
                <a:lnTo>
                  <a:pt x="286067" y="119380"/>
                </a:lnTo>
                <a:lnTo>
                  <a:pt x="284505" y="113030"/>
                </a:lnTo>
                <a:lnTo>
                  <a:pt x="282613" y="106680"/>
                </a:lnTo>
                <a:lnTo>
                  <a:pt x="280416" y="100330"/>
                </a:lnTo>
                <a:lnTo>
                  <a:pt x="277901" y="93980"/>
                </a:lnTo>
                <a:lnTo>
                  <a:pt x="275107" y="87630"/>
                </a:lnTo>
                <a:lnTo>
                  <a:pt x="272021" y="81280"/>
                </a:lnTo>
                <a:lnTo>
                  <a:pt x="268655" y="76200"/>
                </a:lnTo>
                <a:lnTo>
                  <a:pt x="265010" y="69850"/>
                </a:lnTo>
                <a:lnTo>
                  <a:pt x="261111" y="64769"/>
                </a:lnTo>
                <a:lnTo>
                  <a:pt x="261251" y="64769"/>
                </a:lnTo>
                <a:lnTo>
                  <a:pt x="256959" y="59690"/>
                </a:lnTo>
                <a:lnTo>
                  <a:pt x="257111" y="59690"/>
                </a:lnTo>
                <a:lnTo>
                  <a:pt x="252564" y="54609"/>
                </a:lnTo>
                <a:lnTo>
                  <a:pt x="252717" y="54609"/>
                </a:lnTo>
                <a:lnTo>
                  <a:pt x="247942" y="49530"/>
                </a:lnTo>
                <a:lnTo>
                  <a:pt x="248094" y="49530"/>
                </a:lnTo>
                <a:lnTo>
                  <a:pt x="243077" y="44450"/>
                </a:lnTo>
                <a:lnTo>
                  <a:pt x="243255" y="44450"/>
                </a:lnTo>
                <a:lnTo>
                  <a:pt x="238010" y="40640"/>
                </a:lnTo>
                <a:lnTo>
                  <a:pt x="238188" y="40640"/>
                </a:lnTo>
                <a:lnTo>
                  <a:pt x="232727" y="36830"/>
                </a:lnTo>
                <a:lnTo>
                  <a:pt x="232905" y="36830"/>
                </a:lnTo>
                <a:lnTo>
                  <a:pt x="227241" y="33019"/>
                </a:lnTo>
                <a:lnTo>
                  <a:pt x="227431" y="33019"/>
                </a:lnTo>
                <a:lnTo>
                  <a:pt x="221576" y="29209"/>
                </a:lnTo>
                <a:lnTo>
                  <a:pt x="221767" y="29209"/>
                </a:lnTo>
                <a:lnTo>
                  <a:pt x="215722" y="25400"/>
                </a:lnTo>
                <a:lnTo>
                  <a:pt x="215925" y="25400"/>
                </a:lnTo>
                <a:lnTo>
                  <a:pt x="209689" y="22859"/>
                </a:lnTo>
                <a:lnTo>
                  <a:pt x="209905" y="22859"/>
                </a:lnTo>
                <a:lnTo>
                  <a:pt x="203504" y="20319"/>
                </a:lnTo>
                <a:lnTo>
                  <a:pt x="203720" y="20319"/>
                </a:lnTo>
                <a:lnTo>
                  <a:pt x="197154" y="17780"/>
                </a:lnTo>
                <a:lnTo>
                  <a:pt x="197370" y="17780"/>
                </a:lnTo>
                <a:lnTo>
                  <a:pt x="190665" y="15240"/>
                </a:lnTo>
                <a:lnTo>
                  <a:pt x="190893" y="15240"/>
                </a:lnTo>
                <a:lnTo>
                  <a:pt x="184035" y="12700"/>
                </a:lnTo>
                <a:lnTo>
                  <a:pt x="184264" y="12700"/>
                </a:lnTo>
                <a:lnTo>
                  <a:pt x="177279" y="11430"/>
                </a:lnTo>
                <a:lnTo>
                  <a:pt x="177507" y="11430"/>
                </a:lnTo>
                <a:lnTo>
                  <a:pt x="170395" y="10159"/>
                </a:lnTo>
                <a:lnTo>
                  <a:pt x="163639" y="10159"/>
                </a:lnTo>
                <a:lnTo>
                  <a:pt x="156298" y="8890"/>
                </a:lnTo>
                <a:lnTo>
                  <a:pt x="200634" y="8890"/>
                </a:lnTo>
                <a:lnTo>
                  <a:pt x="214020" y="13969"/>
                </a:lnTo>
                <a:lnTo>
                  <a:pt x="220446" y="17780"/>
                </a:lnTo>
                <a:lnTo>
                  <a:pt x="226695" y="20319"/>
                </a:lnTo>
                <a:lnTo>
                  <a:pt x="232740" y="25400"/>
                </a:lnTo>
                <a:lnTo>
                  <a:pt x="238594" y="29209"/>
                </a:lnTo>
                <a:lnTo>
                  <a:pt x="244221" y="33019"/>
                </a:lnTo>
                <a:lnTo>
                  <a:pt x="268858" y="59690"/>
                </a:lnTo>
                <a:lnTo>
                  <a:pt x="273011" y="64769"/>
                </a:lnTo>
                <a:lnTo>
                  <a:pt x="291706" y="104140"/>
                </a:lnTo>
                <a:lnTo>
                  <a:pt x="293776" y="110490"/>
                </a:lnTo>
                <a:lnTo>
                  <a:pt x="298450" y="147319"/>
                </a:lnTo>
                <a:lnTo>
                  <a:pt x="298246" y="154940"/>
                </a:lnTo>
                <a:lnTo>
                  <a:pt x="297662" y="162559"/>
                </a:lnTo>
                <a:close/>
              </a:path>
              <a:path w="298450" h="295910">
                <a:moveTo>
                  <a:pt x="10388" y="162559"/>
                </a:moveTo>
                <a:lnTo>
                  <a:pt x="10236" y="161290"/>
                </a:lnTo>
                <a:lnTo>
                  <a:pt x="10388" y="162559"/>
                </a:lnTo>
                <a:close/>
              </a:path>
              <a:path w="298450" h="295910">
                <a:moveTo>
                  <a:pt x="295609" y="176530"/>
                </a:moveTo>
                <a:lnTo>
                  <a:pt x="286067" y="176530"/>
                </a:lnTo>
                <a:lnTo>
                  <a:pt x="287337" y="168909"/>
                </a:lnTo>
                <a:lnTo>
                  <a:pt x="288213" y="161290"/>
                </a:lnTo>
                <a:lnTo>
                  <a:pt x="288188" y="162559"/>
                </a:lnTo>
                <a:lnTo>
                  <a:pt x="297662" y="162559"/>
                </a:lnTo>
                <a:lnTo>
                  <a:pt x="296710" y="170180"/>
                </a:lnTo>
                <a:lnTo>
                  <a:pt x="295609" y="176530"/>
                </a:lnTo>
                <a:close/>
              </a:path>
              <a:path w="298450" h="295910">
                <a:moveTo>
                  <a:pt x="12600" y="176530"/>
                </a:moveTo>
                <a:lnTo>
                  <a:pt x="12382" y="176530"/>
                </a:lnTo>
                <a:lnTo>
                  <a:pt x="12331" y="175259"/>
                </a:lnTo>
                <a:lnTo>
                  <a:pt x="12600" y="176530"/>
                </a:lnTo>
                <a:close/>
              </a:path>
              <a:path w="298450" h="295910">
                <a:moveTo>
                  <a:pt x="282359" y="214630"/>
                </a:moveTo>
                <a:lnTo>
                  <a:pt x="272021" y="214630"/>
                </a:lnTo>
                <a:lnTo>
                  <a:pt x="275208" y="208280"/>
                </a:lnTo>
                <a:lnTo>
                  <a:pt x="278002" y="201930"/>
                </a:lnTo>
                <a:lnTo>
                  <a:pt x="280492" y="195580"/>
                </a:lnTo>
                <a:lnTo>
                  <a:pt x="282689" y="189230"/>
                </a:lnTo>
                <a:lnTo>
                  <a:pt x="284556" y="182880"/>
                </a:lnTo>
                <a:lnTo>
                  <a:pt x="286118" y="175259"/>
                </a:lnTo>
                <a:lnTo>
                  <a:pt x="286067" y="176530"/>
                </a:lnTo>
                <a:lnTo>
                  <a:pt x="295609" y="176530"/>
                </a:lnTo>
                <a:lnTo>
                  <a:pt x="295389" y="177800"/>
                </a:lnTo>
                <a:lnTo>
                  <a:pt x="293712" y="185419"/>
                </a:lnTo>
                <a:lnTo>
                  <a:pt x="291706" y="191769"/>
                </a:lnTo>
                <a:lnTo>
                  <a:pt x="289432" y="198119"/>
                </a:lnTo>
                <a:lnTo>
                  <a:pt x="286766" y="205740"/>
                </a:lnTo>
                <a:lnTo>
                  <a:pt x="283679" y="212090"/>
                </a:lnTo>
                <a:lnTo>
                  <a:pt x="282359" y="214630"/>
                </a:lnTo>
                <a:close/>
              </a:path>
              <a:path w="298450" h="295910">
                <a:moveTo>
                  <a:pt x="27020" y="214630"/>
                </a:moveTo>
                <a:lnTo>
                  <a:pt x="26428" y="214630"/>
                </a:lnTo>
                <a:lnTo>
                  <a:pt x="26327" y="213359"/>
                </a:lnTo>
                <a:lnTo>
                  <a:pt x="27020" y="214630"/>
                </a:lnTo>
                <a:close/>
              </a:path>
              <a:path w="298450" h="295910">
                <a:moveTo>
                  <a:pt x="275993" y="226059"/>
                </a:moveTo>
                <a:lnTo>
                  <a:pt x="265010" y="226059"/>
                </a:lnTo>
                <a:lnTo>
                  <a:pt x="268770" y="219709"/>
                </a:lnTo>
                <a:lnTo>
                  <a:pt x="272122" y="213359"/>
                </a:lnTo>
                <a:lnTo>
                  <a:pt x="272021" y="214630"/>
                </a:lnTo>
                <a:lnTo>
                  <a:pt x="282359" y="214630"/>
                </a:lnTo>
                <a:lnTo>
                  <a:pt x="280377" y="218440"/>
                </a:lnTo>
                <a:lnTo>
                  <a:pt x="276771" y="224790"/>
                </a:lnTo>
                <a:lnTo>
                  <a:pt x="275993" y="226059"/>
                </a:lnTo>
                <a:close/>
              </a:path>
              <a:path w="298450" h="295910">
                <a:moveTo>
                  <a:pt x="34117" y="226059"/>
                </a:moveTo>
                <a:lnTo>
                  <a:pt x="33439" y="226059"/>
                </a:lnTo>
                <a:lnTo>
                  <a:pt x="33312" y="224790"/>
                </a:lnTo>
                <a:lnTo>
                  <a:pt x="34117" y="226059"/>
                </a:lnTo>
                <a:close/>
              </a:path>
              <a:path w="298450" h="295910">
                <a:moveTo>
                  <a:pt x="200418" y="287019"/>
                </a:moveTo>
                <a:lnTo>
                  <a:pt x="156298" y="287019"/>
                </a:lnTo>
                <a:lnTo>
                  <a:pt x="163639" y="285750"/>
                </a:lnTo>
                <a:lnTo>
                  <a:pt x="170395" y="285750"/>
                </a:lnTo>
                <a:lnTo>
                  <a:pt x="177507" y="284480"/>
                </a:lnTo>
                <a:lnTo>
                  <a:pt x="177279" y="284480"/>
                </a:lnTo>
                <a:lnTo>
                  <a:pt x="184264" y="281939"/>
                </a:lnTo>
                <a:lnTo>
                  <a:pt x="184035" y="281939"/>
                </a:lnTo>
                <a:lnTo>
                  <a:pt x="190893" y="280669"/>
                </a:lnTo>
                <a:lnTo>
                  <a:pt x="190665" y="280669"/>
                </a:lnTo>
                <a:lnTo>
                  <a:pt x="197370" y="278130"/>
                </a:lnTo>
                <a:lnTo>
                  <a:pt x="197154" y="278130"/>
                </a:lnTo>
                <a:lnTo>
                  <a:pt x="203720" y="275590"/>
                </a:lnTo>
                <a:lnTo>
                  <a:pt x="203504" y="275590"/>
                </a:lnTo>
                <a:lnTo>
                  <a:pt x="209905" y="273050"/>
                </a:lnTo>
                <a:lnTo>
                  <a:pt x="209689" y="273050"/>
                </a:lnTo>
                <a:lnTo>
                  <a:pt x="215925" y="270509"/>
                </a:lnTo>
                <a:lnTo>
                  <a:pt x="215722" y="270509"/>
                </a:lnTo>
                <a:lnTo>
                  <a:pt x="221767" y="266700"/>
                </a:lnTo>
                <a:lnTo>
                  <a:pt x="221576" y="266700"/>
                </a:lnTo>
                <a:lnTo>
                  <a:pt x="227431" y="262890"/>
                </a:lnTo>
                <a:lnTo>
                  <a:pt x="227241" y="262890"/>
                </a:lnTo>
                <a:lnTo>
                  <a:pt x="232905" y="259080"/>
                </a:lnTo>
                <a:lnTo>
                  <a:pt x="232727" y="259080"/>
                </a:lnTo>
                <a:lnTo>
                  <a:pt x="238188" y="255269"/>
                </a:lnTo>
                <a:lnTo>
                  <a:pt x="238010" y="255269"/>
                </a:lnTo>
                <a:lnTo>
                  <a:pt x="243255" y="250190"/>
                </a:lnTo>
                <a:lnTo>
                  <a:pt x="243077" y="250190"/>
                </a:lnTo>
                <a:lnTo>
                  <a:pt x="248094" y="246380"/>
                </a:lnTo>
                <a:lnTo>
                  <a:pt x="247942" y="246380"/>
                </a:lnTo>
                <a:lnTo>
                  <a:pt x="252717" y="241300"/>
                </a:lnTo>
                <a:lnTo>
                  <a:pt x="252564" y="241300"/>
                </a:lnTo>
                <a:lnTo>
                  <a:pt x="257111" y="236219"/>
                </a:lnTo>
                <a:lnTo>
                  <a:pt x="256959" y="236219"/>
                </a:lnTo>
                <a:lnTo>
                  <a:pt x="261251" y="231140"/>
                </a:lnTo>
                <a:lnTo>
                  <a:pt x="261111" y="231140"/>
                </a:lnTo>
                <a:lnTo>
                  <a:pt x="265137" y="224790"/>
                </a:lnTo>
                <a:lnTo>
                  <a:pt x="265010" y="226059"/>
                </a:lnTo>
                <a:lnTo>
                  <a:pt x="275993" y="226059"/>
                </a:lnTo>
                <a:lnTo>
                  <a:pt x="272884" y="231140"/>
                </a:lnTo>
                <a:lnTo>
                  <a:pt x="268719" y="236219"/>
                </a:lnTo>
                <a:lnTo>
                  <a:pt x="264286" y="242569"/>
                </a:lnTo>
                <a:lnTo>
                  <a:pt x="226695" y="274319"/>
                </a:lnTo>
                <a:lnTo>
                  <a:pt x="207200" y="284480"/>
                </a:lnTo>
                <a:lnTo>
                  <a:pt x="200418" y="287019"/>
                </a:lnTo>
                <a:close/>
              </a:path>
              <a:path w="298450" h="295910">
                <a:moveTo>
                  <a:pt x="135051" y="285750"/>
                </a:moveTo>
                <a:lnTo>
                  <a:pt x="128054" y="285750"/>
                </a:lnTo>
                <a:lnTo>
                  <a:pt x="127825" y="284480"/>
                </a:lnTo>
                <a:lnTo>
                  <a:pt x="135051" y="285750"/>
                </a:lnTo>
                <a:close/>
              </a:path>
              <a:path w="298450" h="295910">
                <a:moveTo>
                  <a:pt x="170395" y="285750"/>
                </a:moveTo>
                <a:lnTo>
                  <a:pt x="163398" y="285750"/>
                </a:lnTo>
                <a:lnTo>
                  <a:pt x="170624" y="284480"/>
                </a:lnTo>
                <a:lnTo>
                  <a:pt x="170395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62884" y="1159763"/>
            <a:ext cx="93345" cy="862965"/>
          </a:xfrm>
          <a:custGeom>
            <a:avLst/>
            <a:gdLst/>
            <a:ahLst/>
            <a:cxnLst/>
            <a:rect l="l" t="t" r="r" b="b"/>
            <a:pathLst>
              <a:path w="93345" h="862964">
                <a:moveTo>
                  <a:pt x="0" y="862584"/>
                </a:moveTo>
                <a:lnTo>
                  <a:pt x="0" y="0"/>
                </a:lnTo>
                <a:lnTo>
                  <a:pt x="92963" y="0"/>
                </a:lnTo>
                <a:lnTo>
                  <a:pt x="92963" y="862584"/>
                </a:lnTo>
                <a:lnTo>
                  <a:pt x="0" y="862584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7550" y="1155700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674427" y="3177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0340" y="317785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38375" y="2886075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65604" y="2595372"/>
            <a:ext cx="71627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60587" y="2590800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80" h="659130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80" h="659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80" h="659130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80" h="659130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80" h="659130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80" h="659130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80" h="659130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80" h="659130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26479" y="2596895"/>
            <a:ext cx="71628" cy="6492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21400" y="2592387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236000" y="2734297"/>
            <a:ext cx="1514513" cy="295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08832" y="2741612"/>
            <a:ext cx="286892" cy="2873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03625" y="2736850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19"/>
                </a:lnTo>
                <a:lnTo>
                  <a:pt x="53924" y="261619"/>
                </a:lnTo>
                <a:lnTo>
                  <a:pt x="48539" y="257810"/>
                </a:lnTo>
                <a:lnTo>
                  <a:pt x="43395" y="252730"/>
                </a:lnTo>
                <a:lnTo>
                  <a:pt x="38480" y="247650"/>
                </a:lnTo>
                <a:lnTo>
                  <a:pt x="33820" y="242569"/>
                </a:lnTo>
                <a:lnTo>
                  <a:pt x="29425" y="236219"/>
                </a:lnTo>
                <a:lnTo>
                  <a:pt x="25285" y="231139"/>
                </a:lnTo>
                <a:lnTo>
                  <a:pt x="8966" y="198119"/>
                </a:lnTo>
                <a:lnTo>
                  <a:pt x="6705" y="191769"/>
                </a:lnTo>
                <a:lnTo>
                  <a:pt x="0" y="147319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19"/>
                </a:lnTo>
                <a:lnTo>
                  <a:pt x="29565" y="58419"/>
                </a:lnTo>
                <a:lnTo>
                  <a:pt x="59715" y="29210"/>
                </a:lnTo>
                <a:lnTo>
                  <a:pt x="65532" y="24130"/>
                </a:lnTo>
                <a:lnTo>
                  <a:pt x="71361" y="20319"/>
                </a:lnTo>
                <a:lnTo>
                  <a:pt x="77571" y="17780"/>
                </a:lnTo>
                <a:lnTo>
                  <a:pt x="84188" y="13969"/>
                </a:lnTo>
                <a:lnTo>
                  <a:pt x="104178" y="6350"/>
                </a:lnTo>
                <a:lnTo>
                  <a:pt x="111226" y="3810"/>
                </a:lnTo>
                <a:lnTo>
                  <a:pt x="133375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30"/>
                </a:lnTo>
                <a:lnTo>
                  <a:pt x="120548" y="11430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80"/>
                </a:lnTo>
                <a:lnTo>
                  <a:pt x="100774" y="17780"/>
                </a:lnTo>
                <a:lnTo>
                  <a:pt x="94259" y="20319"/>
                </a:lnTo>
                <a:lnTo>
                  <a:pt x="94475" y="20319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19"/>
                </a:lnTo>
                <a:lnTo>
                  <a:pt x="70865" y="33019"/>
                </a:lnTo>
                <a:lnTo>
                  <a:pt x="65227" y="36830"/>
                </a:lnTo>
                <a:lnTo>
                  <a:pt x="65417" y="36830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7" y="44450"/>
                </a:lnTo>
                <a:lnTo>
                  <a:pt x="50126" y="49530"/>
                </a:lnTo>
                <a:lnTo>
                  <a:pt x="50291" y="49530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69"/>
                </a:lnTo>
                <a:lnTo>
                  <a:pt x="37185" y="64769"/>
                </a:lnTo>
                <a:lnTo>
                  <a:pt x="33185" y="69850"/>
                </a:lnTo>
                <a:lnTo>
                  <a:pt x="29565" y="76200"/>
                </a:lnTo>
                <a:lnTo>
                  <a:pt x="29692" y="76200"/>
                </a:lnTo>
                <a:lnTo>
                  <a:pt x="26225" y="81280"/>
                </a:lnTo>
                <a:lnTo>
                  <a:pt x="23164" y="87630"/>
                </a:lnTo>
                <a:lnTo>
                  <a:pt x="20396" y="93980"/>
                </a:lnTo>
                <a:lnTo>
                  <a:pt x="17907" y="100330"/>
                </a:lnTo>
                <a:lnTo>
                  <a:pt x="15735" y="106680"/>
                </a:lnTo>
                <a:lnTo>
                  <a:pt x="13868" y="113030"/>
                </a:lnTo>
                <a:lnTo>
                  <a:pt x="12319" y="119380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69"/>
                </a:lnTo>
                <a:lnTo>
                  <a:pt x="9525" y="147319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30"/>
                </a:lnTo>
                <a:lnTo>
                  <a:pt x="12587" y="176530"/>
                </a:lnTo>
                <a:lnTo>
                  <a:pt x="13931" y="182880"/>
                </a:lnTo>
                <a:lnTo>
                  <a:pt x="15798" y="189230"/>
                </a:lnTo>
                <a:lnTo>
                  <a:pt x="17995" y="195580"/>
                </a:lnTo>
                <a:lnTo>
                  <a:pt x="20485" y="201930"/>
                </a:lnTo>
                <a:lnTo>
                  <a:pt x="23266" y="208280"/>
                </a:lnTo>
                <a:lnTo>
                  <a:pt x="26339" y="214630"/>
                </a:lnTo>
                <a:lnTo>
                  <a:pt x="26918" y="214630"/>
                </a:lnTo>
                <a:lnTo>
                  <a:pt x="29692" y="219710"/>
                </a:lnTo>
                <a:lnTo>
                  <a:pt x="29565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19"/>
                </a:lnTo>
                <a:lnTo>
                  <a:pt x="41173" y="236219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1" y="246380"/>
                </a:lnTo>
                <a:lnTo>
                  <a:pt x="50126" y="246380"/>
                </a:lnTo>
                <a:lnTo>
                  <a:pt x="55117" y="250189"/>
                </a:lnTo>
                <a:lnTo>
                  <a:pt x="54952" y="250189"/>
                </a:lnTo>
                <a:lnTo>
                  <a:pt x="60159" y="255269"/>
                </a:lnTo>
                <a:lnTo>
                  <a:pt x="59982" y="255269"/>
                </a:lnTo>
                <a:lnTo>
                  <a:pt x="65417" y="259080"/>
                </a:lnTo>
                <a:lnTo>
                  <a:pt x="65227" y="259080"/>
                </a:lnTo>
                <a:lnTo>
                  <a:pt x="70865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30"/>
                </a:lnTo>
                <a:lnTo>
                  <a:pt x="100558" y="278130"/>
                </a:lnTo>
                <a:lnTo>
                  <a:pt x="107238" y="280669"/>
                </a:lnTo>
                <a:lnTo>
                  <a:pt x="107010" y="280669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80"/>
                </a:lnTo>
                <a:lnTo>
                  <a:pt x="120319" y="284480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19"/>
                </a:lnTo>
                <a:lnTo>
                  <a:pt x="199351" y="287019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19"/>
                </a:lnTo>
                <a:lnTo>
                  <a:pt x="287147" y="140969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80"/>
                </a:lnTo>
                <a:lnTo>
                  <a:pt x="282930" y="113030"/>
                </a:lnTo>
                <a:lnTo>
                  <a:pt x="281063" y="106680"/>
                </a:lnTo>
                <a:lnTo>
                  <a:pt x="278866" y="100330"/>
                </a:lnTo>
                <a:lnTo>
                  <a:pt x="276377" y="93980"/>
                </a:lnTo>
                <a:lnTo>
                  <a:pt x="273596" y="87630"/>
                </a:lnTo>
                <a:lnTo>
                  <a:pt x="270522" y="81280"/>
                </a:lnTo>
                <a:lnTo>
                  <a:pt x="267169" y="76200"/>
                </a:lnTo>
                <a:lnTo>
                  <a:pt x="267296" y="76200"/>
                </a:lnTo>
                <a:lnTo>
                  <a:pt x="263550" y="69850"/>
                </a:lnTo>
                <a:lnTo>
                  <a:pt x="259676" y="64769"/>
                </a:lnTo>
                <a:lnTo>
                  <a:pt x="259816" y="64769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3" y="54610"/>
                </a:lnTo>
                <a:lnTo>
                  <a:pt x="246570" y="49530"/>
                </a:lnTo>
                <a:lnTo>
                  <a:pt x="246735" y="49530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30"/>
                </a:lnTo>
                <a:lnTo>
                  <a:pt x="231635" y="36830"/>
                </a:lnTo>
                <a:lnTo>
                  <a:pt x="225996" y="33019"/>
                </a:lnTo>
                <a:lnTo>
                  <a:pt x="226187" y="33019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62" y="22860"/>
                </a:lnTo>
                <a:lnTo>
                  <a:pt x="202387" y="20319"/>
                </a:lnTo>
                <a:lnTo>
                  <a:pt x="202603" y="20319"/>
                </a:lnTo>
                <a:lnTo>
                  <a:pt x="196087" y="17780"/>
                </a:lnTo>
                <a:lnTo>
                  <a:pt x="196303" y="17780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1" y="12700"/>
                </a:lnTo>
                <a:lnTo>
                  <a:pt x="176314" y="11430"/>
                </a:lnTo>
                <a:lnTo>
                  <a:pt x="176542" y="11430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69"/>
                </a:lnTo>
                <a:lnTo>
                  <a:pt x="219290" y="17780"/>
                </a:lnTo>
                <a:lnTo>
                  <a:pt x="225501" y="20319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19"/>
                </a:lnTo>
                <a:lnTo>
                  <a:pt x="267436" y="59689"/>
                </a:lnTo>
                <a:lnTo>
                  <a:pt x="271576" y="64769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19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30"/>
                </a:moveTo>
                <a:lnTo>
                  <a:pt x="284492" y="176530"/>
                </a:lnTo>
                <a:lnTo>
                  <a:pt x="285762" y="168910"/>
                </a:lnTo>
                <a:lnTo>
                  <a:pt x="286638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80"/>
                </a:lnTo>
                <a:lnTo>
                  <a:pt x="294045" y="176530"/>
                </a:lnTo>
                <a:close/>
              </a:path>
              <a:path w="297179" h="295910">
                <a:moveTo>
                  <a:pt x="12587" y="176530"/>
                </a:moveTo>
                <a:lnTo>
                  <a:pt x="12369" y="176530"/>
                </a:lnTo>
                <a:lnTo>
                  <a:pt x="12319" y="175260"/>
                </a:lnTo>
                <a:lnTo>
                  <a:pt x="12587" y="176530"/>
                </a:lnTo>
                <a:close/>
              </a:path>
              <a:path w="297179" h="295910">
                <a:moveTo>
                  <a:pt x="280857" y="214630"/>
                </a:moveTo>
                <a:lnTo>
                  <a:pt x="270522" y="214630"/>
                </a:lnTo>
                <a:lnTo>
                  <a:pt x="273697" y="208280"/>
                </a:lnTo>
                <a:lnTo>
                  <a:pt x="276466" y="201930"/>
                </a:lnTo>
                <a:lnTo>
                  <a:pt x="278955" y="195580"/>
                </a:lnTo>
                <a:lnTo>
                  <a:pt x="281127" y="189230"/>
                </a:lnTo>
                <a:lnTo>
                  <a:pt x="282994" y="182880"/>
                </a:lnTo>
                <a:lnTo>
                  <a:pt x="284543" y="175260"/>
                </a:lnTo>
                <a:lnTo>
                  <a:pt x="284492" y="176530"/>
                </a:lnTo>
                <a:lnTo>
                  <a:pt x="294045" y="176530"/>
                </a:lnTo>
                <a:lnTo>
                  <a:pt x="293827" y="177800"/>
                </a:lnTo>
                <a:lnTo>
                  <a:pt x="292163" y="185419"/>
                </a:lnTo>
                <a:lnTo>
                  <a:pt x="290156" y="191769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30"/>
                </a:lnTo>
                <a:close/>
              </a:path>
              <a:path w="297179" h="295910">
                <a:moveTo>
                  <a:pt x="26918" y="214630"/>
                </a:moveTo>
                <a:lnTo>
                  <a:pt x="26339" y="214630"/>
                </a:lnTo>
                <a:lnTo>
                  <a:pt x="26225" y="213360"/>
                </a:lnTo>
                <a:lnTo>
                  <a:pt x="26918" y="214630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67169" y="219710"/>
                </a:lnTo>
                <a:lnTo>
                  <a:pt x="270637" y="213360"/>
                </a:lnTo>
                <a:lnTo>
                  <a:pt x="270522" y="214630"/>
                </a:lnTo>
                <a:lnTo>
                  <a:pt x="280857" y="214630"/>
                </a:lnTo>
                <a:lnTo>
                  <a:pt x="278891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19"/>
                </a:moveTo>
                <a:lnTo>
                  <a:pt x="155460" y="287019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80"/>
                </a:lnTo>
                <a:lnTo>
                  <a:pt x="176314" y="284480"/>
                </a:lnTo>
                <a:lnTo>
                  <a:pt x="183261" y="281939"/>
                </a:lnTo>
                <a:lnTo>
                  <a:pt x="183032" y="281939"/>
                </a:lnTo>
                <a:lnTo>
                  <a:pt x="189852" y="280669"/>
                </a:lnTo>
                <a:lnTo>
                  <a:pt x="189623" y="280669"/>
                </a:lnTo>
                <a:lnTo>
                  <a:pt x="196303" y="278130"/>
                </a:lnTo>
                <a:lnTo>
                  <a:pt x="196087" y="278130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62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7" y="262889"/>
                </a:lnTo>
                <a:lnTo>
                  <a:pt x="225996" y="262889"/>
                </a:lnTo>
                <a:lnTo>
                  <a:pt x="231635" y="259080"/>
                </a:lnTo>
                <a:lnTo>
                  <a:pt x="231444" y="259080"/>
                </a:lnTo>
                <a:lnTo>
                  <a:pt x="236880" y="255269"/>
                </a:lnTo>
                <a:lnTo>
                  <a:pt x="236702" y="255269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80"/>
                </a:lnTo>
                <a:lnTo>
                  <a:pt x="246570" y="246380"/>
                </a:lnTo>
                <a:lnTo>
                  <a:pt x="251333" y="241300"/>
                </a:lnTo>
                <a:lnTo>
                  <a:pt x="251180" y="241300"/>
                </a:lnTo>
                <a:lnTo>
                  <a:pt x="255689" y="236219"/>
                </a:lnTo>
                <a:lnTo>
                  <a:pt x="255549" y="236219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19"/>
                </a:lnTo>
                <a:lnTo>
                  <a:pt x="262889" y="242569"/>
                </a:lnTo>
                <a:lnTo>
                  <a:pt x="225501" y="274319"/>
                </a:lnTo>
                <a:lnTo>
                  <a:pt x="212674" y="281939"/>
                </a:lnTo>
                <a:lnTo>
                  <a:pt x="199351" y="287019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80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80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51262" y="317182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51262" y="3030537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35587" y="3030537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43425" y="302895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543425" y="3171825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98925" y="3073400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5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2525" y="3073400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5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38375" y="4040187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65604" y="3749040"/>
            <a:ext cx="71627" cy="6492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160587" y="3744912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80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80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80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80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80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80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26479" y="3750564"/>
            <a:ext cx="71628" cy="6507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21400" y="3746500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34412" y="3891584"/>
            <a:ext cx="1873288" cy="2951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966971" y="3895725"/>
            <a:ext cx="287527" cy="287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62400" y="3890962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39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2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146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5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7" y="44450"/>
                </a:lnTo>
                <a:lnTo>
                  <a:pt x="50126" y="49529"/>
                </a:lnTo>
                <a:lnTo>
                  <a:pt x="50291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9692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7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29565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1" y="246379"/>
                </a:lnTo>
                <a:lnTo>
                  <a:pt x="50126" y="246379"/>
                </a:lnTo>
                <a:lnTo>
                  <a:pt x="55117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5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30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7296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3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7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62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7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1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67436" y="59689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62" y="168910"/>
                </a:lnTo>
                <a:lnTo>
                  <a:pt x="286638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67169" y="219710"/>
                </a:lnTo>
                <a:lnTo>
                  <a:pt x="270637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1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1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7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62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7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3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20"/>
                </a:lnTo>
                <a:lnTo>
                  <a:pt x="262889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51262" y="432593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51262" y="418465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35587" y="418465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43425" y="418306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674427" y="433197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60340" y="433197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43425" y="432593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98925" y="4227512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62525" y="4227512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4045902" y="4325620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875665" algn="l"/>
              </a:tabLst>
            </a:pPr>
            <a:r>
              <a:rPr dirty="0" baseline="1543" sz="2700">
                <a:latin typeface="黑体"/>
                <a:cs typeface="黑体"/>
              </a:rPr>
              <a:t>C	</a:t>
            </a:r>
            <a:r>
              <a:rPr dirty="0" sz="1800">
                <a:latin typeface="黑体"/>
                <a:cs typeface="黑体"/>
              </a:rPr>
              <a:t>O	</a:t>
            </a:r>
            <a:r>
              <a:rPr dirty="0" baseline="1543" sz="2700">
                <a:latin typeface="黑体"/>
                <a:cs typeface="黑体"/>
              </a:rPr>
              <a:t>D</a:t>
            </a:r>
            <a:endParaRPr baseline="1543" sz="2700">
              <a:latin typeface="黑体"/>
              <a:cs typeface="黑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674427" y="649097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60340" y="649097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38375" y="621030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65604" y="5919215"/>
            <a:ext cx="71627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60587" y="591502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80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80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80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80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80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80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26479" y="5920740"/>
            <a:ext cx="71628" cy="649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121400" y="5916612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234412" y="6060109"/>
            <a:ext cx="2882925" cy="29504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32603" y="6065837"/>
            <a:ext cx="287083" cy="2873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827587" y="6061075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39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2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375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5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7" y="44450"/>
                </a:lnTo>
                <a:lnTo>
                  <a:pt x="50126" y="49529"/>
                </a:lnTo>
                <a:lnTo>
                  <a:pt x="50291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9692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7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29565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1" y="246379"/>
                </a:lnTo>
                <a:lnTo>
                  <a:pt x="50126" y="246379"/>
                </a:lnTo>
                <a:lnTo>
                  <a:pt x="55117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5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30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7296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3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7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49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7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1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67436" y="59689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62" y="168910"/>
                </a:lnTo>
                <a:lnTo>
                  <a:pt x="286638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67169" y="219710"/>
                </a:lnTo>
                <a:lnTo>
                  <a:pt x="270637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1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1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7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49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7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3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20"/>
                </a:lnTo>
                <a:lnTo>
                  <a:pt x="262889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51262" y="648493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51262" y="634365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335587" y="6343650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43425" y="634206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43425" y="6484937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098925" y="6386512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962525" y="6386512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045902" y="6484620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875665" algn="l"/>
              </a:tabLst>
            </a:pPr>
            <a:r>
              <a:rPr dirty="0" baseline="1543" sz="2700">
                <a:latin typeface="黑体"/>
                <a:cs typeface="黑体"/>
              </a:rPr>
              <a:t>C	</a:t>
            </a:r>
            <a:r>
              <a:rPr dirty="0" sz="1800">
                <a:latin typeface="黑体"/>
                <a:cs typeface="黑体"/>
              </a:rPr>
              <a:t>O	</a:t>
            </a:r>
            <a:r>
              <a:rPr dirty="0" baseline="1543" sz="2700">
                <a:latin typeface="黑体"/>
                <a:cs typeface="黑体"/>
              </a:rPr>
              <a:t>D</a:t>
            </a:r>
            <a:endParaRPr baseline="1543" sz="2700">
              <a:latin typeface="黑体"/>
              <a:cs typeface="黑体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149590" y="31683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733915" y="31683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6702425" y="287655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629400" y="2586227"/>
            <a:ext cx="71627" cy="6492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24637" y="258127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30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30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30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30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30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30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30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10590276" y="2587751"/>
            <a:ext cx="71627" cy="6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10585450" y="2582862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30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30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30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30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30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30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30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698462" y="2724835"/>
            <a:ext cx="3241687" cy="29499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9654540" y="2732087"/>
            <a:ext cx="287972" cy="28733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650412" y="2727325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19"/>
                </a:lnTo>
                <a:lnTo>
                  <a:pt x="53924" y="261619"/>
                </a:lnTo>
                <a:lnTo>
                  <a:pt x="48539" y="257810"/>
                </a:lnTo>
                <a:lnTo>
                  <a:pt x="43395" y="252730"/>
                </a:lnTo>
                <a:lnTo>
                  <a:pt x="38480" y="247650"/>
                </a:lnTo>
                <a:lnTo>
                  <a:pt x="33820" y="242569"/>
                </a:lnTo>
                <a:lnTo>
                  <a:pt x="29425" y="236219"/>
                </a:lnTo>
                <a:lnTo>
                  <a:pt x="25285" y="231139"/>
                </a:lnTo>
                <a:lnTo>
                  <a:pt x="8966" y="198119"/>
                </a:lnTo>
                <a:lnTo>
                  <a:pt x="6705" y="191769"/>
                </a:lnTo>
                <a:lnTo>
                  <a:pt x="0" y="147319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19"/>
                </a:lnTo>
                <a:lnTo>
                  <a:pt x="29565" y="58419"/>
                </a:lnTo>
                <a:lnTo>
                  <a:pt x="59715" y="29210"/>
                </a:lnTo>
                <a:lnTo>
                  <a:pt x="65531" y="24130"/>
                </a:lnTo>
                <a:lnTo>
                  <a:pt x="71361" y="20319"/>
                </a:lnTo>
                <a:lnTo>
                  <a:pt x="77571" y="17780"/>
                </a:lnTo>
                <a:lnTo>
                  <a:pt x="84188" y="13969"/>
                </a:lnTo>
                <a:lnTo>
                  <a:pt x="104178" y="6350"/>
                </a:lnTo>
                <a:lnTo>
                  <a:pt x="111226" y="3810"/>
                </a:lnTo>
                <a:lnTo>
                  <a:pt x="133375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30"/>
                </a:lnTo>
                <a:lnTo>
                  <a:pt x="120548" y="11430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80"/>
                </a:lnTo>
                <a:lnTo>
                  <a:pt x="100774" y="17780"/>
                </a:lnTo>
                <a:lnTo>
                  <a:pt x="94259" y="20319"/>
                </a:lnTo>
                <a:lnTo>
                  <a:pt x="94475" y="20319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01" y="29210"/>
                </a:lnTo>
                <a:lnTo>
                  <a:pt x="76504" y="29210"/>
                </a:lnTo>
                <a:lnTo>
                  <a:pt x="70675" y="33019"/>
                </a:lnTo>
                <a:lnTo>
                  <a:pt x="70866" y="33019"/>
                </a:lnTo>
                <a:lnTo>
                  <a:pt x="65227" y="36830"/>
                </a:lnTo>
                <a:lnTo>
                  <a:pt x="65417" y="36830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8" y="44450"/>
                </a:lnTo>
                <a:lnTo>
                  <a:pt x="50126" y="49530"/>
                </a:lnTo>
                <a:lnTo>
                  <a:pt x="50292" y="49530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69"/>
                </a:lnTo>
                <a:lnTo>
                  <a:pt x="37185" y="64769"/>
                </a:lnTo>
                <a:lnTo>
                  <a:pt x="33185" y="69850"/>
                </a:lnTo>
                <a:lnTo>
                  <a:pt x="29565" y="76200"/>
                </a:lnTo>
                <a:lnTo>
                  <a:pt x="26225" y="81280"/>
                </a:lnTo>
                <a:lnTo>
                  <a:pt x="23164" y="87630"/>
                </a:lnTo>
                <a:lnTo>
                  <a:pt x="20396" y="93980"/>
                </a:lnTo>
                <a:lnTo>
                  <a:pt x="17906" y="100330"/>
                </a:lnTo>
                <a:lnTo>
                  <a:pt x="15735" y="106680"/>
                </a:lnTo>
                <a:lnTo>
                  <a:pt x="13868" y="113030"/>
                </a:lnTo>
                <a:lnTo>
                  <a:pt x="12319" y="119380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69"/>
                </a:lnTo>
                <a:lnTo>
                  <a:pt x="9525" y="147319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30"/>
                </a:lnTo>
                <a:lnTo>
                  <a:pt x="12587" y="176530"/>
                </a:lnTo>
                <a:lnTo>
                  <a:pt x="13931" y="182880"/>
                </a:lnTo>
                <a:lnTo>
                  <a:pt x="15798" y="189230"/>
                </a:lnTo>
                <a:lnTo>
                  <a:pt x="17995" y="195580"/>
                </a:lnTo>
                <a:lnTo>
                  <a:pt x="20485" y="201930"/>
                </a:lnTo>
                <a:lnTo>
                  <a:pt x="23266" y="208280"/>
                </a:lnTo>
                <a:lnTo>
                  <a:pt x="26339" y="214630"/>
                </a:lnTo>
                <a:lnTo>
                  <a:pt x="26918" y="214630"/>
                </a:lnTo>
                <a:lnTo>
                  <a:pt x="29692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19"/>
                </a:lnTo>
                <a:lnTo>
                  <a:pt x="41173" y="236219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2" y="246380"/>
                </a:lnTo>
                <a:lnTo>
                  <a:pt x="50126" y="246380"/>
                </a:lnTo>
                <a:lnTo>
                  <a:pt x="55118" y="250189"/>
                </a:lnTo>
                <a:lnTo>
                  <a:pt x="54952" y="250189"/>
                </a:lnTo>
                <a:lnTo>
                  <a:pt x="60159" y="255269"/>
                </a:lnTo>
                <a:lnTo>
                  <a:pt x="59982" y="255269"/>
                </a:lnTo>
                <a:lnTo>
                  <a:pt x="65417" y="259080"/>
                </a:lnTo>
                <a:lnTo>
                  <a:pt x="65227" y="259080"/>
                </a:lnTo>
                <a:lnTo>
                  <a:pt x="70866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01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30"/>
                </a:lnTo>
                <a:lnTo>
                  <a:pt x="100558" y="278130"/>
                </a:lnTo>
                <a:lnTo>
                  <a:pt x="107238" y="280669"/>
                </a:lnTo>
                <a:lnTo>
                  <a:pt x="107010" y="280669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80"/>
                </a:lnTo>
                <a:lnTo>
                  <a:pt x="120319" y="284480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19"/>
                </a:lnTo>
                <a:lnTo>
                  <a:pt x="199351" y="287019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19"/>
                </a:lnTo>
                <a:lnTo>
                  <a:pt x="287147" y="140969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80"/>
                </a:lnTo>
                <a:lnTo>
                  <a:pt x="282930" y="113030"/>
                </a:lnTo>
                <a:lnTo>
                  <a:pt x="281063" y="106680"/>
                </a:lnTo>
                <a:lnTo>
                  <a:pt x="278866" y="100330"/>
                </a:lnTo>
                <a:lnTo>
                  <a:pt x="276377" y="93980"/>
                </a:lnTo>
                <a:lnTo>
                  <a:pt x="273596" y="87630"/>
                </a:lnTo>
                <a:lnTo>
                  <a:pt x="270522" y="81280"/>
                </a:lnTo>
                <a:lnTo>
                  <a:pt x="267169" y="76200"/>
                </a:lnTo>
                <a:lnTo>
                  <a:pt x="263550" y="69850"/>
                </a:lnTo>
                <a:lnTo>
                  <a:pt x="259676" y="64769"/>
                </a:lnTo>
                <a:lnTo>
                  <a:pt x="259816" y="64769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2" y="54610"/>
                </a:lnTo>
                <a:lnTo>
                  <a:pt x="246570" y="49530"/>
                </a:lnTo>
                <a:lnTo>
                  <a:pt x="246735" y="49530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30"/>
                </a:lnTo>
                <a:lnTo>
                  <a:pt x="231635" y="36830"/>
                </a:lnTo>
                <a:lnTo>
                  <a:pt x="225996" y="33019"/>
                </a:lnTo>
                <a:lnTo>
                  <a:pt x="226186" y="33019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49" y="22860"/>
                </a:lnTo>
                <a:lnTo>
                  <a:pt x="202387" y="20319"/>
                </a:lnTo>
                <a:lnTo>
                  <a:pt x="202603" y="20319"/>
                </a:lnTo>
                <a:lnTo>
                  <a:pt x="196088" y="17780"/>
                </a:lnTo>
                <a:lnTo>
                  <a:pt x="196303" y="17780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0" y="12700"/>
                </a:lnTo>
                <a:lnTo>
                  <a:pt x="176314" y="11430"/>
                </a:lnTo>
                <a:lnTo>
                  <a:pt x="176542" y="11430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69"/>
                </a:lnTo>
                <a:lnTo>
                  <a:pt x="219290" y="17780"/>
                </a:lnTo>
                <a:lnTo>
                  <a:pt x="225501" y="20319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19"/>
                </a:lnTo>
                <a:lnTo>
                  <a:pt x="267436" y="59689"/>
                </a:lnTo>
                <a:lnTo>
                  <a:pt x="271576" y="64769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19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30"/>
                </a:moveTo>
                <a:lnTo>
                  <a:pt x="284492" y="176530"/>
                </a:lnTo>
                <a:lnTo>
                  <a:pt x="285750" y="168910"/>
                </a:lnTo>
                <a:lnTo>
                  <a:pt x="286639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80"/>
                </a:lnTo>
                <a:lnTo>
                  <a:pt x="294045" y="176530"/>
                </a:lnTo>
                <a:close/>
              </a:path>
              <a:path w="297179" h="295910">
                <a:moveTo>
                  <a:pt x="12587" y="176530"/>
                </a:moveTo>
                <a:lnTo>
                  <a:pt x="12369" y="176530"/>
                </a:lnTo>
                <a:lnTo>
                  <a:pt x="12319" y="175260"/>
                </a:lnTo>
                <a:lnTo>
                  <a:pt x="12587" y="176530"/>
                </a:lnTo>
                <a:close/>
              </a:path>
              <a:path w="297179" h="295910">
                <a:moveTo>
                  <a:pt x="280857" y="214630"/>
                </a:moveTo>
                <a:lnTo>
                  <a:pt x="270522" y="214630"/>
                </a:lnTo>
                <a:lnTo>
                  <a:pt x="273697" y="208280"/>
                </a:lnTo>
                <a:lnTo>
                  <a:pt x="276466" y="201930"/>
                </a:lnTo>
                <a:lnTo>
                  <a:pt x="278955" y="195580"/>
                </a:lnTo>
                <a:lnTo>
                  <a:pt x="281127" y="189230"/>
                </a:lnTo>
                <a:lnTo>
                  <a:pt x="282994" y="182880"/>
                </a:lnTo>
                <a:lnTo>
                  <a:pt x="284543" y="175260"/>
                </a:lnTo>
                <a:lnTo>
                  <a:pt x="284492" y="176530"/>
                </a:lnTo>
                <a:lnTo>
                  <a:pt x="294045" y="176530"/>
                </a:lnTo>
                <a:lnTo>
                  <a:pt x="293827" y="177800"/>
                </a:lnTo>
                <a:lnTo>
                  <a:pt x="292163" y="185419"/>
                </a:lnTo>
                <a:lnTo>
                  <a:pt x="290156" y="191769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30"/>
                </a:lnTo>
                <a:close/>
              </a:path>
              <a:path w="297179" h="295910">
                <a:moveTo>
                  <a:pt x="26918" y="214630"/>
                </a:moveTo>
                <a:lnTo>
                  <a:pt x="26339" y="214630"/>
                </a:lnTo>
                <a:lnTo>
                  <a:pt x="26225" y="213360"/>
                </a:lnTo>
                <a:lnTo>
                  <a:pt x="26918" y="214630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70636" y="213360"/>
                </a:lnTo>
                <a:lnTo>
                  <a:pt x="270522" y="214630"/>
                </a:lnTo>
                <a:lnTo>
                  <a:pt x="280857" y="214630"/>
                </a:lnTo>
                <a:lnTo>
                  <a:pt x="278892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19"/>
                </a:moveTo>
                <a:lnTo>
                  <a:pt x="155460" y="287019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80"/>
                </a:lnTo>
                <a:lnTo>
                  <a:pt x="176314" y="284480"/>
                </a:lnTo>
                <a:lnTo>
                  <a:pt x="183260" y="281939"/>
                </a:lnTo>
                <a:lnTo>
                  <a:pt x="183032" y="281939"/>
                </a:lnTo>
                <a:lnTo>
                  <a:pt x="189852" y="280669"/>
                </a:lnTo>
                <a:lnTo>
                  <a:pt x="189623" y="280669"/>
                </a:lnTo>
                <a:lnTo>
                  <a:pt x="196303" y="278130"/>
                </a:lnTo>
                <a:lnTo>
                  <a:pt x="196088" y="278130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49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6" y="262889"/>
                </a:lnTo>
                <a:lnTo>
                  <a:pt x="225996" y="262889"/>
                </a:lnTo>
                <a:lnTo>
                  <a:pt x="231635" y="259080"/>
                </a:lnTo>
                <a:lnTo>
                  <a:pt x="231444" y="259080"/>
                </a:lnTo>
                <a:lnTo>
                  <a:pt x="236880" y="255269"/>
                </a:lnTo>
                <a:lnTo>
                  <a:pt x="236702" y="255269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80"/>
                </a:lnTo>
                <a:lnTo>
                  <a:pt x="246570" y="246380"/>
                </a:lnTo>
                <a:lnTo>
                  <a:pt x="251332" y="241300"/>
                </a:lnTo>
                <a:lnTo>
                  <a:pt x="251180" y="241300"/>
                </a:lnTo>
                <a:lnTo>
                  <a:pt x="255689" y="236219"/>
                </a:lnTo>
                <a:lnTo>
                  <a:pt x="255549" y="236219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19"/>
                </a:lnTo>
                <a:lnTo>
                  <a:pt x="262890" y="242569"/>
                </a:lnTo>
                <a:lnTo>
                  <a:pt x="225501" y="274319"/>
                </a:lnTo>
                <a:lnTo>
                  <a:pt x="212674" y="281939"/>
                </a:lnTo>
                <a:lnTo>
                  <a:pt x="199351" y="287019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80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80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8215312" y="31623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215312" y="30210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9799637" y="30210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007475" y="301942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9007475" y="31623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562975" y="30638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5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9426575" y="30638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5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8509952" y="3161982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  <a:tab pos="875665" algn="l"/>
              </a:tabLst>
            </a:pPr>
            <a:r>
              <a:rPr dirty="0" baseline="1543" sz="2700">
                <a:latin typeface="黑体"/>
                <a:cs typeface="黑体"/>
              </a:rPr>
              <a:t>C	</a:t>
            </a:r>
            <a:r>
              <a:rPr dirty="0" sz="1800">
                <a:latin typeface="黑体"/>
                <a:cs typeface="黑体"/>
              </a:rPr>
              <a:t>O	</a:t>
            </a:r>
            <a:r>
              <a:rPr dirty="0" baseline="1543" sz="2700">
                <a:latin typeface="黑体"/>
                <a:cs typeface="黑体"/>
              </a:rPr>
              <a:t>D</a:t>
            </a:r>
            <a:endParaRPr baseline="1543" sz="2700">
              <a:latin typeface="黑体"/>
              <a:cs typeface="黑体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238375" y="511016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165604" y="4820411"/>
            <a:ext cx="71627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160587" y="4814887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80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80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80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80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80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80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80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126479" y="4821935"/>
            <a:ext cx="71628" cy="6492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121400" y="481647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234412" y="4959972"/>
            <a:ext cx="2378100" cy="29513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398264" y="4965700"/>
            <a:ext cx="288036" cy="28733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394200" y="4960937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715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39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2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375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5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7" y="44450"/>
                </a:lnTo>
                <a:lnTo>
                  <a:pt x="50126" y="49529"/>
                </a:lnTo>
                <a:lnTo>
                  <a:pt x="50291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9692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7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29565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1" y="246379"/>
                </a:lnTo>
                <a:lnTo>
                  <a:pt x="50126" y="246379"/>
                </a:lnTo>
                <a:lnTo>
                  <a:pt x="55117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5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715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30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7296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3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7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62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7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1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67436" y="59689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62" y="168910"/>
                </a:lnTo>
                <a:lnTo>
                  <a:pt x="286638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67169" y="219710"/>
                </a:lnTo>
                <a:lnTo>
                  <a:pt x="270637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1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1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7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62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7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3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20"/>
                </a:lnTo>
                <a:lnTo>
                  <a:pt x="262889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751262" y="53848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751262" y="52435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335587" y="52435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543425" y="524192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3674427" y="53908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543425" y="53848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098925" y="52863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962525" y="52863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4045902" y="5384482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3070" algn="l"/>
                <a:tab pos="875665" algn="l"/>
              </a:tabLst>
            </a:pPr>
            <a:r>
              <a:rPr dirty="0" baseline="1543" sz="2700">
                <a:latin typeface="黑体"/>
                <a:cs typeface="黑体"/>
              </a:rPr>
              <a:t>C	</a:t>
            </a:r>
            <a:r>
              <a:rPr dirty="0" sz="1800">
                <a:latin typeface="黑体"/>
                <a:cs typeface="黑体"/>
              </a:rPr>
              <a:t>O	</a:t>
            </a:r>
            <a:r>
              <a:rPr dirty="0" baseline="1543" sz="2700">
                <a:latin typeface="黑体"/>
                <a:cs typeface="黑体"/>
              </a:rPr>
              <a:t>D</a:t>
            </a:r>
            <a:endParaRPr baseline="1543" sz="2700">
              <a:latin typeface="黑体"/>
              <a:cs typeface="黑体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702425" y="511016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629400" y="4820411"/>
            <a:ext cx="71627" cy="6492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624637" y="4814887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10590276" y="4821935"/>
            <a:ext cx="71627" cy="6492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10585450" y="481647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698462" y="4959972"/>
            <a:ext cx="2378100" cy="29513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863583" y="4965700"/>
            <a:ext cx="286766" cy="28733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8858250" y="4960937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52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1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146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6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8" y="44450"/>
                </a:lnTo>
                <a:lnTo>
                  <a:pt x="50126" y="49529"/>
                </a:lnTo>
                <a:lnTo>
                  <a:pt x="50292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6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2" y="246379"/>
                </a:lnTo>
                <a:lnTo>
                  <a:pt x="50126" y="246379"/>
                </a:lnTo>
                <a:lnTo>
                  <a:pt x="55118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6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43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2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6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62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8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0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62" y="168910"/>
                </a:lnTo>
                <a:lnTo>
                  <a:pt x="286639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70636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2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0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8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62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6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2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309" y="236220"/>
                </a:lnTo>
                <a:lnTo>
                  <a:pt x="262890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215312" y="53848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215312" y="52435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9799637" y="52435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9007475" y="524192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9007475" y="53848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8562975" y="52863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9426575" y="52863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8941752" y="53384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8149590" y="53447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735502" y="53447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9384665" y="53320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D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6702425" y="6191250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629400" y="5900928"/>
            <a:ext cx="71627" cy="6492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624637" y="589597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10590276" y="5902452"/>
            <a:ext cx="71627" cy="6492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0585450" y="5897562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698462" y="6042647"/>
            <a:ext cx="1873288" cy="29513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430768" y="6046787"/>
            <a:ext cx="287781" cy="28733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426450" y="6042025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39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1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375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01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6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8" y="44450"/>
                </a:lnTo>
                <a:lnTo>
                  <a:pt x="50126" y="49529"/>
                </a:lnTo>
                <a:lnTo>
                  <a:pt x="50292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6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2" y="246379"/>
                </a:lnTo>
                <a:lnTo>
                  <a:pt x="50126" y="246379"/>
                </a:lnTo>
                <a:lnTo>
                  <a:pt x="55118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6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01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30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2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6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49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8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0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67436" y="59689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50" y="168910"/>
                </a:lnTo>
                <a:lnTo>
                  <a:pt x="286639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70636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2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0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8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49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6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2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296" y="236220"/>
                </a:lnTo>
                <a:lnTo>
                  <a:pt x="262890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215312" y="64770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215312" y="63357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799637" y="633571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9007475" y="633412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007475" y="647700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562975" y="63785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426575" y="637857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 txBox="1"/>
          <p:nvPr/>
        </p:nvSpPr>
        <p:spPr>
          <a:xfrm>
            <a:off x="8930640" y="643064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8138477" y="64369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9724390" y="64369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8509952" y="64242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C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9373552" y="64242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D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6702425" y="4049712"/>
            <a:ext cx="3888104" cy="0"/>
          </a:xfrm>
          <a:custGeom>
            <a:avLst/>
            <a:gdLst/>
            <a:ahLst/>
            <a:cxnLst/>
            <a:rect l="l" t="t" r="r" b="b"/>
            <a:pathLst>
              <a:path w="3888104" h="0">
                <a:moveTo>
                  <a:pt x="0" y="0"/>
                </a:moveTo>
                <a:lnTo>
                  <a:pt x="3887787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6629400" y="3759708"/>
            <a:ext cx="71627" cy="64922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6624637" y="3754437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10590276" y="3761232"/>
            <a:ext cx="71627" cy="64922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10585450" y="3756025"/>
            <a:ext cx="81280" cy="659130"/>
          </a:xfrm>
          <a:custGeom>
            <a:avLst/>
            <a:gdLst/>
            <a:ahLst/>
            <a:cxnLst/>
            <a:rect l="l" t="t" r="r" b="b"/>
            <a:pathLst>
              <a:path w="81279" h="659129">
                <a:moveTo>
                  <a:pt x="80962" y="658812"/>
                </a:moveTo>
                <a:lnTo>
                  <a:pt x="0" y="658812"/>
                </a:lnTo>
                <a:lnTo>
                  <a:pt x="0" y="0"/>
                </a:lnTo>
                <a:lnTo>
                  <a:pt x="80962" y="0"/>
                </a:lnTo>
                <a:lnTo>
                  <a:pt x="809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9287"/>
                </a:lnTo>
                <a:lnTo>
                  <a:pt x="4762" y="649287"/>
                </a:lnTo>
                <a:lnTo>
                  <a:pt x="9525" y="654050"/>
                </a:lnTo>
                <a:lnTo>
                  <a:pt x="80962" y="654050"/>
                </a:lnTo>
                <a:lnTo>
                  <a:pt x="80962" y="658812"/>
                </a:lnTo>
                <a:close/>
              </a:path>
              <a:path w="81279" h="659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279" h="659129">
                <a:moveTo>
                  <a:pt x="714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1437" y="4762"/>
                </a:lnTo>
                <a:lnTo>
                  <a:pt x="71437" y="9525"/>
                </a:lnTo>
                <a:close/>
              </a:path>
              <a:path w="81279" h="659129">
                <a:moveTo>
                  <a:pt x="71437" y="654050"/>
                </a:moveTo>
                <a:lnTo>
                  <a:pt x="71437" y="4762"/>
                </a:lnTo>
                <a:lnTo>
                  <a:pt x="76200" y="9525"/>
                </a:lnTo>
                <a:lnTo>
                  <a:pt x="80962" y="9525"/>
                </a:lnTo>
                <a:lnTo>
                  <a:pt x="80962" y="649287"/>
                </a:lnTo>
                <a:lnTo>
                  <a:pt x="76200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9525"/>
                </a:moveTo>
                <a:lnTo>
                  <a:pt x="76200" y="9525"/>
                </a:lnTo>
                <a:lnTo>
                  <a:pt x="71437" y="4762"/>
                </a:lnTo>
                <a:lnTo>
                  <a:pt x="80962" y="4762"/>
                </a:lnTo>
                <a:lnTo>
                  <a:pt x="80962" y="9525"/>
                </a:lnTo>
                <a:close/>
              </a:path>
              <a:path w="81279" h="659129">
                <a:moveTo>
                  <a:pt x="9525" y="654050"/>
                </a:moveTo>
                <a:lnTo>
                  <a:pt x="4762" y="649287"/>
                </a:lnTo>
                <a:lnTo>
                  <a:pt x="9525" y="649287"/>
                </a:lnTo>
                <a:lnTo>
                  <a:pt x="9525" y="654050"/>
                </a:lnTo>
                <a:close/>
              </a:path>
              <a:path w="81279" h="659129">
                <a:moveTo>
                  <a:pt x="71437" y="654050"/>
                </a:moveTo>
                <a:lnTo>
                  <a:pt x="9525" y="654050"/>
                </a:lnTo>
                <a:lnTo>
                  <a:pt x="9525" y="649287"/>
                </a:lnTo>
                <a:lnTo>
                  <a:pt x="71437" y="649287"/>
                </a:lnTo>
                <a:lnTo>
                  <a:pt x="71437" y="654050"/>
                </a:lnTo>
                <a:close/>
              </a:path>
              <a:path w="81279" h="659129">
                <a:moveTo>
                  <a:pt x="80962" y="654050"/>
                </a:moveTo>
                <a:lnTo>
                  <a:pt x="71437" y="654050"/>
                </a:lnTo>
                <a:lnTo>
                  <a:pt x="76200" y="649287"/>
                </a:lnTo>
                <a:lnTo>
                  <a:pt x="80962" y="649287"/>
                </a:lnTo>
                <a:lnTo>
                  <a:pt x="80962" y="654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 txBox="1"/>
          <p:nvPr/>
        </p:nvSpPr>
        <p:spPr>
          <a:xfrm>
            <a:off x="8930640" y="432403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6698462" y="3899522"/>
            <a:ext cx="2882925" cy="29504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9296400" y="3905250"/>
            <a:ext cx="287337" cy="28733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291637" y="3900487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163487" y="295910"/>
                </a:moveTo>
                <a:lnTo>
                  <a:pt x="133146" y="295910"/>
                </a:lnTo>
                <a:lnTo>
                  <a:pt x="111226" y="292100"/>
                </a:lnTo>
                <a:lnTo>
                  <a:pt x="71361" y="274320"/>
                </a:lnTo>
                <a:lnTo>
                  <a:pt x="53924" y="261620"/>
                </a:lnTo>
                <a:lnTo>
                  <a:pt x="48552" y="257810"/>
                </a:lnTo>
                <a:lnTo>
                  <a:pt x="43395" y="252729"/>
                </a:lnTo>
                <a:lnTo>
                  <a:pt x="38480" y="247650"/>
                </a:lnTo>
                <a:lnTo>
                  <a:pt x="33820" y="242570"/>
                </a:lnTo>
                <a:lnTo>
                  <a:pt x="29425" y="236220"/>
                </a:lnTo>
                <a:lnTo>
                  <a:pt x="25285" y="231139"/>
                </a:lnTo>
                <a:lnTo>
                  <a:pt x="8966" y="198120"/>
                </a:lnTo>
                <a:lnTo>
                  <a:pt x="6705" y="191770"/>
                </a:lnTo>
                <a:lnTo>
                  <a:pt x="0" y="147320"/>
                </a:lnTo>
                <a:lnTo>
                  <a:pt x="190" y="139700"/>
                </a:lnTo>
                <a:lnTo>
                  <a:pt x="6705" y="104139"/>
                </a:lnTo>
                <a:lnTo>
                  <a:pt x="9055" y="96520"/>
                </a:lnTo>
                <a:lnTo>
                  <a:pt x="29565" y="58420"/>
                </a:lnTo>
                <a:lnTo>
                  <a:pt x="59715" y="29210"/>
                </a:lnTo>
                <a:lnTo>
                  <a:pt x="65531" y="24129"/>
                </a:lnTo>
                <a:lnTo>
                  <a:pt x="71361" y="20320"/>
                </a:lnTo>
                <a:lnTo>
                  <a:pt x="77571" y="17779"/>
                </a:lnTo>
                <a:lnTo>
                  <a:pt x="84188" y="13970"/>
                </a:lnTo>
                <a:lnTo>
                  <a:pt x="104178" y="6350"/>
                </a:lnTo>
                <a:lnTo>
                  <a:pt x="111226" y="3810"/>
                </a:lnTo>
                <a:lnTo>
                  <a:pt x="133146" y="0"/>
                </a:lnTo>
                <a:lnTo>
                  <a:pt x="163715" y="0"/>
                </a:lnTo>
                <a:lnTo>
                  <a:pt x="185635" y="3810"/>
                </a:lnTo>
                <a:lnTo>
                  <a:pt x="199580" y="8889"/>
                </a:lnTo>
                <a:lnTo>
                  <a:pt x="141401" y="8889"/>
                </a:lnTo>
                <a:lnTo>
                  <a:pt x="134099" y="10160"/>
                </a:lnTo>
                <a:lnTo>
                  <a:pt x="127393" y="10160"/>
                </a:lnTo>
                <a:lnTo>
                  <a:pt x="120319" y="11429"/>
                </a:lnTo>
                <a:lnTo>
                  <a:pt x="120548" y="11429"/>
                </a:lnTo>
                <a:lnTo>
                  <a:pt x="113601" y="12700"/>
                </a:lnTo>
                <a:lnTo>
                  <a:pt x="113830" y="12700"/>
                </a:lnTo>
                <a:lnTo>
                  <a:pt x="107010" y="15239"/>
                </a:lnTo>
                <a:lnTo>
                  <a:pt x="107238" y="15239"/>
                </a:lnTo>
                <a:lnTo>
                  <a:pt x="100558" y="17779"/>
                </a:lnTo>
                <a:lnTo>
                  <a:pt x="100774" y="17779"/>
                </a:lnTo>
                <a:lnTo>
                  <a:pt x="94259" y="20320"/>
                </a:lnTo>
                <a:lnTo>
                  <a:pt x="94475" y="20320"/>
                </a:lnTo>
                <a:lnTo>
                  <a:pt x="88112" y="22860"/>
                </a:lnTo>
                <a:lnTo>
                  <a:pt x="88315" y="22860"/>
                </a:lnTo>
                <a:lnTo>
                  <a:pt x="82118" y="25400"/>
                </a:lnTo>
                <a:lnTo>
                  <a:pt x="82321" y="25400"/>
                </a:lnTo>
                <a:lnTo>
                  <a:pt x="76314" y="29210"/>
                </a:lnTo>
                <a:lnTo>
                  <a:pt x="76504" y="29210"/>
                </a:lnTo>
                <a:lnTo>
                  <a:pt x="70675" y="33020"/>
                </a:lnTo>
                <a:lnTo>
                  <a:pt x="70866" y="33020"/>
                </a:lnTo>
                <a:lnTo>
                  <a:pt x="65227" y="36829"/>
                </a:lnTo>
                <a:lnTo>
                  <a:pt x="65417" y="36829"/>
                </a:lnTo>
                <a:lnTo>
                  <a:pt x="59982" y="40639"/>
                </a:lnTo>
                <a:lnTo>
                  <a:pt x="60159" y="40639"/>
                </a:lnTo>
                <a:lnTo>
                  <a:pt x="54952" y="44450"/>
                </a:lnTo>
                <a:lnTo>
                  <a:pt x="55118" y="44450"/>
                </a:lnTo>
                <a:lnTo>
                  <a:pt x="50126" y="49529"/>
                </a:lnTo>
                <a:lnTo>
                  <a:pt x="50292" y="49529"/>
                </a:lnTo>
                <a:lnTo>
                  <a:pt x="45529" y="54610"/>
                </a:lnTo>
                <a:lnTo>
                  <a:pt x="45681" y="54610"/>
                </a:lnTo>
                <a:lnTo>
                  <a:pt x="41173" y="59689"/>
                </a:lnTo>
                <a:lnTo>
                  <a:pt x="41313" y="59689"/>
                </a:lnTo>
                <a:lnTo>
                  <a:pt x="37045" y="64770"/>
                </a:lnTo>
                <a:lnTo>
                  <a:pt x="37185" y="64770"/>
                </a:lnTo>
                <a:lnTo>
                  <a:pt x="33185" y="69850"/>
                </a:lnTo>
                <a:lnTo>
                  <a:pt x="29565" y="76200"/>
                </a:lnTo>
                <a:lnTo>
                  <a:pt x="26225" y="81279"/>
                </a:lnTo>
                <a:lnTo>
                  <a:pt x="23164" y="87629"/>
                </a:lnTo>
                <a:lnTo>
                  <a:pt x="20396" y="93979"/>
                </a:lnTo>
                <a:lnTo>
                  <a:pt x="17906" y="100329"/>
                </a:lnTo>
                <a:lnTo>
                  <a:pt x="15735" y="106679"/>
                </a:lnTo>
                <a:lnTo>
                  <a:pt x="13868" y="113029"/>
                </a:lnTo>
                <a:lnTo>
                  <a:pt x="12319" y="119379"/>
                </a:lnTo>
                <a:lnTo>
                  <a:pt x="11112" y="127000"/>
                </a:lnTo>
                <a:lnTo>
                  <a:pt x="10223" y="133350"/>
                </a:lnTo>
                <a:lnTo>
                  <a:pt x="9715" y="140970"/>
                </a:lnTo>
                <a:lnTo>
                  <a:pt x="9525" y="147320"/>
                </a:lnTo>
                <a:lnTo>
                  <a:pt x="9715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2587" y="176529"/>
                </a:lnTo>
                <a:lnTo>
                  <a:pt x="13931" y="182879"/>
                </a:lnTo>
                <a:lnTo>
                  <a:pt x="15798" y="189229"/>
                </a:lnTo>
                <a:lnTo>
                  <a:pt x="17995" y="195579"/>
                </a:lnTo>
                <a:lnTo>
                  <a:pt x="20485" y="201929"/>
                </a:lnTo>
                <a:lnTo>
                  <a:pt x="23266" y="208279"/>
                </a:lnTo>
                <a:lnTo>
                  <a:pt x="26339" y="214629"/>
                </a:lnTo>
                <a:lnTo>
                  <a:pt x="26918" y="214629"/>
                </a:lnTo>
                <a:lnTo>
                  <a:pt x="29692" y="219710"/>
                </a:lnTo>
                <a:lnTo>
                  <a:pt x="33312" y="226060"/>
                </a:lnTo>
                <a:lnTo>
                  <a:pt x="33985" y="226060"/>
                </a:lnTo>
                <a:lnTo>
                  <a:pt x="37185" y="231139"/>
                </a:lnTo>
                <a:lnTo>
                  <a:pt x="37045" y="231139"/>
                </a:lnTo>
                <a:lnTo>
                  <a:pt x="41313" y="236220"/>
                </a:lnTo>
                <a:lnTo>
                  <a:pt x="41173" y="236220"/>
                </a:lnTo>
                <a:lnTo>
                  <a:pt x="45681" y="241300"/>
                </a:lnTo>
                <a:lnTo>
                  <a:pt x="45529" y="241300"/>
                </a:lnTo>
                <a:lnTo>
                  <a:pt x="50292" y="246379"/>
                </a:lnTo>
                <a:lnTo>
                  <a:pt x="50126" y="246379"/>
                </a:lnTo>
                <a:lnTo>
                  <a:pt x="55118" y="250189"/>
                </a:lnTo>
                <a:lnTo>
                  <a:pt x="54952" y="250189"/>
                </a:lnTo>
                <a:lnTo>
                  <a:pt x="60159" y="255270"/>
                </a:lnTo>
                <a:lnTo>
                  <a:pt x="59982" y="255270"/>
                </a:lnTo>
                <a:lnTo>
                  <a:pt x="65417" y="259079"/>
                </a:lnTo>
                <a:lnTo>
                  <a:pt x="65227" y="259079"/>
                </a:lnTo>
                <a:lnTo>
                  <a:pt x="70866" y="262889"/>
                </a:lnTo>
                <a:lnTo>
                  <a:pt x="70675" y="262889"/>
                </a:lnTo>
                <a:lnTo>
                  <a:pt x="76504" y="266700"/>
                </a:lnTo>
                <a:lnTo>
                  <a:pt x="76314" y="266700"/>
                </a:lnTo>
                <a:lnTo>
                  <a:pt x="82321" y="270510"/>
                </a:lnTo>
                <a:lnTo>
                  <a:pt x="82118" y="270510"/>
                </a:lnTo>
                <a:lnTo>
                  <a:pt x="88315" y="273050"/>
                </a:lnTo>
                <a:lnTo>
                  <a:pt x="88112" y="273050"/>
                </a:lnTo>
                <a:lnTo>
                  <a:pt x="94475" y="275589"/>
                </a:lnTo>
                <a:lnTo>
                  <a:pt x="94259" y="275589"/>
                </a:lnTo>
                <a:lnTo>
                  <a:pt x="100774" y="278129"/>
                </a:lnTo>
                <a:lnTo>
                  <a:pt x="100558" y="278129"/>
                </a:lnTo>
                <a:lnTo>
                  <a:pt x="107238" y="280670"/>
                </a:lnTo>
                <a:lnTo>
                  <a:pt x="107010" y="280670"/>
                </a:lnTo>
                <a:lnTo>
                  <a:pt x="113830" y="281939"/>
                </a:lnTo>
                <a:lnTo>
                  <a:pt x="113601" y="281939"/>
                </a:lnTo>
                <a:lnTo>
                  <a:pt x="120548" y="284479"/>
                </a:lnTo>
                <a:lnTo>
                  <a:pt x="120319" y="284479"/>
                </a:lnTo>
                <a:lnTo>
                  <a:pt x="127393" y="285750"/>
                </a:lnTo>
                <a:lnTo>
                  <a:pt x="134099" y="285750"/>
                </a:lnTo>
                <a:lnTo>
                  <a:pt x="141401" y="287020"/>
                </a:lnTo>
                <a:lnTo>
                  <a:pt x="199351" y="287020"/>
                </a:lnTo>
                <a:lnTo>
                  <a:pt x="192684" y="289560"/>
                </a:lnTo>
                <a:lnTo>
                  <a:pt x="185635" y="292100"/>
                </a:lnTo>
                <a:lnTo>
                  <a:pt x="163487" y="295910"/>
                </a:lnTo>
                <a:close/>
              </a:path>
              <a:path w="297179" h="295910">
                <a:moveTo>
                  <a:pt x="296087" y="162560"/>
                </a:moveTo>
                <a:lnTo>
                  <a:pt x="286613" y="162560"/>
                </a:lnTo>
                <a:lnTo>
                  <a:pt x="287159" y="154939"/>
                </a:lnTo>
                <a:lnTo>
                  <a:pt x="287337" y="147320"/>
                </a:lnTo>
                <a:lnTo>
                  <a:pt x="287147" y="140970"/>
                </a:lnTo>
                <a:lnTo>
                  <a:pt x="286613" y="133350"/>
                </a:lnTo>
                <a:lnTo>
                  <a:pt x="285724" y="127000"/>
                </a:lnTo>
                <a:lnTo>
                  <a:pt x="284492" y="119379"/>
                </a:lnTo>
                <a:lnTo>
                  <a:pt x="282943" y="113029"/>
                </a:lnTo>
                <a:lnTo>
                  <a:pt x="281063" y="106679"/>
                </a:lnTo>
                <a:lnTo>
                  <a:pt x="278866" y="100329"/>
                </a:lnTo>
                <a:lnTo>
                  <a:pt x="276377" y="93979"/>
                </a:lnTo>
                <a:lnTo>
                  <a:pt x="273596" y="87629"/>
                </a:lnTo>
                <a:lnTo>
                  <a:pt x="270522" y="81279"/>
                </a:lnTo>
                <a:lnTo>
                  <a:pt x="267169" y="76200"/>
                </a:lnTo>
                <a:lnTo>
                  <a:pt x="263550" y="69850"/>
                </a:lnTo>
                <a:lnTo>
                  <a:pt x="259676" y="64770"/>
                </a:lnTo>
                <a:lnTo>
                  <a:pt x="259816" y="64770"/>
                </a:lnTo>
                <a:lnTo>
                  <a:pt x="255549" y="59689"/>
                </a:lnTo>
                <a:lnTo>
                  <a:pt x="255689" y="59689"/>
                </a:lnTo>
                <a:lnTo>
                  <a:pt x="251180" y="54610"/>
                </a:lnTo>
                <a:lnTo>
                  <a:pt x="251332" y="54610"/>
                </a:lnTo>
                <a:lnTo>
                  <a:pt x="246570" y="49529"/>
                </a:lnTo>
                <a:lnTo>
                  <a:pt x="246735" y="49529"/>
                </a:lnTo>
                <a:lnTo>
                  <a:pt x="241744" y="44450"/>
                </a:lnTo>
                <a:lnTo>
                  <a:pt x="241909" y="44450"/>
                </a:lnTo>
                <a:lnTo>
                  <a:pt x="236702" y="40639"/>
                </a:lnTo>
                <a:lnTo>
                  <a:pt x="236880" y="40639"/>
                </a:lnTo>
                <a:lnTo>
                  <a:pt x="231444" y="36829"/>
                </a:lnTo>
                <a:lnTo>
                  <a:pt x="231635" y="36829"/>
                </a:lnTo>
                <a:lnTo>
                  <a:pt x="225996" y="33020"/>
                </a:lnTo>
                <a:lnTo>
                  <a:pt x="226186" y="33020"/>
                </a:lnTo>
                <a:lnTo>
                  <a:pt x="220357" y="29210"/>
                </a:lnTo>
                <a:lnTo>
                  <a:pt x="220560" y="29210"/>
                </a:lnTo>
                <a:lnTo>
                  <a:pt x="214541" y="25400"/>
                </a:lnTo>
                <a:lnTo>
                  <a:pt x="214744" y="25400"/>
                </a:lnTo>
                <a:lnTo>
                  <a:pt x="208546" y="22860"/>
                </a:lnTo>
                <a:lnTo>
                  <a:pt x="208749" y="22860"/>
                </a:lnTo>
                <a:lnTo>
                  <a:pt x="202387" y="20320"/>
                </a:lnTo>
                <a:lnTo>
                  <a:pt x="202603" y="20320"/>
                </a:lnTo>
                <a:lnTo>
                  <a:pt x="196088" y="17779"/>
                </a:lnTo>
                <a:lnTo>
                  <a:pt x="196303" y="17779"/>
                </a:lnTo>
                <a:lnTo>
                  <a:pt x="189623" y="15239"/>
                </a:lnTo>
                <a:lnTo>
                  <a:pt x="189852" y="15239"/>
                </a:lnTo>
                <a:lnTo>
                  <a:pt x="183032" y="12700"/>
                </a:lnTo>
                <a:lnTo>
                  <a:pt x="183260" y="12700"/>
                </a:lnTo>
                <a:lnTo>
                  <a:pt x="176314" y="11429"/>
                </a:lnTo>
                <a:lnTo>
                  <a:pt x="176542" y="11429"/>
                </a:lnTo>
                <a:lnTo>
                  <a:pt x="169468" y="10160"/>
                </a:lnTo>
                <a:lnTo>
                  <a:pt x="162763" y="10160"/>
                </a:lnTo>
                <a:lnTo>
                  <a:pt x="155460" y="8889"/>
                </a:lnTo>
                <a:lnTo>
                  <a:pt x="199580" y="8889"/>
                </a:lnTo>
                <a:lnTo>
                  <a:pt x="212890" y="13970"/>
                </a:lnTo>
                <a:lnTo>
                  <a:pt x="219290" y="17779"/>
                </a:lnTo>
                <a:lnTo>
                  <a:pt x="225501" y="20320"/>
                </a:lnTo>
                <a:lnTo>
                  <a:pt x="231521" y="25400"/>
                </a:lnTo>
                <a:lnTo>
                  <a:pt x="237337" y="29210"/>
                </a:lnTo>
                <a:lnTo>
                  <a:pt x="242938" y="33020"/>
                </a:lnTo>
                <a:lnTo>
                  <a:pt x="271576" y="64770"/>
                </a:lnTo>
                <a:lnTo>
                  <a:pt x="290156" y="104139"/>
                </a:lnTo>
                <a:lnTo>
                  <a:pt x="292163" y="110489"/>
                </a:lnTo>
                <a:lnTo>
                  <a:pt x="296862" y="147320"/>
                </a:lnTo>
                <a:lnTo>
                  <a:pt x="296659" y="154939"/>
                </a:lnTo>
                <a:lnTo>
                  <a:pt x="296087" y="162560"/>
                </a:lnTo>
                <a:close/>
              </a:path>
              <a:path w="297179" h="295910">
                <a:moveTo>
                  <a:pt x="10375" y="162560"/>
                </a:moveTo>
                <a:lnTo>
                  <a:pt x="10223" y="161289"/>
                </a:lnTo>
                <a:lnTo>
                  <a:pt x="10375" y="162560"/>
                </a:lnTo>
                <a:close/>
              </a:path>
              <a:path w="297179" h="295910">
                <a:moveTo>
                  <a:pt x="294045" y="176529"/>
                </a:moveTo>
                <a:lnTo>
                  <a:pt x="284492" y="176529"/>
                </a:lnTo>
                <a:lnTo>
                  <a:pt x="285762" y="168910"/>
                </a:lnTo>
                <a:lnTo>
                  <a:pt x="286639" y="161289"/>
                </a:lnTo>
                <a:lnTo>
                  <a:pt x="286613" y="162560"/>
                </a:lnTo>
                <a:lnTo>
                  <a:pt x="296087" y="162560"/>
                </a:lnTo>
                <a:lnTo>
                  <a:pt x="295135" y="170179"/>
                </a:lnTo>
                <a:lnTo>
                  <a:pt x="294045" y="176529"/>
                </a:lnTo>
                <a:close/>
              </a:path>
              <a:path w="297179" h="295910">
                <a:moveTo>
                  <a:pt x="12587" y="176529"/>
                </a:moveTo>
                <a:lnTo>
                  <a:pt x="12369" y="176529"/>
                </a:lnTo>
                <a:lnTo>
                  <a:pt x="12319" y="175260"/>
                </a:lnTo>
                <a:lnTo>
                  <a:pt x="12587" y="176529"/>
                </a:lnTo>
                <a:close/>
              </a:path>
              <a:path w="297179" h="295910">
                <a:moveTo>
                  <a:pt x="280857" y="214629"/>
                </a:moveTo>
                <a:lnTo>
                  <a:pt x="270522" y="214629"/>
                </a:lnTo>
                <a:lnTo>
                  <a:pt x="273697" y="208279"/>
                </a:lnTo>
                <a:lnTo>
                  <a:pt x="276466" y="201929"/>
                </a:lnTo>
                <a:lnTo>
                  <a:pt x="278955" y="195579"/>
                </a:lnTo>
                <a:lnTo>
                  <a:pt x="281127" y="189229"/>
                </a:lnTo>
                <a:lnTo>
                  <a:pt x="282994" y="182879"/>
                </a:lnTo>
                <a:lnTo>
                  <a:pt x="284543" y="175260"/>
                </a:lnTo>
                <a:lnTo>
                  <a:pt x="284492" y="176529"/>
                </a:lnTo>
                <a:lnTo>
                  <a:pt x="294045" y="176529"/>
                </a:lnTo>
                <a:lnTo>
                  <a:pt x="293827" y="177800"/>
                </a:lnTo>
                <a:lnTo>
                  <a:pt x="292163" y="185420"/>
                </a:lnTo>
                <a:lnTo>
                  <a:pt x="290156" y="191770"/>
                </a:lnTo>
                <a:lnTo>
                  <a:pt x="287807" y="199389"/>
                </a:lnTo>
                <a:lnTo>
                  <a:pt x="285153" y="205739"/>
                </a:lnTo>
                <a:lnTo>
                  <a:pt x="282168" y="212089"/>
                </a:lnTo>
                <a:lnTo>
                  <a:pt x="280857" y="214629"/>
                </a:lnTo>
                <a:close/>
              </a:path>
              <a:path w="297179" h="295910">
                <a:moveTo>
                  <a:pt x="26918" y="214629"/>
                </a:moveTo>
                <a:lnTo>
                  <a:pt x="26339" y="214629"/>
                </a:lnTo>
                <a:lnTo>
                  <a:pt x="26225" y="213360"/>
                </a:lnTo>
                <a:lnTo>
                  <a:pt x="26918" y="214629"/>
                </a:lnTo>
                <a:close/>
              </a:path>
              <a:path w="297179" h="295910">
                <a:moveTo>
                  <a:pt x="274538" y="226060"/>
                </a:moveTo>
                <a:lnTo>
                  <a:pt x="263550" y="226060"/>
                </a:lnTo>
                <a:lnTo>
                  <a:pt x="267296" y="219710"/>
                </a:lnTo>
                <a:lnTo>
                  <a:pt x="270636" y="213360"/>
                </a:lnTo>
                <a:lnTo>
                  <a:pt x="270522" y="214629"/>
                </a:lnTo>
                <a:lnTo>
                  <a:pt x="280857" y="214629"/>
                </a:lnTo>
                <a:lnTo>
                  <a:pt x="278892" y="218439"/>
                </a:lnTo>
                <a:lnTo>
                  <a:pt x="275310" y="224789"/>
                </a:lnTo>
                <a:lnTo>
                  <a:pt x="274538" y="226060"/>
                </a:lnTo>
                <a:close/>
              </a:path>
              <a:path w="297179" h="295910">
                <a:moveTo>
                  <a:pt x="33985" y="226060"/>
                </a:moveTo>
                <a:lnTo>
                  <a:pt x="33312" y="226060"/>
                </a:lnTo>
                <a:lnTo>
                  <a:pt x="33185" y="224789"/>
                </a:lnTo>
                <a:lnTo>
                  <a:pt x="33985" y="226060"/>
                </a:lnTo>
                <a:close/>
              </a:path>
              <a:path w="297179" h="295910">
                <a:moveTo>
                  <a:pt x="199351" y="287020"/>
                </a:moveTo>
                <a:lnTo>
                  <a:pt x="155460" y="287020"/>
                </a:lnTo>
                <a:lnTo>
                  <a:pt x="162763" y="285750"/>
                </a:lnTo>
                <a:lnTo>
                  <a:pt x="169468" y="285750"/>
                </a:lnTo>
                <a:lnTo>
                  <a:pt x="176542" y="284479"/>
                </a:lnTo>
                <a:lnTo>
                  <a:pt x="176314" y="284479"/>
                </a:lnTo>
                <a:lnTo>
                  <a:pt x="183260" y="281939"/>
                </a:lnTo>
                <a:lnTo>
                  <a:pt x="183032" y="281939"/>
                </a:lnTo>
                <a:lnTo>
                  <a:pt x="189852" y="280670"/>
                </a:lnTo>
                <a:lnTo>
                  <a:pt x="189623" y="280670"/>
                </a:lnTo>
                <a:lnTo>
                  <a:pt x="196303" y="278129"/>
                </a:lnTo>
                <a:lnTo>
                  <a:pt x="196088" y="278129"/>
                </a:lnTo>
                <a:lnTo>
                  <a:pt x="202603" y="275589"/>
                </a:lnTo>
                <a:lnTo>
                  <a:pt x="202387" y="275589"/>
                </a:lnTo>
                <a:lnTo>
                  <a:pt x="208749" y="273050"/>
                </a:lnTo>
                <a:lnTo>
                  <a:pt x="208546" y="273050"/>
                </a:lnTo>
                <a:lnTo>
                  <a:pt x="214744" y="270510"/>
                </a:lnTo>
                <a:lnTo>
                  <a:pt x="214541" y="270510"/>
                </a:lnTo>
                <a:lnTo>
                  <a:pt x="220560" y="266700"/>
                </a:lnTo>
                <a:lnTo>
                  <a:pt x="220357" y="266700"/>
                </a:lnTo>
                <a:lnTo>
                  <a:pt x="226186" y="262889"/>
                </a:lnTo>
                <a:lnTo>
                  <a:pt x="225996" y="262889"/>
                </a:lnTo>
                <a:lnTo>
                  <a:pt x="231635" y="259079"/>
                </a:lnTo>
                <a:lnTo>
                  <a:pt x="231444" y="259079"/>
                </a:lnTo>
                <a:lnTo>
                  <a:pt x="236880" y="255270"/>
                </a:lnTo>
                <a:lnTo>
                  <a:pt x="236702" y="255270"/>
                </a:lnTo>
                <a:lnTo>
                  <a:pt x="241909" y="250189"/>
                </a:lnTo>
                <a:lnTo>
                  <a:pt x="241744" y="250189"/>
                </a:lnTo>
                <a:lnTo>
                  <a:pt x="246735" y="246379"/>
                </a:lnTo>
                <a:lnTo>
                  <a:pt x="246570" y="246379"/>
                </a:lnTo>
                <a:lnTo>
                  <a:pt x="251332" y="241300"/>
                </a:lnTo>
                <a:lnTo>
                  <a:pt x="251180" y="241300"/>
                </a:lnTo>
                <a:lnTo>
                  <a:pt x="255689" y="236220"/>
                </a:lnTo>
                <a:lnTo>
                  <a:pt x="255549" y="236220"/>
                </a:lnTo>
                <a:lnTo>
                  <a:pt x="259816" y="231139"/>
                </a:lnTo>
                <a:lnTo>
                  <a:pt x="259676" y="231139"/>
                </a:lnTo>
                <a:lnTo>
                  <a:pt x="263677" y="224789"/>
                </a:lnTo>
                <a:lnTo>
                  <a:pt x="263550" y="226060"/>
                </a:lnTo>
                <a:lnTo>
                  <a:pt x="274538" y="226060"/>
                </a:lnTo>
                <a:lnTo>
                  <a:pt x="271449" y="231139"/>
                </a:lnTo>
                <a:lnTo>
                  <a:pt x="267309" y="236220"/>
                </a:lnTo>
                <a:lnTo>
                  <a:pt x="262890" y="242570"/>
                </a:lnTo>
                <a:lnTo>
                  <a:pt x="225501" y="274320"/>
                </a:lnTo>
                <a:lnTo>
                  <a:pt x="212674" y="281939"/>
                </a:lnTo>
                <a:lnTo>
                  <a:pt x="199351" y="287020"/>
                </a:lnTo>
                <a:close/>
              </a:path>
              <a:path w="297179" h="295910">
                <a:moveTo>
                  <a:pt x="134340" y="285750"/>
                </a:moveTo>
                <a:lnTo>
                  <a:pt x="127393" y="285750"/>
                </a:lnTo>
                <a:lnTo>
                  <a:pt x="127152" y="284479"/>
                </a:lnTo>
                <a:lnTo>
                  <a:pt x="134340" y="285750"/>
                </a:lnTo>
                <a:close/>
              </a:path>
              <a:path w="297179" h="295910">
                <a:moveTo>
                  <a:pt x="169468" y="285750"/>
                </a:moveTo>
                <a:lnTo>
                  <a:pt x="162521" y="285750"/>
                </a:lnTo>
                <a:lnTo>
                  <a:pt x="169710" y="284479"/>
                </a:lnTo>
                <a:lnTo>
                  <a:pt x="169468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215312" y="432435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215312" y="418306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9799637" y="4183062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007475" y="4181475"/>
            <a:ext cx="0" cy="142875"/>
          </a:xfrm>
          <a:custGeom>
            <a:avLst/>
            <a:gdLst/>
            <a:ahLst/>
            <a:cxnLst/>
            <a:rect l="l" t="t" r="r" b="b"/>
            <a:pathLst>
              <a:path w="0" h="142875">
                <a:moveTo>
                  <a:pt x="0" y="0"/>
                </a:moveTo>
                <a:lnTo>
                  <a:pt x="0" y="14287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 txBox="1"/>
          <p:nvPr/>
        </p:nvSpPr>
        <p:spPr>
          <a:xfrm>
            <a:off x="9724390" y="433038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9007475" y="4324350"/>
            <a:ext cx="792480" cy="0"/>
          </a:xfrm>
          <a:custGeom>
            <a:avLst/>
            <a:gdLst/>
            <a:ahLst/>
            <a:cxnLst/>
            <a:rect l="l" t="t" r="r" b="b"/>
            <a:pathLst>
              <a:path w="792479" h="0">
                <a:moveTo>
                  <a:pt x="0" y="0"/>
                </a:moveTo>
                <a:lnTo>
                  <a:pt x="79216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 txBox="1"/>
          <p:nvPr/>
        </p:nvSpPr>
        <p:spPr>
          <a:xfrm>
            <a:off x="8509952" y="431768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C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69" name="object 169"/>
          <p:cNvSpPr/>
          <p:nvPr/>
        </p:nvSpPr>
        <p:spPr>
          <a:xfrm>
            <a:off x="8562975" y="422592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9426575" y="4225925"/>
            <a:ext cx="25400" cy="71755"/>
          </a:xfrm>
          <a:custGeom>
            <a:avLst/>
            <a:gdLst/>
            <a:ahLst/>
            <a:cxnLst/>
            <a:rect l="l" t="t" r="r" b="b"/>
            <a:pathLst>
              <a:path w="25400" h="71754">
                <a:moveTo>
                  <a:pt x="25400" y="71437"/>
                </a:moveTo>
                <a:lnTo>
                  <a:pt x="25400" y="0"/>
                </a:lnTo>
                <a:lnTo>
                  <a:pt x="0" y="0"/>
                </a:lnTo>
                <a:lnTo>
                  <a:pt x="0" y="71437"/>
                </a:lnTo>
                <a:lnTo>
                  <a:pt x="25400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 txBox="1"/>
          <p:nvPr/>
        </p:nvSpPr>
        <p:spPr>
          <a:xfrm>
            <a:off x="9373552" y="431768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D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8149590" y="433038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3678237" y="2530475"/>
            <a:ext cx="849630" cy="114300"/>
          </a:xfrm>
          <a:custGeom>
            <a:avLst/>
            <a:gdLst/>
            <a:ahLst/>
            <a:cxnLst/>
            <a:rect l="l" t="t" r="r" b="b"/>
            <a:pathLst>
              <a:path w="84962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849629" h="114300">
                <a:moveTo>
                  <a:pt x="792162" y="114300"/>
                </a:moveTo>
                <a:lnTo>
                  <a:pt x="769918" y="109808"/>
                </a:lnTo>
                <a:lnTo>
                  <a:pt x="751752" y="97559"/>
                </a:lnTo>
                <a:lnTo>
                  <a:pt x="739504" y="79393"/>
                </a:lnTo>
                <a:lnTo>
                  <a:pt x="735012" y="57150"/>
                </a:lnTo>
                <a:lnTo>
                  <a:pt x="739504" y="34906"/>
                </a:lnTo>
                <a:lnTo>
                  <a:pt x="751752" y="16740"/>
                </a:lnTo>
                <a:lnTo>
                  <a:pt x="769918" y="4491"/>
                </a:lnTo>
                <a:lnTo>
                  <a:pt x="792162" y="0"/>
                </a:lnTo>
                <a:lnTo>
                  <a:pt x="814406" y="4491"/>
                </a:lnTo>
                <a:lnTo>
                  <a:pt x="832572" y="16740"/>
                </a:lnTo>
                <a:lnTo>
                  <a:pt x="844820" y="34906"/>
                </a:lnTo>
                <a:lnTo>
                  <a:pt x="845465" y="38100"/>
                </a:lnTo>
                <a:lnTo>
                  <a:pt x="792162" y="38100"/>
                </a:lnTo>
                <a:lnTo>
                  <a:pt x="792162" y="76200"/>
                </a:lnTo>
                <a:lnTo>
                  <a:pt x="845465" y="76200"/>
                </a:lnTo>
                <a:lnTo>
                  <a:pt x="844820" y="79393"/>
                </a:lnTo>
                <a:lnTo>
                  <a:pt x="832572" y="97559"/>
                </a:lnTo>
                <a:lnTo>
                  <a:pt x="814406" y="109808"/>
                </a:lnTo>
                <a:lnTo>
                  <a:pt x="792162" y="114300"/>
                </a:lnTo>
                <a:close/>
              </a:path>
              <a:path w="849629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849629" h="114300">
                <a:moveTo>
                  <a:pt x="738859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738859" y="38100"/>
                </a:lnTo>
                <a:lnTo>
                  <a:pt x="735012" y="57150"/>
                </a:lnTo>
                <a:lnTo>
                  <a:pt x="738859" y="76200"/>
                </a:lnTo>
                <a:close/>
              </a:path>
              <a:path w="849629" h="114300">
                <a:moveTo>
                  <a:pt x="845465" y="76200"/>
                </a:moveTo>
                <a:lnTo>
                  <a:pt x="792162" y="76200"/>
                </a:lnTo>
                <a:lnTo>
                  <a:pt x="792162" y="38100"/>
                </a:lnTo>
                <a:lnTo>
                  <a:pt x="845465" y="38100"/>
                </a:lnTo>
                <a:lnTo>
                  <a:pt x="849312" y="57150"/>
                </a:lnTo>
                <a:lnTo>
                  <a:pt x="845465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 txBox="1"/>
          <p:nvPr/>
        </p:nvSpPr>
        <p:spPr>
          <a:xfrm>
            <a:off x="3493452" y="23933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4111625" y="3683000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88950" h="114300">
                <a:moveTo>
                  <a:pt x="431800" y="114300"/>
                </a:moveTo>
                <a:lnTo>
                  <a:pt x="409556" y="109808"/>
                </a:lnTo>
                <a:lnTo>
                  <a:pt x="391390" y="97559"/>
                </a:lnTo>
                <a:lnTo>
                  <a:pt x="379141" y="79393"/>
                </a:lnTo>
                <a:lnTo>
                  <a:pt x="374650" y="57150"/>
                </a:lnTo>
                <a:lnTo>
                  <a:pt x="379141" y="34906"/>
                </a:lnTo>
                <a:lnTo>
                  <a:pt x="391390" y="16740"/>
                </a:lnTo>
                <a:lnTo>
                  <a:pt x="409556" y="4491"/>
                </a:lnTo>
                <a:lnTo>
                  <a:pt x="431800" y="0"/>
                </a:lnTo>
                <a:lnTo>
                  <a:pt x="454043" y="4491"/>
                </a:lnTo>
                <a:lnTo>
                  <a:pt x="472209" y="16740"/>
                </a:lnTo>
                <a:lnTo>
                  <a:pt x="484458" y="34906"/>
                </a:lnTo>
                <a:lnTo>
                  <a:pt x="485103" y="38100"/>
                </a:lnTo>
                <a:lnTo>
                  <a:pt x="431800" y="38100"/>
                </a:lnTo>
                <a:lnTo>
                  <a:pt x="431800" y="76200"/>
                </a:lnTo>
                <a:lnTo>
                  <a:pt x="485103" y="76200"/>
                </a:lnTo>
                <a:lnTo>
                  <a:pt x="484458" y="79393"/>
                </a:lnTo>
                <a:lnTo>
                  <a:pt x="472209" y="97559"/>
                </a:lnTo>
                <a:lnTo>
                  <a:pt x="454043" y="109808"/>
                </a:lnTo>
                <a:lnTo>
                  <a:pt x="431800" y="114300"/>
                </a:lnTo>
                <a:close/>
              </a:path>
              <a:path w="488950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88950" h="114300">
                <a:moveTo>
                  <a:pt x="378496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378496" y="38100"/>
                </a:lnTo>
                <a:lnTo>
                  <a:pt x="374650" y="57150"/>
                </a:lnTo>
                <a:lnTo>
                  <a:pt x="378496" y="76200"/>
                </a:lnTo>
                <a:close/>
              </a:path>
              <a:path w="488950" h="114300">
                <a:moveTo>
                  <a:pt x="485103" y="76200"/>
                </a:moveTo>
                <a:lnTo>
                  <a:pt x="431800" y="76200"/>
                </a:lnTo>
                <a:lnTo>
                  <a:pt x="431800" y="38100"/>
                </a:lnTo>
                <a:lnTo>
                  <a:pt x="485103" y="38100"/>
                </a:lnTo>
                <a:lnTo>
                  <a:pt x="488950" y="57150"/>
                </a:lnTo>
                <a:lnTo>
                  <a:pt x="485103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 txBox="1"/>
          <p:nvPr/>
        </p:nvSpPr>
        <p:spPr>
          <a:xfrm>
            <a:off x="3901440" y="3071495"/>
            <a:ext cx="1148080" cy="77406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56845">
              <a:lnSpc>
                <a:spcPct val="100000"/>
              </a:lnSpc>
              <a:spcBef>
                <a:spcPts val="885"/>
              </a:spcBef>
              <a:tabLst>
                <a:tab pos="577215" algn="l"/>
                <a:tab pos="1020444" algn="l"/>
              </a:tabLst>
            </a:pPr>
            <a:r>
              <a:rPr dirty="0" baseline="1543" sz="2700">
                <a:latin typeface="黑体"/>
                <a:cs typeface="黑体"/>
              </a:rPr>
              <a:t>C	</a:t>
            </a:r>
            <a:r>
              <a:rPr dirty="0" sz="1800">
                <a:latin typeface="黑体"/>
                <a:cs typeface="黑体"/>
              </a:rPr>
              <a:t>O	</a:t>
            </a:r>
            <a:r>
              <a:rPr dirty="0" baseline="1543" sz="2700">
                <a:latin typeface="黑体"/>
                <a:cs typeface="黑体"/>
              </a:rPr>
              <a:t>D</a:t>
            </a:r>
            <a:endParaRPr baseline="1543" sz="27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557712" y="5915025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488950" h="114300">
                <a:moveTo>
                  <a:pt x="298450" y="114300"/>
                </a:moveTo>
                <a:lnTo>
                  <a:pt x="393700" y="57150"/>
                </a:lnTo>
                <a:lnTo>
                  <a:pt x="298450" y="0"/>
                </a:lnTo>
                <a:lnTo>
                  <a:pt x="425450" y="38100"/>
                </a:lnTo>
                <a:lnTo>
                  <a:pt x="417512" y="38100"/>
                </a:lnTo>
                <a:lnTo>
                  <a:pt x="417512" y="76200"/>
                </a:lnTo>
                <a:lnTo>
                  <a:pt x="425450" y="76200"/>
                </a:lnTo>
                <a:lnTo>
                  <a:pt x="298450" y="114300"/>
                </a:lnTo>
                <a:close/>
              </a:path>
              <a:path w="488950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488950" h="114300">
                <a:moveTo>
                  <a:pt x="361950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361950" y="38100"/>
                </a:lnTo>
                <a:lnTo>
                  <a:pt x="393700" y="57150"/>
                </a:lnTo>
                <a:lnTo>
                  <a:pt x="361950" y="76200"/>
                </a:lnTo>
                <a:close/>
              </a:path>
              <a:path w="488950" h="114300">
                <a:moveTo>
                  <a:pt x="425450" y="76200"/>
                </a:moveTo>
                <a:lnTo>
                  <a:pt x="417512" y="76200"/>
                </a:lnTo>
                <a:lnTo>
                  <a:pt x="417512" y="38100"/>
                </a:lnTo>
                <a:lnTo>
                  <a:pt x="425450" y="38100"/>
                </a:lnTo>
                <a:lnTo>
                  <a:pt x="488950" y="57150"/>
                </a:lnTo>
                <a:lnTo>
                  <a:pt x="425450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 txBox="1"/>
          <p:nvPr/>
        </p:nvSpPr>
        <p:spPr>
          <a:xfrm>
            <a:off x="5125402" y="5278120"/>
            <a:ext cx="274955" cy="79946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985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9" name="object 179"/>
          <p:cNvSpPr/>
          <p:nvPr/>
        </p:nvSpPr>
        <p:spPr>
          <a:xfrm>
            <a:off x="8575675" y="5843587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88950" h="114300">
                <a:moveTo>
                  <a:pt x="431800" y="114300"/>
                </a:moveTo>
                <a:lnTo>
                  <a:pt x="409556" y="109808"/>
                </a:lnTo>
                <a:lnTo>
                  <a:pt x="391390" y="97559"/>
                </a:lnTo>
                <a:lnTo>
                  <a:pt x="379141" y="79393"/>
                </a:lnTo>
                <a:lnTo>
                  <a:pt x="374650" y="57150"/>
                </a:lnTo>
                <a:lnTo>
                  <a:pt x="379141" y="34906"/>
                </a:lnTo>
                <a:lnTo>
                  <a:pt x="391390" y="16740"/>
                </a:lnTo>
                <a:lnTo>
                  <a:pt x="409556" y="4491"/>
                </a:lnTo>
                <a:lnTo>
                  <a:pt x="431800" y="0"/>
                </a:lnTo>
                <a:lnTo>
                  <a:pt x="454043" y="4491"/>
                </a:lnTo>
                <a:lnTo>
                  <a:pt x="472209" y="16740"/>
                </a:lnTo>
                <a:lnTo>
                  <a:pt x="484458" y="34906"/>
                </a:lnTo>
                <a:lnTo>
                  <a:pt x="485103" y="38100"/>
                </a:lnTo>
                <a:lnTo>
                  <a:pt x="431800" y="38100"/>
                </a:lnTo>
                <a:lnTo>
                  <a:pt x="431800" y="76200"/>
                </a:lnTo>
                <a:lnTo>
                  <a:pt x="485103" y="76200"/>
                </a:lnTo>
                <a:lnTo>
                  <a:pt x="484458" y="79393"/>
                </a:lnTo>
                <a:lnTo>
                  <a:pt x="472209" y="97559"/>
                </a:lnTo>
                <a:lnTo>
                  <a:pt x="454043" y="109808"/>
                </a:lnTo>
                <a:lnTo>
                  <a:pt x="431800" y="114300"/>
                </a:lnTo>
                <a:close/>
              </a:path>
              <a:path w="488950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88950" h="114300">
                <a:moveTo>
                  <a:pt x="378496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378496" y="38100"/>
                </a:lnTo>
                <a:lnTo>
                  <a:pt x="374650" y="57150"/>
                </a:lnTo>
                <a:lnTo>
                  <a:pt x="378496" y="76200"/>
                </a:lnTo>
                <a:close/>
              </a:path>
              <a:path w="488950" h="114300">
                <a:moveTo>
                  <a:pt x="485103" y="76200"/>
                </a:moveTo>
                <a:lnTo>
                  <a:pt x="431800" y="76200"/>
                </a:lnTo>
                <a:lnTo>
                  <a:pt x="431800" y="38100"/>
                </a:lnTo>
                <a:lnTo>
                  <a:pt x="485103" y="38100"/>
                </a:lnTo>
                <a:lnTo>
                  <a:pt x="488950" y="57150"/>
                </a:lnTo>
                <a:lnTo>
                  <a:pt x="485103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/>
          <p:nvPr/>
        </p:nvSpPr>
        <p:spPr>
          <a:xfrm>
            <a:off x="8389302" y="5232082"/>
            <a:ext cx="271780" cy="77406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885"/>
              </a:spcBef>
            </a:pPr>
            <a:r>
              <a:rPr dirty="0" sz="1800">
                <a:latin typeface="黑体"/>
                <a:cs typeface="黑体"/>
              </a:rPr>
              <a:t>C</a:t>
            </a:r>
            <a:endParaRPr sz="1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1" name="object 181"/>
          <p:cNvSpPr/>
          <p:nvPr/>
        </p:nvSpPr>
        <p:spPr>
          <a:xfrm>
            <a:off x="9021762" y="3754437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488950" h="114300">
                <a:moveTo>
                  <a:pt x="298450" y="114300"/>
                </a:moveTo>
                <a:lnTo>
                  <a:pt x="393700" y="57150"/>
                </a:lnTo>
                <a:lnTo>
                  <a:pt x="298450" y="0"/>
                </a:lnTo>
                <a:lnTo>
                  <a:pt x="425450" y="38100"/>
                </a:lnTo>
                <a:lnTo>
                  <a:pt x="417512" y="38100"/>
                </a:lnTo>
                <a:lnTo>
                  <a:pt x="417512" y="76200"/>
                </a:lnTo>
                <a:lnTo>
                  <a:pt x="425450" y="76200"/>
                </a:lnTo>
                <a:lnTo>
                  <a:pt x="298450" y="114300"/>
                </a:lnTo>
                <a:close/>
              </a:path>
              <a:path w="488950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488950" h="114300">
                <a:moveTo>
                  <a:pt x="361950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361950" y="38100"/>
                </a:lnTo>
                <a:lnTo>
                  <a:pt x="393700" y="57150"/>
                </a:lnTo>
                <a:lnTo>
                  <a:pt x="361950" y="76200"/>
                </a:lnTo>
                <a:close/>
              </a:path>
              <a:path w="488950" h="114300">
                <a:moveTo>
                  <a:pt x="425450" y="76200"/>
                </a:moveTo>
                <a:lnTo>
                  <a:pt x="417512" y="76200"/>
                </a:lnTo>
                <a:lnTo>
                  <a:pt x="417512" y="38100"/>
                </a:lnTo>
                <a:lnTo>
                  <a:pt x="425450" y="38100"/>
                </a:lnTo>
                <a:lnTo>
                  <a:pt x="488950" y="57150"/>
                </a:lnTo>
                <a:lnTo>
                  <a:pt x="425450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 txBox="1"/>
          <p:nvPr/>
        </p:nvSpPr>
        <p:spPr>
          <a:xfrm>
            <a:off x="9518015" y="3617277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3" name="object 183"/>
          <p:cNvSpPr/>
          <p:nvPr/>
        </p:nvSpPr>
        <p:spPr>
          <a:xfrm>
            <a:off x="8950325" y="2530475"/>
            <a:ext cx="849630" cy="114300"/>
          </a:xfrm>
          <a:custGeom>
            <a:avLst/>
            <a:gdLst/>
            <a:ahLst/>
            <a:cxnLst/>
            <a:rect l="l" t="t" r="r" b="b"/>
            <a:pathLst>
              <a:path w="849629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849629" h="114300">
                <a:moveTo>
                  <a:pt x="658812" y="114300"/>
                </a:moveTo>
                <a:lnTo>
                  <a:pt x="754062" y="57150"/>
                </a:lnTo>
                <a:lnTo>
                  <a:pt x="658812" y="0"/>
                </a:lnTo>
                <a:lnTo>
                  <a:pt x="785812" y="38100"/>
                </a:lnTo>
                <a:lnTo>
                  <a:pt x="777875" y="38100"/>
                </a:lnTo>
                <a:lnTo>
                  <a:pt x="777875" y="76200"/>
                </a:lnTo>
                <a:lnTo>
                  <a:pt x="785812" y="76200"/>
                </a:lnTo>
                <a:lnTo>
                  <a:pt x="658812" y="114300"/>
                </a:lnTo>
                <a:close/>
              </a:path>
              <a:path w="849629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849629" h="114300">
                <a:moveTo>
                  <a:pt x="722312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722312" y="38100"/>
                </a:lnTo>
                <a:lnTo>
                  <a:pt x="754062" y="57150"/>
                </a:lnTo>
                <a:lnTo>
                  <a:pt x="722312" y="76200"/>
                </a:lnTo>
                <a:close/>
              </a:path>
              <a:path w="849629" h="114300">
                <a:moveTo>
                  <a:pt x="785812" y="76200"/>
                </a:moveTo>
                <a:lnTo>
                  <a:pt x="777875" y="76200"/>
                </a:lnTo>
                <a:lnTo>
                  <a:pt x="777875" y="38100"/>
                </a:lnTo>
                <a:lnTo>
                  <a:pt x="785812" y="38100"/>
                </a:lnTo>
                <a:lnTo>
                  <a:pt x="849312" y="57150"/>
                </a:lnTo>
                <a:lnTo>
                  <a:pt x="785812" y="7620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 txBox="1"/>
          <p:nvPr/>
        </p:nvSpPr>
        <p:spPr>
          <a:xfrm>
            <a:off x="9806940" y="2393315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660066"/>
                </a:solidFill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5" name="object 185"/>
          <p:cNvSpPr/>
          <p:nvPr/>
        </p:nvSpPr>
        <p:spPr>
          <a:xfrm>
            <a:off x="3694112" y="2819400"/>
            <a:ext cx="849630" cy="114300"/>
          </a:xfrm>
          <a:custGeom>
            <a:avLst/>
            <a:gdLst/>
            <a:ahLst/>
            <a:cxnLst/>
            <a:rect l="l" t="t" r="r" b="b"/>
            <a:pathLst>
              <a:path w="849629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849629" h="114300">
                <a:moveTo>
                  <a:pt x="658812" y="114300"/>
                </a:moveTo>
                <a:lnTo>
                  <a:pt x="754062" y="57150"/>
                </a:lnTo>
                <a:lnTo>
                  <a:pt x="658812" y="0"/>
                </a:lnTo>
                <a:lnTo>
                  <a:pt x="785812" y="38100"/>
                </a:lnTo>
                <a:lnTo>
                  <a:pt x="777875" y="38100"/>
                </a:lnTo>
                <a:lnTo>
                  <a:pt x="777875" y="76200"/>
                </a:lnTo>
                <a:lnTo>
                  <a:pt x="785812" y="76200"/>
                </a:lnTo>
                <a:lnTo>
                  <a:pt x="658812" y="114300"/>
                </a:lnTo>
                <a:close/>
              </a:path>
              <a:path w="849629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849629" h="114300">
                <a:moveTo>
                  <a:pt x="722312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722312" y="38100"/>
                </a:lnTo>
                <a:lnTo>
                  <a:pt x="754062" y="57150"/>
                </a:lnTo>
                <a:lnTo>
                  <a:pt x="722312" y="76200"/>
                </a:lnTo>
                <a:close/>
              </a:path>
              <a:path w="849629" h="114300">
                <a:moveTo>
                  <a:pt x="785812" y="76200"/>
                </a:moveTo>
                <a:lnTo>
                  <a:pt x="777875" y="76200"/>
                </a:lnTo>
                <a:lnTo>
                  <a:pt x="777875" y="38100"/>
                </a:lnTo>
                <a:lnTo>
                  <a:pt x="785812" y="38100"/>
                </a:lnTo>
                <a:lnTo>
                  <a:pt x="849312" y="57150"/>
                </a:lnTo>
                <a:lnTo>
                  <a:pt x="785812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 txBox="1"/>
          <p:nvPr/>
        </p:nvSpPr>
        <p:spPr>
          <a:xfrm>
            <a:off x="4549140" y="260921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4054475" y="3971925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488950" h="114300">
                <a:moveTo>
                  <a:pt x="298450" y="114300"/>
                </a:moveTo>
                <a:lnTo>
                  <a:pt x="393700" y="57150"/>
                </a:lnTo>
                <a:lnTo>
                  <a:pt x="298450" y="0"/>
                </a:lnTo>
                <a:lnTo>
                  <a:pt x="425450" y="38100"/>
                </a:lnTo>
                <a:lnTo>
                  <a:pt x="417512" y="38100"/>
                </a:lnTo>
                <a:lnTo>
                  <a:pt x="417512" y="76200"/>
                </a:lnTo>
                <a:lnTo>
                  <a:pt x="425450" y="76200"/>
                </a:lnTo>
                <a:lnTo>
                  <a:pt x="298450" y="114300"/>
                </a:lnTo>
                <a:close/>
              </a:path>
              <a:path w="488950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488950" h="114300">
                <a:moveTo>
                  <a:pt x="361950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361950" y="38100"/>
                </a:lnTo>
                <a:lnTo>
                  <a:pt x="393700" y="57150"/>
                </a:lnTo>
                <a:lnTo>
                  <a:pt x="361950" y="76200"/>
                </a:lnTo>
                <a:close/>
              </a:path>
              <a:path w="488950" h="114300">
                <a:moveTo>
                  <a:pt x="425450" y="76200"/>
                </a:moveTo>
                <a:lnTo>
                  <a:pt x="417512" y="76200"/>
                </a:lnTo>
                <a:lnTo>
                  <a:pt x="417512" y="38100"/>
                </a:lnTo>
                <a:lnTo>
                  <a:pt x="425450" y="38100"/>
                </a:lnTo>
                <a:lnTo>
                  <a:pt x="488950" y="57150"/>
                </a:lnTo>
                <a:lnTo>
                  <a:pt x="4254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 txBox="1"/>
          <p:nvPr/>
        </p:nvSpPr>
        <p:spPr>
          <a:xfrm>
            <a:off x="4585652" y="3755390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4543425" y="6130925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88950" h="114300">
                <a:moveTo>
                  <a:pt x="431800" y="114300"/>
                </a:moveTo>
                <a:lnTo>
                  <a:pt x="409556" y="109808"/>
                </a:lnTo>
                <a:lnTo>
                  <a:pt x="391390" y="97559"/>
                </a:lnTo>
                <a:lnTo>
                  <a:pt x="379141" y="79393"/>
                </a:lnTo>
                <a:lnTo>
                  <a:pt x="374650" y="57150"/>
                </a:lnTo>
                <a:lnTo>
                  <a:pt x="379141" y="34906"/>
                </a:lnTo>
                <a:lnTo>
                  <a:pt x="391390" y="16740"/>
                </a:lnTo>
                <a:lnTo>
                  <a:pt x="409556" y="4491"/>
                </a:lnTo>
                <a:lnTo>
                  <a:pt x="431800" y="0"/>
                </a:lnTo>
                <a:lnTo>
                  <a:pt x="454043" y="4491"/>
                </a:lnTo>
                <a:lnTo>
                  <a:pt x="472209" y="16740"/>
                </a:lnTo>
                <a:lnTo>
                  <a:pt x="484458" y="34906"/>
                </a:lnTo>
                <a:lnTo>
                  <a:pt x="485103" y="38100"/>
                </a:lnTo>
                <a:lnTo>
                  <a:pt x="431800" y="38100"/>
                </a:lnTo>
                <a:lnTo>
                  <a:pt x="431800" y="76200"/>
                </a:lnTo>
                <a:lnTo>
                  <a:pt x="485103" y="76200"/>
                </a:lnTo>
                <a:lnTo>
                  <a:pt x="484458" y="79393"/>
                </a:lnTo>
                <a:lnTo>
                  <a:pt x="472209" y="97559"/>
                </a:lnTo>
                <a:lnTo>
                  <a:pt x="454043" y="109808"/>
                </a:lnTo>
                <a:lnTo>
                  <a:pt x="431800" y="114300"/>
                </a:lnTo>
                <a:close/>
              </a:path>
              <a:path w="488950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88950" h="114300">
                <a:moveTo>
                  <a:pt x="378496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378496" y="38100"/>
                </a:lnTo>
                <a:lnTo>
                  <a:pt x="374650" y="57150"/>
                </a:lnTo>
                <a:lnTo>
                  <a:pt x="378496" y="76200"/>
                </a:lnTo>
                <a:close/>
              </a:path>
              <a:path w="488950" h="114300">
                <a:moveTo>
                  <a:pt x="485103" y="76200"/>
                </a:moveTo>
                <a:lnTo>
                  <a:pt x="431800" y="76200"/>
                </a:lnTo>
                <a:lnTo>
                  <a:pt x="431800" y="38100"/>
                </a:lnTo>
                <a:lnTo>
                  <a:pt x="485103" y="38100"/>
                </a:lnTo>
                <a:lnTo>
                  <a:pt x="488950" y="57150"/>
                </a:lnTo>
                <a:lnTo>
                  <a:pt x="48510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 txBox="1"/>
          <p:nvPr/>
        </p:nvSpPr>
        <p:spPr>
          <a:xfrm>
            <a:off x="4406265" y="5922327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8518525" y="6132512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57150" y="114300"/>
                </a:moveTo>
                <a:lnTo>
                  <a:pt x="34906" y="109808"/>
                </a:lnTo>
                <a:lnTo>
                  <a:pt x="16740" y="97559"/>
                </a:lnTo>
                <a:lnTo>
                  <a:pt x="4491" y="79393"/>
                </a:lnTo>
                <a:lnTo>
                  <a:pt x="0" y="57150"/>
                </a:lnTo>
                <a:lnTo>
                  <a:pt x="4491" y="34906"/>
                </a:lnTo>
                <a:lnTo>
                  <a:pt x="16740" y="16740"/>
                </a:lnTo>
                <a:lnTo>
                  <a:pt x="34906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488950" h="114300">
                <a:moveTo>
                  <a:pt x="298450" y="114300"/>
                </a:moveTo>
                <a:lnTo>
                  <a:pt x="393700" y="57150"/>
                </a:lnTo>
                <a:lnTo>
                  <a:pt x="298450" y="0"/>
                </a:lnTo>
                <a:lnTo>
                  <a:pt x="425450" y="38100"/>
                </a:lnTo>
                <a:lnTo>
                  <a:pt x="417512" y="38100"/>
                </a:lnTo>
                <a:lnTo>
                  <a:pt x="417512" y="76200"/>
                </a:lnTo>
                <a:lnTo>
                  <a:pt x="425450" y="76200"/>
                </a:lnTo>
                <a:lnTo>
                  <a:pt x="298450" y="114300"/>
                </a:lnTo>
                <a:close/>
              </a:path>
              <a:path w="488950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488950" h="114300">
                <a:moveTo>
                  <a:pt x="361950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361950" y="38100"/>
                </a:lnTo>
                <a:lnTo>
                  <a:pt x="393700" y="57150"/>
                </a:lnTo>
                <a:lnTo>
                  <a:pt x="361950" y="76200"/>
                </a:lnTo>
                <a:close/>
              </a:path>
              <a:path w="488950" h="114300">
                <a:moveTo>
                  <a:pt x="425450" y="76200"/>
                </a:moveTo>
                <a:lnTo>
                  <a:pt x="417512" y="76200"/>
                </a:lnTo>
                <a:lnTo>
                  <a:pt x="417512" y="38100"/>
                </a:lnTo>
                <a:lnTo>
                  <a:pt x="425450" y="38100"/>
                </a:lnTo>
                <a:lnTo>
                  <a:pt x="488950" y="57150"/>
                </a:lnTo>
                <a:lnTo>
                  <a:pt x="4254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 txBox="1"/>
          <p:nvPr/>
        </p:nvSpPr>
        <p:spPr>
          <a:xfrm>
            <a:off x="8978265" y="5922327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3" name="object 193"/>
          <p:cNvSpPr/>
          <p:nvPr/>
        </p:nvSpPr>
        <p:spPr>
          <a:xfrm>
            <a:off x="9007475" y="3970337"/>
            <a:ext cx="488950" cy="114300"/>
          </a:xfrm>
          <a:custGeom>
            <a:avLst/>
            <a:gdLst/>
            <a:ahLst/>
            <a:cxnLst/>
            <a:rect l="l" t="t" r="r" b="b"/>
            <a:pathLst>
              <a:path w="488950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88950" h="114300">
                <a:moveTo>
                  <a:pt x="431800" y="114300"/>
                </a:moveTo>
                <a:lnTo>
                  <a:pt x="409556" y="109808"/>
                </a:lnTo>
                <a:lnTo>
                  <a:pt x="391390" y="97559"/>
                </a:lnTo>
                <a:lnTo>
                  <a:pt x="379141" y="79393"/>
                </a:lnTo>
                <a:lnTo>
                  <a:pt x="374650" y="57150"/>
                </a:lnTo>
                <a:lnTo>
                  <a:pt x="379141" y="34906"/>
                </a:lnTo>
                <a:lnTo>
                  <a:pt x="391390" y="16740"/>
                </a:lnTo>
                <a:lnTo>
                  <a:pt x="409556" y="4491"/>
                </a:lnTo>
                <a:lnTo>
                  <a:pt x="431800" y="0"/>
                </a:lnTo>
                <a:lnTo>
                  <a:pt x="454043" y="4491"/>
                </a:lnTo>
                <a:lnTo>
                  <a:pt x="472209" y="16740"/>
                </a:lnTo>
                <a:lnTo>
                  <a:pt x="484458" y="34906"/>
                </a:lnTo>
                <a:lnTo>
                  <a:pt x="485103" y="38100"/>
                </a:lnTo>
                <a:lnTo>
                  <a:pt x="431800" y="38100"/>
                </a:lnTo>
                <a:lnTo>
                  <a:pt x="431800" y="76200"/>
                </a:lnTo>
                <a:lnTo>
                  <a:pt x="485103" y="76200"/>
                </a:lnTo>
                <a:lnTo>
                  <a:pt x="484458" y="79393"/>
                </a:lnTo>
                <a:lnTo>
                  <a:pt x="472209" y="97559"/>
                </a:lnTo>
                <a:lnTo>
                  <a:pt x="454043" y="109808"/>
                </a:lnTo>
                <a:lnTo>
                  <a:pt x="431800" y="114300"/>
                </a:lnTo>
                <a:close/>
              </a:path>
              <a:path w="488950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88950" h="114300">
                <a:moveTo>
                  <a:pt x="378496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378496" y="38100"/>
                </a:lnTo>
                <a:lnTo>
                  <a:pt x="374650" y="57150"/>
                </a:lnTo>
                <a:lnTo>
                  <a:pt x="378496" y="76200"/>
                </a:lnTo>
                <a:close/>
              </a:path>
              <a:path w="488950" h="114300">
                <a:moveTo>
                  <a:pt x="485103" y="76200"/>
                </a:moveTo>
                <a:lnTo>
                  <a:pt x="431800" y="76200"/>
                </a:lnTo>
                <a:lnTo>
                  <a:pt x="431800" y="38100"/>
                </a:lnTo>
                <a:lnTo>
                  <a:pt x="485103" y="38100"/>
                </a:lnTo>
                <a:lnTo>
                  <a:pt x="488950" y="57150"/>
                </a:lnTo>
                <a:lnTo>
                  <a:pt x="48510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 txBox="1"/>
          <p:nvPr/>
        </p:nvSpPr>
        <p:spPr>
          <a:xfrm>
            <a:off x="8833802" y="3761740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9007475" y="2819400"/>
            <a:ext cx="849630" cy="114300"/>
          </a:xfrm>
          <a:custGeom>
            <a:avLst/>
            <a:gdLst/>
            <a:ahLst/>
            <a:cxnLst/>
            <a:rect l="l" t="t" r="r" b="b"/>
            <a:pathLst>
              <a:path w="84962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849629" h="114300">
                <a:moveTo>
                  <a:pt x="792162" y="114300"/>
                </a:moveTo>
                <a:lnTo>
                  <a:pt x="769918" y="109808"/>
                </a:lnTo>
                <a:lnTo>
                  <a:pt x="751752" y="97559"/>
                </a:lnTo>
                <a:lnTo>
                  <a:pt x="739504" y="79393"/>
                </a:lnTo>
                <a:lnTo>
                  <a:pt x="735012" y="57150"/>
                </a:lnTo>
                <a:lnTo>
                  <a:pt x="739504" y="34906"/>
                </a:lnTo>
                <a:lnTo>
                  <a:pt x="751752" y="16740"/>
                </a:lnTo>
                <a:lnTo>
                  <a:pt x="769918" y="4491"/>
                </a:lnTo>
                <a:lnTo>
                  <a:pt x="792162" y="0"/>
                </a:lnTo>
                <a:lnTo>
                  <a:pt x="814406" y="4491"/>
                </a:lnTo>
                <a:lnTo>
                  <a:pt x="832572" y="16740"/>
                </a:lnTo>
                <a:lnTo>
                  <a:pt x="844820" y="34906"/>
                </a:lnTo>
                <a:lnTo>
                  <a:pt x="845465" y="38100"/>
                </a:lnTo>
                <a:lnTo>
                  <a:pt x="792162" y="38100"/>
                </a:lnTo>
                <a:lnTo>
                  <a:pt x="792162" y="76200"/>
                </a:lnTo>
                <a:lnTo>
                  <a:pt x="845465" y="76200"/>
                </a:lnTo>
                <a:lnTo>
                  <a:pt x="844820" y="79393"/>
                </a:lnTo>
                <a:lnTo>
                  <a:pt x="832572" y="97559"/>
                </a:lnTo>
                <a:lnTo>
                  <a:pt x="814406" y="109808"/>
                </a:lnTo>
                <a:lnTo>
                  <a:pt x="792162" y="114300"/>
                </a:lnTo>
                <a:close/>
              </a:path>
              <a:path w="849629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849629" h="114300">
                <a:moveTo>
                  <a:pt x="738859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738859" y="38100"/>
                </a:lnTo>
                <a:lnTo>
                  <a:pt x="735012" y="57150"/>
                </a:lnTo>
                <a:lnTo>
                  <a:pt x="738859" y="76200"/>
                </a:lnTo>
                <a:close/>
              </a:path>
              <a:path w="849629" h="114300">
                <a:moveTo>
                  <a:pt x="845465" y="76200"/>
                </a:moveTo>
                <a:lnTo>
                  <a:pt x="792162" y="76200"/>
                </a:lnTo>
                <a:lnTo>
                  <a:pt x="792162" y="38100"/>
                </a:lnTo>
                <a:lnTo>
                  <a:pt x="845465" y="38100"/>
                </a:lnTo>
                <a:lnTo>
                  <a:pt x="849312" y="57150"/>
                </a:lnTo>
                <a:lnTo>
                  <a:pt x="845465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 txBox="1"/>
          <p:nvPr/>
        </p:nvSpPr>
        <p:spPr>
          <a:xfrm>
            <a:off x="8906827" y="2609215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4640262" y="1861362"/>
            <a:ext cx="3708400" cy="128905"/>
          </a:xfrm>
          <a:custGeom>
            <a:avLst/>
            <a:gdLst/>
            <a:ahLst/>
            <a:cxnLst/>
            <a:rect l="l" t="t" r="r" b="b"/>
            <a:pathLst>
              <a:path w="3708400" h="128905">
                <a:moveTo>
                  <a:pt x="3683906" y="78549"/>
                </a:moveTo>
                <a:lnTo>
                  <a:pt x="3680040" y="78549"/>
                </a:lnTo>
                <a:lnTo>
                  <a:pt x="3680053" y="49974"/>
                </a:lnTo>
                <a:lnTo>
                  <a:pt x="3627200" y="49951"/>
                </a:lnTo>
                <a:lnTo>
                  <a:pt x="3587140" y="26555"/>
                </a:lnTo>
                <a:lnTo>
                  <a:pt x="3580053" y="14147"/>
                </a:lnTo>
                <a:lnTo>
                  <a:pt x="3580383" y="11176"/>
                </a:lnTo>
                <a:lnTo>
                  <a:pt x="3592918" y="0"/>
                </a:lnTo>
                <a:lnTo>
                  <a:pt x="3595903" y="12"/>
                </a:lnTo>
                <a:lnTo>
                  <a:pt x="3598824" y="647"/>
                </a:lnTo>
                <a:lnTo>
                  <a:pt x="3601542" y="1879"/>
                </a:lnTo>
                <a:lnTo>
                  <a:pt x="3708400" y="64274"/>
                </a:lnTo>
                <a:lnTo>
                  <a:pt x="3683906" y="78549"/>
                </a:lnTo>
                <a:close/>
              </a:path>
              <a:path w="3708400" h="128905">
                <a:moveTo>
                  <a:pt x="3627194" y="78526"/>
                </a:moveTo>
                <a:lnTo>
                  <a:pt x="0" y="76974"/>
                </a:lnTo>
                <a:lnTo>
                  <a:pt x="0" y="48399"/>
                </a:lnTo>
                <a:lnTo>
                  <a:pt x="3627200" y="49951"/>
                </a:lnTo>
                <a:lnTo>
                  <a:pt x="3651687" y="64252"/>
                </a:lnTo>
                <a:lnTo>
                  <a:pt x="3627194" y="78526"/>
                </a:lnTo>
                <a:close/>
              </a:path>
              <a:path w="3708400" h="128905">
                <a:moveTo>
                  <a:pt x="3651687" y="64252"/>
                </a:moveTo>
                <a:lnTo>
                  <a:pt x="3627200" y="49951"/>
                </a:lnTo>
                <a:lnTo>
                  <a:pt x="3680053" y="49974"/>
                </a:lnTo>
                <a:lnTo>
                  <a:pt x="3680052" y="51917"/>
                </a:lnTo>
                <a:lnTo>
                  <a:pt x="3672852" y="51917"/>
                </a:lnTo>
                <a:lnTo>
                  <a:pt x="3651687" y="64252"/>
                </a:lnTo>
                <a:close/>
              </a:path>
              <a:path w="3708400" h="128905">
                <a:moveTo>
                  <a:pt x="3672840" y="76606"/>
                </a:moveTo>
                <a:lnTo>
                  <a:pt x="3651687" y="64252"/>
                </a:lnTo>
                <a:lnTo>
                  <a:pt x="3672852" y="51917"/>
                </a:lnTo>
                <a:lnTo>
                  <a:pt x="3672840" y="76606"/>
                </a:lnTo>
                <a:close/>
              </a:path>
              <a:path w="3708400" h="128905">
                <a:moveTo>
                  <a:pt x="3680041" y="76606"/>
                </a:moveTo>
                <a:lnTo>
                  <a:pt x="3672840" y="76606"/>
                </a:lnTo>
                <a:lnTo>
                  <a:pt x="3672852" y="51917"/>
                </a:lnTo>
                <a:lnTo>
                  <a:pt x="3680052" y="51917"/>
                </a:lnTo>
                <a:lnTo>
                  <a:pt x="3680041" y="76606"/>
                </a:lnTo>
                <a:close/>
              </a:path>
              <a:path w="3708400" h="128905">
                <a:moveTo>
                  <a:pt x="3680040" y="78549"/>
                </a:moveTo>
                <a:lnTo>
                  <a:pt x="3627194" y="78526"/>
                </a:lnTo>
                <a:lnTo>
                  <a:pt x="3651687" y="64252"/>
                </a:lnTo>
                <a:lnTo>
                  <a:pt x="3672840" y="76606"/>
                </a:lnTo>
                <a:lnTo>
                  <a:pt x="3680041" y="76606"/>
                </a:lnTo>
                <a:lnTo>
                  <a:pt x="3680040" y="78549"/>
                </a:lnTo>
                <a:close/>
              </a:path>
              <a:path w="3708400" h="128905">
                <a:moveTo>
                  <a:pt x="3592868" y="128447"/>
                </a:moveTo>
                <a:lnTo>
                  <a:pt x="3580015" y="114287"/>
                </a:lnTo>
                <a:lnTo>
                  <a:pt x="3580307" y="111315"/>
                </a:lnTo>
                <a:lnTo>
                  <a:pt x="3627194" y="78526"/>
                </a:lnTo>
                <a:lnTo>
                  <a:pt x="3683906" y="78549"/>
                </a:lnTo>
                <a:lnTo>
                  <a:pt x="3601491" y="126580"/>
                </a:lnTo>
                <a:lnTo>
                  <a:pt x="3598773" y="127800"/>
                </a:lnTo>
                <a:lnTo>
                  <a:pt x="3595852" y="128435"/>
                </a:lnTo>
                <a:lnTo>
                  <a:pt x="3592868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 txBox="1"/>
          <p:nvPr/>
        </p:nvSpPr>
        <p:spPr>
          <a:xfrm>
            <a:off x="8122767" y="1835543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939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回复力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07552" y="1312985"/>
            <a:ext cx="8762365" cy="11309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622425" marR="5080" indent="-1609725">
              <a:lnSpc>
                <a:spcPct val="118100"/>
              </a:lnSpc>
              <a:spcBef>
                <a:spcPts val="210"/>
              </a:spcBef>
            </a:pPr>
            <a:r>
              <a:rPr dirty="0" sz="3200">
                <a:latin typeface="微软雅黑"/>
                <a:cs typeface="微软雅黑"/>
              </a:rPr>
              <a:t>回复力：</a:t>
            </a:r>
            <a:r>
              <a:rPr dirty="0" sz="2800">
                <a:latin typeface="微软雅黑"/>
                <a:cs typeface="微软雅黑"/>
              </a:rPr>
              <a:t>物体所受力的方向总是指向平衡位置，使物</a:t>
            </a:r>
            <a:r>
              <a:rPr dirty="0" sz="2800" spc="-5">
                <a:latin typeface="微软雅黑"/>
                <a:cs typeface="微软雅黑"/>
              </a:rPr>
              <a:t>体 </a:t>
            </a:r>
            <a:r>
              <a:rPr dirty="0" sz="2800">
                <a:latin typeface="微软雅黑"/>
                <a:cs typeface="微软雅黑"/>
              </a:rPr>
              <a:t>回到平衡位置的</a:t>
            </a:r>
            <a:r>
              <a:rPr dirty="0" sz="2800" spc="-5"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61972" y="3489959"/>
            <a:ext cx="9144000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1854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回复力的特点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63164" y="1969452"/>
            <a:ext cx="7891780" cy="2696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方向始终指向平衡位置，始终与位移的方向相</a:t>
            </a:r>
            <a:r>
              <a:rPr dirty="0" sz="2800" spc="-5">
                <a:latin typeface="微软雅黑"/>
                <a:cs typeface="微软雅黑"/>
              </a:rPr>
              <a:t>反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΢"/>
              <a:buAutoNum type="arabicPeriod"/>
            </a:pPr>
            <a:endParaRPr sz="4750">
              <a:latin typeface="Times New Roman"/>
              <a:cs typeface="Times New Roman"/>
            </a:endParaRPr>
          </a:p>
          <a:p>
            <a:pPr marL="412115" indent="-399415">
              <a:lnSpc>
                <a:spcPct val="100000"/>
              </a:lnSpc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按力的</a:t>
            </a:r>
            <a:r>
              <a:rPr dirty="0" sz="2800">
                <a:solidFill>
                  <a:srgbClr val="FF0000"/>
                </a:solidFill>
                <a:latin typeface="微软雅黑"/>
                <a:cs typeface="微软雅黑"/>
              </a:rPr>
              <a:t>作用效果</a:t>
            </a:r>
            <a:r>
              <a:rPr dirty="0" sz="2800">
                <a:latin typeface="微软雅黑"/>
                <a:cs typeface="微软雅黑"/>
              </a:rPr>
              <a:t>命</a:t>
            </a:r>
            <a:r>
              <a:rPr dirty="0" sz="2800" spc="-5">
                <a:latin typeface="微软雅黑"/>
                <a:cs typeface="微软雅黑"/>
              </a:rPr>
              <a:t>名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΢"/>
              <a:buAutoNum type="arabicPeriod"/>
            </a:pPr>
            <a:endParaRPr sz="4750">
              <a:latin typeface="Times New Roman"/>
              <a:cs typeface="Times New Roman"/>
            </a:endParaRPr>
          </a:p>
          <a:p>
            <a:pPr marL="576580" indent="-563880">
              <a:lnSpc>
                <a:spcPct val="100000"/>
              </a:lnSpc>
              <a:buAutoNum type="arabicPeriod"/>
              <a:tabLst>
                <a:tab pos="576580" algn="l"/>
              </a:tabLst>
            </a:pPr>
            <a:r>
              <a:rPr dirty="0" sz="2800">
                <a:latin typeface="微软雅黑"/>
                <a:cs typeface="微软雅黑"/>
              </a:rPr>
              <a:t>回复力来源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r>
              <a:rPr dirty="0" sz="2800" spc="7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振动方向上的合外</a:t>
            </a:r>
            <a:r>
              <a:rPr dirty="0" sz="2800" spc="-5">
                <a:latin typeface="微软雅黑"/>
                <a:cs typeface="微软雅黑"/>
              </a:rPr>
              <a:t>力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5714" y="5250815"/>
            <a:ext cx="23666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4</a:t>
            </a:r>
            <a:r>
              <a:rPr dirty="0" sz="2800">
                <a:latin typeface="微软雅黑"/>
                <a:cs typeface="微软雅黑"/>
              </a:rPr>
              <a:t>．平衡位置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7797" y="5207990"/>
            <a:ext cx="1136650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250" spc="-400" i="1">
                <a:latin typeface="Times New Roman"/>
                <a:cs typeface="Times New Roman"/>
              </a:rPr>
              <a:t>F </a:t>
            </a:r>
            <a:r>
              <a:rPr dirty="0" baseline="-24853" sz="2850">
                <a:latin typeface="宋体"/>
                <a:cs typeface="宋体"/>
              </a:rPr>
              <a:t>回 </a:t>
            </a:r>
            <a:r>
              <a:rPr dirty="0" sz="3250" spc="5">
                <a:latin typeface="Symbol"/>
                <a:cs typeface="Symbol"/>
              </a:rPr>
              <a:t></a:t>
            </a:r>
            <a:r>
              <a:rPr dirty="0" sz="3250" spc="-440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Times New Roman"/>
                <a:cs typeface="Times New Roman"/>
              </a:rPr>
              <a:t>0</a:t>
            </a:r>
            <a:endParaRPr sz="3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6698" y="1544053"/>
            <a:ext cx="5137150" cy="0"/>
          </a:xfrm>
          <a:custGeom>
            <a:avLst/>
            <a:gdLst/>
            <a:ahLst/>
            <a:cxnLst/>
            <a:rect l="l" t="t" r="r" b="b"/>
            <a:pathLst>
              <a:path w="5137150" h="0">
                <a:moveTo>
                  <a:pt x="0" y="0"/>
                </a:moveTo>
                <a:lnTo>
                  <a:pt x="513678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96300" y="1162811"/>
            <a:ext cx="93345" cy="861060"/>
          </a:xfrm>
          <a:custGeom>
            <a:avLst/>
            <a:gdLst/>
            <a:ahLst/>
            <a:cxnLst/>
            <a:rect l="l" t="t" r="r" b="b"/>
            <a:pathLst>
              <a:path w="93345" h="861060">
                <a:moveTo>
                  <a:pt x="0" y="861060"/>
                </a:moveTo>
                <a:lnTo>
                  <a:pt x="0" y="0"/>
                </a:lnTo>
                <a:lnTo>
                  <a:pt x="92964" y="0"/>
                </a:lnTo>
                <a:lnTo>
                  <a:pt x="92964" y="861060"/>
                </a:lnTo>
                <a:lnTo>
                  <a:pt x="0" y="861060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91537" y="1157287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2581" y="1367701"/>
            <a:ext cx="3306292" cy="34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91071" y="1352550"/>
            <a:ext cx="289115" cy="2873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86500" y="1347787"/>
            <a:ext cx="298450" cy="295910"/>
          </a:xfrm>
          <a:custGeom>
            <a:avLst/>
            <a:gdLst/>
            <a:ahLst/>
            <a:cxnLst/>
            <a:rect l="l" t="t" r="r" b="b"/>
            <a:pathLst>
              <a:path w="298450" h="295910">
                <a:moveTo>
                  <a:pt x="164350" y="295910"/>
                </a:moveTo>
                <a:lnTo>
                  <a:pt x="133858" y="295910"/>
                </a:lnTo>
                <a:lnTo>
                  <a:pt x="111823" y="292100"/>
                </a:lnTo>
                <a:lnTo>
                  <a:pt x="71754" y="274319"/>
                </a:lnTo>
                <a:lnTo>
                  <a:pt x="38696" y="247650"/>
                </a:lnTo>
                <a:lnTo>
                  <a:pt x="29590" y="236219"/>
                </a:lnTo>
                <a:lnTo>
                  <a:pt x="25438" y="231140"/>
                </a:lnTo>
                <a:lnTo>
                  <a:pt x="9016" y="198119"/>
                </a:lnTo>
                <a:lnTo>
                  <a:pt x="6743" y="191769"/>
                </a:lnTo>
                <a:lnTo>
                  <a:pt x="0" y="147319"/>
                </a:lnTo>
                <a:lnTo>
                  <a:pt x="190" y="139700"/>
                </a:lnTo>
                <a:lnTo>
                  <a:pt x="6743" y="104140"/>
                </a:lnTo>
                <a:lnTo>
                  <a:pt x="9016" y="96519"/>
                </a:lnTo>
                <a:lnTo>
                  <a:pt x="29730" y="58419"/>
                </a:lnTo>
                <a:lnTo>
                  <a:pt x="60045" y="29209"/>
                </a:lnTo>
                <a:lnTo>
                  <a:pt x="65900" y="24130"/>
                </a:lnTo>
                <a:lnTo>
                  <a:pt x="71958" y="20319"/>
                </a:lnTo>
                <a:lnTo>
                  <a:pt x="78206" y="17780"/>
                </a:lnTo>
                <a:lnTo>
                  <a:pt x="84429" y="13969"/>
                </a:lnTo>
                <a:lnTo>
                  <a:pt x="111823" y="3809"/>
                </a:lnTo>
                <a:lnTo>
                  <a:pt x="134099" y="0"/>
                </a:lnTo>
                <a:lnTo>
                  <a:pt x="164591" y="0"/>
                </a:lnTo>
                <a:lnTo>
                  <a:pt x="186626" y="3809"/>
                </a:lnTo>
                <a:lnTo>
                  <a:pt x="200634" y="8890"/>
                </a:lnTo>
                <a:lnTo>
                  <a:pt x="142151" y="8890"/>
                </a:lnTo>
                <a:lnTo>
                  <a:pt x="134810" y="10159"/>
                </a:lnTo>
                <a:lnTo>
                  <a:pt x="128054" y="10159"/>
                </a:lnTo>
                <a:lnTo>
                  <a:pt x="120942" y="11430"/>
                </a:lnTo>
                <a:lnTo>
                  <a:pt x="121183" y="11430"/>
                </a:lnTo>
                <a:lnTo>
                  <a:pt x="114185" y="12700"/>
                </a:lnTo>
                <a:lnTo>
                  <a:pt x="114414" y="12700"/>
                </a:lnTo>
                <a:lnTo>
                  <a:pt x="107556" y="15240"/>
                </a:lnTo>
                <a:lnTo>
                  <a:pt x="107784" y="15240"/>
                </a:lnTo>
                <a:lnTo>
                  <a:pt x="101079" y="17780"/>
                </a:lnTo>
                <a:lnTo>
                  <a:pt x="101295" y="17780"/>
                </a:lnTo>
                <a:lnTo>
                  <a:pt x="94729" y="20319"/>
                </a:lnTo>
                <a:lnTo>
                  <a:pt x="94945" y="20319"/>
                </a:lnTo>
                <a:lnTo>
                  <a:pt x="88544" y="22859"/>
                </a:lnTo>
                <a:lnTo>
                  <a:pt x="88760" y="22859"/>
                </a:lnTo>
                <a:lnTo>
                  <a:pt x="82524" y="25400"/>
                </a:lnTo>
                <a:lnTo>
                  <a:pt x="82727" y="25400"/>
                </a:lnTo>
                <a:lnTo>
                  <a:pt x="76682" y="29209"/>
                </a:lnTo>
                <a:lnTo>
                  <a:pt x="76873" y="29209"/>
                </a:lnTo>
                <a:lnTo>
                  <a:pt x="71018" y="33019"/>
                </a:lnTo>
                <a:lnTo>
                  <a:pt x="71208" y="33019"/>
                </a:lnTo>
                <a:lnTo>
                  <a:pt x="65544" y="36830"/>
                </a:lnTo>
                <a:lnTo>
                  <a:pt x="65722" y="36830"/>
                </a:lnTo>
                <a:lnTo>
                  <a:pt x="60261" y="40640"/>
                </a:lnTo>
                <a:lnTo>
                  <a:pt x="60439" y="40640"/>
                </a:lnTo>
                <a:lnTo>
                  <a:pt x="55206" y="44450"/>
                </a:lnTo>
                <a:lnTo>
                  <a:pt x="55372" y="44450"/>
                </a:lnTo>
                <a:lnTo>
                  <a:pt x="50355" y="49530"/>
                </a:lnTo>
                <a:lnTo>
                  <a:pt x="50507" y="49530"/>
                </a:lnTo>
                <a:lnTo>
                  <a:pt x="45732" y="54609"/>
                </a:lnTo>
                <a:lnTo>
                  <a:pt x="45885" y="54609"/>
                </a:lnTo>
                <a:lnTo>
                  <a:pt x="41338" y="59690"/>
                </a:lnTo>
                <a:lnTo>
                  <a:pt x="41490" y="59690"/>
                </a:lnTo>
                <a:lnTo>
                  <a:pt x="37198" y="64769"/>
                </a:lnTo>
                <a:lnTo>
                  <a:pt x="37337" y="64769"/>
                </a:lnTo>
                <a:lnTo>
                  <a:pt x="33312" y="69850"/>
                </a:lnTo>
                <a:lnTo>
                  <a:pt x="29679" y="76200"/>
                </a:lnTo>
                <a:lnTo>
                  <a:pt x="26327" y="81280"/>
                </a:lnTo>
                <a:lnTo>
                  <a:pt x="23240" y="87630"/>
                </a:lnTo>
                <a:lnTo>
                  <a:pt x="20447" y="93980"/>
                </a:lnTo>
                <a:lnTo>
                  <a:pt x="17957" y="100330"/>
                </a:lnTo>
                <a:lnTo>
                  <a:pt x="15760" y="106680"/>
                </a:lnTo>
                <a:lnTo>
                  <a:pt x="13893" y="113030"/>
                </a:lnTo>
                <a:lnTo>
                  <a:pt x="12331" y="119380"/>
                </a:lnTo>
                <a:lnTo>
                  <a:pt x="11112" y="127000"/>
                </a:lnTo>
                <a:lnTo>
                  <a:pt x="10236" y="133350"/>
                </a:lnTo>
                <a:lnTo>
                  <a:pt x="9715" y="140969"/>
                </a:lnTo>
                <a:lnTo>
                  <a:pt x="9525" y="147319"/>
                </a:lnTo>
                <a:lnTo>
                  <a:pt x="9715" y="154940"/>
                </a:lnTo>
                <a:lnTo>
                  <a:pt x="10261" y="162559"/>
                </a:lnTo>
                <a:lnTo>
                  <a:pt x="11150" y="168909"/>
                </a:lnTo>
                <a:lnTo>
                  <a:pt x="12382" y="176530"/>
                </a:lnTo>
                <a:lnTo>
                  <a:pt x="12600" y="176530"/>
                </a:lnTo>
                <a:lnTo>
                  <a:pt x="13944" y="182880"/>
                </a:lnTo>
                <a:lnTo>
                  <a:pt x="15836" y="189230"/>
                </a:lnTo>
                <a:lnTo>
                  <a:pt x="18034" y="195580"/>
                </a:lnTo>
                <a:lnTo>
                  <a:pt x="20548" y="201930"/>
                </a:lnTo>
                <a:lnTo>
                  <a:pt x="23342" y="208280"/>
                </a:lnTo>
                <a:lnTo>
                  <a:pt x="26428" y="214630"/>
                </a:lnTo>
                <a:lnTo>
                  <a:pt x="27020" y="214630"/>
                </a:lnTo>
                <a:lnTo>
                  <a:pt x="29794" y="219709"/>
                </a:lnTo>
                <a:lnTo>
                  <a:pt x="33439" y="226059"/>
                </a:lnTo>
                <a:lnTo>
                  <a:pt x="34117" y="226059"/>
                </a:lnTo>
                <a:lnTo>
                  <a:pt x="37337" y="231140"/>
                </a:lnTo>
                <a:lnTo>
                  <a:pt x="37198" y="231140"/>
                </a:lnTo>
                <a:lnTo>
                  <a:pt x="41490" y="236219"/>
                </a:lnTo>
                <a:lnTo>
                  <a:pt x="41338" y="236219"/>
                </a:lnTo>
                <a:lnTo>
                  <a:pt x="45885" y="241300"/>
                </a:lnTo>
                <a:lnTo>
                  <a:pt x="45732" y="241300"/>
                </a:lnTo>
                <a:lnTo>
                  <a:pt x="50507" y="246380"/>
                </a:lnTo>
                <a:lnTo>
                  <a:pt x="50355" y="246380"/>
                </a:lnTo>
                <a:lnTo>
                  <a:pt x="55372" y="250190"/>
                </a:lnTo>
                <a:lnTo>
                  <a:pt x="55206" y="250190"/>
                </a:lnTo>
                <a:lnTo>
                  <a:pt x="60439" y="255269"/>
                </a:lnTo>
                <a:lnTo>
                  <a:pt x="60261" y="255269"/>
                </a:lnTo>
                <a:lnTo>
                  <a:pt x="65722" y="259080"/>
                </a:lnTo>
                <a:lnTo>
                  <a:pt x="65544" y="259080"/>
                </a:lnTo>
                <a:lnTo>
                  <a:pt x="71208" y="262890"/>
                </a:lnTo>
                <a:lnTo>
                  <a:pt x="71018" y="262890"/>
                </a:lnTo>
                <a:lnTo>
                  <a:pt x="76873" y="266700"/>
                </a:lnTo>
                <a:lnTo>
                  <a:pt x="76682" y="266700"/>
                </a:lnTo>
                <a:lnTo>
                  <a:pt x="82727" y="270509"/>
                </a:lnTo>
                <a:lnTo>
                  <a:pt x="82524" y="270509"/>
                </a:lnTo>
                <a:lnTo>
                  <a:pt x="88760" y="273050"/>
                </a:lnTo>
                <a:lnTo>
                  <a:pt x="88544" y="273050"/>
                </a:lnTo>
                <a:lnTo>
                  <a:pt x="94945" y="275590"/>
                </a:lnTo>
                <a:lnTo>
                  <a:pt x="94729" y="275590"/>
                </a:lnTo>
                <a:lnTo>
                  <a:pt x="101295" y="278130"/>
                </a:lnTo>
                <a:lnTo>
                  <a:pt x="101079" y="278130"/>
                </a:lnTo>
                <a:lnTo>
                  <a:pt x="107784" y="280669"/>
                </a:lnTo>
                <a:lnTo>
                  <a:pt x="107556" y="280669"/>
                </a:lnTo>
                <a:lnTo>
                  <a:pt x="114414" y="281939"/>
                </a:lnTo>
                <a:lnTo>
                  <a:pt x="114185" y="281939"/>
                </a:lnTo>
                <a:lnTo>
                  <a:pt x="121183" y="284480"/>
                </a:lnTo>
                <a:lnTo>
                  <a:pt x="120942" y="284480"/>
                </a:lnTo>
                <a:lnTo>
                  <a:pt x="128054" y="285750"/>
                </a:lnTo>
                <a:lnTo>
                  <a:pt x="134810" y="285750"/>
                </a:lnTo>
                <a:lnTo>
                  <a:pt x="142151" y="287019"/>
                </a:lnTo>
                <a:lnTo>
                  <a:pt x="200418" y="287019"/>
                </a:lnTo>
                <a:lnTo>
                  <a:pt x="186626" y="292100"/>
                </a:lnTo>
                <a:lnTo>
                  <a:pt x="164350" y="295910"/>
                </a:lnTo>
                <a:close/>
              </a:path>
              <a:path w="298450" h="295910">
                <a:moveTo>
                  <a:pt x="297662" y="162559"/>
                </a:moveTo>
                <a:lnTo>
                  <a:pt x="288188" y="162559"/>
                </a:lnTo>
                <a:lnTo>
                  <a:pt x="288747" y="154940"/>
                </a:lnTo>
                <a:lnTo>
                  <a:pt x="288925" y="147319"/>
                </a:lnTo>
                <a:lnTo>
                  <a:pt x="288734" y="140969"/>
                </a:lnTo>
                <a:lnTo>
                  <a:pt x="288188" y="133350"/>
                </a:lnTo>
                <a:lnTo>
                  <a:pt x="287299" y="127000"/>
                </a:lnTo>
                <a:lnTo>
                  <a:pt x="286067" y="119380"/>
                </a:lnTo>
                <a:lnTo>
                  <a:pt x="284505" y="113030"/>
                </a:lnTo>
                <a:lnTo>
                  <a:pt x="282613" y="106680"/>
                </a:lnTo>
                <a:lnTo>
                  <a:pt x="280416" y="100330"/>
                </a:lnTo>
                <a:lnTo>
                  <a:pt x="277914" y="93980"/>
                </a:lnTo>
                <a:lnTo>
                  <a:pt x="275107" y="87630"/>
                </a:lnTo>
                <a:lnTo>
                  <a:pt x="272021" y="81280"/>
                </a:lnTo>
                <a:lnTo>
                  <a:pt x="268655" y="76200"/>
                </a:lnTo>
                <a:lnTo>
                  <a:pt x="265010" y="69850"/>
                </a:lnTo>
                <a:lnTo>
                  <a:pt x="261111" y="64769"/>
                </a:lnTo>
                <a:lnTo>
                  <a:pt x="261251" y="64769"/>
                </a:lnTo>
                <a:lnTo>
                  <a:pt x="256959" y="59690"/>
                </a:lnTo>
                <a:lnTo>
                  <a:pt x="257111" y="59690"/>
                </a:lnTo>
                <a:lnTo>
                  <a:pt x="252564" y="54609"/>
                </a:lnTo>
                <a:lnTo>
                  <a:pt x="252717" y="54609"/>
                </a:lnTo>
                <a:lnTo>
                  <a:pt x="247942" y="49530"/>
                </a:lnTo>
                <a:lnTo>
                  <a:pt x="248094" y="49530"/>
                </a:lnTo>
                <a:lnTo>
                  <a:pt x="243077" y="44450"/>
                </a:lnTo>
                <a:lnTo>
                  <a:pt x="243255" y="44450"/>
                </a:lnTo>
                <a:lnTo>
                  <a:pt x="238010" y="40640"/>
                </a:lnTo>
                <a:lnTo>
                  <a:pt x="238188" y="40640"/>
                </a:lnTo>
                <a:lnTo>
                  <a:pt x="232727" y="36830"/>
                </a:lnTo>
                <a:lnTo>
                  <a:pt x="232905" y="36830"/>
                </a:lnTo>
                <a:lnTo>
                  <a:pt x="227241" y="33019"/>
                </a:lnTo>
                <a:lnTo>
                  <a:pt x="227431" y="33019"/>
                </a:lnTo>
                <a:lnTo>
                  <a:pt x="221576" y="29209"/>
                </a:lnTo>
                <a:lnTo>
                  <a:pt x="221767" y="29209"/>
                </a:lnTo>
                <a:lnTo>
                  <a:pt x="215722" y="25400"/>
                </a:lnTo>
                <a:lnTo>
                  <a:pt x="215925" y="25400"/>
                </a:lnTo>
                <a:lnTo>
                  <a:pt x="209689" y="22859"/>
                </a:lnTo>
                <a:lnTo>
                  <a:pt x="209905" y="22859"/>
                </a:lnTo>
                <a:lnTo>
                  <a:pt x="203504" y="20319"/>
                </a:lnTo>
                <a:lnTo>
                  <a:pt x="203720" y="20319"/>
                </a:lnTo>
                <a:lnTo>
                  <a:pt x="197154" y="17780"/>
                </a:lnTo>
                <a:lnTo>
                  <a:pt x="197383" y="17780"/>
                </a:lnTo>
                <a:lnTo>
                  <a:pt x="190665" y="15240"/>
                </a:lnTo>
                <a:lnTo>
                  <a:pt x="190893" y="15240"/>
                </a:lnTo>
                <a:lnTo>
                  <a:pt x="184035" y="12700"/>
                </a:lnTo>
                <a:lnTo>
                  <a:pt x="184264" y="12700"/>
                </a:lnTo>
                <a:lnTo>
                  <a:pt x="177279" y="11430"/>
                </a:lnTo>
                <a:lnTo>
                  <a:pt x="177507" y="11430"/>
                </a:lnTo>
                <a:lnTo>
                  <a:pt x="170395" y="10159"/>
                </a:lnTo>
                <a:lnTo>
                  <a:pt x="163639" y="10159"/>
                </a:lnTo>
                <a:lnTo>
                  <a:pt x="156298" y="8890"/>
                </a:lnTo>
                <a:lnTo>
                  <a:pt x="200634" y="8890"/>
                </a:lnTo>
                <a:lnTo>
                  <a:pt x="214020" y="13969"/>
                </a:lnTo>
                <a:lnTo>
                  <a:pt x="220446" y="17780"/>
                </a:lnTo>
                <a:lnTo>
                  <a:pt x="226504" y="20319"/>
                </a:lnTo>
                <a:lnTo>
                  <a:pt x="232740" y="25400"/>
                </a:lnTo>
                <a:lnTo>
                  <a:pt x="238594" y="29209"/>
                </a:lnTo>
                <a:lnTo>
                  <a:pt x="244221" y="33019"/>
                </a:lnTo>
                <a:lnTo>
                  <a:pt x="268858" y="59690"/>
                </a:lnTo>
                <a:lnTo>
                  <a:pt x="273024" y="64769"/>
                </a:lnTo>
                <a:lnTo>
                  <a:pt x="291706" y="104140"/>
                </a:lnTo>
                <a:lnTo>
                  <a:pt x="293725" y="110490"/>
                </a:lnTo>
                <a:lnTo>
                  <a:pt x="298450" y="147319"/>
                </a:lnTo>
                <a:lnTo>
                  <a:pt x="298246" y="154940"/>
                </a:lnTo>
                <a:lnTo>
                  <a:pt x="297662" y="162559"/>
                </a:lnTo>
                <a:close/>
              </a:path>
              <a:path w="298450" h="295910">
                <a:moveTo>
                  <a:pt x="10388" y="162559"/>
                </a:moveTo>
                <a:lnTo>
                  <a:pt x="10236" y="161290"/>
                </a:lnTo>
                <a:lnTo>
                  <a:pt x="10388" y="162559"/>
                </a:lnTo>
                <a:close/>
              </a:path>
              <a:path w="298450" h="295910">
                <a:moveTo>
                  <a:pt x="295609" y="176530"/>
                </a:moveTo>
                <a:lnTo>
                  <a:pt x="286067" y="176530"/>
                </a:lnTo>
                <a:lnTo>
                  <a:pt x="287337" y="168909"/>
                </a:lnTo>
                <a:lnTo>
                  <a:pt x="288213" y="161290"/>
                </a:lnTo>
                <a:lnTo>
                  <a:pt x="288188" y="162559"/>
                </a:lnTo>
                <a:lnTo>
                  <a:pt x="297662" y="162559"/>
                </a:lnTo>
                <a:lnTo>
                  <a:pt x="296710" y="170180"/>
                </a:lnTo>
                <a:lnTo>
                  <a:pt x="295609" y="176530"/>
                </a:lnTo>
                <a:close/>
              </a:path>
              <a:path w="298450" h="295910">
                <a:moveTo>
                  <a:pt x="12600" y="176530"/>
                </a:moveTo>
                <a:lnTo>
                  <a:pt x="12382" y="176530"/>
                </a:lnTo>
                <a:lnTo>
                  <a:pt x="12331" y="175259"/>
                </a:lnTo>
                <a:lnTo>
                  <a:pt x="12600" y="176530"/>
                </a:lnTo>
                <a:close/>
              </a:path>
              <a:path w="298450" h="295910">
                <a:moveTo>
                  <a:pt x="282359" y="214630"/>
                </a:moveTo>
                <a:lnTo>
                  <a:pt x="272021" y="214630"/>
                </a:lnTo>
                <a:lnTo>
                  <a:pt x="275208" y="208280"/>
                </a:lnTo>
                <a:lnTo>
                  <a:pt x="278002" y="201930"/>
                </a:lnTo>
                <a:lnTo>
                  <a:pt x="280492" y="195580"/>
                </a:lnTo>
                <a:lnTo>
                  <a:pt x="282689" y="189230"/>
                </a:lnTo>
                <a:lnTo>
                  <a:pt x="284556" y="182880"/>
                </a:lnTo>
                <a:lnTo>
                  <a:pt x="286118" y="175259"/>
                </a:lnTo>
                <a:lnTo>
                  <a:pt x="286067" y="176530"/>
                </a:lnTo>
                <a:lnTo>
                  <a:pt x="295609" y="176530"/>
                </a:lnTo>
                <a:lnTo>
                  <a:pt x="295389" y="177800"/>
                </a:lnTo>
                <a:lnTo>
                  <a:pt x="293725" y="185419"/>
                </a:lnTo>
                <a:lnTo>
                  <a:pt x="291706" y="191769"/>
                </a:lnTo>
                <a:lnTo>
                  <a:pt x="286677" y="205740"/>
                </a:lnTo>
                <a:lnTo>
                  <a:pt x="283679" y="212090"/>
                </a:lnTo>
                <a:lnTo>
                  <a:pt x="282359" y="214630"/>
                </a:lnTo>
                <a:close/>
              </a:path>
              <a:path w="298450" h="295910">
                <a:moveTo>
                  <a:pt x="27020" y="214630"/>
                </a:moveTo>
                <a:lnTo>
                  <a:pt x="26428" y="214630"/>
                </a:lnTo>
                <a:lnTo>
                  <a:pt x="26327" y="213359"/>
                </a:lnTo>
                <a:lnTo>
                  <a:pt x="27020" y="214630"/>
                </a:lnTo>
                <a:close/>
              </a:path>
              <a:path w="298450" h="295910">
                <a:moveTo>
                  <a:pt x="276021" y="226059"/>
                </a:moveTo>
                <a:lnTo>
                  <a:pt x="265010" y="226059"/>
                </a:lnTo>
                <a:lnTo>
                  <a:pt x="268770" y="219709"/>
                </a:lnTo>
                <a:lnTo>
                  <a:pt x="272122" y="213359"/>
                </a:lnTo>
                <a:lnTo>
                  <a:pt x="272021" y="214630"/>
                </a:lnTo>
                <a:lnTo>
                  <a:pt x="282359" y="214630"/>
                </a:lnTo>
                <a:lnTo>
                  <a:pt x="280377" y="218440"/>
                </a:lnTo>
                <a:lnTo>
                  <a:pt x="276771" y="224790"/>
                </a:lnTo>
                <a:lnTo>
                  <a:pt x="276021" y="226059"/>
                </a:lnTo>
                <a:close/>
              </a:path>
              <a:path w="298450" h="295910">
                <a:moveTo>
                  <a:pt x="34117" y="226059"/>
                </a:moveTo>
                <a:lnTo>
                  <a:pt x="33439" y="226059"/>
                </a:lnTo>
                <a:lnTo>
                  <a:pt x="33312" y="224790"/>
                </a:lnTo>
                <a:lnTo>
                  <a:pt x="34117" y="226059"/>
                </a:lnTo>
                <a:close/>
              </a:path>
              <a:path w="298450" h="295910">
                <a:moveTo>
                  <a:pt x="200418" y="287019"/>
                </a:moveTo>
                <a:lnTo>
                  <a:pt x="156298" y="287019"/>
                </a:lnTo>
                <a:lnTo>
                  <a:pt x="163639" y="285750"/>
                </a:lnTo>
                <a:lnTo>
                  <a:pt x="170395" y="285750"/>
                </a:lnTo>
                <a:lnTo>
                  <a:pt x="177507" y="284480"/>
                </a:lnTo>
                <a:lnTo>
                  <a:pt x="177279" y="284480"/>
                </a:lnTo>
                <a:lnTo>
                  <a:pt x="184264" y="281939"/>
                </a:lnTo>
                <a:lnTo>
                  <a:pt x="184035" y="281939"/>
                </a:lnTo>
                <a:lnTo>
                  <a:pt x="190893" y="280669"/>
                </a:lnTo>
                <a:lnTo>
                  <a:pt x="190665" y="280669"/>
                </a:lnTo>
                <a:lnTo>
                  <a:pt x="197383" y="278130"/>
                </a:lnTo>
                <a:lnTo>
                  <a:pt x="197154" y="278130"/>
                </a:lnTo>
                <a:lnTo>
                  <a:pt x="203720" y="275590"/>
                </a:lnTo>
                <a:lnTo>
                  <a:pt x="203504" y="275590"/>
                </a:lnTo>
                <a:lnTo>
                  <a:pt x="209905" y="273050"/>
                </a:lnTo>
                <a:lnTo>
                  <a:pt x="209689" y="273050"/>
                </a:lnTo>
                <a:lnTo>
                  <a:pt x="215925" y="270509"/>
                </a:lnTo>
                <a:lnTo>
                  <a:pt x="215722" y="270509"/>
                </a:lnTo>
                <a:lnTo>
                  <a:pt x="221767" y="266700"/>
                </a:lnTo>
                <a:lnTo>
                  <a:pt x="221576" y="266700"/>
                </a:lnTo>
                <a:lnTo>
                  <a:pt x="227431" y="262890"/>
                </a:lnTo>
                <a:lnTo>
                  <a:pt x="227241" y="262890"/>
                </a:lnTo>
                <a:lnTo>
                  <a:pt x="232905" y="259080"/>
                </a:lnTo>
                <a:lnTo>
                  <a:pt x="232727" y="259080"/>
                </a:lnTo>
                <a:lnTo>
                  <a:pt x="238188" y="255269"/>
                </a:lnTo>
                <a:lnTo>
                  <a:pt x="238010" y="255269"/>
                </a:lnTo>
                <a:lnTo>
                  <a:pt x="243255" y="250190"/>
                </a:lnTo>
                <a:lnTo>
                  <a:pt x="243077" y="250190"/>
                </a:lnTo>
                <a:lnTo>
                  <a:pt x="248094" y="246380"/>
                </a:lnTo>
                <a:lnTo>
                  <a:pt x="247942" y="246380"/>
                </a:lnTo>
                <a:lnTo>
                  <a:pt x="252717" y="241300"/>
                </a:lnTo>
                <a:lnTo>
                  <a:pt x="252564" y="241300"/>
                </a:lnTo>
                <a:lnTo>
                  <a:pt x="257111" y="236219"/>
                </a:lnTo>
                <a:lnTo>
                  <a:pt x="256959" y="236219"/>
                </a:lnTo>
                <a:lnTo>
                  <a:pt x="261251" y="231140"/>
                </a:lnTo>
                <a:lnTo>
                  <a:pt x="261111" y="231140"/>
                </a:lnTo>
                <a:lnTo>
                  <a:pt x="265137" y="224790"/>
                </a:lnTo>
                <a:lnTo>
                  <a:pt x="265010" y="226059"/>
                </a:lnTo>
                <a:lnTo>
                  <a:pt x="276021" y="226059"/>
                </a:lnTo>
                <a:lnTo>
                  <a:pt x="273024" y="231140"/>
                </a:lnTo>
                <a:lnTo>
                  <a:pt x="268719" y="236219"/>
                </a:lnTo>
                <a:lnTo>
                  <a:pt x="264286" y="242569"/>
                </a:lnTo>
                <a:lnTo>
                  <a:pt x="232562" y="270509"/>
                </a:lnTo>
                <a:lnTo>
                  <a:pt x="207200" y="284480"/>
                </a:lnTo>
                <a:lnTo>
                  <a:pt x="200418" y="287019"/>
                </a:lnTo>
                <a:close/>
              </a:path>
              <a:path w="298450" h="295910">
                <a:moveTo>
                  <a:pt x="135051" y="285750"/>
                </a:moveTo>
                <a:lnTo>
                  <a:pt x="128054" y="285750"/>
                </a:lnTo>
                <a:lnTo>
                  <a:pt x="127825" y="284480"/>
                </a:lnTo>
                <a:lnTo>
                  <a:pt x="135051" y="285750"/>
                </a:lnTo>
                <a:close/>
              </a:path>
              <a:path w="298450" h="295910">
                <a:moveTo>
                  <a:pt x="170395" y="285750"/>
                </a:moveTo>
                <a:lnTo>
                  <a:pt x="163398" y="285750"/>
                </a:lnTo>
                <a:lnTo>
                  <a:pt x="170624" y="284480"/>
                </a:lnTo>
                <a:lnTo>
                  <a:pt x="170395" y="285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62884" y="1159763"/>
            <a:ext cx="93345" cy="862965"/>
          </a:xfrm>
          <a:custGeom>
            <a:avLst/>
            <a:gdLst/>
            <a:ahLst/>
            <a:cxnLst/>
            <a:rect l="l" t="t" r="r" b="b"/>
            <a:pathLst>
              <a:path w="93345" h="862964">
                <a:moveTo>
                  <a:pt x="0" y="862584"/>
                </a:moveTo>
                <a:lnTo>
                  <a:pt x="0" y="0"/>
                </a:lnTo>
                <a:lnTo>
                  <a:pt x="92963" y="0"/>
                </a:lnTo>
                <a:lnTo>
                  <a:pt x="92963" y="862584"/>
                </a:lnTo>
                <a:lnTo>
                  <a:pt x="0" y="862584"/>
                </a:lnTo>
                <a:close/>
              </a:path>
            </a:pathLst>
          </a:custGeom>
          <a:solidFill>
            <a:srgbClr val="AEAB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57550" y="1155700"/>
            <a:ext cx="103505" cy="871855"/>
          </a:xfrm>
          <a:custGeom>
            <a:avLst/>
            <a:gdLst/>
            <a:ahLst/>
            <a:cxnLst/>
            <a:rect l="l" t="t" r="r" b="b"/>
            <a:pathLst>
              <a:path w="103504" h="871855">
                <a:moveTo>
                  <a:pt x="103187" y="871537"/>
                </a:moveTo>
                <a:lnTo>
                  <a:pt x="0" y="871537"/>
                </a:lnTo>
                <a:lnTo>
                  <a:pt x="0" y="0"/>
                </a:lnTo>
                <a:lnTo>
                  <a:pt x="103187" y="0"/>
                </a:lnTo>
                <a:lnTo>
                  <a:pt x="103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62012"/>
                </a:lnTo>
                <a:lnTo>
                  <a:pt x="4762" y="862012"/>
                </a:lnTo>
                <a:lnTo>
                  <a:pt x="9525" y="866775"/>
                </a:lnTo>
                <a:lnTo>
                  <a:pt x="103187" y="866775"/>
                </a:lnTo>
                <a:lnTo>
                  <a:pt x="103187" y="871537"/>
                </a:lnTo>
                <a:close/>
              </a:path>
              <a:path w="103504" h="8718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3504" h="871855">
                <a:moveTo>
                  <a:pt x="93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93662" y="4762"/>
                </a:lnTo>
                <a:lnTo>
                  <a:pt x="93662" y="952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3662" y="4762"/>
                </a:lnTo>
                <a:lnTo>
                  <a:pt x="98425" y="9525"/>
                </a:lnTo>
                <a:lnTo>
                  <a:pt x="103187" y="9525"/>
                </a:lnTo>
                <a:lnTo>
                  <a:pt x="103187" y="862012"/>
                </a:lnTo>
                <a:lnTo>
                  <a:pt x="98425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9525"/>
                </a:moveTo>
                <a:lnTo>
                  <a:pt x="98425" y="9525"/>
                </a:lnTo>
                <a:lnTo>
                  <a:pt x="93662" y="4762"/>
                </a:lnTo>
                <a:lnTo>
                  <a:pt x="103187" y="4762"/>
                </a:lnTo>
                <a:lnTo>
                  <a:pt x="103187" y="9525"/>
                </a:lnTo>
                <a:close/>
              </a:path>
              <a:path w="103504" h="871855">
                <a:moveTo>
                  <a:pt x="9525" y="866775"/>
                </a:moveTo>
                <a:lnTo>
                  <a:pt x="4762" y="862012"/>
                </a:lnTo>
                <a:lnTo>
                  <a:pt x="9525" y="862012"/>
                </a:lnTo>
                <a:lnTo>
                  <a:pt x="9525" y="866775"/>
                </a:lnTo>
                <a:close/>
              </a:path>
              <a:path w="103504" h="871855">
                <a:moveTo>
                  <a:pt x="93662" y="866775"/>
                </a:moveTo>
                <a:lnTo>
                  <a:pt x="9525" y="866775"/>
                </a:lnTo>
                <a:lnTo>
                  <a:pt x="9525" y="862012"/>
                </a:lnTo>
                <a:lnTo>
                  <a:pt x="93662" y="862012"/>
                </a:lnTo>
                <a:lnTo>
                  <a:pt x="93662" y="866775"/>
                </a:lnTo>
                <a:close/>
              </a:path>
              <a:path w="103504" h="871855">
                <a:moveTo>
                  <a:pt x="103187" y="866775"/>
                </a:moveTo>
                <a:lnTo>
                  <a:pt x="93662" y="866775"/>
                </a:lnTo>
                <a:lnTo>
                  <a:pt x="98425" y="862012"/>
                </a:lnTo>
                <a:lnTo>
                  <a:pt x="103187" y="862012"/>
                </a:lnTo>
                <a:lnTo>
                  <a:pt x="103187" y="866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87325" y="196019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O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33568" y="1960511"/>
            <a:ext cx="1111885" cy="0"/>
          </a:xfrm>
          <a:custGeom>
            <a:avLst/>
            <a:gdLst/>
            <a:ahLst/>
            <a:cxnLst/>
            <a:rect l="l" t="t" r="r" b="b"/>
            <a:pathLst>
              <a:path w="1111885" h="0">
                <a:moveTo>
                  <a:pt x="0" y="0"/>
                </a:moveTo>
                <a:lnTo>
                  <a:pt x="11114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33568" y="181919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56372" y="1819198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44970" y="1817611"/>
            <a:ext cx="0" cy="143510"/>
          </a:xfrm>
          <a:custGeom>
            <a:avLst/>
            <a:gdLst/>
            <a:ahLst/>
            <a:cxnLst/>
            <a:rect l="l" t="t" r="r" b="b"/>
            <a:pathLst>
              <a:path w="0" h="143510">
                <a:moveTo>
                  <a:pt x="0" y="0"/>
                </a:moveTo>
                <a:lnTo>
                  <a:pt x="0" y="1429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262270" y="196654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A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668" y="196654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黑体"/>
                <a:cs typeface="黑体"/>
              </a:rPr>
              <a:t>B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444970" y="1960511"/>
            <a:ext cx="1111885" cy="0"/>
          </a:xfrm>
          <a:custGeom>
            <a:avLst/>
            <a:gdLst/>
            <a:ahLst/>
            <a:cxnLst/>
            <a:rect l="l" t="t" r="r" b="b"/>
            <a:pathLst>
              <a:path w="1111884" h="0">
                <a:moveTo>
                  <a:pt x="0" y="0"/>
                </a:moveTo>
                <a:lnTo>
                  <a:pt x="1111402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6122" y="2057717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简谐运动的回复力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343442" y="5488584"/>
            <a:ext cx="2119630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1694" algn="l"/>
                <a:tab pos="1353185" algn="l"/>
              </a:tabLst>
            </a:pPr>
            <a:r>
              <a:rPr dirty="0" sz="3450" spc="235" i="1">
                <a:latin typeface="Times New Roman"/>
                <a:cs typeface="Times New Roman"/>
              </a:rPr>
              <a:t>F</a:t>
            </a:r>
            <a:r>
              <a:rPr dirty="0" baseline="-25000" sz="3000" spc="22">
                <a:latin typeface="宋体"/>
                <a:cs typeface="宋体"/>
              </a:rPr>
              <a:t>回	</a:t>
            </a:r>
            <a:r>
              <a:rPr dirty="0" sz="3450">
                <a:latin typeface="Symbol"/>
                <a:cs typeface="Symbol"/>
              </a:rPr>
              <a:t></a:t>
            </a:r>
            <a:r>
              <a:rPr dirty="0" sz="3450">
                <a:latin typeface="Times New Roman"/>
                <a:cs typeface="Times New Roman"/>
              </a:rPr>
              <a:t>	</a:t>
            </a:r>
            <a:r>
              <a:rPr dirty="0" sz="3450">
                <a:latin typeface="Symbol"/>
                <a:cs typeface="Symbol"/>
              </a:rPr>
              <a:t></a:t>
            </a:r>
            <a:r>
              <a:rPr dirty="0" sz="3450" spc="15">
                <a:latin typeface="Times New Roman"/>
                <a:cs typeface="Times New Roman"/>
              </a:rPr>
              <a:t> </a:t>
            </a:r>
            <a:r>
              <a:rPr dirty="0" sz="3450" i="1">
                <a:latin typeface="Times New Roman"/>
                <a:cs typeface="Times New Roman"/>
              </a:rPr>
              <a:t>kx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77740" y="5570537"/>
            <a:ext cx="59416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7900" algn="l"/>
              </a:tabLst>
            </a:pP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“</a:t>
            </a:r>
            <a:r>
              <a:rPr dirty="0" sz="3200" spc="-5">
                <a:solidFill>
                  <a:srgbClr val="C00000"/>
                </a:solidFill>
                <a:latin typeface="微软雅黑"/>
                <a:cs typeface="微软雅黑"/>
              </a:rPr>
              <a:t>-</a:t>
            </a: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”	</a:t>
            </a:r>
            <a:r>
              <a:rPr dirty="0" sz="2400">
                <a:latin typeface="微软雅黑"/>
                <a:cs typeface="微软雅黑"/>
              </a:rPr>
              <a:t>表示回复力方向始终与位移方向</a:t>
            </a:r>
            <a:r>
              <a:rPr dirty="0" sz="2400">
                <a:solidFill>
                  <a:srgbClr val="C00000"/>
                </a:solidFill>
                <a:latin typeface="微软雅黑"/>
                <a:cs typeface="微软雅黑"/>
              </a:rPr>
              <a:t>相反</a:t>
            </a:r>
            <a:r>
              <a:rPr dirty="0" sz="2400">
                <a:solidFill>
                  <a:srgbClr val="FFFF00"/>
                </a:solidFill>
                <a:latin typeface="微软雅黑"/>
                <a:cs typeface="微软雅黑"/>
              </a:rPr>
              <a:t>.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45749" y="2429700"/>
            <a:ext cx="1195070" cy="575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600" spc="-865" i="1">
                <a:latin typeface="Times New Roman"/>
                <a:cs typeface="Times New Roman"/>
              </a:rPr>
              <a:t>F</a:t>
            </a:r>
            <a:r>
              <a:rPr dirty="0" baseline="-25132" sz="3150" spc="555">
                <a:latin typeface="宋体"/>
                <a:cs typeface="宋体"/>
              </a:rPr>
              <a:t>回</a:t>
            </a:r>
            <a:r>
              <a:rPr dirty="0" sz="3600" spc="220">
                <a:latin typeface="Symbol"/>
                <a:cs typeface="Symbol"/>
              </a:rPr>
              <a:t></a:t>
            </a:r>
            <a:r>
              <a:rPr dirty="0" sz="3600" spc="-5" i="1">
                <a:latin typeface="Times New Roman"/>
                <a:cs typeface="Times New Roman"/>
              </a:rPr>
              <a:t>k</a:t>
            </a:r>
            <a:r>
              <a:rPr dirty="0" sz="3600" i="1">
                <a:latin typeface="Times New Roman"/>
                <a:cs typeface="Times New Roman"/>
              </a:rPr>
              <a:t>x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89002" y="2570479"/>
            <a:ext cx="144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黑体"/>
                <a:cs typeface="黑体"/>
              </a:rPr>
              <a:t>胡克定律</a:t>
            </a:r>
            <a:r>
              <a:rPr dirty="0" sz="240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63139" y="2523489"/>
            <a:ext cx="14909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1.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大小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73850" y="1357934"/>
            <a:ext cx="611187" cy="305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00800" y="1073150"/>
            <a:ext cx="777875" cy="224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674866" y="332230"/>
            <a:ext cx="400685" cy="1696720"/>
          </a:xfrm>
          <a:prstGeom prst="rect">
            <a:avLst/>
          </a:prstGeom>
        </p:spPr>
        <p:txBody>
          <a:bodyPr wrap="square" lIns="0" tIns="27114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135"/>
              </a:spcBef>
            </a:pPr>
            <a:r>
              <a:rPr dirty="0" sz="3800" i="1">
                <a:latin typeface="Times New Roman"/>
                <a:cs typeface="Times New Roman"/>
              </a:rPr>
              <a:t>x</a:t>
            </a: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3750" spc="-75" i="1">
                <a:solidFill>
                  <a:srgbClr val="FF0000"/>
                </a:solidFill>
                <a:latin typeface="黑体"/>
                <a:cs typeface="黑体"/>
              </a:rPr>
              <a:t>F</a:t>
            </a:r>
            <a:endParaRPr sz="375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640262" y="1902637"/>
            <a:ext cx="3708400" cy="128905"/>
          </a:xfrm>
          <a:custGeom>
            <a:avLst/>
            <a:gdLst/>
            <a:ahLst/>
            <a:cxnLst/>
            <a:rect l="l" t="t" r="r" b="b"/>
            <a:pathLst>
              <a:path w="3708400" h="128905">
                <a:moveTo>
                  <a:pt x="3683906" y="78549"/>
                </a:moveTo>
                <a:lnTo>
                  <a:pt x="3680040" y="78549"/>
                </a:lnTo>
                <a:lnTo>
                  <a:pt x="3680053" y="49974"/>
                </a:lnTo>
                <a:lnTo>
                  <a:pt x="3627200" y="49951"/>
                </a:lnTo>
                <a:lnTo>
                  <a:pt x="3587140" y="26555"/>
                </a:lnTo>
                <a:lnTo>
                  <a:pt x="3580053" y="14147"/>
                </a:lnTo>
                <a:lnTo>
                  <a:pt x="3580383" y="11176"/>
                </a:lnTo>
                <a:lnTo>
                  <a:pt x="3592918" y="0"/>
                </a:lnTo>
                <a:lnTo>
                  <a:pt x="3595903" y="12"/>
                </a:lnTo>
                <a:lnTo>
                  <a:pt x="3598824" y="647"/>
                </a:lnTo>
                <a:lnTo>
                  <a:pt x="3601542" y="1879"/>
                </a:lnTo>
                <a:lnTo>
                  <a:pt x="3708400" y="64274"/>
                </a:lnTo>
                <a:lnTo>
                  <a:pt x="3683906" y="78549"/>
                </a:lnTo>
                <a:close/>
              </a:path>
              <a:path w="3708400" h="128905">
                <a:moveTo>
                  <a:pt x="3627194" y="78526"/>
                </a:moveTo>
                <a:lnTo>
                  <a:pt x="0" y="76974"/>
                </a:lnTo>
                <a:lnTo>
                  <a:pt x="0" y="48399"/>
                </a:lnTo>
                <a:lnTo>
                  <a:pt x="3627200" y="49951"/>
                </a:lnTo>
                <a:lnTo>
                  <a:pt x="3651687" y="64252"/>
                </a:lnTo>
                <a:lnTo>
                  <a:pt x="3627194" y="78526"/>
                </a:lnTo>
                <a:close/>
              </a:path>
              <a:path w="3708400" h="128905">
                <a:moveTo>
                  <a:pt x="3651687" y="64252"/>
                </a:moveTo>
                <a:lnTo>
                  <a:pt x="3627200" y="49951"/>
                </a:lnTo>
                <a:lnTo>
                  <a:pt x="3680053" y="49974"/>
                </a:lnTo>
                <a:lnTo>
                  <a:pt x="3680052" y="51917"/>
                </a:lnTo>
                <a:lnTo>
                  <a:pt x="3672852" y="51917"/>
                </a:lnTo>
                <a:lnTo>
                  <a:pt x="3651687" y="64252"/>
                </a:lnTo>
                <a:close/>
              </a:path>
              <a:path w="3708400" h="128905">
                <a:moveTo>
                  <a:pt x="3672840" y="76606"/>
                </a:moveTo>
                <a:lnTo>
                  <a:pt x="3651687" y="64252"/>
                </a:lnTo>
                <a:lnTo>
                  <a:pt x="3672852" y="51917"/>
                </a:lnTo>
                <a:lnTo>
                  <a:pt x="3672840" y="76606"/>
                </a:lnTo>
                <a:close/>
              </a:path>
              <a:path w="3708400" h="128905">
                <a:moveTo>
                  <a:pt x="3680041" y="76606"/>
                </a:moveTo>
                <a:lnTo>
                  <a:pt x="3672840" y="76606"/>
                </a:lnTo>
                <a:lnTo>
                  <a:pt x="3672852" y="51917"/>
                </a:lnTo>
                <a:lnTo>
                  <a:pt x="3680052" y="51917"/>
                </a:lnTo>
                <a:lnTo>
                  <a:pt x="3680041" y="76606"/>
                </a:lnTo>
                <a:close/>
              </a:path>
              <a:path w="3708400" h="128905">
                <a:moveTo>
                  <a:pt x="3680040" y="78549"/>
                </a:moveTo>
                <a:lnTo>
                  <a:pt x="3627194" y="78526"/>
                </a:lnTo>
                <a:lnTo>
                  <a:pt x="3651687" y="64252"/>
                </a:lnTo>
                <a:lnTo>
                  <a:pt x="3672840" y="76606"/>
                </a:lnTo>
                <a:lnTo>
                  <a:pt x="3680041" y="76606"/>
                </a:lnTo>
                <a:lnTo>
                  <a:pt x="3680040" y="78549"/>
                </a:lnTo>
                <a:close/>
              </a:path>
              <a:path w="3708400" h="128905">
                <a:moveTo>
                  <a:pt x="3592868" y="128447"/>
                </a:moveTo>
                <a:lnTo>
                  <a:pt x="3580015" y="114287"/>
                </a:lnTo>
                <a:lnTo>
                  <a:pt x="3580307" y="111315"/>
                </a:lnTo>
                <a:lnTo>
                  <a:pt x="3627194" y="78526"/>
                </a:lnTo>
                <a:lnTo>
                  <a:pt x="3683906" y="78549"/>
                </a:lnTo>
                <a:lnTo>
                  <a:pt x="3601491" y="126580"/>
                </a:lnTo>
                <a:lnTo>
                  <a:pt x="3598773" y="127800"/>
                </a:lnTo>
                <a:lnTo>
                  <a:pt x="3595852" y="128435"/>
                </a:lnTo>
                <a:lnTo>
                  <a:pt x="3592868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8122767" y="1876818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55215" y="3061238"/>
            <a:ext cx="8599170" cy="2052320"/>
          </a:xfrm>
          <a:prstGeom prst="rect">
            <a:avLst/>
          </a:prstGeom>
        </p:spPr>
        <p:txBody>
          <a:bodyPr wrap="square" lIns="0" tIns="19812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560"/>
              </a:spcBef>
              <a:tabLst>
                <a:tab pos="307975" algn="l"/>
                <a:tab pos="3813175" algn="l"/>
              </a:tabLst>
            </a:pPr>
            <a:r>
              <a:rPr dirty="0" sz="2400" i="1">
                <a:latin typeface="Times New Roman"/>
                <a:cs typeface="Times New Roman"/>
              </a:rPr>
              <a:t>k	</a:t>
            </a:r>
            <a:r>
              <a:rPr dirty="0" sz="2400">
                <a:latin typeface="黑体"/>
                <a:cs typeface="黑体"/>
              </a:rPr>
              <a:t>----弹簧的劲度系数</a:t>
            </a:r>
            <a:r>
              <a:rPr dirty="0" sz="2400">
                <a:solidFill>
                  <a:srgbClr val="FFFFCC"/>
                </a:solidFill>
                <a:latin typeface="黑体"/>
                <a:cs typeface="黑体"/>
              </a:rPr>
              <a:t>(	</a:t>
            </a: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常量</a:t>
            </a:r>
            <a:r>
              <a:rPr dirty="0" sz="2400">
                <a:solidFill>
                  <a:srgbClr val="FFFFCC"/>
                </a:solidFill>
                <a:latin typeface="黑体"/>
                <a:cs typeface="黑体"/>
              </a:rPr>
              <a:t>)</a:t>
            </a:r>
            <a:endParaRPr sz="24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baseline="2777" sz="4500" spc="15" i="1">
                <a:latin typeface="Times New Roman"/>
                <a:cs typeface="Times New Roman"/>
              </a:rPr>
              <a:t>x</a:t>
            </a:r>
            <a:r>
              <a:rPr dirty="0" baseline="2777" sz="4500" spc="7" i="1">
                <a:latin typeface="Times New Roman"/>
                <a:cs typeface="Times New Roman"/>
              </a:rPr>
              <a:t> </a:t>
            </a:r>
            <a:r>
              <a:rPr dirty="0" sz="2400">
                <a:latin typeface="微软雅黑"/>
                <a:cs typeface="微软雅黑"/>
              </a:rPr>
              <a:t>----振子偏离平衡位置的位移,简称</a:t>
            </a: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位移,</a:t>
            </a:r>
            <a:r>
              <a:rPr dirty="0" sz="2400">
                <a:latin typeface="微软雅黑"/>
                <a:cs typeface="微软雅黑"/>
              </a:rPr>
              <a:t>方向总是</a:t>
            </a: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背离</a:t>
            </a:r>
            <a:r>
              <a:rPr dirty="0" sz="2400">
                <a:latin typeface="微软雅黑"/>
                <a:cs typeface="微软雅黑"/>
              </a:rPr>
              <a:t>平衡位置</a:t>
            </a:r>
            <a:endParaRPr sz="2400">
              <a:latin typeface="微软雅黑"/>
              <a:cs typeface="微软雅黑"/>
            </a:endParaRPr>
          </a:p>
          <a:p>
            <a:pPr marL="20320">
              <a:lnSpc>
                <a:spcPct val="100000"/>
              </a:lnSpc>
              <a:spcBef>
                <a:spcPts val="2775"/>
              </a:spcBef>
            </a:pPr>
            <a:r>
              <a:rPr dirty="0" sz="2800" spc="-5">
                <a:latin typeface="微软雅黑"/>
                <a:cs typeface="微软雅黑"/>
              </a:rPr>
              <a:t>2.</a:t>
            </a:r>
            <a:r>
              <a:rPr dirty="0" sz="2800" spc="-10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方向：总是指向平衡位</a:t>
            </a:r>
            <a:r>
              <a:rPr dirty="0" sz="2800" spc="-5">
                <a:latin typeface="微软雅黑"/>
                <a:cs typeface="微软雅黑"/>
              </a:rPr>
              <a:t>置</a:t>
            </a:r>
            <a:r>
              <a:rPr dirty="0" sz="2800">
                <a:latin typeface="微软雅黑"/>
                <a:cs typeface="微软雅黑"/>
              </a:rPr>
              <a:t> </a:t>
            </a:r>
            <a:r>
              <a:rPr dirty="0" sz="2800" spc="-5">
                <a:latin typeface="微软雅黑"/>
                <a:cs typeface="微软雅黑"/>
              </a:rPr>
              <a:t>, </a:t>
            </a:r>
            <a:r>
              <a:rPr dirty="0" sz="2800">
                <a:latin typeface="微软雅黑"/>
                <a:cs typeface="微软雅黑"/>
              </a:rPr>
              <a:t>与位移方向相反</a:t>
            </a:r>
            <a:r>
              <a:rPr dirty="0" sz="2800" spc="-5">
                <a:solidFill>
                  <a:srgbClr val="FFFF00"/>
                </a:solidFill>
                <a:latin typeface="微软雅黑"/>
                <a:cs typeface="微软雅黑"/>
              </a:rPr>
              <a:t>.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57717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简谐运动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99639" y="1312227"/>
            <a:ext cx="8221345" cy="39801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2115" indent="-39941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12115" algn="l"/>
              </a:tabLst>
            </a:pPr>
            <a:r>
              <a:rPr dirty="0" sz="2800">
                <a:latin typeface="微软雅黑"/>
                <a:cs typeface="微软雅黑"/>
              </a:rPr>
              <a:t>简谐运动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marL="193675" marR="5080" indent="90170">
              <a:lnSpc>
                <a:spcPct val="100000"/>
              </a:lnSpc>
              <a:spcBef>
                <a:spcPts val="2775"/>
              </a:spcBef>
            </a:pPr>
            <a:r>
              <a:rPr dirty="0" sz="2400">
                <a:latin typeface="微软雅黑"/>
                <a:cs typeface="微软雅黑"/>
              </a:rPr>
              <a:t>物体在跟偏离平衡位置的位移大小成正比，并且总指向平衡 位置的回复力作用下的振动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Times New Roman"/>
              <a:cs typeface="Times New Roman"/>
            </a:endParaRPr>
          </a:p>
          <a:p>
            <a:pPr marL="440690" indent="-399415">
              <a:lnSpc>
                <a:spcPct val="100000"/>
              </a:lnSpc>
              <a:buAutoNum type="arabicPeriod" startAt="2"/>
              <a:tabLst>
                <a:tab pos="440690" algn="l"/>
              </a:tabLst>
            </a:pPr>
            <a:r>
              <a:rPr dirty="0" sz="2800">
                <a:latin typeface="微软雅黑"/>
                <a:cs typeface="微软雅黑"/>
              </a:rPr>
              <a:t>两种判断物体做简谐运动的条件</a:t>
            </a:r>
            <a:r>
              <a:rPr dirty="0" sz="2800" spc="-5">
                <a:latin typeface="微软雅黑"/>
                <a:cs typeface="微软雅黑"/>
              </a:rPr>
              <a:t>：</a:t>
            </a:r>
            <a:endParaRPr sz="2800">
              <a:latin typeface="微软雅黑"/>
              <a:cs typeface="微软雅黑"/>
            </a:endParaRPr>
          </a:p>
          <a:p>
            <a:pPr lvl="1" marL="1414145" indent="-831850">
              <a:lnSpc>
                <a:spcPct val="100000"/>
              </a:lnSpc>
              <a:spcBef>
                <a:spcPts val="2985"/>
              </a:spcBef>
              <a:buSzPct val="94117"/>
              <a:buFont typeface="΢"/>
              <a:buAutoNum type="arabicPlain"/>
              <a:tabLst>
                <a:tab pos="1414780" algn="l"/>
                <a:tab pos="2181225" algn="l"/>
              </a:tabLst>
            </a:pPr>
            <a:r>
              <a:rPr dirty="0" baseline="1089" sz="3825" spc="15" i="1">
                <a:latin typeface="Times New Roman"/>
                <a:cs typeface="Times New Roman"/>
              </a:rPr>
              <a:t>x</a:t>
            </a:r>
            <a:r>
              <a:rPr dirty="0" baseline="1089" sz="3825" spc="-315" i="1">
                <a:latin typeface="Times New Roman"/>
                <a:cs typeface="Times New Roman"/>
              </a:rPr>
              <a:t> </a:t>
            </a:r>
            <a:r>
              <a:rPr dirty="0" baseline="1089" sz="3825" spc="15">
                <a:latin typeface="Symbol"/>
                <a:cs typeface="Symbol"/>
              </a:rPr>
              <a:t></a:t>
            </a:r>
            <a:r>
              <a:rPr dirty="0" baseline="1089" sz="3825" spc="-487">
                <a:latin typeface="Times New Roman"/>
                <a:cs typeface="Times New Roman"/>
              </a:rPr>
              <a:t> </a:t>
            </a:r>
            <a:r>
              <a:rPr dirty="0" baseline="1089" sz="3825" spc="7" i="1">
                <a:latin typeface="Times New Roman"/>
                <a:cs typeface="Times New Roman"/>
              </a:rPr>
              <a:t>t	</a:t>
            </a:r>
            <a:r>
              <a:rPr dirty="0" sz="2400">
                <a:latin typeface="微软雅黑"/>
                <a:cs typeface="微软雅黑"/>
              </a:rPr>
              <a:t>图像为正弦曲线</a:t>
            </a:r>
            <a:endParaRPr sz="2400">
              <a:latin typeface="微软雅黑"/>
              <a:cs typeface="微软雅黑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΢"/>
              <a:buAutoNum type="arabicPlain"/>
            </a:pPr>
            <a:endParaRPr sz="2700">
              <a:latin typeface="Times New Roman"/>
              <a:cs typeface="Times New Roman"/>
            </a:endParaRPr>
          </a:p>
          <a:p>
            <a:pPr lvl="1" marL="1388110" indent="-788670">
              <a:lnSpc>
                <a:spcPct val="100000"/>
              </a:lnSpc>
              <a:buSzPct val="94117"/>
              <a:buFont typeface="΢"/>
              <a:buAutoNum type="arabicPlain"/>
              <a:tabLst>
                <a:tab pos="1388110" algn="l"/>
                <a:tab pos="2018030" algn="l"/>
                <a:tab pos="2766695" algn="l"/>
                <a:tab pos="3363595" algn="l"/>
                <a:tab pos="3709035" algn="l"/>
              </a:tabLst>
            </a:pPr>
            <a:r>
              <a:rPr dirty="0" sz="2550" spc="80" i="1">
                <a:latin typeface="Times New Roman"/>
                <a:cs typeface="Times New Roman"/>
              </a:rPr>
              <a:t>F</a:t>
            </a:r>
            <a:r>
              <a:rPr dirty="0" baseline="-24074" sz="2250">
                <a:latin typeface="宋体"/>
                <a:cs typeface="宋体"/>
              </a:rPr>
              <a:t>回	</a:t>
            </a:r>
            <a:r>
              <a:rPr dirty="0" baseline="1157" sz="3600">
                <a:latin typeface="微软雅黑"/>
                <a:cs typeface="微软雅黑"/>
              </a:rPr>
              <a:t>满足	</a:t>
            </a:r>
            <a:r>
              <a:rPr dirty="0" sz="2550" spc="85" i="1">
                <a:latin typeface="Times New Roman"/>
                <a:cs typeface="Times New Roman"/>
              </a:rPr>
              <a:t>F</a:t>
            </a:r>
            <a:r>
              <a:rPr dirty="0" baseline="-24074" sz="2250">
                <a:latin typeface="宋体"/>
                <a:cs typeface="宋体"/>
              </a:rPr>
              <a:t>回	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-45">
                <a:latin typeface="Times New Roman"/>
                <a:cs typeface="Times New Roman"/>
              </a:rPr>
              <a:t> </a:t>
            </a:r>
            <a:r>
              <a:rPr dirty="0" sz="2550" spc="10" i="1">
                <a:latin typeface="Times New Roman"/>
                <a:cs typeface="Times New Roman"/>
              </a:rPr>
              <a:t>kx</a:t>
            </a:r>
            <a:r>
              <a:rPr dirty="0" sz="2550" spc="40" i="1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微软雅黑"/>
                <a:cs typeface="微软雅黑"/>
              </a:rPr>
              <a:t>的形式</a:t>
            </a:r>
            <a:endParaRPr baseline="1157" sz="3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6122" y="2098992"/>
            <a:ext cx="330200" cy="635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例题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13532" y="2630576"/>
            <a:ext cx="232524" cy="2132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08312" y="4619244"/>
            <a:ext cx="252412" cy="2527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3550" y="4614862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50787" y="260350"/>
                </a:moveTo>
                <a:lnTo>
                  <a:pt x="110909" y="260350"/>
                </a:lnTo>
                <a:lnTo>
                  <a:pt x="104457" y="259079"/>
                </a:lnTo>
                <a:lnTo>
                  <a:pt x="98132" y="256539"/>
                </a:lnTo>
                <a:lnTo>
                  <a:pt x="91909" y="255270"/>
                </a:lnTo>
                <a:lnTo>
                  <a:pt x="85826" y="252729"/>
                </a:lnTo>
                <a:lnTo>
                  <a:pt x="79882" y="251460"/>
                </a:lnTo>
                <a:lnTo>
                  <a:pt x="74079" y="248920"/>
                </a:lnTo>
                <a:lnTo>
                  <a:pt x="68440" y="245110"/>
                </a:lnTo>
                <a:lnTo>
                  <a:pt x="62953" y="242570"/>
                </a:lnTo>
                <a:lnTo>
                  <a:pt x="57835" y="238760"/>
                </a:lnTo>
                <a:lnTo>
                  <a:pt x="52514" y="234950"/>
                </a:lnTo>
                <a:lnTo>
                  <a:pt x="47574" y="231139"/>
                </a:lnTo>
                <a:lnTo>
                  <a:pt x="42824" y="227329"/>
                </a:lnTo>
                <a:lnTo>
                  <a:pt x="38277" y="222250"/>
                </a:lnTo>
                <a:lnTo>
                  <a:pt x="33947" y="218439"/>
                </a:lnTo>
                <a:lnTo>
                  <a:pt x="12865" y="186689"/>
                </a:lnTo>
                <a:lnTo>
                  <a:pt x="10248" y="181610"/>
                </a:lnTo>
                <a:lnTo>
                  <a:pt x="660" y="143510"/>
                </a:lnTo>
                <a:lnTo>
                  <a:pt x="0" y="130810"/>
                </a:lnTo>
                <a:lnTo>
                  <a:pt x="177" y="123189"/>
                </a:lnTo>
                <a:lnTo>
                  <a:pt x="7988" y="85089"/>
                </a:lnTo>
                <a:lnTo>
                  <a:pt x="12966" y="73660"/>
                </a:lnTo>
                <a:lnTo>
                  <a:pt x="15862" y="67310"/>
                </a:lnTo>
                <a:lnTo>
                  <a:pt x="38442" y="38100"/>
                </a:lnTo>
                <a:lnTo>
                  <a:pt x="42989" y="33020"/>
                </a:lnTo>
                <a:lnTo>
                  <a:pt x="86042" y="7620"/>
                </a:lnTo>
                <a:lnTo>
                  <a:pt x="104698" y="2539"/>
                </a:lnTo>
                <a:lnTo>
                  <a:pt x="110909" y="1270"/>
                </a:lnTo>
                <a:lnTo>
                  <a:pt x="117703" y="0"/>
                </a:lnTo>
                <a:lnTo>
                  <a:pt x="144475" y="0"/>
                </a:lnTo>
                <a:lnTo>
                  <a:pt x="170027" y="5079"/>
                </a:lnTo>
                <a:lnTo>
                  <a:pt x="179082" y="8889"/>
                </a:lnTo>
                <a:lnTo>
                  <a:pt x="118668" y="8889"/>
                </a:lnTo>
                <a:lnTo>
                  <a:pt x="112344" y="10160"/>
                </a:lnTo>
                <a:lnTo>
                  <a:pt x="112585" y="10160"/>
                </a:lnTo>
                <a:lnTo>
                  <a:pt x="106375" y="11429"/>
                </a:lnTo>
                <a:lnTo>
                  <a:pt x="106603" y="11429"/>
                </a:lnTo>
                <a:lnTo>
                  <a:pt x="100495" y="12700"/>
                </a:lnTo>
                <a:lnTo>
                  <a:pt x="100723" y="12700"/>
                </a:lnTo>
                <a:lnTo>
                  <a:pt x="94742" y="13970"/>
                </a:lnTo>
                <a:lnTo>
                  <a:pt x="94970" y="13970"/>
                </a:lnTo>
                <a:lnTo>
                  <a:pt x="89103" y="16510"/>
                </a:lnTo>
                <a:lnTo>
                  <a:pt x="89319" y="16510"/>
                </a:lnTo>
                <a:lnTo>
                  <a:pt x="86455" y="17779"/>
                </a:lnTo>
                <a:lnTo>
                  <a:pt x="83807" y="17779"/>
                </a:lnTo>
                <a:lnTo>
                  <a:pt x="78219" y="20320"/>
                </a:lnTo>
                <a:lnTo>
                  <a:pt x="78422" y="20320"/>
                </a:lnTo>
                <a:lnTo>
                  <a:pt x="74798" y="22860"/>
                </a:lnTo>
                <a:lnTo>
                  <a:pt x="73190" y="22860"/>
                </a:lnTo>
                <a:lnTo>
                  <a:pt x="67894" y="26670"/>
                </a:lnTo>
                <a:lnTo>
                  <a:pt x="68097" y="26670"/>
                </a:lnTo>
                <a:lnTo>
                  <a:pt x="62979" y="29210"/>
                </a:lnTo>
                <a:lnTo>
                  <a:pt x="63169" y="29210"/>
                </a:lnTo>
                <a:lnTo>
                  <a:pt x="58216" y="33020"/>
                </a:lnTo>
                <a:lnTo>
                  <a:pt x="58394" y="33020"/>
                </a:lnTo>
                <a:lnTo>
                  <a:pt x="53632" y="36829"/>
                </a:lnTo>
                <a:lnTo>
                  <a:pt x="53809" y="36829"/>
                </a:lnTo>
                <a:lnTo>
                  <a:pt x="49225" y="40639"/>
                </a:lnTo>
                <a:lnTo>
                  <a:pt x="49402" y="40639"/>
                </a:lnTo>
                <a:lnTo>
                  <a:pt x="45008" y="44450"/>
                </a:lnTo>
                <a:lnTo>
                  <a:pt x="45173" y="44450"/>
                </a:lnTo>
                <a:lnTo>
                  <a:pt x="40995" y="48260"/>
                </a:lnTo>
                <a:lnTo>
                  <a:pt x="41148" y="48260"/>
                </a:lnTo>
                <a:lnTo>
                  <a:pt x="37185" y="53339"/>
                </a:lnTo>
                <a:lnTo>
                  <a:pt x="37325" y="53339"/>
                </a:lnTo>
                <a:lnTo>
                  <a:pt x="33578" y="57150"/>
                </a:lnTo>
                <a:lnTo>
                  <a:pt x="33718" y="57150"/>
                </a:lnTo>
                <a:lnTo>
                  <a:pt x="30200" y="62229"/>
                </a:lnTo>
                <a:lnTo>
                  <a:pt x="30327" y="62229"/>
                </a:lnTo>
                <a:lnTo>
                  <a:pt x="27038" y="67310"/>
                </a:lnTo>
                <a:lnTo>
                  <a:pt x="27165" y="67310"/>
                </a:lnTo>
                <a:lnTo>
                  <a:pt x="24130" y="72389"/>
                </a:lnTo>
                <a:lnTo>
                  <a:pt x="21450" y="77470"/>
                </a:lnTo>
                <a:lnTo>
                  <a:pt x="19024" y="82550"/>
                </a:lnTo>
                <a:lnTo>
                  <a:pt x="16852" y="88900"/>
                </a:lnTo>
                <a:lnTo>
                  <a:pt x="14947" y="93979"/>
                </a:lnTo>
                <a:lnTo>
                  <a:pt x="13322" y="100329"/>
                </a:lnTo>
                <a:lnTo>
                  <a:pt x="11963" y="105410"/>
                </a:lnTo>
                <a:lnTo>
                  <a:pt x="10909" y="111760"/>
                </a:lnTo>
                <a:lnTo>
                  <a:pt x="10134" y="118110"/>
                </a:lnTo>
                <a:lnTo>
                  <a:pt x="9690" y="124460"/>
                </a:lnTo>
                <a:lnTo>
                  <a:pt x="9525" y="130810"/>
                </a:lnTo>
                <a:lnTo>
                  <a:pt x="9657" y="135889"/>
                </a:lnTo>
                <a:lnTo>
                  <a:pt x="9757" y="137160"/>
                </a:lnTo>
                <a:lnTo>
                  <a:pt x="10160" y="143510"/>
                </a:lnTo>
                <a:lnTo>
                  <a:pt x="10297" y="143510"/>
                </a:lnTo>
                <a:lnTo>
                  <a:pt x="10947" y="148589"/>
                </a:lnTo>
                <a:lnTo>
                  <a:pt x="12014" y="154939"/>
                </a:lnTo>
                <a:lnTo>
                  <a:pt x="13373" y="161289"/>
                </a:lnTo>
                <a:lnTo>
                  <a:pt x="13662" y="161289"/>
                </a:lnTo>
                <a:lnTo>
                  <a:pt x="15024" y="166370"/>
                </a:lnTo>
                <a:lnTo>
                  <a:pt x="16929" y="172720"/>
                </a:lnTo>
                <a:lnTo>
                  <a:pt x="17305" y="172720"/>
                </a:lnTo>
                <a:lnTo>
                  <a:pt x="19113" y="177800"/>
                </a:lnTo>
                <a:lnTo>
                  <a:pt x="21551" y="182879"/>
                </a:lnTo>
                <a:lnTo>
                  <a:pt x="24231" y="187960"/>
                </a:lnTo>
                <a:lnTo>
                  <a:pt x="27165" y="193039"/>
                </a:lnTo>
                <a:lnTo>
                  <a:pt x="27038" y="193039"/>
                </a:lnTo>
                <a:lnTo>
                  <a:pt x="30327" y="198120"/>
                </a:lnTo>
                <a:lnTo>
                  <a:pt x="30200" y="198120"/>
                </a:lnTo>
                <a:lnTo>
                  <a:pt x="33718" y="203200"/>
                </a:lnTo>
                <a:lnTo>
                  <a:pt x="33578" y="203200"/>
                </a:lnTo>
                <a:lnTo>
                  <a:pt x="37325" y="208279"/>
                </a:lnTo>
                <a:lnTo>
                  <a:pt x="38176" y="208279"/>
                </a:lnTo>
                <a:lnTo>
                  <a:pt x="41148" y="212089"/>
                </a:lnTo>
                <a:lnTo>
                  <a:pt x="40995" y="212089"/>
                </a:lnTo>
                <a:lnTo>
                  <a:pt x="45173" y="215900"/>
                </a:lnTo>
                <a:lnTo>
                  <a:pt x="45008" y="215900"/>
                </a:lnTo>
                <a:lnTo>
                  <a:pt x="49402" y="219710"/>
                </a:lnTo>
                <a:lnTo>
                  <a:pt x="49225" y="219710"/>
                </a:lnTo>
                <a:lnTo>
                  <a:pt x="53809" y="223520"/>
                </a:lnTo>
                <a:lnTo>
                  <a:pt x="53632" y="223520"/>
                </a:lnTo>
                <a:lnTo>
                  <a:pt x="58394" y="227329"/>
                </a:lnTo>
                <a:lnTo>
                  <a:pt x="58216" y="227329"/>
                </a:lnTo>
                <a:lnTo>
                  <a:pt x="63169" y="231139"/>
                </a:lnTo>
                <a:lnTo>
                  <a:pt x="62979" y="231139"/>
                </a:lnTo>
                <a:lnTo>
                  <a:pt x="68097" y="233679"/>
                </a:lnTo>
                <a:lnTo>
                  <a:pt x="67894" y="233679"/>
                </a:lnTo>
                <a:lnTo>
                  <a:pt x="73190" y="237489"/>
                </a:lnTo>
                <a:lnTo>
                  <a:pt x="72986" y="237489"/>
                </a:lnTo>
                <a:lnTo>
                  <a:pt x="78422" y="240029"/>
                </a:lnTo>
                <a:lnTo>
                  <a:pt x="78219" y="240029"/>
                </a:lnTo>
                <a:lnTo>
                  <a:pt x="83807" y="242570"/>
                </a:lnTo>
                <a:lnTo>
                  <a:pt x="83591" y="242570"/>
                </a:lnTo>
                <a:lnTo>
                  <a:pt x="89319" y="243839"/>
                </a:lnTo>
                <a:lnTo>
                  <a:pt x="89103" y="243839"/>
                </a:lnTo>
                <a:lnTo>
                  <a:pt x="94970" y="246379"/>
                </a:lnTo>
                <a:lnTo>
                  <a:pt x="94742" y="246379"/>
                </a:lnTo>
                <a:lnTo>
                  <a:pt x="100723" y="247650"/>
                </a:lnTo>
                <a:lnTo>
                  <a:pt x="100495" y="247650"/>
                </a:lnTo>
                <a:lnTo>
                  <a:pt x="106603" y="248920"/>
                </a:lnTo>
                <a:lnTo>
                  <a:pt x="106375" y="248920"/>
                </a:lnTo>
                <a:lnTo>
                  <a:pt x="112585" y="250189"/>
                </a:lnTo>
                <a:lnTo>
                  <a:pt x="112344" y="250189"/>
                </a:lnTo>
                <a:lnTo>
                  <a:pt x="118668" y="251460"/>
                </a:lnTo>
                <a:lnTo>
                  <a:pt x="181838" y="251460"/>
                </a:lnTo>
                <a:lnTo>
                  <a:pt x="175894" y="254000"/>
                </a:lnTo>
                <a:lnTo>
                  <a:pt x="169799" y="255270"/>
                </a:lnTo>
                <a:lnTo>
                  <a:pt x="163575" y="257810"/>
                </a:lnTo>
                <a:lnTo>
                  <a:pt x="157480" y="259079"/>
                </a:lnTo>
                <a:lnTo>
                  <a:pt x="150787" y="260350"/>
                </a:lnTo>
                <a:close/>
              </a:path>
              <a:path w="262254" h="261620">
                <a:moveTo>
                  <a:pt x="118427" y="10160"/>
                </a:moveTo>
                <a:lnTo>
                  <a:pt x="118668" y="8889"/>
                </a:lnTo>
                <a:lnTo>
                  <a:pt x="124841" y="8889"/>
                </a:lnTo>
                <a:lnTo>
                  <a:pt x="118427" y="10160"/>
                </a:lnTo>
                <a:close/>
              </a:path>
              <a:path w="262254" h="261620">
                <a:moveTo>
                  <a:pt x="143510" y="10160"/>
                </a:moveTo>
                <a:lnTo>
                  <a:pt x="137096" y="8889"/>
                </a:lnTo>
                <a:lnTo>
                  <a:pt x="143268" y="8889"/>
                </a:lnTo>
                <a:lnTo>
                  <a:pt x="143510" y="10160"/>
                </a:lnTo>
                <a:close/>
              </a:path>
              <a:path w="262254" h="261620">
                <a:moveTo>
                  <a:pt x="178346" y="19050"/>
                </a:moveTo>
                <a:lnTo>
                  <a:pt x="172618" y="16510"/>
                </a:lnTo>
                <a:lnTo>
                  <a:pt x="172834" y="16510"/>
                </a:lnTo>
                <a:lnTo>
                  <a:pt x="166966" y="13970"/>
                </a:lnTo>
                <a:lnTo>
                  <a:pt x="167195" y="13970"/>
                </a:lnTo>
                <a:lnTo>
                  <a:pt x="161213" y="12700"/>
                </a:lnTo>
                <a:lnTo>
                  <a:pt x="161442" y="12700"/>
                </a:lnTo>
                <a:lnTo>
                  <a:pt x="155333" y="11429"/>
                </a:lnTo>
                <a:lnTo>
                  <a:pt x="155562" y="11429"/>
                </a:lnTo>
                <a:lnTo>
                  <a:pt x="149351" y="10160"/>
                </a:lnTo>
                <a:lnTo>
                  <a:pt x="149593" y="10160"/>
                </a:lnTo>
                <a:lnTo>
                  <a:pt x="143268" y="8889"/>
                </a:lnTo>
                <a:lnTo>
                  <a:pt x="179082" y="8889"/>
                </a:lnTo>
                <a:lnTo>
                  <a:pt x="182054" y="10160"/>
                </a:lnTo>
                <a:lnTo>
                  <a:pt x="187858" y="12700"/>
                </a:lnTo>
                <a:lnTo>
                  <a:pt x="193497" y="15239"/>
                </a:lnTo>
                <a:lnTo>
                  <a:pt x="198983" y="17779"/>
                </a:lnTo>
                <a:lnTo>
                  <a:pt x="178130" y="17779"/>
                </a:lnTo>
                <a:lnTo>
                  <a:pt x="178346" y="19050"/>
                </a:lnTo>
                <a:close/>
              </a:path>
              <a:path w="262254" h="261620">
                <a:moveTo>
                  <a:pt x="83591" y="19050"/>
                </a:moveTo>
                <a:lnTo>
                  <a:pt x="83807" y="17779"/>
                </a:lnTo>
                <a:lnTo>
                  <a:pt x="86455" y="17779"/>
                </a:lnTo>
                <a:lnTo>
                  <a:pt x="83591" y="19050"/>
                </a:lnTo>
                <a:close/>
              </a:path>
              <a:path w="262254" h="261620">
                <a:moveTo>
                  <a:pt x="188950" y="24129"/>
                </a:moveTo>
                <a:lnTo>
                  <a:pt x="183514" y="20320"/>
                </a:lnTo>
                <a:lnTo>
                  <a:pt x="183718" y="20320"/>
                </a:lnTo>
                <a:lnTo>
                  <a:pt x="178130" y="17779"/>
                </a:lnTo>
                <a:lnTo>
                  <a:pt x="198983" y="17779"/>
                </a:lnTo>
                <a:lnTo>
                  <a:pt x="204292" y="21589"/>
                </a:lnTo>
                <a:lnTo>
                  <a:pt x="206002" y="22860"/>
                </a:lnTo>
                <a:lnTo>
                  <a:pt x="188747" y="22860"/>
                </a:lnTo>
                <a:lnTo>
                  <a:pt x="188950" y="24129"/>
                </a:lnTo>
                <a:close/>
              </a:path>
              <a:path w="262254" h="261620">
                <a:moveTo>
                  <a:pt x="72986" y="24129"/>
                </a:moveTo>
                <a:lnTo>
                  <a:pt x="73190" y="22860"/>
                </a:lnTo>
                <a:lnTo>
                  <a:pt x="74798" y="22860"/>
                </a:lnTo>
                <a:lnTo>
                  <a:pt x="72986" y="24129"/>
                </a:lnTo>
                <a:close/>
              </a:path>
              <a:path w="262254" h="261620">
                <a:moveTo>
                  <a:pt x="261759" y="137160"/>
                </a:moveTo>
                <a:lnTo>
                  <a:pt x="252247" y="137160"/>
                </a:lnTo>
                <a:lnTo>
                  <a:pt x="252412" y="130810"/>
                </a:lnTo>
                <a:lnTo>
                  <a:pt x="252247" y="124460"/>
                </a:lnTo>
                <a:lnTo>
                  <a:pt x="251777" y="118110"/>
                </a:lnTo>
                <a:lnTo>
                  <a:pt x="250990" y="111760"/>
                </a:lnTo>
                <a:lnTo>
                  <a:pt x="249923" y="105410"/>
                </a:lnTo>
                <a:lnTo>
                  <a:pt x="248564" y="100329"/>
                </a:lnTo>
                <a:lnTo>
                  <a:pt x="246913" y="93979"/>
                </a:lnTo>
                <a:lnTo>
                  <a:pt x="245008" y="88900"/>
                </a:lnTo>
                <a:lnTo>
                  <a:pt x="242824" y="82550"/>
                </a:lnTo>
                <a:lnTo>
                  <a:pt x="240385" y="77470"/>
                </a:lnTo>
                <a:lnTo>
                  <a:pt x="237705" y="72389"/>
                </a:lnTo>
                <a:lnTo>
                  <a:pt x="234772" y="67310"/>
                </a:lnTo>
                <a:lnTo>
                  <a:pt x="234899" y="67310"/>
                </a:lnTo>
                <a:lnTo>
                  <a:pt x="231609" y="62229"/>
                </a:lnTo>
                <a:lnTo>
                  <a:pt x="231736" y="62229"/>
                </a:lnTo>
                <a:lnTo>
                  <a:pt x="228219" y="57150"/>
                </a:lnTo>
                <a:lnTo>
                  <a:pt x="228358" y="57150"/>
                </a:lnTo>
                <a:lnTo>
                  <a:pt x="224612" y="53339"/>
                </a:lnTo>
                <a:lnTo>
                  <a:pt x="224751" y="53339"/>
                </a:lnTo>
                <a:lnTo>
                  <a:pt x="220789" y="48260"/>
                </a:lnTo>
                <a:lnTo>
                  <a:pt x="220941" y="48260"/>
                </a:lnTo>
                <a:lnTo>
                  <a:pt x="216763" y="44450"/>
                </a:lnTo>
                <a:lnTo>
                  <a:pt x="216928" y="44450"/>
                </a:lnTo>
                <a:lnTo>
                  <a:pt x="212534" y="40639"/>
                </a:lnTo>
                <a:lnTo>
                  <a:pt x="212712" y="40639"/>
                </a:lnTo>
                <a:lnTo>
                  <a:pt x="208127" y="36829"/>
                </a:lnTo>
                <a:lnTo>
                  <a:pt x="208305" y="36829"/>
                </a:lnTo>
                <a:lnTo>
                  <a:pt x="203542" y="33020"/>
                </a:lnTo>
                <a:lnTo>
                  <a:pt x="203720" y="33020"/>
                </a:lnTo>
                <a:lnTo>
                  <a:pt x="198767" y="29210"/>
                </a:lnTo>
                <a:lnTo>
                  <a:pt x="198958" y="29210"/>
                </a:lnTo>
                <a:lnTo>
                  <a:pt x="193840" y="26670"/>
                </a:lnTo>
                <a:lnTo>
                  <a:pt x="194043" y="26670"/>
                </a:lnTo>
                <a:lnTo>
                  <a:pt x="188747" y="22860"/>
                </a:lnTo>
                <a:lnTo>
                  <a:pt x="206002" y="22860"/>
                </a:lnTo>
                <a:lnTo>
                  <a:pt x="209423" y="25400"/>
                </a:lnTo>
                <a:lnTo>
                  <a:pt x="214363" y="29210"/>
                </a:lnTo>
                <a:lnTo>
                  <a:pt x="219113" y="33020"/>
                </a:lnTo>
                <a:lnTo>
                  <a:pt x="223659" y="38100"/>
                </a:lnTo>
                <a:lnTo>
                  <a:pt x="227990" y="41910"/>
                </a:lnTo>
                <a:lnTo>
                  <a:pt x="249072" y="73660"/>
                </a:lnTo>
                <a:lnTo>
                  <a:pt x="251688" y="80010"/>
                </a:lnTo>
                <a:lnTo>
                  <a:pt x="254025" y="85089"/>
                </a:lnTo>
                <a:lnTo>
                  <a:pt x="261772" y="123189"/>
                </a:lnTo>
                <a:lnTo>
                  <a:pt x="261937" y="130810"/>
                </a:lnTo>
                <a:lnTo>
                  <a:pt x="261759" y="137160"/>
                </a:lnTo>
                <a:close/>
              </a:path>
              <a:path w="262254" h="261620">
                <a:moveTo>
                  <a:pt x="9757" y="137160"/>
                </a:moveTo>
                <a:lnTo>
                  <a:pt x="9677" y="135889"/>
                </a:lnTo>
                <a:lnTo>
                  <a:pt x="9757" y="137160"/>
                </a:lnTo>
                <a:close/>
              </a:path>
              <a:path w="262254" h="261620">
                <a:moveTo>
                  <a:pt x="261251" y="143510"/>
                </a:moveTo>
                <a:lnTo>
                  <a:pt x="251777" y="143510"/>
                </a:lnTo>
                <a:lnTo>
                  <a:pt x="252260" y="135889"/>
                </a:lnTo>
                <a:lnTo>
                  <a:pt x="252247" y="137160"/>
                </a:lnTo>
                <a:lnTo>
                  <a:pt x="261759" y="137160"/>
                </a:lnTo>
                <a:lnTo>
                  <a:pt x="261251" y="143510"/>
                </a:lnTo>
                <a:close/>
              </a:path>
              <a:path w="262254" h="261620">
                <a:moveTo>
                  <a:pt x="10297" y="143510"/>
                </a:moveTo>
                <a:lnTo>
                  <a:pt x="10160" y="143510"/>
                </a:lnTo>
                <a:lnTo>
                  <a:pt x="10134" y="142239"/>
                </a:lnTo>
                <a:lnTo>
                  <a:pt x="10297" y="143510"/>
                </a:lnTo>
                <a:close/>
              </a:path>
              <a:path w="262254" h="261620">
                <a:moveTo>
                  <a:pt x="258076" y="161289"/>
                </a:moveTo>
                <a:lnTo>
                  <a:pt x="248564" y="161289"/>
                </a:lnTo>
                <a:lnTo>
                  <a:pt x="249974" y="154939"/>
                </a:lnTo>
                <a:lnTo>
                  <a:pt x="251028" y="148589"/>
                </a:lnTo>
                <a:lnTo>
                  <a:pt x="251802" y="142239"/>
                </a:lnTo>
                <a:lnTo>
                  <a:pt x="251777" y="143510"/>
                </a:lnTo>
                <a:lnTo>
                  <a:pt x="261251" y="143510"/>
                </a:lnTo>
                <a:lnTo>
                  <a:pt x="260413" y="149860"/>
                </a:lnTo>
                <a:lnTo>
                  <a:pt x="259245" y="156210"/>
                </a:lnTo>
                <a:lnTo>
                  <a:pt x="258076" y="161289"/>
                </a:lnTo>
                <a:close/>
              </a:path>
              <a:path w="262254" h="261620">
                <a:moveTo>
                  <a:pt x="13662" y="161289"/>
                </a:moveTo>
                <a:lnTo>
                  <a:pt x="13373" y="161289"/>
                </a:lnTo>
                <a:lnTo>
                  <a:pt x="13322" y="160020"/>
                </a:lnTo>
                <a:lnTo>
                  <a:pt x="13662" y="161289"/>
                </a:lnTo>
                <a:close/>
              </a:path>
              <a:path w="262254" h="261620">
                <a:moveTo>
                  <a:pt x="254772" y="172720"/>
                </a:moveTo>
                <a:lnTo>
                  <a:pt x="245008" y="172720"/>
                </a:lnTo>
                <a:lnTo>
                  <a:pt x="246989" y="166370"/>
                </a:lnTo>
                <a:lnTo>
                  <a:pt x="248615" y="160020"/>
                </a:lnTo>
                <a:lnTo>
                  <a:pt x="248564" y="161289"/>
                </a:lnTo>
                <a:lnTo>
                  <a:pt x="258076" y="161289"/>
                </a:lnTo>
                <a:lnTo>
                  <a:pt x="257784" y="162560"/>
                </a:lnTo>
                <a:lnTo>
                  <a:pt x="256006" y="168910"/>
                </a:lnTo>
                <a:lnTo>
                  <a:pt x="254772" y="172720"/>
                </a:lnTo>
                <a:close/>
              </a:path>
              <a:path w="262254" h="261620">
                <a:moveTo>
                  <a:pt x="17305" y="172720"/>
                </a:moveTo>
                <a:lnTo>
                  <a:pt x="16929" y="172720"/>
                </a:lnTo>
                <a:lnTo>
                  <a:pt x="16852" y="171450"/>
                </a:lnTo>
                <a:lnTo>
                  <a:pt x="17305" y="172720"/>
                </a:lnTo>
                <a:close/>
              </a:path>
              <a:path w="262254" h="261620">
                <a:moveTo>
                  <a:pt x="235851" y="208279"/>
                </a:moveTo>
                <a:lnTo>
                  <a:pt x="224612" y="208279"/>
                </a:lnTo>
                <a:lnTo>
                  <a:pt x="228358" y="203200"/>
                </a:lnTo>
                <a:lnTo>
                  <a:pt x="228219" y="203200"/>
                </a:lnTo>
                <a:lnTo>
                  <a:pt x="231736" y="198120"/>
                </a:lnTo>
                <a:lnTo>
                  <a:pt x="231609" y="198120"/>
                </a:lnTo>
                <a:lnTo>
                  <a:pt x="234899" y="193039"/>
                </a:lnTo>
                <a:lnTo>
                  <a:pt x="234772" y="193039"/>
                </a:lnTo>
                <a:lnTo>
                  <a:pt x="237807" y="187960"/>
                </a:lnTo>
                <a:lnTo>
                  <a:pt x="240487" y="182879"/>
                </a:lnTo>
                <a:lnTo>
                  <a:pt x="242912" y="177800"/>
                </a:lnTo>
                <a:lnTo>
                  <a:pt x="245084" y="171450"/>
                </a:lnTo>
                <a:lnTo>
                  <a:pt x="245008" y="172720"/>
                </a:lnTo>
                <a:lnTo>
                  <a:pt x="254772" y="172720"/>
                </a:lnTo>
                <a:lnTo>
                  <a:pt x="253949" y="175260"/>
                </a:lnTo>
                <a:lnTo>
                  <a:pt x="251599" y="181610"/>
                </a:lnTo>
                <a:lnTo>
                  <a:pt x="248970" y="186689"/>
                </a:lnTo>
                <a:lnTo>
                  <a:pt x="246075" y="193039"/>
                </a:lnTo>
                <a:lnTo>
                  <a:pt x="242912" y="198120"/>
                </a:lnTo>
                <a:lnTo>
                  <a:pt x="239496" y="203200"/>
                </a:lnTo>
                <a:lnTo>
                  <a:pt x="235851" y="208279"/>
                </a:lnTo>
                <a:close/>
              </a:path>
              <a:path w="262254" h="261620">
                <a:moveTo>
                  <a:pt x="38176" y="208279"/>
                </a:moveTo>
                <a:lnTo>
                  <a:pt x="37325" y="208279"/>
                </a:lnTo>
                <a:lnTo>
                  <a:pt x="37185" y="207010"/>
                </a:lnTo>
                <a:lnTo>
                  <a:pt x="38176" y="208279"/>
                </a:lnTo>
                <a:close/>
              </a:path>
              <a:path w="262254" h="261620">
                <a:moveTo>
                  <a:pt x="181838" y="251460"/>
                </a:moveTo>
                <a:lnTo>
                  <a:pt x="143268" y="251460"/>
                </a:lnTo>
                <a:lnTo>
                  <a:pt x="149593" y="250189"/>
                </a:lnTo>
                <a:lnTo>
                  <a:pt x="149351" y="250189"/>
                </a:lnTo>
                <a:lnTo>
                  <a:pt x="155562" y="248920"/>
                </a:lnTo>
                <a:lnTo>
                  <a:pt x="155333" y="248920"/>
                </a:lnTo>
                <a:lnTo>
                  <a:pt x="161442" y="247650"/>
                </a:lnTo>
                <a:lnTo>
                  <a:pt x="161213" y="247650"/>
                </a:lnTo>
                <a:lnTo>
                  <a:pt x="167195" y="246379"/>
                </a:lnTo>
                <a:lnTo>
                  <a:pt x="166966" y="246379"/>
                </a:lnTo>
                <a:lnTo>
                  <a:pt x="172834" y="243839"/>
                </a:lnTo>
                <a:lnTo>
                  <a:pt x="172618" y="243839"/>
                </a:lnTo>
                <a:lnTo>
                  <a:pt x="178346" y="242570"/>
                </a:lnTo>
                <a:lnTo>
                  <a:pt x="178130" y="242570"/>
                </a:lnTo>
                <a:lnTo>
                  <a:pt x="183718" y="240029"/>
                </a:lnTo>
                <a:lnTo>
                  <a:pt x="183514" y="240029"/>
                </a:lnTo>
                <a:lnTo>
                  <a:pt x="188950" y="237489"/>
                </a:lnTo>
                <a:lnTo>
                  <a:pt x="188747" y="237489"/>
                </a:lnTo>
                <a:lnTo>
                  <a:pt x="194043" y="233679"/>
                </a:lnTo>
                <a:lnTo>
                  <a:pt x="193840" y="233679"/>
                </a:lnTo>
                <a:lnTo>
                  <a:pt x="198958" y="231139"/>
                </a:lnTo>
                <a:lnTo>
                  <a:pt x="198767" y="231139"/>
                </a:lnTo>
                <a:lnTo>
                  <a:pt x="203720" y="227329"/>
                </a:lnTo>
                <a:lnTo>
                  <a:pt x="203542" y="227329"/>
                </a:lnTo>
                <a:lnTo>
                  <a:pt x="208305" y="223520"/>
                </a:lnTo>
                <a:lnTo>
                  <a:pt x="208127" y="223520"/>
                </a:lnTo>
                <a:lnTo>
                  <a:pt x="212712" y="219710"/>
                </a:lnTo>
                <a:lnTo>
                  <a:pt x="212534" y="219710"/>
                </a:lnTo>
                <a:lnTo>
                  <a:pt x="216928" y="215900"/>
                </a:lnTo>
                <a:lnTo>
                  <a:pt x="216763" y="215900"/>
                </a:lnTo>
                <a:lnTo>
                  <a:pt x="220941" y="212089"/>
                </a:lnTo>
                <a:lnTo>
                  <a:pt x="220789" y="212089"/>
                </a:lnTo>
                <a:lnTo>
                  <a:pt x="224751" y="207010"/>
                </a:lnTo>
                <a:lnTo>
                  <a:pt x="224612" y="208279"/>
                </a:lnTo>
                <a:lnTo>
                  <a:pt x="235851" y="208279"/>
                </a:lnTo>
                <a:lnTo>
                  <a:pt x="198983" y="242570"/>
                </a:lnTo>
                <a:lnTo>
                  <a:pt x="193497" y="245110"/>
                </a:lnTo>
                <a:lnTo>
                  <a:pt x="187642" y="248920"/>
                </a:lnTo>
                <a:lnTo>
                  <a:pt x="181838" y="251460"/>
                </a:lnTo>
                <a:close/>
              </a:path>
              <a:path w="262254" h="261620">
                <a:moveTo>
                  <a:pt x="137579" y="261620"/>
                </a:moveTo>
                <a:lnTo>
                  <a:pt x="124117" y="261620"/>
                </a:lnTo>
                <a:lnTo>
                  <a:pt x="117462" y="260350"/>
                </a:lnTo>
                <a:lnTo>
                  <a:pt x="144233" y="260350"/>
                </a:lnTo>
                <a:lnTo>
                  <a:pt x="137579" y="261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7960" y="2606039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 h="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6575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22562" y="2582862"/>
            <a:ext cx="871855" cy="46355"/>
          </a:xfrm>
          <a:custGeom>
            <a:avLst/>
            <a:gdLst/>
            <a:ahLst/>
            <a:cxnLst/>
            <a:rect l="l" t="t" r="r" b="b"/>
            <a:pathLst>
              <a:path w="871854" h="46355">
                <a:moveTo>
                  <a:pt x="871537" y="46037"/>
                </a:moveTo>
                <a:lnTo>
                  <a:pt x="0" y="46037"/>
                </a:lnTo>
                <a:lnTo>
                  <a:pt x="0" y="0"/>
                </a:lnTo>
                <a:lnTo>
                  <a:pt x="871537" y="0"/>
                </a:lnTo>
                <a:lnTo>
                  <a:pt x="8715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512"/>
                </a:lnTo>
                <a:lnTo>
                  <a:pt x="4762" y="36512"/>
                </a:lnTo>
                <a:lnTo>
                  <a:pt x="9525" y="41275"/>
                </a:lnTo>
                <a:lnTo>
                  <a:pt x="871537" y="41275"/>
                </a:lnTo>
                <a:lnTo>
                  <a:pt x="871537" y="46037"/>
                </a:lnTo>
                <a:close/>
              </a:path>
              <a:path w="871854" h="463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1854" h="46355">
                <a:moveTo>
                  <a:pt x="8620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62012" y="4762"/>
                </a:lnTo>
                <a:lnTo>
                  <a:pt x="862012" y="9525"/>
                </a:lnTo>
                <a:close/>
              </a:path>
              <a:path w="871854" h="46355">
                <a:moveTo>
                  <a:pt x="862012" y="41275"/>
                </a:moveTo>
                <a:lnTo>
                  <a:pt x="862012" y="4762"/>
                </a:lnTo>
                <a:lnTo>
                  <a:pt x="866775" y="9525"/>
                </a:lnTo>
                <a:lnTo>
                  <a:pt x="871537" y="9525"/>
                </a:lnTo>
                <a:lnTo>
                  <a:pt x="871537" y="36512"/>
                </a:lnTo>
                <a:lnTo>
                  <a:pt x="866775" y="36512"/>
                </a:lnTo>
                <a:lnTo>
                  <a:pt x="862012" y="41275"/>
                </a:lnTo>
                <a:close/>
              </a:path>
              <a:path w="871854" h="46355">
                <a:moveTo>
                  <a:pt x="871537" y="9525"/>
                </a:moveTo>
                <a:lnTo>
                  <a:pt x="866775" y="9525"/>
                </a:lnTo>
                <a:lnTo>
                  <a:pt x="862012" y="4762"/>
                </a:lnTo>
                <a:lnTo>
                  <a:pt x="871537" y="4762"/>
                </a:lnTo>
                <a:lnTo>
                  <a:pt x="871537" y="9525"/>
                </a:lnTo>
                <a:close/>
              </a:path>
              <a:path w="871854" h="46355">
                <a:moveTo>
                  <a:pt x="9525" y="41275"/>
                </a:moveTo>
                <a:lnTo>
                  <a:pt x="4762" y="36512"/>
                </a:lnTo>
                <a:lnTo>
                  <a:pt x="9525" y="36512"/>
                </a:lnTo>
                <a:lnTo>
                  <a:pt x="9525" y="41275"/>
                </a:lnTo>
                <a:close/>
              </a:path>
              <a:path w="871854" h="46355">
                <a:moveTo>
                  <a:pt x="862012" y="41275"/>
                </a:moveTo>
                <a:lnTo>
                  <a:pt x="9525" y="41275"/>
                </a:lnTo>
                <a:lnTo>
                  <a:pt x="9525" y="36512"/>
                </a:lnTo>
                <a:lnTo>
                  <a:pt x="862012" y="36512"/>
                </a:lnTo>
                <a:lnTo>
                  <a:pt x="862012" y="41275"/>
                </a:lnTo>
                <a:close/>
              </a:path>
              <a:path w="871854" h="46355">
                <a:moveTo>
                  <a:pt x="871537" y="41275"/>
                </a:moveTo>
                <a:lnTo>
                  <a:pt x="862012" y="41275"/>
                </a:lnTo>
                <a:lnTo>
                  <a:pt x="866775" y="36512"/>
                </a:lnTo>
                <a:lnTo>
                  <a:pt x="871537" y="36512"/>
                </a:lnTo>
                <a:lnTo>
                  <a:pt x="871537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59744" y="2630601"/>
            <a:ext cx="194563" cy="29161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41825" y="5289803"/>
            <a:ext cx="252412" cy="2521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37062" y="5284787"/>
            <a:ext cx="262255" cy="261620"/>
          </a:xfrm>
          <a:custGeom>
            <a:avLst/>
            <a:gdLst/>
            <a:ahLst/>
            <a:cxnLst/>
            <a:rect l="l" t="t" r="r" b="b"/>
            <a:pathLst>
              <a:path w="262254" h="261620">
                <a:moveTo>
                  <a:pt x="150787" y="260350"/>
                </a:moveTo>
                <a:lnTo>
                  <a:pt x="110909" y="260350"/>
                </a:lnTo>
                <a:lnTo>
                  <a:pt x="104457" y="259079"/>
                </a:lnTo>
                <a:lnTo>
                  <a:pt x="98132" y="256539"/>
                </a:lnTo>
                <a:lnTo>
                  <a:pt x="91909" y="255270"/>
                </a:lnTo>
                <a:lnTo>
                  <a:pt x="85826" y="252729"/>
                </a:lnTo>
                <a:lnTo>
                  <a:pt x="79883" y="251460"/>
                </a:lnTo>
                <a:lnTo>
                  <a:pt x="74079" y="248920"/>
                </a:lnTo>
                <a:lnTo>
                  <a:pt x="68440" y="245110"/>
                </a:lnTo>
                <a:lnTo>
                  <a:pt x="62953" y="242570"/>
                </a:lnTo>
                <a:lnTo>
                  <a:pt x="57835" y="238760"/>
                </a:lnTo>
                <a:lnTo>
                  <a:pt x="52514" y="234950"/>
                </a:lnTo>
                <a:lnTo>
                  <a:pt x="47574" y="231139"/>
                </a:lnTo>
                <a:lnTo>
                  <a:pt x="42824" y="227329"/>
                </a:lnTo>
                <a:lnTo>
                  <a:pt x="38277" y="222250"/>
                </a:lnTo>
                <a:lnTo>
                  <a:pt x="33947" y="218439"/>
                </a:lnTo>
                <a:lnTo>
                  <a:pt x="12865" y="186689"/>
                </a:lnTo>
                <a:lnTo>
                  <a:pt x="10248" y="181610"/>
                </a:lnTo>
                <a:lnTo>
                  <a:pt x="660" y="143510"/>
                </a:lnTo>
                <a:lnTo>
                  <a:pt x="0" y="130810"/>
                </a:lnTo>
                <a:lnTo>
                  <a:pt x="177" y="123189"/>
                </a:lnTo>
                <a:lnTo>
                  <a:pt x="7988" y="85089"/>
                </a:lnTo>
                <a:lnTo>
                  <a:pt x="12966" y="73660"/>
                </a:lnTo>
                <a:lnTo>
                  <a:pt x="15862" y="67310"/>
                </a:lnTo>
                <a:lnTo>
                  <a:pt x="38442" y="38100"/>
                </a:lnTo>
                <a:lnTo>
                  <a:pt x="42989" y="33020"/>
                </a:lnTo>
                <a:lnTo>
                  <a:pt x="86042" y="7620"/>
                </a:lnTo>
                <a:lnTo>
                  <a:pt x="117703" y="0"/>
                </a:lnTo>
                <a:lnTo>
                  <a:pt x="144475" y="0"/>
                </a:lnTo>
                <a:lnTo>
                  <a:pt x="170027" y="5079"/>
                </a:lnTo>
                <a:lnTo>
                  <a:pt x="179082" y="8889"/>
                </a:lnTo>
                <a:lnTo>
                  <a:pt x="118668" y="8889"/>
                </a:lnTo>
                <a:lnTo>
                  <a:pt x="112344" y="10160"/>
                </a:lnTo>
                <a:lnTo>
                  <a:pt x="112585" y="10160"/>
                </a:lnTo>
                <a:lnTo>
                  <a:pt x="106375" y="11429"/>
                </a:lnTo>
                <a:lnTo>
                  <a:pt x="106603" y="11429"/>
                </a:lnTo>
                <a:lnTo>
                  <a:pt x="100495" y="12700"/>
                </a:lnTo>
                <a:lnTo>
                  <a:pt x="100723" y="12700"/>
                </a:lnTo>
                <a:lnTo>
                  <a:pt x="94741" y="13970"/>
                </a:lnTo>
                <a:lnTo>
                  <a:pt x="94970" y="13970"/>
                </a:lnTo>
                <a:lnTo>
                  <a:pt x="89103" y="16510"/>
                </a:lnTo>
                <a:lnTo>
                  <a:pt x="89319" y="16510"/>
                </a:lnTo>
                <a:lnTo>
                  <a:pt x="86455" y="17779"/>
                </a:lnTo>
                <a:lnTo>
                  <a:pt x="83807" y="17779"/>
                </a:lnTo>
                <a:lnTo>
                  <a:pt x="78219" y="20320"/>
                </a:lnTo>
                <a:lnTo>
                  <a:pt x="78422" y="20320"/>
                </a:lnTo>
                <a:lnTo>
                  <a:pt x="74798" y="22860"/>
                </a:lnTo>
                <a:lnTo>
                  <a:pt x="73190" y="22860"/>
                </a:lnTo>
                <a:lnTo>
                  <a:pt x="67894" y="26670"/>
                </a:lnTo>
                <a:lnTo>
                  <a:pt x="68097" y="26670"/>
                </a:lnTo>
                <a:lnTo>
                  <a:pt x="62979" y="29210"/>
                </a:lnTo>
                <a:lnTo>
                  <a:pt x="63169" y="29210"/>
                </a:lnTo>
                <a:lnTo>
                  <a:pt x="58216" y="33020"/>
                </a:lnTo>
                <a:lnTo>
                  <a:pt x="58394" y="33020"/>
                </a:lnTo>
                <a:lnTo>
                  <a:pt x="53632" y="36829"/>
                </a:lnTo>
                <a:lnTo>
                  <a:pt x="53809" y="36829"/>
                </a:lnTo>
                <a:lnTo>
                  <a:pt x="49225" y="40639"/>
                </a:lnTo>
                <a:lnTo>
                  <a:pt x="49390" y="40639"/>
                </a:lnTo>
                <a:lnTo>
                  <a:pt x="45008" y="44450"/>
                </a:lnTo>
                <a:lnTo>
                  <a:pt x="45173" y="44450"/>
                </a:lnTo>
                <a:lnTo>
                  <a:pt x="40995" y="48260"/>
                </a:lnTo>
                <a:lnTo>
                  <a:pt x="41148" y="48260"/>
                </a:lnTo>
                <a:lnTo>
                  <a:pt x="37185" y="53339"/>
                </a:lnTo>
                <a:lnTo>
                  <a:pt x="37325" y="53339"/>
                </a:lnTo>
                <a:lnTo>
                  <a:pt x="33578" y="57150"/>
                </a:lnTo>
                <a:lnTo>
                  <a:pt x="33718" y="57150"/>
                </a:lnTo>
                <a:lnTo>
                  <a:pt x="30200" y="62229"/>
                </a:lnTo>
                <a:lnTo>
                  <a:pt x="27038" y="67310"/>
                </a:lnTo>
                <a:lnTo>
                  <a:pt x="24117" y="72389"/>
                </a:lnTo>
                <a:lnTo>
                  <a:pt x="21450" y="77470"/>
                </a:lnTo>
                <a:lnTo>
                  <a:pt x="19024" y="82550"/>
                </a:lnTo>
                <a:lnTo>
                  <a:pt x="16852" y="88900"/>
                </a:lnTo>
                <a:lnTo>
                  <a:pt x="14947" y="93979"/>
                </a:lnTo>
                <a:lnTo>
                  <a:pt x="13322" y="100329"/>
                </a:lnTo>
                <a:lnTo>
                  <a:pt x="11963" y="105410"/>
                </a:lnTo>
                <a:lnTo>
                  <a:pt x="10909" y="111760"/>
                </a:lnTo>
                <a:lnTo>
                  <a:pt x="10134" y="118110"/>
                </a:lnTo>
                <a:lnTo>
                  <a:pt x="9690" y="124460"/>
                </a:lnTo>
                <a:lnTo>
                  <a:pt x="9525" y="130810"/>
                </a:lnTo>
                <a:lnTo>
                  <a:pt x="9657" y="135889"/>
                </a:lnTo>
                <a:lnTo>
                  <a:pt x="9757" y="137160"/>
                </a:lnTo>
                <a:lnTo>
                  <a:pt x="10160" y="143510"/>
                </a:lnTo>
                <a:lnTo>
                  <a:pt x="10294" y="143510"/>
                </a:lnTo>
                <a:lnTo>
                  <a:pt x="10934" y="148589"/>
                </a:lnTo>
                <a:lnTo>
                  <a:pt x="12014" y="154939"/>
                </a:lnTo>
                <a:lnTo>
                  <a:pt x="13373" y="161289"/>
                </a:lnTo>
                <a:lnTo>
                  <a:pt x="13660" y="161289"/>
                </a:lnTo>
                <a:lnTo>
                  <a:pt x="15011" y="166370"/>
                </a:lnTo>
                <a:lnTo>
                  <a:pt x="16929" y="172720"/>
                </a:lnTo>
                <a:lnTo>
                  <a:pt x="17305" y="172720"/>
                </a:lnTo>
                <a:lnTo>
                  <a:pt x="19113" y="177800"/>
                </a:lnTo>
                <a:lnTo>
                  <a:pt x="21551" y="182879"/>
                </a:lnTo>
                <a:lnTo>
                  <a:pt x="24231" y="187960"/>
                </a:lnTo>
                <a:lnTo>
                  <a:pt x="27165" y="193039"/>
                </a:lnTo>
                <a:lnTo>
                  <a:pt x="30327" y="198120"/>
                </a:lnTo>
                <a:lnTo>
                  <a:pt x="33718" y="203200"/>
                </a:lnTo>
                <a:lnTo>
                  <a:pt x="33578" y="203200"/>
                </a:lnTo>
                <a:lnTo>
                  <a:pt x="37325" y="208279"/>
                </a:lnTo>
                <a:lnTo>
                  <a:pt x="38176" y="208279"/>
                </a:lnTo>
                <a:lnTo>
                  <a:pt x="41148" y="212089"/>
                </a:lnTo>
                <a:lnTo>
                  <a:pt x="40995" y="212089"/>
                </a:lnTo>
                <a:lnTo>
                  <a:pt x="45173" y="215900"/>
                </a:lnTo>
                <a:lnTo>
                  <a:pt x="45008" y="215900"/>
                </a:lnTo>
                <a:lnTo>
                  <a:pt x="49390" y="219710"/>
                </a:lnTo>
                <a:lnTo>
                  <a:pt x="49225" y="219710"/>
                </a:lnTo>
                <a:lnTo>
                  <a:pt x="53809" y="223520"/>
                </a:lnTo>
                <a:lnTo>
                  <a:pt x="53632" y="223520"/>
                </a:lnTo>
                <a:lnTo>
                  <a:pt x="58394" y="227329"/>
                </a:lnTo>
                <a:lnTo>
                  <a:pt x="58216" y="227329"/>
                </a:lnTo>
                <a:lnTo>
                  <a:pt x="63169" y="231139"/>
                </a:lnTo>
                <a:lnTo>
                  <a:pt x="62979" y="231139"/>
                </a:lnTo>
                <a:lnTo>
                  <a:pt x="68097" y="233679"/>
                </a:lnTo>
                <a:lnTo>
                  <a:pt x="67894" y="233679"/>
                </a:lnTo>
                <a:lnTo>
                  <a:pt x="73190" y="237489"/>
                </a:lnTo>
                <a:lnTo>
                  <a:pt x="72986" y="237489"/>
                </a:lnTo>
                <a:lnTo>
                  <a:pt x="78422" y="240029"/>
                </a:lnTo>
                <a:lnTo>
                  <a:pt x="78219" y="240029"/>
                </a:lnTo>
                <a:lnTo>
                  <a:pt x="83807" y="242570"/>
                </a:lnTo>
                <a:lnTo>
                  <a:pt x="83591" y="242570"/>
                </a:lnTo>
                <a:lnTo>
                  <a:pt x="89319" y="243839"/>
                </a:lnTo>
                <a:lnTo>
                  <a:pt x="89103" y="243839"/>
                </a:lnTo>
                <a:lnTo>
                  <a:pt x="94970" y="246379"/>
                </a:lnTo>
                <a:lnTo>
                  <a:pt x="94741" y="246379"/>
                </a:lnTo>
                <a:lnTo>
                  <a:pt x="100723" y="247650"/>
                </a:lnTo>
                <a:lnTo>
                  <a:pt x="100495" y="247650"/>
                </a:lnTo>
                <a:lnTo>
                  <a:pt x="106603" y="248920"/>
                </a:lnTo>
                <a:lnTo>
                  <a:pt x="106375" y="248920"/>
                </a:lnTo>
                <a:lnTo>
                  <a:pt x="112585" y="250189"/>
                </a:lnTo>
                <a:lnTo>
                  <a:pt x="112344" y="250189"/>
                </a:lnTo>
                <a:lnTo>
                  <a:pt x="118668" y="251460"/>
                </a:lnTo>
                <a:lnTo>
                  <a:pt x="181838" y="251460"/>
                </a:lnTo>
                <a:lnTo>
                  <a:pt x="175895" y="254000"/>
                </a:lnTo>
                <a:lnTo>
                  <a:pt x="169799" y="255270"/>
                </a:lnTo>
                <a:lnTo>
                  <a:pt x="163575" y="257810"/>
                </a:lnTo>
                <a:lnTo>
                  <a:pt x="157479" y="259079"/>
                </a:lnTo>
                <a:lnTo>
                  <a:pt x="150787" y="260350"/>
                </a:lnTo>
                <a:close/>
              </a:path>
              <a:path w="262254" h="261620">
                <a:moveTo>
                  <a:pt x="118427" y="10160"/>
                </a:moveTo>
                <a:lnTo>
                  <a:pt x="118668" y="8889"/>
                </a:lnTo>
                <a:lnTo>
                  <a:pt x="124840" y="8889"/>
                </a:lnTo>
                <a:lnTo>
                  <a:pt x="118427" y="10160"/>
                </a:lnTo>
                <a:close/>
              </a:path>
              <a:path w="262254" h="261620">
                <a:moveTo>
                  <a:pt x="143510" y="10160"/>
                </a:moveTo>
                <a:lnTo>
                  <a:pt x="137096" y="8889"/>
                </a:lnTo>
                <a:lnTo>
                  <a:pt x="143268" y="8889"/>
                </a:lnTo>
                <a:lnTo>
                  <a:pt x="143510" y="10160"/>
                </a:lnTo>
                <a:close/>
              </a:path>
              <a:path w="262254" h="261620">
                <a:moveTo>
                  <a:pt x="178346" y="19050"/>
                </a:moveTo>
                <a:lnTo>
                  <a:pt x="172618" y="16510"/>
                </a:lnTo>
                <a:lnTo>
                  <a:pt x="172834" y="16510"/>
                </a:lnTo>
                <a:lnTo>
                  <a:pt x="166966" y="13970"/>
                </a:lnTo>
                <a:lnTo>
                  <a:pt x="167195" y="13970"/>
                </a:lnTo>
                <a:lnTo>
                  <a:pt x="161213" y="12700"/>
                </a:lnTo>
                <a:lnTo>
                  <a:pt x="161442" y="12700"/>
                </a:lnTo>
                <a:lnTo>
                  <a:pt x="155333" y="11429"/>
                </a:lnTo>
                <a:lnTo>
                  <a:pt x="155562" y="11429"/>
                </a:lnTo>
                <a:lnTo>
                  <a:pt x="149351" y="10160"/>
                </a:lnTo>
                <a:lnTo>
                  <a:pt x="149593" y="10160"/>
                </a:lnTo>
                <a:lnTo>
                  <a:pt x="143268" y="8889"/>
                </a:lnTo>
                <a:lnTo>
                  <a:pt x="179082" y="8889"/>
                </a:lnTo>
                <a:lnTo>
                  <a:pt x="182054" y="10160"/>
                </a:lnTo>
                <a:lnTo>
                  <a:pt x="187858" y="12700"/>
                </a:lnTo>
                <a:lnTo>
                  <a:pt x="193497" y="15239"/>
                </a:lnTo>
                <a:lnTo>
                  <a:pt x="198983" y="17779"/>
                </a:lnTo>
                <a:lnTo>
                  <a:pt x="178130" y="17779"/>
                </a:lnTo>
                <a:lnTo>
                  <a:pt x="178346" y="19050"/>
                </a:lnTo>
                <a:close/>
              </a:path>
              <a:path w="262254" h="261620">
                <a:moveTo>
                  <a:pt x="83591" y="19050"/>
                </a:moveTo>
                <a:lnTo>
                  <a:pt x="83807" y="17779"/>
                </a:lnTo>
                <a:lnTo>
                  <a:pt x="86455" y="17779"/>
                </a:lnTo>
                <a:lnTo>
                  <a:pt x="83591" y="19050"/>
                </a:lnTo>
                <a:close/>
              </a:path>
              <a:path w="262254" h="261620">
                <a:moveTo>
                  <a:pt x="188950" y="24129"/>
                </a:moveTo>
                <a:lnTo>
                  <a:pt x="183514" y="20320"/>
                </a:lnTo>
                <a:lnTo>
                  <a:pt x="183718" y="20320"/>
                </a:lnTo>
                <a:lnTo>
                  <a:pt x="178130" y="17779"/>
                </a:lnTo>
                <a:lnTo>
                  <a:pt x="198983" y="17779"/>
                </a:lnTo>
                <a:lnTo>
                  <a:pt x="204101" y="21589"/>
                </a:lnTo>
                <a:lnTo>
                  <a:pt x="205875" y="22860"/>
                </a:lnTo>
                <a:lnTo>
                  <a:pt x="188747" y="22860"/>
                </a:lnTo>
                <a:lnTo>
                  <a:pt x="188950" y="24129"/>
                </a:lnTo>
                <a:close/>
              </a:path>
              <a:path w="262254" h="261620">
                <a:moveTo>
                  <a:pt x="72986" y="24129"/>
                </a:moveTo>
                <a:lnTo>
                  <a:pt x="73190" y="22860"/>
                </a:lnTo>
                <a:lnTo>
                  <a:pt x="74798" y="22860"/>
                </a:lnTo>
                <a:lnTo>
                  <a:pt x="72986" y="24129"/>
                </a:lnTo>
                <a:close/>
              </a:path>
              <a:path w="262254" h="261620">
                <a:moveTo>
                  <a:pt x="261759" y="137160"/>
                </a:moveTo>
                <a:lnTo>
                  <a:pt x="252247" y="137160"/>
                </a:lnTo>
                <a:lnTo>
                  <a:pt x="252412" y="130810"/>
                </a:lnTo>
                <a:lnTo>
                  <a:pt x="252247" y="124460"/>
                </a:lnTo>
                <a:lnTo>
                  <a:pt x="251777" y="118110"/>
                </a:lnTo>
                <a:lnTo>
                  <a:pt x="251002" y="111760"/>
                </a:lnTo>
                <a:lnTo>
                  <a:pt x="249923" y="105410"/>
                </a:lnTo>
                <a:lnTo>
                  <a:pt x="248564" y="100329"/>
                </a:lnTo>
                <a:lnTo>
                  <a:pt x="246926" y="93979"/>
                </a:lnTo>
                <a:lnTo>
                  <a:pt x="245008" y="88900"/>
                </a:lnTo>
                <a:lnTo>
                  <a:pt x="242824" y="82550"/>
                </a:lnTo>
                <a:lnTo>
                  <a:pt x="240385" y="77470"/>
                </a:lnTo>
                <a:lnTo>
                  <a:pt x="237705" y="72389"/>
                </a:lnTo>
                <a:lnTo>
                  <a:pt x="234772" y="67310"/>
                </a:lnTo>
                <a:lnTo>
                  <a:pt x="231609" y="62229"/>
                </a:lnTo>
                <a:lnTo>
                  <a:pt x="228219" y="57150"/>
                </a:lnTo>
                <a:lnTo>
                  <a:pt x="228358" y="57150"/>
                </a:lnTo>
                <a:lnTo>
                  <a:pt x="224612" y="53339"/>
                </a:lnTo>
                <a:lnTo>
                  <a:pt x="224751" y="53339"/>
                </a:lnTo>
                <a:lnTo>
                  <a:pt x="220789" y="48260"/>
                </a:lnTo>
                <a:lnTo>
                  <a:pt x="220941" y="48260"/>
                </a:lnTo>
                <a:lnTo>
                  <a:pt x="216763" y="44450"/>
                </a:lnTo>
                <a:lnTo>
                  <a:pt x="216928" y="44450"/>
                </a:lnTo>
                <a:lnTo>
                  <a:pt x="212547" y="40639"/>
                </a:lnTo>
                <a:lnTo>
                  <a:pt x="212712" y="40639"/>
                </a:lnTo>
                <a:lnTo>
                  <a:pt x="208127" y="36829"/>
                </a:lnTo>
                <a:lnTo>
                  <a:pt x="208305" y="36829"/>
                </a:lnTo>
                <a:lnTo>
                  <a:pt x="203542" y="33020"/>
                </a:lnTo>
                <a:lnTo>
                  <a:pt x="203720" y="33020"/>
                </a:lnTo>
                <a:lnTo>
                  <a:pt x="198767" y="29210"/>
                </a:lnTo>
                <a:lnTo>
                  <a:pt x="198958" y="29210"/>
                </a:lnTo>
                <a:lnTo>
                  <a:pt x="193840" y="26670"/>
                </a:lnTo>
                <a:lnTo>
                  <a:pt x="194043" y="26670"/>
                </a:lnTo>
                <a:lnTo>
                  <a:pt x="188747" y="22860"/>
                </a:lnTo>
                <a:lnTo>
                  <a:pt x="205875" y="22860"/>
                </a:lnTo>
                <a:lnTo>
                  <a:pt x="209423" y="25400"/>
                </a:lnTo>
                <a:lnTo>
                  <a:pt x="214363" y="29210"/>
                </a:lnTo>
                <a:lnTo>
                  <a:pt x="219113" y="33020"/>
                </a:lnTo>
                <a:lnTo>
                  <a:pt x="223659" y="38100"/>
                </a:lnTo>
                <a:lnTo>
                  <a:pt x="227990" y="41910"/>
                </a:lnTo>
                <a:lnTo>
                  <a:pt x="249072" y="73660"/>
                </a:lnTo>
                <a:lnTo>
                  <a:pt x="251688" y="80010"/>
                </a:lnTo>
                <a:lnTo>
                  <a:pt x="254025" y="85089"/>
                </a:lnTo>
                <a:lnTo>
                  <a:pt x="261772" y="123189"/>
                </a:lnTo>
                <a:lnTo>
                  <a:pt x="261937" y="130810"/>
                </a:lnTo>
                <a:lnTo>
                  <a:pt x="261759" y="137160"/>
                </a:lnTo>
                <a:close/>
              </a:path>
              <a:path w="262254" h="261620">
                <a:moveTo>
                  <a:pt x="9757" y="137160"/>
                </a:moveTo>
                <a:lnTo>
                  <a:pt x="9677" y="135889"/>
                </a:lnTo>
                <a:lnTo>
                  <a:pt x="9757" y="137160"/>
                </a:lnTo>
                <a:close/>
              </a:path>
              <a:path w="262254" h="261620">
                <a:moveTo>
                  <a:pt x="261251" y="143510"/>
                </a:moveTo>
                <a:lnTo>
                  <a:pt x="251777" y="143510"/>
                </a:lnTo>
                <a:lnTo>
                  <a:pt x="252260" y="135889"/>
                </a:lnTo>
                <a:lnTo>
                  <a:pt x="252247" y="137160"/>
                </a:lnTo>
                <a:lnTo>
                  <a:pt x="261759" y="137160"/>
                </a:lnTo>
                <a:lnTo>
                  <a:pt x="261251" y="143510"/>
                </a:lnTo>
                <a:close/>
              </a:path>
              <a:path w="262254" h="261620">
                <a:moveTo>
                  <a:pt x="10294" y="143510"/>
                </a:moveTo>
                <a:lnTo>
                  <a:pt x="10160" y="143510"/>
                </a:lnTo>
                <a:lnTo>
                  <a:pt x="10134" y="142239"/>
                </a:lnTo>
                <a:lnTo>
                  <a:pt x="10294" y="143510"/>
                </a:lnTo>
                <a:close/>
              </a:path>
              <a:path w="262254" h="261620">
                <a:moveTo>
                  <a:pt x="258079" y="161289"/>
                </a:moveTo>
                <a:lnTo>
                  <a:pt x="248564" y="161289"/>
                </a:lnTo>
                <a:lnTo>
                  <a:pt x="249974" y="154939"/>
                </a:lnTo>
                <a:lnTo>
                  <a:pt x="251028" y="148589"/>
                </a:lnTo>
                <a:lnTo>
                  <a:pt x="251802" y="142239"/>
                </a:lnTo>
                <a:lnTo>
                  <a:pt x="251777" y="143510"/>
                </a:lnTo>
                <a:lnTo>
                  <a:pt x="261251" y="143510"/>
                </a:lnTo>
                <a:lnTo>
                  <a:pt x="260413" y="149860"/>
                </a:lnTo>
                <a:lnTo>
                  <a:pt x="259257" y="156210"/>
                </a:lnTo>
                <a:lnTo>
                  <a:pt x="258079" y="161289"/>
                </a:lnTo>
                <a:close/>
              </a:path>
              <a:path w="262254" h="261620">
                <a:moveTo>
                  <a:pt x="13660" y="161289"/>
                </a:moveTo>
                <a:lnTo>
                  <a:pt x="13373" y="161289"/>
                </a:lnTo>
                <a:lnTo>
                  <a:pt x="13322" y="160020"/>
                </a:lnTo>
                <a:lnTo>
                  <a:pt x="13660" y="161289"/>
                </a:lnTo>
                <a:close/>
              </a:path>
              <a:path w="262254" h="261620">
                <a:moveTo>
                  <a:pt x="254772" y="172720"/>
                </a:moveTo>
                <a:lnTo>
                  <a:pt x="245008" y="172720"/>
                </a:lnTo>
                <a:lnTo>
                  <a:pt x="246989" y="166370"/>
                </a:lnTo>
                <a:lnTo>
                  <a:pt x="248615" y="160020"/>
                </a:lnTo>
                <a:lnTo>
                  <a:pt x="248564" y="161289"/>
                </a:lnTo>
                <a:lnTo>
                  <a:pt x="258079" y="161289"/>
                </a:lnTo>
                <a:lnTo>
                  <a:pt x="257784" y="162560"/>
                </a:lnTo>
                <a:lnTo>
                  <a:pt x="256006" y="168910"/>
                </a:lnTo>
                <a:lnTo>
                  <a:pt x="254772" y="172720"/>
                </a:lnTo>
                <a:close/>
              </a:path>
              <a:path w="262254" h="261620">
                <a:moveTo>
                  <a:pt x="17305" y="172720"/>
                </a:moveTo>
                <a:lnTo>
                  <a:pt x="16929" y="172720"/>
                </a:lnTo>
                <a:lnTo>
                  <a:pt x="16852" y="171450"/>
                </a:lnTo>
                <a:lnTo>
                  <a:pt x="17305" y="172720"/>
                </a:lnTo>
                <a:close/>
              </a:path>
              <a:path w="262254" h="261620">
                <a:moveTo>
                  <a:pt x="235851" y="208279"/>
                </a:moveTo>
                <a:lnTo>
                  <a:pt x="224612" y="208279"/>
                </a:lnTo>
                <a:lnTo>
                  <a:pt x="228358" y="203200"/>
                </a:lnTo>
                <a:lnTo>
                  <a:pt x="228219" y="203200"/>
                </a:lnTo>
                <a:lnTo>
                  <a:pt x="231736" y="198120"/>
                </a:lnTo>
                <a:lnTo>
                  <a:pt x="234899" y="193039"/>
                </a:lnTo>
                <a:lnTo>
                  <a:pt x="237820" y="187960"/>
                </a:lnTo>
                <a:lnTo>
                  <a:pt x="240487" y="182879"/>
                </a:lnTo>
                <a:lnTo>
                  <a:pt x="242912" y="177800"/>
                </a:lnTo>
                <a:lnTo>
                  <a:pt x="245084" y="171450"/>
                </a:lnTo>
                <a:lnTo>
                  <a:pt x="245008" y="172720"/>
                </a:lnTo>
                <a:lnTo>
                  <a:pt x="254772" y="172720"/>
                </a:lnTo>
                <a:lnTo>
                  <a:pt x="253949" y="175260"/>
                </a:lnTo>
                <a:lnTo>
                  <a:pt x="251599" y="181610"/>
                </a:lnTo>
                <a:lnTo>
                  <a:pt x="248970" y="186689"/>
                </a:lnTo>
                <a:lnTo>
                  <a:pt x="246075" y="193039"/>
                </a:lnTo>
                <a:lnTo>
                  <a:pt x="242912" y="198120"/>
                </a:lnTo>
                <a:lnTo>
                  <a:pt x="239636" y="203200"/>
                </a:lnTo>
                <a:lnTo>
                  <a:pt x="235851" y="208279"/>
                </a:lnTo>
                <a:close/>
              </a:path>
              <a:path w="262254" h="261620">
                <a:moveTo>
                  <a:pt x="38176" y="208279"/>
                </a:moveTo>
                <a:lnTo>
                  <a:pt x="37325" y="208279"/>
                </a:lnTo>
                <a:lnTo>
                  <a:pt x="37185" y="207010"/>
                </a:lnTo>
                <a:lnTo>
                  <a:pt x="38176" y="208279"/>
                </a:lnTo>
                <a:close/>
              </a:path>
              <a:path w="262254" h="261620">
                <a:moveTo>
                  <a:pt x="181838" y="251460"/>
                </a:moveTo>
                <a:lnTo>
                  <a:pt x="143268" y="251460"/>
                </a:lnTo>
                <a:lnTo>
                  <a:pt x="149593" y="250189"/>
                </a:lnTo>
                <a:lnTo>
                  <a:pt x="149351" y="250189"/>
                </a:lnTo>
                <a:lnTo>
                  <a:pt x="155562" y="248920"/>
                </a:lnTo>
                <a:lnTo>
                  <a:pt x="155333" y="248920"/>
                </a:lnTo>
                <a:lnTo>
                  <a:pt x="161442" y="247650"/>
                </a:lnTo>
                <a:lnTo>
                  <a:pt x="161213" y="247650"/>
                </a:lnTo>
                <a:lnTo>
                  <a:pt x="167195" y="246379"/>
                </a:lnTo>
                <a:lnTo>
                  <a:pt x="166966" y="246379"/>
                </a:lnTo>
                <a:lnTo>
                  <a:pt x="172834" y="243839"/>
                </a:lnTo>
                <a:lnTo>
                  <a:pt x="172618" y="243839"/>
                </a:lnTo>
                <a:lnTo>
                  <a:pt x="178346" y="242570"/>
                </a:lnTo>
                <a:lnTo>
                  <a:pt x="178130" y="242570"/>
                </a:lnTo>
                <a:lnTo>
                  <a:pt x="183718" y="240029"/>
                </a:lnTo>
                <a:lnTo>
                  <a:pt x="183514" y="240029"/>
                </a:lnTo>
                <a:lnTo>
                  <a:pt x="188950" y="237489"/>
                </a:lnTo>
                <a:lnTo>
                  <a:pt x="188747" y="237489"/>
                </a:lnTo>
                <a:lnTo>
                  <a:pt x="194043" y="233679"/>
                </a:lnTo>
                <a:lnTo>
                  <a:pt x="193840" y="233679"/>
                </a:lnTo>
                <a:lnTo>
                  <a:pt x="198958" y="231139"/>
                </a:lnTo>
                <a:lnTo>
                  <a:pt x="198767" y="231139"/>
                </a:lnTo>
                <a:lnTo>
                  <a:pt x="203720" y="227329"/>
                </a:lnTo>
                <a:lnTo>
                  <a:pt x="203542" y="227329"/>
                </a:lnTo>
                <a:lnTo>
                  <a:pt x="208305" y="223520"/>
                </a:lnTo>
                <a:lnTo>
                  <a:pt x="208127" y="223520"/>
                </a:lnTo>
                <a:lnTo>
                  <a:pt x="212712" y="219710"/>
                </a:lnTo>
                <a:lnTo>
                  <a:pt x="212547" y="219710"/>
                </a:lnTo>
                <a:lnTo>
                  <a:pt x="216928" y="215900"/>
                </a:lnTo>
                <a:lnTo>
                  <a:pt x="216763" y="215900"/>
                </a:lnTo>
                <a:lnTo>
                  <a:pt x="220941" y="212089"/>
                </a:lnTo>
                <a:lnTo>
                  <a:pt x="220789" y="212089"/>
                </a:lnTo>
                <a:lnTo>
                  <a:pt x="224751" y="207010"/>
                </a:lnTo>
                <a:lnTo>
                  <a:pt x="224612" y="208279"/>
                </a:lnTo>
                <a:lnTo>
                  <a:pt x="235851" y="208279"/>
                </a:lnTo>
                <a:lnTo>
                  <a:pt x="198983" y="242570"/>
                </a:lnTo>
                <a:lnTo>
                  <a:pt x="193497" y="245110"/>
                </a:lnTo>
                <a:lnTo>
                  <a:pt x="187642" y="248920"/>
                </a:lnTo>
                <a:lnTo>
                  <a:pt x="181838" y="251460"/>
                </a:lnTo>
                <a:close/>
              </a:path>
              <a:path w="262254" h="261620">
                <a:moveTo>
                  <a:pt x="137579" y="261620"/>
                </a:moveTo>
                <a:lnTo>
                  <a:pt x="124117" y="261620"/>
                </a:lnTo>
                <a:lnTo>
                  <a:pt x="117462" y="260350"/>
                </a:lnTo>
                <a:lnTo>
                  <a:pt x="144233" y="260350"/>
                </a:lnTo>
                <a:lnTo>
                  <a:pt x="137579" y="261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74235" y="2606039"/>
            <a:ext cx="861060" cy="0"/>
          </a:xfrm>
          <a:custGeom>
            <a:avLst/>
            <a:gdLst/>
            <a:ahLst/>
            <a:cxnLst/>
            <a:rect l="l" t="t" r="r" b="b"/>
            <a:pathLst>
              <a:path w="861060" h="0">
                <a:moveTo>
                  <a:pt x="0" y="0"/>
                </a:moveTo>
                <a:lnTo>
                  <a:pt x="861060" y="0"/>
                </a:lnTo>
              </a:path>
            </a:pathLst>
          </a:custGeom>
          <a:ln w="36575">
            <a:solidFill>
              <a:srgbClr val="AEAB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68775" y="2582862"/>
            <a:ext cx="871855" cy="46355"/>
          </a:xfrm>
          <a:custGeom>
            <a:avLst/>
            <a:gdLst/>
            <a:ahLst/>
            <a:cxnLst/>
            <a:rect l="l" t="t" r="r" b="b"/>
            <a:pathLst>
              <a:path w="871854" h="46355">
                <a:moveTo>
                  <a:pt x="871537" y="46037"/>
                </a:moveTo>
                <a:lnTo>
                  <a:pt x="0" y="46037"/>
                </a:lnTo>
                <a:lnTo>
                  <a:pt x="0" y="0"/>
                </a:lnTo>
                <a:lnTo>
                  <a:pt x="871537" y="0"/>
                </a:lnTo>
                <a:lnTo>
                  <a:pt x="8715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512"/>
                </a:lnTo>
                <a:lnTo>
                  <a:pt x="4762" y="36512"/>
                </a:lnTo>
                <a:lnTo>
                  <a:pt x="9525" y="41275"/>
                </a:lnTo>
                <a:lnTo>
                  <a:pt x="871537" y="41275"/>
                </a:lnTo>
                <a:lnTo>
                  <a:pt x="871537" y="46037"/>
                </a:lnTo>
                <a:close/>
              </a:path>
              <a:path w="871854" h="4635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1854" h="46355">
                <a:moveTo>
                  <a:pt x="8620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62012" y="4762"/>
                </a:lnTo>
                <a:lnTo>
                  <a:pt x="862012" y="9525"/>
                </a:lnTo>
                <a:close/>
              </a:path>
              <a:path w="871854" h="46355">
                <a:moveTo>
                  <a:pt x="862012" y="41275"/>
                </a:moveTo>
                <a:lnTo>
                  <a:pt x="862012" y="4762"/>
                </a:lnTo>
                <a:lnTo>
                  <a:pt x="866775" y="9525"/>
                </a:lnTo>
                <a:lnTo>
                  <a:pt x="871537" y="9525"/>
                </a:lnTo>
                <a:lnTo>
                  <a:pt x="871537" y="36512"/>
                </a:lnTo>
                <a:lnTo>
                  <a:pt x="866775" y="36512"/>
                </a:lnTo>
                <a:lnTo>
                  <a:pt x="862012" y="41275"/>
                </a:lnTo>
                <a:close/>
              </a:path>
              <a:path w="871854" h="46355">
                <a:moveTo>
                  <a:pt x="871537" y="9525"/>
                </a:moveTo>
                <a:lnTo>
                  <a:pt x="866775" y="9525"/>
                </a:lnTo>
                <a:lnTo>
                  <a:pt x="862012" y="4762"/>
                </a:lnTo>
                <a:lnTo>
                  <a:pt x="871537" y="4762"/>
                </a:lnTo>
                <a:lnTo>
                  <a:pt x="871537" y="9525"/>
                </a:lnTo>
                <a:close/>
              </a:path>
              <a:path w="871854" h="46355">
                <a:moveTo>
                  <a:pt x="9525" y="41275"/>
                </a:moveTo>
                <a:lnTo>
                  <a:pt x="4762" y="36512"/>
                </a:lnTo>
                <a:lnTo>
                  <a:pt x="9525" y="36512"/>
                </a:lnTo>
                <a:lnTo>
                  <a:pt x="9525" y="41275"/>
                </a:lnTo>
                <a:close/>
              </a:path>
              <a:path w="871854" h="46355">
                <a:moveTo>
                  <a:pt x="862012" y="41275"/>
                </a:moveTo>
                <a:lnTo>
                  <a:pt x="9525" y="41275"/>
                </a:lnTo>
                <a:lnTo>
                  <a:pt x="9525" y="36512"/>
                </a:lnTo>
                <a:lnTo>
                  <a:pt x="862012" y="36512"/>
                </a:lnTo>
                <a:lnTo>
                  <a:pt x="862012" y="41275"/>
                </a:lnTo>
                <a:close/>
              </a:path>
              <a:path w="871854" h="46355">
                <a:moveTo>
                  <a:pt x="871537" y="41275"/>
                </a:moveTo>
                <a:lnTo>
                  <a:pt x="862012" y="41275"/>
                </a:lnTo>
                <a:lnTo>
                  <a:pt x="866775" y="36512"/>
                </a:lnTo>
                <a:lnTo>
                  <a:pt x="871537" y="36512"/>
                </a:lnTo>
                <a:lnTo>
                  <a:pt x="871537" y="41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61993" y="4805362"/>
            <a:ext cx="129539" cy="612775"/>
          </a:xfrm>
          <a:custGeom>
            <a:avLst/>
            <a:gdLst/>
            <a:ahLst/>
            <a:cxnLst/>
            <a:rect l="l" t="t" r="r" b="b"/>
            <a:pathLst>
              <a:path w="129539" h="612775">
                <a:moveTo>
                  <a:pt x="15100" y="128231"/>
                </a:moveTo>
                <a:lnTo>
                  <a:pt x="1003" y="112356"/>
                </a:lnTo>
                <a:lnTo>
                  <a:pt x="1650" y="109435"/>
                </a:lnTo>
                <a:lnTo>
                  <a:pt x="2882" y="106718"/>
                </a:lnTo>
                <a:lnTo>
                  <a:pt x="65506" y="0"/>
                </a:lnTo>
                <a:lnTo>
                  <a:pt x="81926" y="28321"/>
                </a:lnTo>
                <a:lnTo>
                  <a:pt x="51142" y="28321"/>
                </a:lnTo>
                <a:lnTo>
                  <a:pt x="51069" y="56704"/>
                </a:lnTo>
                <a:lnTo>
                  <a:pt x="27520" y="121183"/>
                </a:lnTo>
                <a:lnTo>
                  <a:pt x="18072" y="127952"/>
                </a:lnTo>
                <a:lnTo>
                  <a:pt x="15100" y="128231"/>
                </a:lnTo>
                <a:close/>
              </a:path>
              <a:path w="129539" h="612775">
                <a:moveTo>
                  <a:pt x="51006" y="81159"/>
                </a:moveTo>
                <a:lnTo>
                  <a:pt x="51142" y="28321"/>
                </a:lnTo>
                <a:lnTo>
                  <a:pt x="79717" y="28397"/>
                </a:lnTo>
                <a:lnTo>
                  <a:pt x="79699" y="35521"/>
                </a:lnTo>
                <a:lnTo>
                  <a:pt x="53073" y="35521"/>
                </a:lnTo>
                <a:lnTo>
                  <a:pt x="65356" y="56704"/>
                </a:lnTo>
                <a:lnTo>
                  <a:pt x="51006" y="81159"/>
                </a:lnTo>
                <a:close/>
              </a:path>
              <a:path w="129539" h="612775">
                <a:moveTo>
                  <a:pt x="115239" y="128498"/>
                </a:moveTo>
                <a:lnTo>
                  <a:pt x="79581" y="81235"/>
                </a:lnTo>
                <a:lnTo>
                  <a:pt x="79717" y="28397"/>
                </a:lnTo>
                <a:lnTo>
                  <a:pt x="51142" y="28321"/>
                </a:lnTo>
                <a:lnTo>
                  <a:pt x="81926" y="28321"/>
                </a:lnTo>
                <a:lnTo>
                  <a:pt x="127571" y="107048"/>
                </a:lnTo>
                <a:lnTo>
                  <a:pt x="128790" y="109766"/>
                </a:lnTo>
                <a:lnTo>
                  <a:pt x="129353" y="112356"/>
                </a:lnTo>
                <a:lnTo>
                  <a:pt x="129425" y="115671"/>
                </a:lnTo>
                <a:lnTo>
                  <a:pt x="128816" y="118605"/>
                </a:lnTo>
                <a:lnTo>
                  <a:pt x="118211" y="128181"/>
                </a:lnTo>
                <a:lnTo>
                  <a:pt x="115239" y="128498"/>
                </a:lnTo>
                <a:close/>
              </a:path>
              <a:path w="129539" h="612775">
                <a:moveTo>
                  <a:pt x="65356" y="56704"/>
                </a:moveTo>
                <a:lnTo>
                  <a:pt x="53073" y="35521"/>
                </a:lnTo>
                <a:lnTo>
                  <a:pt x="77749" y="35585"/>
                </a:lnTo>
                <a:lnTo>
                  <a:pt x="65356" y="56704"/>
                </a:lnTo>
                <a:close/>
              </a:path>
              <a:path w="129539" h="612775">
                <a:moveTo>
                  <a:pt x="79581" y="81235"/>
                </a:moveTo>
                <a:lnTo>
                  <a:pt x="65356" y="56704"/>
                </a:lnTo>
                <a:lnTo>
                  <a:pt x="77749" y="35585"/>
                </a:lnTo>
                <a:lnTo>
                  <a:pt x="53073" y="35521"/>
                </a:lnTo>
                <a:lnTo>
                  <a:pt x="79699" y="35521"/>
                </a:lnTo>
                <a:lnTo>
                  <a:pt x="79581" y="81235"/>
                </a:lnTo>
                <a:close/>
              </a:path>
              <a:path w="129539" h="612775">
                <a:moveTo>
                  <a:pt x="64067" y="556067"/>
                </a:moveTo>
                <a:lnTo>
                  <a:pt x="49881" y="531603"/>
                </a:lnTo>
                <a:lnTo>
                  <a:pt x="49966" y="484276"/>
                </a:lnTo>
                <a:lnTo>
                  <a:pt x="51006" y="81159"/>
                </a:lnTo>
                <a:lnTo>
                  <a:pt x="65356" y="56704"/>
                </a:lnTo>
                <a:lnTo>
                  <a:pt x="79537" y="81159"/>
                </a:lnTo>
                <a:lnTo>
                  <a:pt x="79459" y="128498"/>
                </a:lnTo>
                <a:lnTo>
                  <a:pt x="78419" y="531603"/>
                </a:lnTo>
                <a:lnTo>
                  <a:pt x="64067" y="556067"/>
                </a:lnTo>
                <a:close/>
              </a:path>
              <a:path w="129539" h="612775">
                <a:moveTo>
                  <a:pt x="63919" y="612775"/>
                </a:moveTo>
                <a:lnTo>
                  <a:pt x="1854" y="505726"/>
                </a:lnTo>
                <a:lnTo>
                  <a:pt x="635" y="503008"/>
                </a:lnTo>
                <a:lnTo>
                  <a:pt x="71" y="500418"/>
                </a:lnTo>
                <a:lnTo>
                  <a:pt x="0" y="497103"/>
                </a:lnTo>
                <a:lnTo>
                  <a:pt x="609" y="494182"/>
                </a:lnTo>
                <a:lnTo>
                  <a:pt x="14185" y="484276"/>
                </a:lnTo>
                <a:lnTo>
                  <a:pt x="17196" y="484593"/>
                </a:lnTo>
                <a:lnTo>
                  <a:pt x="49844" y="531539"/>
                </a:lnTo>
                <a:lnTo>
                  <a:pt x="49707" y="584377"/>
                </a:lnTo>
                <a:lnTo>
                  <a:pt x="80538" y="584453"/>
                </a:lnTo>
                <a:lnTo>
                  <a:pt x="63919" y="612775"/>
                </a:lnTo>
                <a:close/>
              </a:path>
              <a:path w="129539" h="612775">
                <a:moveTo>
                  <a:pt x="80538" y="584453"/>
                </a:moveTo>
                <a:lnTo>
                  <a:pt x="78282" y="584453"/>
                </a:lnTo>
                <a:lnTo>
                  <a:pt x="78356" y="556067"/>
                </a:lnTo>
                <a:lnTo>
                  <a:pt x="101892" y="491591"/>
                </a:lnTo>
                <a:lnTo>
                  <a:pt x="114325" y="484543"/>
                </a:lnTo>
                <a:lnTo>
                  <a:pt x="117284" y="484873"/>
                </a:lnTo>
                <a:lnTo>
                  <a:pt x="128422" y="500418"/>
                </a:lnTo>
                <a:lnTo>
                  <a:pt x="127774" y="503339"/>
                </a:lnTo>
                <a:lnTo>
                  <a:pt x="126542" y="506056"/>
                </a:lnTo>
                <a:lnTo>
                  <a:pt x="80538" y="584453"/>
                </a:lnTo>
                <a:close/>
              </a:path>
              <a:path w="129539" h="612775">
                <a:moveTo>
                  <a:pt x="78282" y="584453"/>
                </a:moveTo>
                <a:lnTo>
                  <a:pt x="49707" y="584377"/>
                </a:lnTo>
                <a:lnTo>
                  <a:pt x="49844" y="531539"/>
                </a:lnTo>
                <a:lnTo>
                  <a:pt x="64067" y="556067"/>
                </a:lnTo>
                <a:lnTo>
                  <a:pt x="51676" y="577189"/>
                </a:lnTo>
                <a:lnTo>
                  <a:pt x="78301" y="577253"/>
                </a:lnTo>
                <a:lnTo>
                  <a:pt x="78282" y="584453"/>
                </a:lnTo>
                <a:close/>
              </a:path>
              <a:path w="129539" h="612775">
                <a:moveTo>
                  <a:pt x="78301" y="577253"/>
                </a:moveTo>
                <a:lnTo>
                  <a:pt x="76352" y="577253"/>
                </a:lnTo>
                <a:lnTo>
                  <a:pt x="64067" y="556067"/>
                </a:lnTo>
                <a:lnTo>
                  <a:pt x="78419" y="531603"/>
                </a:lnTo>
                <a:lnTo>
                  <a:pt x="78301" y="577253"/>
                </a:lnTo>
                <a:close/>
              </a:path>
              <a:path w="129539" h="612775">
                <a:moveTo>
                  <a:pt x="76352" y="577253"/>
                </a:moveTo>
                <a:lnTo>
                  <a:pt x="51676" y="577189"/>
                </a:lnTo>
                <a:lnTo>
                  <a:pt x="64067" y="556067"/>
                </a:lnTo>
                <a:lnTo>
                  <a:pt x="76352" y="57725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843502" y="4839093"/>
            <a:ext cx="67310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59765" algn="l"/>
              </a:tabLst>
            </a:pPr>
            <a:r>
              <a:rPr dirty="0" sz="3500" spc="-5" i="1">
                <a:latin typeface="Times New Roman"/>
                <a:cs typeface="Times New Roman"/>
              </a:rPr>
              <a:t>x	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4727" y="4066502"/>
            <a:ext cx="34417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70" i="1">
                <a:latin typeface="Times New Roman"/>
                <a:cs typeface="Times New Roman"/>
              </a:rPr>
              <a:t>x</a:t>
            </a:r>
            <a:r>
              <a:rPr dirty="0" baseline="-23611" sz="3000" spc="22">
                <a:latin typeface="Times New Roman"/>
                <a:cs typeface="Times New Roman"/>
              </a:rPr>
              <a:t>0</a:t>
            </a:r>
            <a:endParaRPr baseline="-23611" sz="3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0524" y="476418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38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82924" y="4764430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3827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35324" y="476467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50" y="0"/>
                </a:lnTo>
              </a:path>
            </a:pathLst>
          </a:custGeom>
          <a:ln w="38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87712" y="4764932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63" y="0"/>
                </a:lnTo>
              </a:path>
            </a:pathLst>
          </a:custGeom>
          <a:ln w="38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40112" y="476517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63" y="0"/>
                </a:lnTo>
              </a:path>
            </a:pathLst>
          </a:custGeom>
          <a:ln w="38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92512" y="4765427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363" y="0"/>
                </a:lnTo>
              </a:path>
            </a:pathLst>
          </a:custGeom>
          <a:ln w="3829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44912" y="4746536"/>
            <a:ext cx="57785" cy="38735"/>
          </a:xfrm>
          <a:custGeom>
            <a:avLst/>
            <a:gdLst/>
            <a:ahLst/>
            <a:cxnLst/>
            <a:rect l="l" t="t" r="r" b="b"/>
            <a:pathLst>
              <a:path w="57785" h="38735">
                <a:moveTo>
                  <a:pt x="57162" y="38188"/>
                </a:moveTo>
                <a:lnTo>
                  <a:pt x="0" y="38100"/>
                </a:lnTo>
                <a:lnTo>
                  <a:pt x="63" y="0"/>
                </a:lnTo>
                <a:lnTo>
                  <a:pt x="57213" y="88"/>
                </a:lnTo>
                <a:lnTo>
                  <a:pt x="57162" y="38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89224" y="41625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01" y="0"/>
                </a:lnTo>
              </a:path>
            </a:pathLst>
          </a:custGeom>
          <a:ln w="38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41624" y="416296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01" y="0"/>
                </a:lnTo>
              </a:path>
            </a:pathLst>
          </a:custGeom>
          <a:ln w="3839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394024" y="4163364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01" y="0"/>
                </a:lnTo>
              </a:path>
            </a:pathLst>
          </a:custGeom>
          <a:ln w="384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46424" y="4163758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 h="0">
                <a:moveTo>
                  <a:pt x="0" y="0"/>
                </a:moveTo>
                <a:lnTo>
                  <a:pt x="114401" y="0"/>
                </a:lnTo>
              </a:path>
            </a:pathLst>
          </a:custGeom>
          <a:ln w="3840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98824" y="4144949"/>
            <a:ext cx="3810" cy="38735"/>
          </a:xfrm>
          <a:custGeom>
            <a:avLst/>
            <a:gdLst/>
            <a:ahLst/>
            <a:cxnLst/>
            <a:rect l="l" t="t" r="r" b="b"/>
            <a:pathLst>
              <a:path w="3810" h="38735">
                <a:moveTo>
                  <a:pt x="3175" y="38112"/>
                </a:moveTo>
                <a:lnTo>
                  <a:pt x="0" y="38100"/>
                </a:lnTo>
                <a:lnTo>
                  <a:pt x="101" y="0"/>
                </a:lnTo>
                <a:lnTo>
                  <a:pt x="3276" y="12"/>
                </a:lnTo>
                <a:lnTo>
                  <a:pt x="3175" y="381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34943" y="4191000"/>
            <a:ext cx="129539" cy="576580"/>
          </a:xfrm>
          <a:custGeom>
            <a:avLst/>
            <a:gdLst/>
            <a:ahLst/>
            <a:cxnLst/>
            <a:rect l="l" t="t" r="r" b="b"/>
            <a:pathLst>
              <a:path w="129539" h="576579">
                <a:moveTo>
                  <a:pt x="15074" y="128231"/>
                </a:moveTo>
                <a:lnTo>
                  <a:pt x="977" y="112344"/>
                </a:lnTo>
                <a:lnTo>
                  <a:pt x="1612" y="109423"/>
                </a:lnTo>
                <a:lnTo>
                  <a:pt x="2857" y="106705"/>
                </a:lnTo>
                <a:lnTo>
                  <a:pt x="65493" y="0"/>
                </a:lnTo>
                <a:lnTo>
                  <a:pt x="81910" y="28321"/>
                </a:lnTo>
                <a:lnTo>
                  <a:pt x="51130" y="28321"/>
                </a:lnTo>
                <a:lnTo>
                  <a:pt x="51051" y="56707"/>
                </a:lnTo>
                <a:lnTo>
                  <a:pt x="27495" y="121170"/>
                </a:lnTo>
                <a:lnTo>
                  <a:pt x="18046" y="127939"/>
                </a:lnTo>
                <a:lnTo>
                  <a:pt x="15074" y="128231"/>
                </a:lnTo>
                <a:close/>
              </a:path>
              <a:path w="129539" h="576579">
                <a:moveTo>
                  <a:pt x="50984" y="81157"/>
                </a:moveTo>
                <a:lnTo>
                  <a:pt x="51130" y="28321"/>
                </a:lnTo>
                <a:lnTo>
                  <a:pt x="79705" y="28397"/>
                </a:lnTo>
                <a:lnTo>
                  <a:pt x="79685" y="35521"/>
                </a:lnTo>
                <a:lnTo>
                  <a:pt x="53060" y="35521"/>
                </a:lnTo>
                <a:lnTo>
                  <a:pt x="65337" y="56707"/>
                </a:lnTo>
                <a:lnTo>
                  <a:pt x="50984" y="81157"/>
                </a:lnTo>
                <a:close/>
              </a:path>
              <a:path w="129539" h="576579">
                <a:moveTo>
                  <a:pt x="115214" y="128511"/>
                </a:moveTo>
                <a:lnTo>
                  <a:pt x="79559" y="81248"/>
                </a:lnTo>
                <a:lnTo>
                  <a:pt x="79705" y="28397"/>
                </a:lnTo>
                <a:lnTo>
                  <a:pt x="51130" y="28321"/>
                </a:lnTo>
                <a:lnTo>
                  <a:pt x="81910" y="28321"/>
                </a:lnTo>
                <a:lnTo>
                  <a:pt x="127546" y="107048"/>
                </a:lnTo>
                <a:lnTo>
                  <a:pt x="128765" y="109778"/>
                </a:lnTo>
                <a:lnTo>
                  <a:pt x="129311" y="112344"/>
                </a:lnTo>
                <a:lnTo>
                  <a:pt x="129400" y="115684"/>
                </a:lnTo>
                <a:lnTo>
                  <a:pt x="128777" y="118605"/>
                </a:lnTo>
                <a:lnTo>
                  <a:pt x="118186" y="128193"/>
                </a:lnTo>
                <a:lnTo>
                  <a:pt x="115214" y="128511"/>
                </a:lnTo>
                <a:close/>
              </a:path>
              <a:path w="129539" h="576579">
                <a:moveTo>
                  <a:pt x="65337" y="56707"/>
                </a:moveTo>
                <a:lnTo>
                  <a:pt x="53060" y="35521"/>
                </a:lnTo>
                <a:lnTo>
                  <a:pt x="77736" y="35585"/>
                </a:lnTo>
                <a:lnTo>
                  <a:pt x="65337" y="56707"/>
                </a:lnTo>
                <a:close/>
              </a:path>
              <a:path w="129539" h="576579">
                <a:moveTo>
                  <a:pt x="79559" y="81248"/>
                </a:moveTo>
                <a:lnTo>
                  <a:pt x="65337" y="56707"/>
                </a:lnTo>
                <a:lnTo>
                  <a:pt x="77736" y="35585"/>
                </a:lnTo>
                <a:lnTo>
                  <a:pt x="53060" y="35521"/>
                </a:lnTo>
                <a:lnTo>
                  <a:pt x="79685" y="35521"/>
                </a:lnTo>
                <a:lnTo>
                  <a:pt x="79559" y="81248"/>
                </a:lnTo>
                <a:close/>
              </a:path>
              <a:path w="129539" h="576579">
                <a:moveTo>
                  <a:pt x="64062" y="519555"/>
                </a:moveTo>
                <a:lnTo>
                  <a:pt x="49893" y="495104"/>
                </a:lnTo>
                <a:lnTo>
                  <a:pt x="49911" y="469557"/>
                </a:lnTo>
                <a:lnTo>
                  <a:pt x="50984" y="81157"/>
                </a:lnTo>
                <a:lnTo>
                  <a:pt x="65337" y="56707"/>
                </a:lnTo>
                <a:lnTo>
                  <a:pt x="79506" y="81157"/>
                </a:lnTo>
                <a:lnTo>
                  <a:pt x="79428" y="128511"/>
                </a:lnTo>
                <a:lnTo>
                  <a:pt x="78416" y="495104"/>
                </a:lnTo>
                <a:lnTo>
                  <a:pt x="64062" y="519555"/>
                </a:lnTo>
                <a:close/>
              </a:path>
              <a:path w="129539" h="576579">
                <a:moveTo>
                  <a:pt x="63906" y="576262"/>
                </a:moveTo>
                <a:lnTo>
                  <a:pt x="1854" y="469214"/>
                </a:lnTo>
                <a:lnTo>
                  <a:pt x="634" y="466483"/>
                </a:lnTo>
                <a:lnTo>
                  <a:pt x="88" y="463918"/>
                </a:lnTo>
                <a:lnTo>
                  <a:pt x="0" y="460578"/>
                </a:lnTo>
                <a:lnTo>
                  <a:pt x="622" y="457657"/>
                </a:lnTo>
                <a:lnTo>
                  <a:pt x="14185" y="447763"/>
                </a:lnTo>
                <a:lnTo>
                  <a:pt x="17157" y="448068"/>
                </a:lnTo>
                <a:lnTo>
                  <a:pt x="49841" y="495013"/>
                </a:lnTo>
                <a:lnTo>
                  <a:pt x="49695" y="547865"/>
                </a:lnTo>
                <a:lnTo>
                  <a:pt x="80530" y="547941"/>
                </a:lnTo>
                <a:lnTo>
                  <a:pt x="63906" y="576262"/>
                </a:lnTo>
                <a:close/>
              </a:path>
              <a:path w="129539" h="576579">
                <a:moveTo>
                  <a:pt x="80530" y="547941"/>
                </a:moveTo>
                <a:lnTo>
                  <a:pt x="78270" y="547941"/>
                </a:lnTo>
                <a:lnTo>
                  <a:pt x="78348" y="519555"/>
                </a:lnTo>
                <a:lnTo>
                  <a:pt x="101904" y="455091"/>
                </a:lnTo>
                <a:lnTo>
                  <a:pt x="114325" y="448030"/>
                </a:lnTo>
                <a:lnTo>
                  <a:pt x="117297" y="448373"/>
                </a:lnTo>
                <a:lnTo>
                  <a:pt x="128422" y="463918"/>
                </a:lnTo>
                <a:lnTo>
                  <a:pt x="127787" y="466839"/>
                </a:lnTo>
                <a:lnTo>
                  <a:pt x="126542" y="469557"/>
                </a:lnTo>
                <a:lnTo>
                  <a:pt x="80530" y="547941"/>
                </a:lnTo>
                <a:close/>
              </a:path>
              <a:path w="129539" h="576579">
                <a:moveTo>
                  <a:pt x="78270" y="547941"/>
                </a:moveTo>
                <a:lnTo>
                  <a:pt x="49695" y="547865"/>
                </a:lnTo>
                <a:lnTo>
                  <a:pt x="49841" y="495013"/>
                </a:lnTo>
                <a:lnTo>
                  <a:pt x="64062" y="519555"/>
                </a:lnTo>
                <a:lnTo>
                  <a:pt x="51663" y="540677"/>
                </a:lnTo>
                <a:lnTo>
                  <a:pt x="78289" y="540740"/>
                </a:lnTo>
                <a:lnTo>
                  <a:pt x="78270" y="547941"/>
                </a:lnTo>
                <a:close/>
              </a:path>
              <a:path w="129539" h="576579">
                <a:moveTo>
                  <a:pt x="78289" y="540740"/>
                </a:moveTo>
                <a:lnTo>
                  <a:pt x="76339" y="540740"/>
                </a:lnTo>
                <a:lnTo>
                  <a:pt x="64062" y="519555"/>
                </a:lnTo>
                <a:lnTo>
                  <a:pt x="78416" y="495104"/>
                </a:lnTo>
                <a:lnTo>
                  <a:pt x="78289" y="540740"/>
                </a:lnTo>
                <a:close/>
              </a:path>
              <a:path w="129539" h="576579">
                <a:moveTo>
                  <a:pt x="76339" y="540740"/>
                </a:moveTo>
                <a:lnTo>
                  <a:pt x="51663" y="540677"/>
                </a:lnTo>
                <a:lnTo>
                  <a:pt x="64062" y="519555"/>
                </a:lnTo>
                <a:lnTo>
                  <a:pt x="76339" y="54074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28402" y="383635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微软雅黑"/>
                <a:cs typeface="微软雅黑"/>
              </a:rPr>
              <a:t>原长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57563" y="3659187"/>
            <a:ext cx="107950" cy="2565400"/>
          </a:xfrm>
          <a:custGeom>
            <a:avLst/>
            <a:gdLst/>
            <a:ahLst/>
            <a:cxnLst/>
            <a:rect l="l" t="t" r="r" b="b"/>
            <a:pathLst>
              <a:path w="107950" h="2565400">
                <a:moveTo>
                  <a:pt x="53932" y="2527587"/>
                </a:moveTo>
                <a:lnTo>
                  <a:pt x="44422" y="2511260"/>
                </a:lnTo>
                <a:lnTo>
                  <a:pt x="45974" y="0"/>
                </a:lnTo>
                <a:lnTo>
                  <a:pt x="65024" y="0"/>
                </a:lnTo>
                <a:lnTo>
                  <a:pt x="63470" y="2511260"/>
                </a:lnTo>
                <a:lnTo>
                  <a:pt x="53932" y="2527587"/>
                </a:lnTo>
                <a:close/>
              </a:path>
              <a:path w="107950" h="2565400">
                <a:moveTo>
                  <a:pt x="53911" y="2565400"/>
                </a:moveTo>
                <a:lnTo>
                  <a:pt x="1295" y="2475064"/>
                </a:lnTo>
                <a:lnTo>
                  <a:pt x="381" y="2472956"/>
                </a:lnTo>
                <a:lnTo>
                  <a:pt x="0" y="2470683"/>
                </a:lnTo>
                <a:lnTo>
                  <a:pt x="177" y="2468397"/>
                </a:lnTo>
                <a:lnTo>
                  <a:pt x="10248" y="2460777"/>
                </a:lnTo>
                <a:lnTo>
                  <a:pt x="12496" y="2461221"/>
                </a:lnTo>
                <a:lnTo>
                  <a:pt x="44420" y="2511257"/>
                </a:lnTo>
                <a:lnTo>
                  <a:pt x="44399" y="2546489"/>
                </a:lnTo>
                <a:lnTo>
                  <a:pt x="64950" y="2546502"/>
                </a:lnTo>
                <a:lnTo>
                  <a:pt x="53911" y="2565400"/>
                </a:lnTo>
                <a:close/>
              </a:path>
              <a:path w="107950" h="2565400">
                <a:moveTo>
                  <a:pt x="64950" y="2546502"/>
                </a:moveTo>
                <a:lnTo>
                  <a:pt x="63449" y="2546502"/>
                </a:lnTo>
                <a:lnTo>
                  <a:pt x="63472" y="2511257"/>
                </a:lnTo>
                <a:lnTo>
                  <a:pt x="90224" y="2465476"/>
                </a:lnTo>
                <a:lnTo>
                  <a:pt x="97701" y="2460828"/>
                </a:lnTo>
                <a:lnTo>
                  <a:pt x="99999" y="2460929"/>
                </a:lnTo>
                <a:lnTo>
                  <a:pt x="107937" y="2470759"/>
                </a:lnTo>
                <a:lnTo>
                  <a:pt x="107556" y="2473020"/>
                </a:lnTo>
                <a:lnTo>
                  <a:pt x="106641" y="2475128"/>
                </a:lnTo>
                <a:lnTo>
                  <a:pt x="64950" y="2546502"/>
                </a:lnTo>
                <a:close/>
              </a:path>
              <a:path w="107950" h="2565400">
                <a:moveTo>
                  <a:pt x="63449" y="2546502"/>
                </a:moveTo>
                <a:lnTo>
                  <a:pt x="44399" y="2546489"/>
                </a:lnTo>
                <a:lnTo>
                  <a:pt x="44420" y="2511257"/>
                </a:lnTo>
                <a:lnTo>
                  <a:pt x="53932" y="2527587"/>
                </a:lnTo>
                <a:lnTo>
                  <a:pt x="45694" y="2541689"/>
                </a:lnTo>
                <a:lnTo>
                  <a:pt x="63452" y="2541701"/>
                </a:lnTo>
                <a:lnTo>
                  <a:pt x="63449" y="2546502"/>
                </a:lnTo>
                <a:close/>
              </a:path>
              <a:path w="107950" h="2565400">
                <a:moveTo>
                  <a:pt x="63452" y="2541701"/>
                </a:moveTo>
                <a:lnTo>
                  <a:pt x="62146" y="2541689"/>
                </a:lnTo>
                <a:lnTo>
                  <a:pt x="53932" y="2527587"/>
                </a:lnTo>
                <a:lnTo>
                  <a:pt x="63470" y="2511260"/>
                </a:lnTo>
                <a:lnTo>
                  <a:pt x="63452" y="2541701"/>
                </a:lnTo>
                <a:close/>
              </a:path>
              <a:path w="107950" h="2565400">
                <a:moveTo>
                  <a:pt x="62153" y="2541701"/>
                </a:moveTo>
                <a:lnTo>
                  <a:pt x="45694" y="2541689"/>
                </a:lnTo>
                <a:lnTo>
                  <a:pt x="53932" y="2527587"/>
                </a:lnTo>
                <a:lnTo>
                  <a:pt x="62153" y="2541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628988" y="5834938"/>
            <a:ext cx="22288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5" i="1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949942" y="4559300"/>
            <a:ext cx="234769" cy="15827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300624" y="5692203"/>
            <a:ext cx="563880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15" i="1">
                <a:latin typeface="Times New Roman"/>
                <a:cs typeface="Times New Roman"/>
              </a:rPr>
              <a:t>m</a:t>
            </a:r>
            <a:r>
              <a:rPr dirty="0" sz="3450" i="1">
                <a:latin typeface="Times New Roman"/>
                <a:cs typeface="Times New Roman"/>
              </a:rPr>
              <a:t>g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69826" y="4398683"/>
            <a:ext cx="29654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25" i="1">
                <a:latin typeface="Times New Roman"/>
                <a:cs typeface="Times New Roman"/>
              </a:rPr>
              <a:t>F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138276" y="4122737"/>
            <a:ext cx="234972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1574533" y="4965941"/>
            <a:ext cx="56705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15" i="1">
                <a:latin typeface="Times New Roman"/>
                <a:cs typeface="Times New Roman"/>
              </a:rPr>
              <a:t>m</a:t>
            </a:r>
            <a:r>
              <a:rPr dirty="0" sz="3500" spc="-5" i="1">
                <a:latin typeface="Times New Roman"/>
                <a:cs typeface="Times New Roman"/>
              </a:rPr>
              <a:t>g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61222" y="4198582"/>
            <a:ext cx="153670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5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31429" y="3905745"/>
            <a:ext cx="294005" cy="552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i="1">
                <a:latin typeface="Times New Roman"/>
                <a:cs typeface="Times New Roman"/>
              </a:rPr>
              <a:t>F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09304" y="4198582"/>
            <a:ext cx="588645" cy="7791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14"/>
              </a:spcBef>
              <a:tabLst>
                <a:tab pos="575310" algn="l"/>
              </a:tabLst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2900" spc="5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93827" y="2573337"/>
            <a:ext cx="1549400" cy="108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平衡位置：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605"/>
              </a:spcBef>
            </a:pPr>
            <a:r>
              <a:rPr dirty="0" sz="2400">
                <a:latin typeface="微软雅黑"/>
                <a:cs typeface="微软雅黑"/>
              </a:rPr>
              <a:t>任意位置：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51088" y="2575001"/>
            <a:ext cx="2810510" cy="1722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947419">
              <a:lnSpc>
                <a:spcPct val="100000"/>
              </a:lnSpc>
              <a:spcBef>
                <a:spcPts val="135"/>
              </a:spcBef>
            </a:pPr>
            <a:r>
              <a:rPr dirty="0" sz="2500" spc="-40" i="1">
                <a:latin typeface="Times New Roman"/>
                <a:cs typeface="Times New Roman"/>
              </a:rPr>
              <a:t>F</a:t>
            </a:r>
            <a:r>
              <a:rPr dirty="0" baseline="-24904" sz="2175" spc="-60">
                <a:latin typeface="Times New Roman"/>
                <a:cs typeface="Times New Roman"/>
              </a:rPr>
              <a:t>0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45" i="1">
                <a:latin typeface="Times New Roman"/>
                <a:cs typeface="Times New Roman"/>
              </a:rPr>
              <a:t>kx</a:t>
            </a:r>
            <a:r>
              <a:rPr dirty="0" baseline="-24904" sz="2175" spc="67">
                <a:latin typeface="Times New Roman"/>
                <a:cs typeface="Times New Roman"/>
              </a:rPr>
              <a:t>0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 spc="35" i="1">
                <a:latin typeface="Times New Roman"/>
                <a:cs typeface="Times New Roman"/>
              </a:rPr>
              <a:t>mg</a:t>
            </a:r>
            <a:endParaRPr sz="2500">
              <a:latin typeface="Times New Roman"/>
              <a:cs typeface="Times New Roman"/>
            </a:endParaRPr>
          </a:p>
          <a:p>
            <a:pPr algn="ctr" marR="1015365">
              <a:lnSpc>
                <a:spcPct val="100000"/>
              </a:lnSpc>
              <a:spcBef>
                <a:spcPts val="2160"/>
              </a:spcBef>
            </a:pPr>
            <a:r>
              <a:rPr dirty="0" sz="2500" spc="-270" i="1">
                <a:latin typeface="Times New Roman"/>
                <a:cs typeface="Times New Roman"/>
              </a:rPr>
              <a:t>F </a:t>
            </a:r>
            <a:r>
              <a:rPr dirty="0" baseline="-24904" sz="2175" spc="75">
                <a:latin typeface="宋体"/>
                <a:cs typeface="宋体"/>
              </a:rPr>
              <a:t>回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500" spc="40" i="1">
                <a:latin typeface="Times New Roman"/>
                <a:cs typeface="Times New Roman"/>
              </a:rPr>
              <a:t>F </a:t>
            </a:r>
            <a:r>
              <a:rPr dirty="0" sz="2500" spc="20">
                <a:latin typeface="Times New Roman"/>
                <a:cs typeface="Times New Roman"/>
              </a:rPr>
              <a:t>-</a:t>
            </a:r>
            <a:r>
              <a:rPr dirty="0" sz="2500" spc="-395">
                <a:latin typeface="Times New Roman"/>
                <a:cs typeface="Times New Roman"/>
              </a:rPr>
              <a:t> </a:t>
            </a:r>
            <a:r>
              <a:rPr dirty="0" sz="2500" spc="35" i="1">
                <a:latin typeface="Times New Roman"/>
                <a:cs typeface="Times New Roman"/>
              </a:rPr>
              <a:t>mg</a:t>
            </a:r>
            <a:endParaRPr sz="25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2160"/>
              </a:spcBef>
            </a:pP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500" spc="85" i="1">
                <a:latin typeface="Times New Roman"/>
                <a:cs typeface="Times New Roman"/>
              </a:rPr>
              <a:t>k</a:t>
            </a:r>
            <a:r>
              <a:rPr dirty="0" sz="2500" spc="85">
                <a:latin typeface="宋体"/>
                <a:cs typeface="宋体"/>
              </a:rPr>
              <a:t>（</a:t>
            </a:r>
            <a:r>
              <a:rPr dirty="0" sz="2500" spc="85" i="1">
                <a:latin typeface="Times New Roman"/>
                <a:cs typeface="Times New Roman"/>
              </a:rPr>
              <a:t>x</a:t>
            </a:r>
            <a:r>
              <a:rPr dirty="0" sz="2500" spc="-110" i="1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Symbol"/>
                <a:cs typeface="Symbol"/>
              </a:rPr>
              <a:t>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40" i="1">
                <a:latin typeface="Times New Roman"/>
                <a:cs typeface="Times New Roman"/>
              </a:rPr>
              <a:t>x</a:t>
            </a:r>
            <a:r>
              <a:rPr dirty="0" baseline="-24904" sz="2175" spc="60">
                <a:latin typeface="Times New Roman"/>
                <a:cs typeface="Times New Roman"/>
              </a:rPr>
              <a:t>0</a:t>
            </a:r>
            <a:r>
              <a:rPr dirty="0" baseline="-24904" sz="2175" spc="-67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)</a:t>
            </a:r>
            <a:r>
              <a:rPr dirty="0" sz="2500" spc="-200">
                <a:latin typeface="Times New Roman"/>
                <a:cs typeface="Times New Roman"/>
              </a:rPr>
              <a:t> </a:t>
            </a:r>
            <a:r>
              <a:rPr dirty="0" sz="2500" spc="20">
                <a:latin typeface="Times New Roman"/>
                <a:cs typeface="Times New Roman"/>
              </a:rPr>
              <a:t>-</a:t>
            </a:r>
            <a:r>
              <a:rPr dirty="0" sz="2500" spc="-200">
                <a:latin typeface="Times New Roman"/>
                <a:cs typeface="Times New Roman"/>
              </a:rPr>
              <a:t> </a:t>
            </a:r>
            <a:r>
              <a:rPr dirty="0" sz="2500" spc="35" i="1">
                <a:latin typeface="Times New Roman"/>
                <a:cs typeface="Times New Roman"/>
              </a:rPr>
              <a:t>mg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19136" y="5482145"/>
            <a:ext cx="2165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50">
                <a:latin typeface="宋体"/>
                <a:cs typeface="宋体"/>
              </a:rPr>
              <a:t>回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03365" y="4541278"/>
            <a:ext cx="2879725" cy="1134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377315">
              <a:lnSpc>
                <a:spcPct val="100000"/>
              </a:lnSpc>
              <a:spcBef>
                <a:spcPts val="135"/>
              </a:spcBef>
            </a:pPr>
            <a:r>
              <a:rPr dirty="0" sz="2500" spc="60">
                <a:latin typeface="Symbol"/>
                <a:cs typeface="Symbol"/>
              </a:rPr>
              <a:t></a:t>
            </a:r>
            <a:r>
              <a:rPr dirty="0" sz="2500" spc="-235">
                <a:latin typeface="Times New Roman"/>
                <a:cs typeface="Times New Roman"/>
              </a:rPr>
              <a:t> </a:t>
            </a:r>
            <a:r>
              <a:rPr dirty="0" sz="2500" spc="-270" i="1">
                <a:latin typeface="Times New Roman"/>
                <a:cs typeface="Times New Roman"/>
              </a:rPr>
              <a:t>F</a:t>
            </a:r>
            <a:r>
              <a:rPr dirty="0" baseline="-24904" sz="2175" spc="75">
                <a:latin typeface="宋体"/>
                <a:cs typeface="宋体"/>
              </a:rPr>
              <a:t>回</a:t>
            </a:r>
            <a:r>
              <a:rPr dirty="0" baseline="-24904" sz="2175" spc="135">
                <a:latin typeface="宋体"/>
                <a:cs typeface="宋体"/>
              </a:rPr>
              <a:t> 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30">
                <a:latin typeface="Times New Roman"/>
                <a:cs typeface="Times New Roman"/>
              </a:rPr>
              <a:t> </a:t>
            </a:r>
            <a:r>
              <a:rPr dirty="0" sz="2500" spc="25" i="1">
                <a:latin typeface="Times New Roman"/>
                <a:cs typeface="Times New Roman"/>
              </a:rPr>
              <a:t>kx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5"/>
              </a:spcBef>
              <a:tabLst>
                <a:tab pos="981710" algn="l"/>
              </a:tabLst>
            </a:pPr>
            <a:r>
              <a:rPr dirty="0" baseline="1157" sz="3600">
                <a:latin typeface="微软雅黑"/>
                <a:cs typeface="微软雅黑"/>
              </a:rPr>
              <a:t>又∵</a:t>
            </a:r>
            <a:r>
              <a:rPr dirty="0" baseline="1157" sz="3600" spc="-637">
                <a:latin typeface="微软雅黑"/>
                <a:cs typeface="微软雅黑"/>
              </a:rPr>
              <a:t> </a:t>
            </a:r>
            <a:r>
              <a:rPr dirty="0" sz="2500" spc="40" i="1">
                <a:latin typeface="Times New Roman"/>
                <a:cs typeface="Times New Roman"/>
              </a:rPr>
              <a:t>F	</a:t>
            </a:r>
            <a:r>
              <a:rPr dirty="0" baseline="1157" sz="3600">
                <a:latin typeface="微软雅黑"/>
                <a:cs typeface="微软雅黑"/>
              </a:rPr>
              <a:t>与</a:t>
            </a:r>
            <a:r>
              <a:rPr dirty="0" baseline="1157" sz="3600" spc="127">
                <a:latin typeface="微软雅黑"/>
                <a:cs typeface="微软雅黑"/>
              </a:rPr>
              <a:t> </a:t>
            </a:r>
            <a:r>
              <a:rPr dirty="0" baseline="-2222" sz="3750" spc="44" i="1">
                <a:latin typeface="Times New Roman"/>
                <a:cs typeface="Times New Roman"/>
              </a:rPr>
              <a:t>x</a:t>
            </a:r>
            <a:r>
              <a:rPr dirty="0" baseline="-2222" sz="3750" spc="270" i="1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微软雅黑"/>
                <a:cs typeface="微软雅黑"/>
              </a:rPr>
              <a:t>方向相反</a:t>
            </a:r>
            <a:endParaRPr baseline="1157" sz="3600">
              <a:latin typeface="微软雅黑"/>
              <a:cs typeface="微软雅黑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150297" y="5249938"/>
            <a:ext cx="14820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03275" algn="l"/>
              </a:tabLst>
            </a:pPr>
            <a:r>
              <a:rPr dirty="0" sz="2500" spc="60">
                <a:latin typeface="Symbol"/>
                <a:cs typeface="Symbol"/>
              </a:rPr>
              <a:t></a:t>
            </a:r>
            <a:r>
              <a:rPr dirty="0" sz="2500" spc="-220">
                <a:latin typeface="Times New Roman"/>
                <a:cs typeface="Times New Roman"/>
              </a:rPr>
              <a:t> </a:t>
            </a:r>
            <a:r>
              <a:rPr dirty="0" sz="2500" spc="40" i="1">
                <a:latin typeface="Times New Roman"/>
                <a:cs typeface="Times New Roman"/>
              </a:rPr>
              <a:t>F	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-80">
                <a:latin typeface="Times New Roman"/>
                <a:cs typeface="Times New Roman"/>
              </a:rPr>
              <a:t> </a:t>
            </a:r>
            <a:r>
              <a:rPr dirty="0" sz="2500" spc="45">
                <a:latin typeface="Times New Roman"/>
                <a:cs typeface="Times New Roman"/>
              </a:rPr>
              <a:t>-</a:t>
            </a:r>
            <a:r>
              <a:rPr dirty="0" sz="2500" spc="45" i="1">
                <a:latin typeface="Times New Roman"/>
                <a:cs typeface="Times New Roman"/>
              </a:rPr>
              <a:t>kx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644187" y="5468492"/>
            <a:ext cx="21653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50">
                <a:latin typeface="宋体"/>
                <a:cs typeface="宋体"/>
              </a:rPr>
              <a:t>回</a:t>
            </a:r>
            <a:endParaRPr sz="1450">
              <a:latin typeface="宋体"/>
              <a:cs typeface="宋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66877" y="5957887"/>
            <a:ext cx="33775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∴</a:t>
            </a:r>
            <a:r>
              <a:rPr dirty="0" sz="2400" spc="-95">
                <a:latin typeface="微软雅黑"/>
                <a:cs typeface="微软雅黑"/>
              </a:rPr>
              <a:t> </a:t>
            </a:r>
            <a:r>
              <a:rPr dirty="0" sz="2400">
                <a:latin typeface="微软雅黑"/>
                <a:cs typeface="微软雅黑"/>
              </a:rPr>
              <a:t>小球的运动是简谐运动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94839" y="1146809"/>
            <a:ext cx="8559800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995680" marR="5080" indent="-9829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latin typeface="微软雅黑"/>
                <a:cs typeface="微软雅黑"/>
              </a:rPr>
              <a:t>证明：竖直悬挂的弹簧下端连接一钢球处于静止状态，现将小球 拉下一小段距离然后松开，小球的运动是简谐运动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2025-04-19T14:06:29Z</dcterms:created>
  <dcterms:modified xsi:type="dcterms:W3CDTF">2025-04-19T14:06:29Z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