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11" r:id="rId2"/>
    <p:sldId id="417" r:id="rId3"/>
    <p:sldId id="446" r:id="rId4"/>
    <p:sldId id="539" r:id="rId5"/>
    <p:sldId id="593" r:id="rId6"/>
    <p:sldId id="540" r:id="rId7"/>
    <p:sldId id="594" r:id="rId8"/>
    <p:sldId id="595" r:id="rId9"/>
    <p:sldId id="606" r:id="rId10"/>
    <p:sldId id="616" r:id="rId11"/>
    <p:sldId id="442" r:id="rId12"/>
    <p:sldId id="597" r:id="rId13"/>
    <p:sldId id="596" r:id="rId14"/>
    <p:sldId id="587" r:id="rId15"/>
    <p:sldId id="598" r:id="rId16"/>
    <p:sldId id="517" r:id="rId17"/>
    <p:sldId id="582" r:id="rId18"/>
    <p:sldId id="609" r:id="rId19"/>
    <p:sldId id="541" r:id="rId20"/>
    <p:sldId id="610" r:id="rId21"/>
    <p:sldId id="519" r:id="rId22"/>
    <p:sldId id="543" r:id="rId23"/>
    <p:sldId id="603" r:id="rId24"/>
    <p:sldId id="612" r:id="rId25"/>
    <p:sldId id="613" r:id="rId26"/>
    <p:sldId id="453" r:id="rId27"/>
    <p:sldId id="599" r:id="rId28"/>
    <p:sldId id="571" r:id="rId29"/>
    <p:sldId id="600" r:id="rId30"/>
    <p:sldId id="591" r:id="rId31"/>
    <p:sldId id="604" r:id="rId32"/>
    <p:sldId id="607" r:id="rId33"/>
    <p:sldId id="615" r:id="rId34"/>
    <p:sldId id="605" r:id="rId35"/>
    <p:sldId id="617" r:id="rId36"/>
    <p:sldId id="619" r:id="rId37"/>
    <p:sldId id="608" r:id="rId38"/>
    <p:sldId id="531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orient="horz" pos="328">
          <p15:clr>
            <a:srgbClr val="A4A3A4"/>
          </p15:clr>
        </p15:guide>
        <p15:guide id="3" orient="horz" pos="438">
          <p15:clr>
            <a:srgbClr val="A4A3A4"/>
          </p15:clr>
        </p15:guide>
        <p15:guide id="4" orient="horz" pos="685">
          <p15:clr>
            <a:srgbClr val="A4A3A4"/>
          </p15:clr>
        </p15:guide>
        <p15:guide id="5" orient="horz" pos="1095">
          <p15:clr>
            <a:srgbClr val="A4A3A4"/>
          </p15:clr>
        </p15:guide>
        <p15:guide id="6" orient="horz" pos="2163">
          <p15:clr>
            <a:srgbClr val="A4A3A4"/>
          </p15:clr>
        </p15:guide>
        <p15:guide id="7" orient="horz" pos="124">
          <p15:clr>
            <a:srgbClr val="A4A3A4"/>
          </p15:clr>
        </p15:guide>
        <p15:guide id="8" pos="2880">
          <p15:clr>
            <a:srgbClr val="A4A3A4"/>
          </p15:clr>
        </p15:guide>
        <p15:guide id="9" pos="5472">
          <p15:clr>
            <a:srgbClr val="A4A3A4"/>
          </p15:clr>
        </p15:guide>
        <p15:guide id="10" pos="3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85"/>
    <a:srgbClr val="6E0000"/>
    <a:srgbClr val="000000"/>
    <a:srgbClr val="CCCAFF"/>
    <a:srgbClr val="428740"/>
    <a:srgbClr val="424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2975" autoAdjust="0"/>
  </p:normalViewPr>
  <p:slideViewPr>
    <p:cSldViewPr snapToGrid="0">
      <p:cViewPr varScale="1">
        <p:scale>
          <a:sx n="73" d="100"/>
          <a:sy n="73" d="100"/>
        </p:scale>
        <p:origin x="1526" y="45"/>
      </p:cViewPr>
      <p:guideLst>
        <p:guide orient="horz" pos="4032"/>
        <p:guide orient="horz" pos="328"/>
        <p:guide orient="horz" pos="438"/>
        <p:guide orient="horz" pos="685"/>
        <p:guide orient="horz" pos="1095"/>
        <p:guide orient="horz" pos="2163"/>
        <p:guide orient="horz" pos="124"/>
        <p:guide pos="2880"/>
        <p:guide pos="5472"/>
        <p:guide pos="3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290" y="954"/>
      </p:cViewPr>
      <p:guideLst>
        <p:guide orient="horz" pos="2928"/>
        <p:guide pos="2208"/>
      </p:guideLst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AED1C-F1E1-4C4D-90B7-E3E4C99366B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EA337E-4C71-4884-8224-665EC47CB92E}">
      <dgm:prSet phldrT="[Text]"/>
      <dgm:spPr/>
      <dgm:t>
        <a:bodyPr/>
        <a:lstStyle/>
        <a:p>
          <a:r>
            <a:rPr lang="en-US" dirty="0"/>
            <a:t>Player 1 Choice</a:t>
          </a:r>
        </a:p>
      </dgm:t>
    </dgm:pt>
    <dgm:pt modelId="{6CFF9DA6-94B3-47CC-AD3F-D2FB71894E40}" type="parTrans" cxnId="{24E65EDE-FBC5-4DBF-B926-D70A541A05B3}">
      <dgm:prSet/>
      <dgm:spPr/>
      <dgm:t>
        <a:bodyPr/>
        <a:lstStyle/>
        <a:p>
          <a:endParaRPr lang="en-US"/>
        </a:p>
      </dgm:t>
    </dgm:pt>
    <dgm:pt modelId="{21DB2114-0175-4B6C-874D-362D9DFC520A}" type="sibTrans" cxnId="{24E65EDE-FBC5-4DBF-B926-D70A541A05B3}">
      <dgm:prSet/>
      <dgm:spPr/>
      <dgm:t>
        <a:bodyPr/>
        <a:lstStyle/>
        <a:p>
          <a:endParaRPr lang="en-US"/>
        </a:p>
      </dgm:t>
    </dgm:pt>
    <dgm:pt modelId="{8742441B-73FD-40CD-88CB-FF5571BA9B2F}">
      <dgm:prSet phldrT="[Text]"/>
      <dgm:spPr/>
      <dgm:t>
        <a:bodyPr/>
        <a:lstStyle/>
        <a:p>
          <a:r>
            <a:rPr lang="en-US" dirty="0"/>
            <a:t>Player 2 Choice</a:t>
          </a:r>
        </a:p>
      </dgm:t>
    </dgm:pt>
    <dgm:pt modelId="{086D9B0D-0BC8-4A2D-9392-BA7121036027}" type="parTrans" cxnId="{8A807856-7B41-4E1C-9E33-ED7CEA7DF95B}">
      <dgm:prSet/>
      <dgm:spPr/>
      <dgm:t>
        <a:bodyPr/>
        <a:lstStyle/>
        <a:p>
          <a:endParaRPr lang="en-US"/>
        </a:p>
      </dgm:t>
    </dgm:pt>
    <dgm:pt modelId="{61A819A5-44BA-49B8-8D6B-A6E1A679DBCD}" type="sibTrans" cxnId="{8A807856-7B41-4E1C-9E33-ED7CEA7DF95B}">
      <dgm:prSet/>
      <dgm:spPr/>
      <dgm:t>
        <a:bodyPr/>
        <a:lstStyle/>
        <a:p>
          <a:endParaRPr lang="en-US"/>
        </a:p>
      </dgm:t>
    </dgm:pt>
    <dgm:pt modelId="{54D45E56-A7FF-417F-AEC9-50D2849AEB51}">
      <dgm:prSet phldrT="[Text]"/>
      <dgm:spPr/>
      <dgm:t>
        <a:bodyPr/>
        <a:lstStyle/>
        <a:p>
          <a:r>
            <a:rPr lang="en-US" dirty="0"/>
            <a:t>Payoff</a:t>
          </a:r>
        </a:p>
      </dgm:t>
    </dgm:pt>
    <dgm:pt modelId="{A570EA5C-9A3D-44BA-8A60-99370A3477A2}" type="parTrans" cxnId="{48386482-11A5-42B9-84A8-62EAA935C0D7}">
      <dgm:prSet/>
      <dgm:spPr/>
      <dgm:t>
        <a:bodyPr/>
        <a:lstStyle/>
        <a:p>
          <a:endParaRPr lang="en-US"/>
        </a:p>
      </dgm:t>
    </dgm:pt>
    <dgm:pt modelId="{D7C48C06-EFC7-4B82-9B94-243D8F799DA5}" type="sibTrans" cxnId="{48386482-11A5-42B9-84A8-62EAA935C0D7}">
      <dgm:prSet/>
      <dgm:spPr/>
      <dgm:t>
        <a:bodyPr/>
        <a:lstStyle/>
        <a:p>
          <a:endParaRPr lang="en-US"/>
        </a:p>
      </dgm:t>
    </dgm:pt>
    <dgm:pt modelId="{1328C831-9BFE-46A9-8110-9B93D85A5512}">
      <dgm:prSet phldrT="[Text]"/>
      <dgm:spPr/>
      <dgm:t>
        <a:bodyPr/>
        <a:lstStyle/>
        <a:p>
          <a:r>
            <a:rPr lang="en-US" dirty="0"/>
            <a:t>Payoff</a:t>
          </a:r>
        </a:p>
      </dgm:t>
    </dgm:pt>
    <dgm:pt modelId="{2B0146C1-3653-4760-BA34-EED20A3BE369}" type="parTrans" cxnId="{9B86705B-F57A-4246-BE3A-B853486FE6F5}">
      <dgm:prSet/>
      <dgm:spPr/>
      <dgm:t>
        <a:bodyPr/>
        <a:lstStyle/>
        <a:p>
          <a:endParaRPr lang="en-US"/>
        </a:p>
      </dgm:t>
    </dgm:pt>
    <dgm:pt modelId="{0BF0F349-5479-45B6-85FD-32D48987A25C}" type="sibTrans" cxnId="{9B86705B-F57A-4246-BE3A-B853486FE6F5}">
      <dgm:prSet/>
      <dgm:spPr/>
      <dgm:t>
        <a:bodyPr/>
        <a:lstStyle/>
        <a:p>
          <a:endParaRPr lang="en-US"/>
        </a:p>
      </dgm:t>
    </dgm:pt>
    <dgm:pt modelId="{9702686B-987A-4A62-91B9-F31DDAAD38B8}">
      <dgm:prSet phldrT="[Text]"/>
      <dgm:spPr/>
      <dgm:t>
        <a:bodyPr/>
        <a:lstStyle/>
        <a:p>
          <a:r>
            <a:rPr lang="en-US" dirty="0"/>
            <a:t>Player 2 Choice</a:t>
          </a:r>
        </a:p>
      </dgm:t>
    </dgm:pt>
    <dgm:pt modelId="{F7B829F0-298E-4194-B101-26C1075AF1A3}" type="parTrans" cxnId="{29430259-D5E0-45F2-B5D5-8A91F56AA0B1}">
      <dgm:prSet/>
      <dgm:spPr/>
      <dgm:t>
        <a:bodyPr/>
        <a:lstStyle/>
        <a:p>
          <a:endParaRPr lang="en-US"/>
        </a:p>
      </dgm:t>
    </dgm:pt>
    <dgm:pt modelId="{245D5190-497B-4A8C-B124-F4B99D5E411F}" type="sibTrans" cxnId="{29430259-D5E0-45F2-B5D5-8A91F56AA0B1}">
      <dgm:prSet/>
      <dgm:spPr/>
      <dgm:t>
        <a:bodyPr/>
        <a:lstStyle/>
        <a:p>
          <a:endParaRPr lang="en-US"/>
        </a:p>
      </dgm:t>
    </dgm:pt>
    <dgm:pt modelId="{BB7A4A87-8F8B-483B-B482-A6D039191DC3}">
      <dgm:prSet phldrT="[Text]"/>
      <dgm:spPr/>
      <dgm:t>
        <a:bodyPr/>
        <a:lstStyle/>
        <a:p>
          <a:r>
            <a:rPr lang="en-US" dirty="0"/>
            <a:t>Payoff</a:t>
          </a:r>
        </a:p>
      </dgm:t>
    </dgm:pt>
    <dgm:pt modelId="{68AE572E-8CED-4884-8BC7-82164AFCCBF2}" type="parTrans" cxnId="{035F2DEA-3B1D-4F8B-8AB8-0F06112D76A0}">
      <dgm:prSet/>
      <dgm:spPr/>
      <dgm:t>
        <a:bodyPr/>
        <a:lstStyle/>
        <a:p>
          <a:endParaRPr lang="en-US"/>
        </a:p>
      </dgm:t>
    </dgm:pt>
    <dgm:pt modelId="{1A6B2F3B-5D47-47CF-9452-C32580CAE906}" type="sibTrans" cxnId="{035F2DEA-3B1D-4F8B-8AB8-0F06112D76A0}">
      <dgm:prSet/>
      <dgm:spPr/>
      <dgm:t>
        <a:bodyPr/>
        <a:lstStyle/>
        <a:p>
          <a:endParaRPr lang="en-US"/>
        </a:p>
      </dgm:t>
    </dgm:pt>
    <dgm:pt modelId="{135465DB-0830-4389-AF61-8767D5F3A428}">
      <dgm:prSet phldrT="[Text]"/>
      <dgm:spPr/>
      <dgm:t>
        <a:bodyPr/>
        <a:lstStyle/>
        <a:p>
          <a:r>
            <a:rPr lang="en-US" dirty="0"/>
            <a:t>Payoff</a:t>
          </a:r>
        </a:p>
      </dgm:t>
    </dgm:pt>
    <dgm:pt modelId="{CDAF4110-8627-498B-BB72-D39B8658659F}" type="parTrans" cxnId="{F77639D9-557E-4265-AD68-970D138EBF34}">
      <dgm:prSet/>
      <dgm:spPr/>
      <dgm:t>
        <a:bodyPr/>
        <a:lstStyle/>
        <a:p>
          <a:endParaRPr lang="en-US"/>
        </a:p>
      </dgm:t>
    </dgm:pt>
    <dgm:pt modelId="{0C1C5B4E-6A22-47CF-A562-B24C3E1BEF9F}" type="sibTrans" cxnId="{F77639D9-557E-4265-AD68-970D138EBF34}">
      <dgm:prSet/>
      <dgm:spPr/>
      <dgm:t>
        <a:bodyPr/>
        <a:lstStyle/>
        <a:p>
          <a:endParaRPr lang="en-US"/>
        </a:p>
      </dgm:t>
    </dgm:pt>
    <dgm:pt modelId="{1D7D5D89-97EC-46C4-BA0E-98CDB3932386}" type="pres">
      <dgm:prSet presAssocID="{B2FAED1C-F1E1-4C4D-90B7-E3E4C99366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5DCCF6-8BB5-4688-8A0B-5F3AC3EEFAB2}" type="pres">
      <dgm:prSet presAssocID="{E4EA337E-4C71-4884-8224-665EC47CB92E}" presName="hierRoot1" presStyleCnt="0"/>
      <dgm:spPr/>
    </dgm:pt>
    <dgm:pt modelId="{FDE2FB3F-60D4-4C72-B1E3-4B87F42DC045}" type="pres">
      <dgm:prSet presAssocID="{E4EA337E-4C71-4884-8224-665EC47CB92E}" presName="composite" presStyleCnt="0"/>
      <dgm:spPr/>
    </dgm:pt>
    <dgm:pt modelId="{003D2CE9-617C-4761-A70B-9E1DD4F5EE72}" type="pres">
      <dgm:prSet presAssocID="{E4EA337E-4C71-4884-8224-665EC47CB92E}" presName="background" presStyleLbl="node0" presStyleIdx="0" presStyleCnt="1"/>
      <dgm:spPr/>
    </dgm:pt>
    <dgm:pt modelId="{0E8D2850-A0F4-467B-A5A8-71663016A79D}" type="pres">
      <dgm:prSet presAssocID="{E4EA337E-4C71-4884-8224-665EC47CB92E}" presName="text" presStyleLbl="fgAcc0" presStyleIdx="0" presStyleCnt="1">
        <dgm:presLayoutVars>
          <dgm:chPref val="3"/>
        </dgm:presLayoutVars>
      </dgm:prSet>
      <dgm:spPr/>
    </dgm:pt>
    <dgm:pt modelId="{C191DF54-394F-491D-87D7-E9F373153FC6}" type="pres">
      <dgm:prSet presAssocID="{E4EA337E-4C71-4884-8224-665EC47CB92E}" presName="hierChild2" presStyleCnt="0"/>
      <dgm:spPr/>
    </dgm:pt>
    <dgm:pt modelId="{DB18106C-8E76-4A43-BC7B-9A71AE05385B}" type="pres">
      <dgm:prSet presAssocID="{086D9B0D-0BC8-4A2D-9392-BA7121036027}" presName="Name10" presStyleLbl="parChTrans1D2" presStyleIdx="0" presStyleCnt="2"/>
      <dgm:spPr/>
    </dgm:pt>
    <dgm:pt modelId="{97DBFC4B-CD70-4B38-A240-687A5B094701}" type="pres">
      <dgm:prSet presAssocID="{8742441B-73FD-40CD-88CB-FF5571BA9B2F}" presName="hierRoot2" presStyleCnt="0"/>
      <dgm:spPr/>
    </dgm:pt>
    <dgm:pt modelId="{8A9BAE9E-FAF8-4677-B3B9-66F7DAB39219}" type="pres">
      <dgm:prSet presAssocID="{8742441B-73FD-40CD-88CB-FF5571BA9B2F}" presName="composite2" presStyleCnt="0"/>
      <dgm:spPr/>
    </dgm:pt>
    <dgm:pt modelId="{FE5CFB02-D87B-4136-A2CF-CDD74EDB8792}" type="pres">
      <dgm:prSet presAssocID="{8742441B-73FD-40CD-88CB-FF5571BA9B2F}" presName="background2" presStyleLbl="node2" presStyleIdx="0" presStyleCnt="2"/>
      <dgm:spPr/>
    </dgm:pt>
    <dgm:pt modelId="{F1236EA9-DAB4-455A-91B2-4ADD4487DE08}" type="pres">
      <dgm:prSet presAssocID="{8742441B-73FD-40CD-88CB-FF5571BA9B2F}" presName="text2" presStyleLbl="fgAcc2" presStyleIdx="0" presStyleCnt="2">
        <dgm:presLayoutVars>
          <dgm:chPref val="3"/>
        </dgm:presLayoutVars>
      </dgm:prSet>
      <dgm:spPr/>
    </dgm:pt>
    <dgm:pt modelId="{66D0DCBD-A53A-4839-9CE6-30017DC76334}" type="pres">
      <dgm:prSet presAssocID="{8742441B-73FD-40CD-88CB-FF5571BA9B2F}" presName="hierChild3" presStyleCnt="0"/>
      <dgm:spPr/>
    </dgm:pt>
    <dgm:pt modelId="{7EB62F1B-94E4-483F-B6A8-C16759CC10E2}" type="pres">
      <dgm:prSet presAssocID="{A570EA5C-9A3D-44BA-8A60-99370A3477A2}" presName="Name17" presStyleLbl="parChTrans1D3" presStyleIdx="0" presStyleCnt="4"/>
      <dgm:spPr/>
    </dgm:pt>
    <dgm:pt modelId="{5536BCC7-2140-41E8-954E-5BC81C5BAEF1}" type="pres">
      <dgm:prSet presAssocID="{54D45E56-A7FF-417F-AEC9-50D2849AEB51}" presName="hierRoot3" presStyleCnt="0"/>
      <dgm:spPr/>
    </dgm:pt>
    <dgm:pt modelId="{06219F62-8C7F-40F8-B2C7-AE7C75010183}" type="pres">
      <dgm:prSet presAssocID="{54D45E56-A7FF-417F-AEC9-50D2849AEB51}" presName="composite3" presStyleCnt="0"/>
      <dgm:spPr/>
    </dgm:pt>
    <dgm:pt modelId="{1BA5A603-FF64-4EE5-B0E6-FC22F5B33F10}" type="pres">
      <dgm:prSet presAssocID="{54D45E56-A7FF-417F-AEC9-50D2849AEB51}" presName="background3" presStyleLbl="node3" presStyleIdx="0" presStyleCnt="4"/>
      <dgm:spPr/>
    </dgm:pt>
    <dgm:pt modelId="{4E152CCD-134B-4D70-89A6-DE6539E54F25}" type="pres">
      <dgm:prSet presAssocID="{54D45E56-A7FF-417F-AEC9-50D2849AEB51}" presName="text3" presStyleLbl="fgAcc3" presStyleIdx="0" presStyleCnt="4">
        <dgm:presLayoutVars>
          <dgm:chPref val="3"/>
        </dgm:presLayoutVars>
      </dgm:prSet>
      <dgm:spPr/>
    </dgm:pt>
    <dgm:pt modelId="{C44AFC8F-37EF-49C8-B25F-D4AF38238709}" type="pres">
      <dgm:prSet presAssocID="{54D45E56-A7FF-417F-AEC9-50D2849AEB51}" presName="hierChild4" presStyleCnt="0"/>
      <dgm:spPr/>
    </dgm:pt>
    <dgm:pt modelId="{06DE43C0-8C82-4711-AD4A-11AEEC9220C0}" type="pres">
      <dgm:prSet presAssocID="{2B0146C1-3653-4760-BA34-EED20A3BE369}" presName="Name17" presStyleLbl="parChTrans1D3" presStyleIdx="1" presStyleCnt="4"/>
      <dgm:spPr/>
    </dgm:pt>
    <dgm:pt modelId="{6F46FF61-80EC-4583-A3D7-A573BB93B947}" type="pres">
      <dgm:prSet presAssocID="{1328C831-9BFE-46A9-8110-9B93D85A5512}" presName="hierRoot3" presStyleCnt="0"/>
      <dgm:spPr/>
    </dgm:pt>
    <dgm:pt modelId="{1329ACB0-C852-49A9-A21B-879F56FEC620}" type="pres">
      <dgm:prSet presAssocID="{1328C831-9BFE-46A9-8110-9B93D85A5512}" presName="composite3" presStyleCnt="0"/>
      <dgm:spPr/>
    </dgm:pt>
    <dgm:pt modelId="{49D29F5A-5411-4490-8993-B0D588208790}" type="pres">
      <dgm:prSet presAssocID="{1328C831-9BFE-46A9-8110-9B93D85A5512}" presName="background3" presStyleLbl="node3" presStyleIdx="1" presStyleCnt="4"/>
      <dgm:spPr/>
    </dgm:pt>
    <dgm:pt modelId="{22613D76-3B60-4148-958A-CE9FCEE24752}" type="pres">
      <dgm:prSet presAssocID="{1328C831-9BFE-46A9-8110-9B93D85A5512}" presName="text3" presStyleLbl="fgAcc3" presStyleIdx="1" presStyleCnt="4">
        <dgm:presLayoutVars>
          <dgm:chPref val="3"/>
        </dgm:presLayoutVars>
      </dgm:prSet>
      <dgm:spPr/>
    </dgm:pt>
    <dgm:pt modelId="{E184DE68-258A-4B63-99D8-654FB2C6D141}" type="pres">
      <dgm:prSet presAssocID="{1328C831-9BFE-46A9-8110-9B93D85A5512}" presName="hierChild4" presStyleCnt="0"/>
      <dgm:spPr/>
    </dgm:pt>
    <dgm:pt modelId="{AFE88634-7C71-488D-AA58-C107DA95DF2F}" type="pres">
      <dgm:prSet presAssocID="{F7B829F0-298E-4194-B101-26C1075AF1A3}" presName="Name10" presStyleLbl="parChTrans1D2" presStyleIdx="1" presStyleCnt="2"/>
      <dgm:spPr/>
    </dgm:pt>
    <dgm:pt modelId="{F63693E2-4B02-4418-8C1B-D45D66B92C55}" type="pres">
      <dgm:prSet presAssocID="{9702686B-987A-4A62-91B9-F31DDAAD38B8}" presName="hierRoot2" presStyleCnt="0"/>
      <dgm:spPr/>
    </dgm:pt>
    <dgm:pt modelId="{81044C6B-B095-442B-B957-91910E9E97C6}" type="pres">
      <dgm:prSet presAssocID="{9702686B-987A-4A62-91B9-F31DDAAD38B8}" presName="composite2" presStyleCnt="0"/>
      <dgm:spPr/>
    </dgm:pt>
    <dgm:pt modelId="{EA2E44D7-C8EA-4C89-B7D3-D6750BCD23BE}" type="pres">
      <dgm:prSet presAssocID="{9702686B-987A-4A62-91B9-F31DDAAD38B8}" presName="background2" presStyleLbl="node2" presStyleIdx="1" presStyleCnt="2"/>
      <dgm:spPr/>
    </dgm:pt>
    <dgm:pt modelId="{7E1D392A-E307-4B71-9AF9-4F25EDAA3341}" type="pres">
      <dgm:prSet presAssocID="{9702686B-987A-4A62-91B9-F31DDAAD38B8}" presName="text2" presStyleLbl="fgAcc2" presStyleIdx="1" presStyleCnt="2">
        <dgm:presLayoutVars>
          <dgm:chPref val="3"/>
        </dgm:presLayoutVars>
      </dgm:prSet>
      <dgm:spPr/>
    </dgm:pt>
    <dgm:pt modelId="{FA5128AD-16D6-4F3E-B2DC-72CCA24AC8E4}" type="pres">
      <dgm:prSet presAssocID="{9702686B-987A-4A62-91B9-F31DDAAD38B8}" presName="hierChild3" presStyleCnt="0"/>
      <dgm:spPr/>
    </dgm:pt>
    <dgm:pt modelId="{79E4F946-2735-474C-A052-C6A00740286D}" type="pres">
      <dgm:prSet presAssocID="{68AE572E-8CED-4884-8BC7-82164AFCCBF2}" presName="Name17" presStyleLbl="parChTrans1D3" presStyleIdx="2" presStyleCnt="4"/>
      <dgm:spPr/>
    </dgm:pt>
    <dgm:pt modelId="{DE695516-D28D-49CA-9922-3DE4AF266812}" type="pres">
      <dgm:prSet presAssocID="{BB7A4A87-8F8B-483B-B482-A6D039191DC3}" presName="hierRoot3" presStyleCnt="0"/>
      <dgm:spPr/>
    </dgm:pt>
    <dgm:pt modelId="{3A26FD0C-7E47-4B1F-A402-472B0F959B58}" type="pres">
      <dgm:prSet presAssocID="{BB7A4A87-8F8B-483B-B482-A6D039191DC3}" presName="composite3" presStyleCnt="0"/>
      <dgm:spPr/>
    </dgm:pt>
    <dgm:pt modelId="{B68F4AB9-136D-4B16-858B-A696616201EA}" type="pres">
      <dgm:prSet presAssocID="{BB7A4A87-8F8B-483B-B482-A6D039191DC3}" presName="background3" presStyleLbl="node3" presStyleIdx="2" presStyleCnt="4"/>
      <dgm:spPr/>
    </dgm:pt>
    <dgm:pt modelId="{B19C80A4-8595-4E76-9CF5-8F0CE0392817}" type="pres">
      <dgm:prSet presAssocID="{BB7A4A87-8F8B-483B-B482-A6D039191DC3}" presName="text3" presStyleLbl="fgAcc3" presStyleIdx="2" presStyleCnt="4">
        <dgm:presLayoutVars>
          <dgm:chPref val="3"/>
        </dgm:presLayoutVars>
      </dgm:prSet>
      <dgm:spPr/>
    </dgm:pt>
    <dgm:pt modelId="{9D855DE8-1EEB-4864-8A7D-62A9F679ADD6}" type="pres">
      <dgm:prSet presAssocID="{BB7A4A87-8F8B-483B-B482-A6D039191DC3}" presName="hierChild4" presStyleCnt="0"/>
      <dgm:spPr/>
    </dgm:pt>
    <dgm:pt modelId="{F270A268-2944-478B-B26D-FA08A89818C6}" type="pres">
      <dgm:prSet presAssocID="{CDAF4110-8627-498B-BB72-D39B8658659F}" presName="Name17" presStyleLbl="parChTrans1D3" presStyleIdx="3" presStyleCnt="4"/>
      <dgm:spPr/>
    </dgm:pt>
    <dgm:pt modelId="{8B7D555E-1C54-498F-90D2-7F74175C624F}" type="pres">
      <dgm:prSet presAssocID="{135465DB-0830-4389-AF61-8767D5F3A428}" presName="hierRoot3" presStyleCnt="0"/>
      <dgm:spPr/>
    </dgm:pt>
    <dgm:pt modelId="{45D01BF5-4E0B-4420-B31D-8FC9CF3D12A3}" type="pres">
      <dgm:prSet presAssocID="{135465DB-0830-4389-AF61-8767D5F3A428}" presName="composite3" presStyleCnt="0"/>
      <dgm:spPr/>
    </dgm:pt>
    <dgm:pt modelId="{F55637BC-780C-42A3-9820-BC2676105793}" type="pres">
      <dgm:prSet presAssocID="{135465DB-0830-4389-AF61-8767D5F3A428}" presName="background3" presStyleLbl="node3" presStyleIdx="3" presStyleCnt="4"/>
      <dgm:spPr/>
    </dgm:pt>
    <dgm:pt modelId="{4EC6C88D-FD71-4DD3-8B77-8B76A9D283DA}" type="pres">
      <dgm:prSet presAssocID="{135465DB-0830-4389-AF61-8767D5F3A428}" presName="text3" presStyleLbl="fgAcc3" presStyleIdx="3" presStyleCnt="4">
        <dgm:presLayoutVars>
          <dgm:chPref val="3"/>
        </dgm:presLayoutVars>
      </dgm:prSet>
      <dgm:spPr/>
    </dgm:pt>
    <dgm:pt modelId="{9F4143AB-1324-4338-A9EE-D0D4E29881C5}" type="pres">
      <dgm:prSet presAssocID="{135465DB-0830-4389-AF61-8767D5F3A428}" presName="hierChild4" presStyleCnt="0"/>
      <dgm:spPr/>
    </dgm:pt>
  </dgm:ptLst>
  <dgm:cxnLst>
    <dgm:cxn modelId="{93BAEB0B-698C-458D-BB52-BE20DDA833FE}" type="presOf" srcId="{086D9B0D-0BC8-4A2D-9392-BA7121036027}" destId="{DB18106C-8E76-4A43-BC7B-9A71AE05385B}" srcOrd="0" destOrd="0" presId="urn:microsoft.com/office/officeart/2005/8/layout/hierarchy1"/>
    <dgm:cxn modelId="{DEB78817-20B1-4BF9-AFC4-FCB41D440834}" type="presOf" srcId="{A570EA5C-9A3D-44BA-8A60-99370A3477A2}" destId="{7EB62F1B-94E4-483F-B6A8-C16759CC10E2}" srcOrd="0" destOrd="0" presId="urn:microsoft.com/office/officeart/2005/8/layout/hierarchy1"/>
    <dgm:cxn modelId="{F6749D1A-0B5A-4192-BE65-E4275C5F7455}" type="presOf" srcId="{8742441B-73FD-40CD-88CB-FF5571BA9B2F}" destId="{F1236EA9-DAB4-455A-91B2-4ADD4487DE08}" srcOrd="0" destOrd="0" presId="urn:microsoft.com/office/officeart/2005/8/layout/hierarchy1"/>
    <dgm:cxn modelId="{7F48231C-0407-4F0A-9425-A1C8587B0D0F}" type="presOf" srcId="{CDAF4110-8627-498B-BB72-D39B8658659F}" destId="{F270A268-2944-478B-B26D-FA08A89818C6}" srcOrd="0" destOrd="0" presId="urn:microsoft.com/office/officeart/2005/8/layout/hierarchy1"/>
    <dgm:cxn modelId="{8555A92B-E771-4C96-B0C9-BDBBC65BA67C}" type="presOf" srcId="{1328C831-9BFE-46A9-8110-9B93D85A5512}" destId="{22613D76-3B60-4148-958A-CE9FCEE24752}" srcOrd="0" destOrd="0" presId="urn:microsoft.com/office/officeart/2005/8/layout/hierarchy1"/>
    <dgm:cxn modelId="{9B86705B-F57A-4246-BE3A-B853486FE6F5}" srcId="{8742441B-73FD-40CD-88CB-FF5571BA9B2F}" destId="{1328C831-9BFE-46A9-8110-9B93D85A5512}" srcOrd="1" destOrd="0" parTransId="{2B0146C1-3653-4760-BA34-EED20A3BE369}" sibTransId="{0BF0F349-5479-45B6-85FD-32D48987A25C}"/>
    <dgm:cxn modelId="{8A807856-7B41-4E1C-9E33-ED7CEA7DF95B}" srcId="{E4EA337E-4C71-4884-8224-665EC47CB92E}" destId="{8742441B-73FD-40CD-88CB-FF5571BA9B2F}" srcOrd="0" destOrd="0" parTransId="{086D9B0D-0BC8-4A2D-9392-BA7121036027}" sibTransId="{61A819A5-44BA-49B8-8D6B-A6E1A679DBCD}"/>
    <dgm:cxn modelId="{29430259-D5E0-45F2-B5D5-8A91F56AA0B1}" srcId="{E4EA337E-4C71-4884-8224-665EC47CB92E}" destId="{9702686B-987A-4A62-91B9-F31DDAAD38B8}" srcOrd="1" destOrd="0" parTransId="{F7B829F0-298E-4194-B101-26C1075AF1A3}" sibTransId="{245D5190-497B-4A8C-B124-F4B99D5E411F}"/>
    <dgm:cxn modelId="{97223D81-909B-4002-99E1-7E1BCFB17FA3}" type="presOf" srcId="{9702686B-987A-4A62-91B9-F31DDAAD38B8}" destId="{7E1D392A-E307-4B71-9AF9-4F25EDAA3341}" srcOrd="0" destOrd="0" presId="urn:microsoft.com/office/officeart/2005/8/layout/hierarchy1"/>
    <dgm:cxn modelId="{48386482-11A5-42B9-84A8-62EAA935C0D7}" srcId="{8742441B-73FD-40CD-88CB-FF5571BA9B2F}" destId="{54D45E56-A7FF-417F-AEC9-50D2849AEB51}" srcOrd="0" destOrd="0" parTransId="{A570EA5C-9A3D-44BA-8A60-99370A3477A2}" sibTransId="{D7C48C06-EFC7-4B82-9B94-243D8F799DA5}"/>
    <dgm:cxn modelId="{DD38E482-89CF-4E59-A035-BB1B924FE912}" type="presOf" srcId="{BB7A4A87-8F8B-483B-B482-A6D039191DC3}" destId="{B19C80A4-8595-4E76-9CF5-8F0CE0392817}" srcOrd="0" destOrd="0" presId="urn:microsoft.com/office/officeart/2005/8/layout/hierarchy1"/>
    <dgm:cxn modelId="{28764383-7898-45AA-A20A-567B601DF37C}" type="presOf" srcId="{F7B829F0-298E-4194-B101-26C1075AF1A3}" destId="{AFE88634-7C71-488D-AA58-C107DA95DF2F}" srcOrd="0" destOrd="0" presId="urn:microsoft.com/office/officeart/2005/8/layout/hierarchy1"/>
    <dgm:cxn modelId="{F7C9A589-F5F2-40E9-9D98-8EA53FE5B774}" type="presOf" srcId="{E4EA337E-4C71-4884-8224-665EC47CB92E}" destId="{0E8D2850-A0F4-467B-A5A8-71663016A79D}" srcOrd="0" destOrd="0" presId="urn:microsoft.com/office/officeart/2005/8/layout/hierarchy1"/>
    <dgm:cxn modelId="{F2FAC4AC-1040-46BE-8A85-9D55FC6D340B}" type="presOf" srcId="{135465DB-0830-4389-AF61-8767D5F3A428}" destId="{4EC6C88D-FD71-4DD3-8B77-8B76A9D283DA}" srcOrd="0" destOrd="0" presId="urn:microsoft.com/office/officeart/2005/8/layout/hierarchy1"/>
    <dgm:cxn modelId="{6DE18AB9-1CEF-472F-BD7F-3D2A6DF45C4D}" type="presOf" srcId="{2B0146C1-3653-4760-BA34-EED20A3BE369}" destId="{06DE43C0-8C82-4711-AD4A-11AEEC9220C0}" srcOrd="0" destOrd="0" presId="urn:microsoft.com/office/officeart/2005/8/layout/hierarchy1"/>
    <dgm:cxn modelId="{C771A1D2-80D9-4C34-9E0D-F3403A429938}" type="presOf" srcId="{54D45E56-A7FF-417F-AEC9-50D2849AEB51}" destId="{4E152CCD-134B-4D70-89A6-DE6539E54F25}" srcOrd="0" destOrd="0" presId="urn:microsoft.com/office/officeart/2005/8/layout/hierarchy1"/>
    <dgm:cxn modelId="{F77639D9-557E-4265-AD68-970D138EBF34}" srcId="{9702686B-987A-4A62-91B9-F31DDAAD38B8}" destId="{135465DB-0830-4389-AF61-8767D5F3A428}" srcOrd="1" destOrd="0" parTransId="{CDAF4110-8627-498B-BB72-D39B8658659F}" sibTransId="{0C1C5B4E-6A22-47CF-A562-B24C3E1BEF9F}"/>
    <dgm:cxn modelId="{C03C03DB-108D-4A16-95A9-927BDB0E4175}" type="presOf" srcId="{B2FAED1C-F1E1-4C4D-90B7-E3E4C99366B4}" destId="{1D7D5D89-97EC-46C4-BA0E-98CDB3932386}" srcOrd="0" destOrd="0" presId="urn:microsoft.com/office/officeart/2005/8/layout/hierarchy1"/>
    <dgm:cxn modelId="{24E65EDE-FBC5-4DBF-B926-D70A541A05B3}" srcId="{B2FAED1C-F1E1-4C4D-90B7-E3E4C99366B4}" destId="{E4EA337E-4C71-4884-8224-665EC47CB92E}" srcOrd="0" destOrd="0" parTransId="{6CFF9DA6-94B3-47CC-AD3F-D2FB71894E40}" sibTransId="{21DB2114-0175-4B6C-874D-362D9DFC520A}"/>
    <dgm:cxn modelId="{035F2DEA-3B1D-4F8B-8AB8-0F06112D76A0}" srcId="{9702686B-987A-4A62-91B9-F31DDAAD38B8}" destId="{BB7A4A87-8F8B-483B-B482-A6D039191DC3}" srcOrd="0" destOrd="0" parTransId="{68AE572E-8CED-4884-8BC7-82164AFCCBF2}" sibTransId="{1A6B2F3B-5D47-47CF-9452-C32580CAE906}"/>
    <dgm:cxn modelId="{116696EA-010F-42ED-BC16-4B8CE4B93DBC}" type="presOf" srcId="{68AE572E-8CED-4884-8BC7-82164AFCCBF2}" destId="{79E4F946-2735-474C-A052-C6A00740286D}" srcOrd="0" destOrd="0" presId="urn:microsoft.com/office/officeart/2005/8/layout/hierarchy1"/>
    <dgm:cxn modelId="{67932354-FBE1-4598-9253-343AA76267DA}" type="presParOf" srcId="{1D7D5D89-97EC-46C4-BA0E-98CDB3932386}" destId="{035DCCF6-8BB5-4688-8A0B-5F3AC3EEFAB2}" srcOrd="0" destOrd="0" presId="urn:microsoft.com/office/officeart/2005/8/layout/hierarchy1"/>
    <dgm:cxn modelId="{D77B1CBF-C570-4F3E-883F-AC28DB744541}" type="presParOf" srcId="{035DCCF6-8BB5-4688-8A0B-5F3AC3EEFAB2}" destId="{FDE2FB3F-60D4-4C72-B1E3-4B87F42DC045}" srcOrd="0" destOrd="0" presId="urn:microsoft.com/office/officeart/2005/8/layout/hierarchy1"/>
    <dgm:cxn modelId="{9D6A0F00-2896-4A87-89F5-5BBF556AAE09}" type="presParOf" srcId="{FDE2FB3F-60D4-4C72-B1E3-4B87F42DC045}" destId="{003D2CE9-617C-4761-A70B-9E1DD4F5EE72}" srcOrd="0" destOrd="0" presId="urn:microsoft.com/office/officeart/2005/8/layout/hierarchy1"/>
    <dgm:cxn modelId="{391E6680-4B25-48BB-AB95-FAFCCE0664BD}" type="presParOf" srcId="{FDE2FB3F-60D4-4C72-B1E3-4B87F42DC045}" destId="{0E8D2850-A0F4-467B-A5A8-71663016A79D}" srcOrd="1" destOrd="0" presId="urn:microsoft.com/office/officeart/2005/8/layout/hierarchy1"/>
    <dgm:cxn modelId="{1961AB21-6EBA-4549-BF00-509FE09E6F9D}" type="presParOf" srcId="{035DCCF6-8BB5-4688-8A0B-5F3AC3EEFAB2}" destId="{C191DF54-394F-491D-87D7-E9F373153FC6}" srcOrd="1" destOrd="0" presId="urn:microsoft.com/office/officeart/2005/8/layout/hierarchy1"/>
    <dgm:cxn modelId="{861C0C6B-0F23-4E0B-B58F-A97D819CAC9B}" type="presParOf" srcId="{C191DF54-394F-491D-87D7-E9F373153FC6}" destId="{DB18106C-8E76-4A43-BC7B-9A71AE05385B}" srcOrd="0" destOrd="0" presId="urn:microsoft.com/office/officeart/2005/8/layout/hierarchy1"/>
    <dgm:cxn modelId="{F99B1537-6B64-43D0-A11E-A527C3DA4A8E}" type="presParOf" srcId="{C191DF54-394F-491D-87D7-E9F373153FC6}" destId="{97DBFC4B-CD70-4B38-A240-687A5B094701}" srcOrd="1" destOrd="0" presId="urn:microsoft.com/office/officeart/2005/8/layout/hierarchy1"/>
    <dgm:cxn modelId="{77F43351-66C4-4DCF-831D-F25F64222B1B}" type="presParOf" srcId="{97DBFC4B-CD70-4B38-A240-687A5B094701}" destId="{8A9BAE9E-FAF8-4677-B3B9-66F7DAB39219}" srcOrd="0" destOrd="0" presId="urn:microsoft.com/office/officeart/2005/8/layout/hierarchy1"/>
    <dgm:cxn modelId="{EA64470D-B0E6-4EF1-9314-F7CA84E99D34}" type="presParOf" srcId="{8A9BAE9E-FAF8-4677-B3B9-66F7DAB39219}" destId="{FE5CFB02-D87B-4136-A2CF-CDD74EDB8792}" srcOrd="0" destOrd="0" presId="urn:microsoft.com/office/officeart/2005/8/layout/hierarchy1"/>
    <dgm:cxn modelId="{88913EDE-075F-4E7D-B557-BEDA35B550D3}" type="presParOf" srcId="{8A9BAE9E-FAF8-4677-B3B9-66F7DAB39219}" destId="{F1236EA9-DAB4-455A-91B2-4ADD4487DE08}" srcOrd="1" destOrd="0" presId="urn:microsoft.com/office/officeart/2005/8/layout/hierarchy1"/>
    <dgm:cxn modelId="{7832232C-250D-4196-9A6B-DE21FB4270E7}" type="presParOf" srcId="{97DBFC4B-CD70-4B38-A240-687A5B094701}" destId="{66D0DCBD-A53A-4839-9CE6-30017DC76334}" srcOrd="1" destOrd="0" presId="urn:microsoft.com/office/officeart/2005/8/layout/hierarchy1"/>
    <dgm:cxn modelId="{6FAAAD2C-59FA-4FE4-BDE5-BD0D4B2F140A}" type="presParOf" srcId="{66D0DCBD-A53A-4839-9CE6-30017DC76334}" destId="{7EB62F1B-94E4-483F-B6A8-C16759CC10E2}" srcOrd="0" destOrd="0" presId="urn:microsoft.com/office/officeart/2005/8/layout/hierarchy1"/>
    <dgm:cxn modelId="{90F27BBC-3FED-448A-86C8-8E223AAD1351}" type="presParOf" srcId="{66D0DCBD-A53A-4839-9CE6-30017DC76334}" destId="{5536BCC7-2140-41E8-954E-5BC81C5BAEF1}" srcOrd="1" destOrd="0" presId="urn:microsoft.com/office/officeart/2005/8/layout/hierarchy1"/>
    <dgm:cxn modelId="{4D5962FF-C5FC-45F2-8663-D0F218A15772}" type="presParOf" srcId="{5536BCC7-2140-41E8-954E-5BC81C5BAEF1}" destId="{06219F62-8C7F-40F8-B2C7-AE7C75010183}" srcOrd="0" destOrd="0" presId="urn:microsoft.com/office/officeart/2005/8/layout/hierarchy1"/>
    <dgm:cxn modelId="{3DFC9D73-FB2C-4890-A0E5-8A303E808B94}" type="presParOf" srcId="{06219F62-8C7F-40F8-B2C7-AE7C75010183}" destId="{1BA5A603-FF64-4EE5-B0E6-FC22F5B33F10}" srcOrd="0" destOrd="0" presId="urn:microsoft.com/office/officeart/2005/8/layout/hierarchy1"/>
    <dgm:cxn modelId="{EF32F1CC-E776-43F9-8FFA-6455284AD69C}" type="presParOf" srcId="{06219F62-8C7F-40F8-B2C7-AE7C75010183}" destId="{4E152CCD-134B-4D70-89A6-DE6539E54F25}" srcOrd="1" destOrd="0" presId="urn:microsoft.com/office/officeart/2005/8/layout/hierarchy1"/>
    <dgm:cxn modelId="{311E29FE-FD68-4BDA-8DDA-64B51719D7E4}" type="presParOf" srcId="{5536BCC7-2140-41E8-954E-5BC81C5BAEF1}" destId="{C44AFC8F-37EF-49C8-B25F-D4AF38238709}" srcOrd="1" destOrd="0" presId="urn:microsoft.com/office/officeart/2005/8/layout/hierarchy1"/>
    <dgm:cxn modelId="{FFA891FF-AAA5-49E8-B3F2-DBFDC46892B0}" type="presParOf" srcId="{66D0DCBD-A53A-4839-9CE6-30017DC76334}" destId="{06DE43C0-8C82-4711-AD4A-11AEEC9220C0}" srcOrd="2" destOrd="0" presId="urn:microsoft.com/office/officeart/2005/8/layout/hierarchy1"/>
    <dgm:cxn modelId="{D9910724-1BF3-412D-88F3-84DA92F87467}" type="presParOf" srcId="{66D0DCBD-A53A-4839-9CE6-30017DC76334}" destId="{6F46FF61-80EC-4583-A3D7-A573BB93B947}" srcOrd="3" destOrd="0" presId="urn:microsoft.com/office/officeart/2005/8/layout/hierarchy1"/>
    <dgm:cxn modelId="{090ADB09-284C-4CD6-88FA-6027D705CC6F}" type="presParOf" srcId="{6F46FF61-80EC-4583-A3D7-A573BB93B947}" destId="{1329ACB0-C852-49A9-A21B-879F56FEC620}" srcOrd="0" destOrd="0" presId="urn:microsoft.com/office/officeart/2005/8/layout/hierarchy1"/>
    <dgm:cxn modelId="{F07BE974-04AE-4789-A8D6-99FBDA980A66}" type="presParOf" srcId="{1329ACB0-C852-49A9-A21B-879F56FEC620}" destId="{49D29F5A-5411-4490-8993-B0D588208790}" srcOrd="0" destOrd="0" presId="urn:microsoft.com/office/officeart/2005/8/layout/hierarchy1"/>
    <dgm:cxn modelId="{8DE8EF79-EF9F-4E00-A635-45990850631D}" type="presParOf" srcId="{1329ACB0-C852-49A9-A21B-879F56FEC620}" destId="{22613D76-3B60-4148-958A-CE9FCEE24752}" srcOrd="1" destOrd="0" presId="urn:microsoft.com/office/officeart/2005/8/layout/hierarchy1"/>
    <dgm:cxn modelId="{F07F62C9-AE7F-4B83-8429-13B84B27F930}" type="presParOf" srcId="{6F46FF61-80EC-4583-A3D7-A573BB93B947}" destId="{E184DE68-258A-4B63-99D8-654FB2C6D141}" srcOrd="1" destOrd="0" presId="urn:microsoft.com/office/officeart/2005/8/layout/hierarchy1"/>
    <dgm:cxn modelId="{ABC7617C-2882-46FC-9FBD-0095A3E38218}" type="presParOf" srcId="{C191DF54-394F-491D-87D7-E9F373153FC6}" destId="{AFE88634-7C71-488D-AA58-C107DA95DF2F}" srcOrd="2" destOrd="0" presId="urn:microsoft.com/office/officeart/2005/8/layout/hierarchy1"/>
    <dgm:cxn modelId="{02C71851-991B-42CA-A67A-B2107673CAFD}" type="presParOf" srcId="{C191DF54-394F-491D-87D7-E9F373153FC6}" destId="{F63693E2-4B02-4418-8C1B-D45D66B92C55}" srcOrd="3" destOrd="0" presId="urn:microsoft.com/office/officeart/2005/8/layout/hierarchy1"/>
    <dgm:cxn modelId="{F627F2FD-BE7E-4F08-AA39-D6CF983D3C92}" type="presParOf" srcId="{F63693E2-4B02-4418-8C1B-D45D66B92C55}" destId="{81044C6B-B095-442B-B957-91910E9E97C6}" srcOrd="0" destOrd="0" presId="urn:microsoft.com/office/officeart/2005/8/layout/hierarchy1"/>
    <dgm:cxn modelId="{6A322049-06D3-4310-ACC5-9F45721645D3}" type="presParOf" srcId="{81044C6B-B095-442B-B957-91910E9E97C6}" destId="{EA2E44D7-C8EA-4C89-B7D3-D6750BCD23BE}" srcOrd="0" destOrd="0" presId="urn:microsoft.com/office/officeart/2005/8/layout/hierarchy1"/>
    <dgm:cxn modelId="{031F2846-B34D-44CC-8614-221D9BB251B5}" type="presParOf" srcId="{81044C6B-B095-442B-B957-91910E9E97C6}" destId="{7E1D392A-E307-4B71-9AF9-4F25EDAA3341}" srcOrd="1" destOrd="0" presId="urn:microsoft.com/office/officeart/2005/8/layout/hierarchy1"/>
    <dgm:cxn modelId="{B4710E8A-E049-4BD0-A259-DCE53EE6E7F7}" type="presParOf" srcId="{F63693E2-4B02-4418-8C1B-D45D66B92C55}" destId="{FA5128AD-16D6-4F3E-B2DC-72CCA24AC8E4}" srcOrd="1" destOrd="0" presId="urn:microsoft.com/office/officeart/2005/8/layout/hierarchy1"/>
    <dgm:cxn modelId="{626484DC-E2A2-42DA-8E5F-B15B187AABBE}" type="presParOf" srcId="{FA5128AD-16D6-4F3E-B2DC-72CCA24AC8E4}" destId="{79E4F946-2735-474C-A052-C6A00740286D}" srcOrd="0" destOrd="0" presId="urn:microsoft.com/office/officeart/2005/8/layout/hierarchy1"/>
    <dgm:cxn modelId="{65F8F5FA-EC71-4DB9-BE93-361CD552E8B1}" type="presParOf" srcId="{FA5128AD-16D6-4F3E-B2DC-72CCA24AC8E4}" destId="{DE695516-D28D-49CA-9922-3DE4AF266812}" srcOrd="1" destOrd="0" presId="urn:microsoft.com/office/officeart/2005/8/layout/hierarchy1"/>
    <dgm:cxn modelId="{1F238CD3-C251-4EC1-80FC-0F96B67A7B12}" type="presParOf" srcId="{DE695516-D28D-49CA-9922-3DE4AF266812}" destId="{3A26FD0C-7E47-4B1F-A402-472B0F959B58}" srcOrd="0" destOrd="0" presId="urn:microsoft.com/office/officeart/2005/8/layout/hierarchy1"/>
    <dgm:cxn modelId="{2B2C068B-43E6-48D4-A741-287FFE425A4B}" type="presParOf" srcId="{3A26FD0C-7E47-4B1F-A402-472B0F959B58}" destId="{B68F4AB9-136D-4B16-858B-A696616201EA}" srcOrd="0" destOrd="0" presId="urn:microsoft.com/office/officeart/2005/8/layout/hierarchy1"/>
    <dgm:cxn modelId="{40A356DA-E71A-47CC-A538-2ECB9138D030}" type="presParOf" srcId="{3A26FD0C-7E47-4B1F-A402-472B0F959B58}" destId="{B19C80A4-8595-4E76-9CF5-8F0CE0392817}" srcOrd="1" destOrd="0" presId="urn:microsoft.com/office/officeart/2005/8/layout/hierarchy1"/>
    <dgm:cxn modelId="{1C879641-7626-46D8-8648-CBDF2DF356FD}" type="presParOf" srcId="{DE695516-D28D-49CA-9922-3DE4AF266812}" destId="{9D855DE8-1EEB-4864-8A7D-62A9F679ADD6}" srcOrd="1" destOrd="0" presId="urn:microsoft.com/office/officeart/2005/8/layout/hierarchy1"/>
    <dgm:cxn modelId="{7D6DD09E-0132-4DCF-82C3-292ACF0FDE8F}" type="presParOf" srcId="{FA5128AD-16D6-4F3E-B2DC-72CCA24AC8E4}" destId="{F270A268-2944-478B-B26D-FA08A89818C6}" srcOrd="2" destOrd="0" presId="urn:microsoft.com/office/officeart/2005/8/layout/hierarchy1"/>
    <dgm:cxn modelId="{8E9C6C12-A0B1-4240-834D-235944475DDE}" type="presParOf" srcId="{FA5128AD-16D6-4F3E-B2DC-72CCA24AC8E4}" destId="{8B7D555E-1C54-498F-90D2-7F74175C624F}" srcOrd="3" destOrd="0" presId="urn:microsoft.com/office/officeart/2005/8/layout/hierarchy1"/>
    <dgm:cxn modelId="{9C97B9D2-2A8F-4C3A-A925-150F5A3D2FFE}" type="presParOf" srcId="{8B7D555E-1C54-498F-90D2-7F74175C624F}" destId="{45D01BF5-4E0B-4420-B31D-8FC9CF3D12A3}" srcOrd="0" destOrd="0" presId="urn:microsoft.com/office/officeart/2005/8/layout/hierarchy1"/>
    <dgm:cxn modelId="{9A054D8D-154A-49EB-9EC1-22D24D0EB629}" type="presParOf" srcId="{45D01BF5-4E0B-4420-B31D-8FC9CF3D12A3}" destId="{F55637BC-780C-42A3-9820-BC2676105793}" srcOrd="0" destOrd="0" presId="urn:microsoft.com/office/officeart/2005/8/layout/hierarchy1"/>
    <dgm:cxn modelId="{48661090-0EA7-4071-8BA7-BC04BF9CEBBD}" type="presParOf" srcId="{45D01BF5-4E0B-4420-B31D-8FC9CF3D12A3}" destId="{4EC6C88D-FD71-4DD3-8B77-8B76A9D283DA}" srcOrd="1" destOrd="0" presId="urn:microsoft.com/office/officeart/2005/8/layout/hierarchy1"/>
    <dgm:cxn modelId="{D36E3A63-D9C0-4476-8CF9-767D05715893}" type="presParOf" srcId="{8B7D555E-1C54-498F-90D2-7F74175C624F}" destId="{9F4143AB-1324-4338-A9EE-D0D4E29881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FAED1C-F1E1-4C4D-90B7-E3E4C99366B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EA337E-4C71-4884-8224-665EC47CB92E}">
      <dgm:prSet phldrT="[Text]"/>
      <dgm:spPr/>
      <dgm:t>
        <a:bodyPr/>
        <a:lstStyle/>
        <a:p>
          <a:r>
            <a:rPr lang="en-US" dirty="0"/>
            <a:t>W</a:t>
          </a:r>
        </a:p>
      </dgm:t>
    </dgm:pt>
    <dgm:pt modelId="{6CFF9DA6-94B3-47CC-AD3F-D2FB71894E40}" type="parTrans" cxnId="{24E65EDE-FBC5-4DBF-B926-D70A541A05B3}">
      <dgm:prSet/>
      <dgm:spPr/>
      <dgm:t>
        <a:bodyPr/>
        <a:lstStyle/>
        <a:p>
          <a:endParaRPr lang="en-US"/>
        </a:p>
      </dgm:t>
    </dgm:pt>
    <dgm:pt modelId="{21DB2114-0175-4B6C-874D-362D9DFC520A}" type="sibTrans" cxnId="{24E65EDE-FBC5-4DBF-B926-D70A541A05B3}">
      <dgm:prSet/>
      <dgm:spPr/>
      <dgm:t>
        <a:bodyPr/>
        <a:lstStyle/>
        <a:p>
          <a:endParaRPr lang="en-US"/>
        </a:p>
      </dgm:t>
    </dgm:pt>
    <dgm:pt modelId="{8742441B-73FD-40CD-88CB-FF5571BA9B2F}">
      <dgm:prSet phldrT="[Text]" custT="1"/>
      <dgm:spPr/>
      <dgm:t>
        <a:bodyPr/>
        <a:lstStyle/>
        <a:p>
          <a:r>
            <a:rPr lang="en-US" sz="2500" dirty="0"/>
            <a:t>0, 300 </a:t>
          </a:r>
        </a:p>
      </dgm:t>
    </dgm:pt>
    <dgm:pt modelId="{086D9B0D-0BC8-4A2D-9392-BA7121036027}" type="parTrans" cxnId="{8A807856-7B41-4E1C-9E33-ED7CEA7DF95B}">
      <dgm:prSet/>
      <dgm:spPr/>
      <dgm:t>
        <a:bodyPr/>
        <a:lstStyle/>
        <a:p>
          <a:endParaRPr lang="en-US"/>
        </a:p>
      </dgm:t>
    </dgm:pt>
    <dgm:pt modelId="{61A819A5-44BA-49B8-8D6B-A6E1A679DBCD}" type="sibTrans" cxnId="{8A807856-7B41-4E1C-9E33-ED7CEA7DF95B}">
      <dgm:prSet/>
      <dgm:spPr/>
      <dgm:t>
        <a:bodyPr/>
        <a:lstStyle/>
        <a:p>
          <a:endParaRPr lang="en-US"/>
        </a:p>
      </dgm:t>
    </dgm:pt>
    <dgm:pt modelId="{BB7A4A87-8F8B-483B-B482-A6D039191DC3}">
      <dgm:prSet phldrT="[Text]" custT="1"/>
      <dgm:spPr/>
      <dgm:t>
        <a:bodyPr/>
        <a:lstStyle/>
        <a:p>
          <a:r>
            <a:rPr lang="en-US" sz="2500" dirty="0"/>
            <a:t>100,100</a:t>
          </a:r>
        </a:p>
      </dgm:t>
    </dgm:pt>
    <dgm:pt modelId="{68AE572E-8CED-4884-8BC7-82164AFCCBF2}" type="parTrans" cxnId="{035F2DEA-3B1D-4F8B-8AB8-0F06112D76A0}">
      <dgm:prSet/>
      <dgm:spPr/>
      <dgm:t>
        <a:bodyPr/>
        <a:lstStyle/>
        <a:p>
          <a:endParaRPr lang="en-US"/>
        </a:p>
      </dgm:t>
    </dgm:pt>
    <dgm:pt modelId="{1A6B2F3B-5D47-47CF-9452-C32580CAE906}" type="sibTrans" cxnId="{035F2DEA-3B1D-4F8B-8AB8-0F06112D76A0}">
      <dgm:prSet/>
      <dgm:spPr/>
      <dgm:t>
        <a:bodyPr/>
        <a:lstStyle/>
        <a:p>
          <a:endParaRPr lang="en-US"/>
        </a:p>
      </dgm:t>
    </dgm:pt>
    <dgm:pt modelId="{135465DB-0830-4389-AF61-8767D5F3A428}">
      <dgm:prSet phldrT="[Text]" custT="1"/>
      <dgm:spPr/>
      <dgm:t>
        <a:bodyPr/>
        <a:lstStyle/>
        <a:p>
          <a:r>
            <a:rPr lang="en-US" sz="2500" dirty="0"/>
            <a:t>-100,-100</a:t>
          </a:r>
        </a:p>
      </dgm:t>
    </dgm:pt>
    <dgm:pt modelId="{CDAF4110-8627-498B-BB72-D39B8658659F}" type="parTrans" cxnId="{F77639D9-557E-4265-AD68-970D138EBF34}">
      <dgm:prSet/>
      <dgm:spPr/>
      <dgm:t>
        <a:bodyPr/>
        <a:lstStyle/>
        <a:p>
          <a:endParaRPr lang="en-US"/>
        </a:p>
      </dgm:t>
    </dgm:pt>
    <dgm:pt modelId="{0C1C5B4E-6A22-47CF-A562-B24C3E1BEF9F}" type="sibTrans" cxnId="{F77639D9-557E-4265-AD68-970D138EBF34}">
      <dgm:prSet/>
      <dgm:spPr/>
      <dgm:t>
        <a:bodyPr/>
        <a:lstStyle/>
        <a:p>
          <a:endParaRPr lang="en-US"/>
        </a:p>
      </dgm:t>
    </dgm:pt>
    <dgm:pt modelId="{54D45E56-A7FF-417F-AEC9-50D2849AEB51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D7C48C06-EFC7-4B82-9B94-243D8F799DA5}" type="sibTrans" cxnId="{48386482-11A5-42B9-84A8-62EAA935C0D7}">
      <dgm:prSet/>
      <dgm:spPr/>
      <dgm:t>
        <a:bodyPr/>
        <a:lstStyle/>
        <a:p>
          <a:endParaRPr lang="en-US"/>
        </a:p>
      </dgm:t>
    </dgm:pt>
    <dgm:pt modelId="{A570EA5C-9A3D-44BA-8A60-99370A3477A2}" type="parTrans" cxnId="{48386482-11A5-42B9-84A8-62EAA935C0D7}">
      <dgm:prSet/>
      <dgm:spPr/>
      <dgm:t>
        <a:bodyPr/>
        <a:lstStyle/>
        <a:p>
          <a:endParaRPr lang="en-US"/>
        </a:p>
      </dgm:t>
    </dgm:pt>
    <dgm:pt modelId="{1D7D5D89-97EC-46C4-BA0E-98CDB3932386}" type="pres">
      <dgm:prSet presAssocID="{B2FAED1C-F1E1-4C4D-90B7-E3E4C99366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5DCCF6-8BB5-4688-8A0B-5F3AC3EEFAB2}" type="pres">
      <dgm:prSet presAssocID="{E4EA337E-4C71-4884-8224-665EC47CB92E}" presName="hierRoot1" presStyleCnt="0"/>
      <dgm:spPr/>
    </dgm:pt>
    <dgm:pt modelId="{FDE2FB3F-60D4-4C72-B1E3-4B87F42DC045}" type="pres">
      <dgm:prSet presAssocID="{E4EA337E-4C71-4884-8224-665EC47CB92E}" presName="composite" presStyleCnt="0"/>
      <dgm:spPr/>
    </dgm:pt>
    <dgm:pt modelId="{003D2CE9-617C-4761-A70B-9E1DD4F5EE72}" type="pres">
      <dgm:prSet presAssocID="{E4EA337E-4C71-4884-8224-665EC47CB92E}" presName="background" presStyleLbl="node0" presStyleIdx="0" presStyleCnt="1"/>
      <dgm:spPr/>
    </dgm:pt>
    <dgm:pt modelId="{0E8D2850-A0F4-467B-A5A8-71663016A79D}" type="pres">
      <dgm:prSet presAssocID="{E4EA337E-4C71-4884-8224-665EC47CB92E}" presName="text" presStyleLbl="fgAcc0" presStyleIdx="0" presStyleCnt="1">
        <dgm:presLayoutVars>
          <dgm:chPref val="3"/>
        </dgm:presLayoutVars>
      </dgm:prSet>
      <dgm:spPr/>
    </dgm:pt>
    <dgm:pt modelId="{C191DF54-394F-491D-87D7-E9F373153FC6}" type="pres">
      <dgm:prSet presAssocID="{E4EA337E-4C71-4884-8224-665EC47CB92E}" presName="hierChild2" presStyleCnt="0"/>
      <dgm:spPr/>
    </dgm:pt>
    <dgm:pt modelId="{DB18106C-8E76-4A43-BC7B-9A71AE05385B}" type="pres">
      <dgm:prSet presAssocID="{086D9B0D-0BC8-4A2D-9392-BA7121036027}" presName="Name10" presStyleLbl="parChTrans1D2" presStyleIdx="0" presStyleCnt="2"/>
      <dgm:spPr/>
    </dgm:pt>
    <dgm:pt modelId="{97DBFC4B-CD70-4B38-A240-687A5B094701}" type="pres">
      <dgm:prSet presAssocID="{8742441B-73FD-40CD-88CB-FF5571BA9B2F}" presName="hierRoot2" presStyleCnt="0"/>
      <dgm:spPr/>
    </dgm:pt>
    <dgm:pt modelId="{8A9BAE9E-FAF8-4677-B3B9-66F7DAB39219}" type="pres">
      <dgm:prSet presAssocID="{8742441B-73FD-40CD-88CB-FF5571BA9B2F}" presName="composite2" presStyleCnt="0"/>
      <dgm:spPr/>
    </dgm:pt>
    <dgm:pt modelId="{FE5CFB02-D87B-4136-A2CF-CDD74EDB8792}" type="pres">
      <dgm:prSet presAssocID="{8742441B-73FD-40CD-88CB-FF5571BA9B2F}" presName="background2" presStyleLbl="node2" presStyleIdx="0" presStyleCnt="2"/>
      <dgm:spPr/>
    </dgm:pt>
    <dgm:pt modelId="{F1236EA9-DAB4-455A-91B2-4ADD4487DE08}" type="pres">
      <dgm:prSet presAssocID="{8742441B-73FD-40CD-88CB-FF5571BA9B2F}" presName="text2" presStyleLbl="fgAcc2" presStyleIdx="0" presStyleCnt="2">
        <dgm:presLayoutVars>
          <dgm:chPref val="3"/>
        </dgm:presLayoutVars>
      </dgm:prSet>
      <dgm:spPr/>
    </dgm:pt>
    <dgm:pt modelId="{66D0DCBD-A53A-4839-9CE6-30017DC76334}" type="pres">
      <dgm:prSet presAssocID="{8742441B-73FD-40CD-88CB-FF5571BA9B2F}" presName="hierChild3" presStyleCnt="0"/>
      <dgm:spPr/>
    </dgm:pt>
    <dgm:pt modelId="{67CCEB32-E1A3-4E7B-9B5B-B3AC077BCF93}" type="pres">
      <dgm:prSet presAssocID="{A570EA5C-9A3D-44BA-8A60-99370A3477A2}" presName="Name10" presStyleLbl="parChTrans1D2" presStyleIdx="1" presStyleCnt="2"/>
      <dgm:spPr/>
    </dgm:pt>
    <dgm:pt modelId="{326AC21E-B91F-4620-BF2B-EFA0455654E2}" type="pres">
      <dgm:prSet presAssocID="{54D45E56-A7FF-417F-AEC9-50D2849AEB51}" presName="hierRoot2" presStyleCnt="0"/>
      <dgm:spPr/>
    </dgm:pt>
    <dgm:pt modelId="{30A4C7DA-28CC-4835-9887-09083BDBE0A8}" type="pres">
      <dgm:prSet presAssocID="{54D45E56-A7FF-417F-AEC9-50D2849AEB51}" presName="composite2" presStyleCnt="0"/>
      <dgm:spPr/>
    </dgm:pt>
    <dgm:pt modelId="{55F42B6E-F1AC-4195-B4A7-5774E8749920}" type="pres">
      <dgm:prSet presAssocID="{54D45E56-A7FF-417F-AEC9-50D2849AEB51}" presName="background2" presStyleLbl="node2" presStyleIdx="1" presStyleCnt="2"/>
      <dgm:spPr/>
    </dgm:pt>
    <dgm:pt modelId="{D441E6DF-0D96-4AF1-B91E-0931E4897ADF}" type="pres">
      <dgm:prSet presAssocID="{54D45E56-A7FF-417F-AEC9-50D2849AEB51}" presName="text2" presStyleLbl="fgAcc2" presStyleIdx="1" presStyleCnt="2">
        <dgm:presLayoutVars>
          <dgm:chPref val="3"/>
        </dgm:presLayoutVars>
      </dgm:prSet>
      <dgm:spPr/>
    </dgm:pt>
    <dgm:pt modelId="{B7BAD99A-4143-442B-AD01-6E74599A1B74}" type="pres">
      <dgm:prSet presAssocID="{54D45E56-A7FF-417F-AEC9-50D2849AEB51}" presName="hierChild3" presStyleCnt="0"/>
      <dgm:spPr/>
    </dgm:pt>
    <dgm:pt modelId="{79E4F946-2735-474C-A052-C6A00740286D}" type="pres">
      <dgm:prSet presAssocID="{68AE572E-8CED-4884-8BC7-82164AFCCBF2}" presName="Name17" presStyleLbl="parChTrans1D3" presStyleIdx="0" presStyleCnt="2"/>
      <dgm:spPr/>
    </dgm:pt>
    <dgm:pt modelId="{DE695516-D28D-49CA-9922-3DE4AF266812}" type="pres">
      <dgm:prSet presAssocID="{BB7A4A87-8F8B-483B-B482-A6D039191DC3}" presName="hierRoot3" presStyleCnt="0"/>
      <dgm:spPr/>
    </dgm:pt>
    <dgm:pt modelId="{3A26FD0C-7E47-4B1F-A402-472B0F959B58}" type="pres">
      <dgm:prSet presAssocID="{BB7A4A87-8F8B-483B-B482-A6D039191DC3}" presName="composite3" presStyleCnt="0"/>
      <dgm:spPr/>
    </dgm:pt>
    <dgm:pt modelId="{B68F4AB9-136D-4B16-858B-A696616201EA}" type="pres">
      <dgm:prSet presAssocID="{BB7A4A87-8F8B-483B-B482-A6D039191DC3}" presName="background3" presStyleLbl="node3" presStyleIdx="0" presStyleCnt="2"/>
      <dgm:spPr/>
    </dgm:pt>
    <dgm:pt modelId="{B19C80A4-8595-4E76-9CF5-8F0CE0392817}" type="pres">
      <dgm:prSet presAssocID="{BB7A4A87-8F8B-483B-B482-A6D039191DC3}" presName="text3" presStyleLbl="fgAcc3" presStyleIdx="0" presStyleCnt="2">
        <dgm:presLayoutVars>
          <dgm:chPref val="3"/>
        </dgm:presLayoutVars>
      </dgm:prSet>
      <dgm:spPr/>
    </dgm:pt>
    <dgm:pt modelId="{9D855DE8-1EEB-4864-8A7D-62A9F679ADD6}" type="pres">
      <dgm:prSet presAssocID="{BB7A4A87-8F8B-483B-B482-A6D039191DC3}" presName="hierChild4" presStyleCnt="0"/>
      <dgm:spPr/>
    </dgm:pt>
    <dgm:pt modelId="{F270A268-2944-478B-B26D-FA08A89818C6}" type="pres">
      <dgm:prSet presAssocID="{CDAF4110-8627-498B-BB72-D39B8658659F}" presName="Name17" presStyleLbl="parChTrans1D3" presStyleIdx="1" presStyleCnt="2"/>
      <dgm:spPr/>
    </dgm:pt>
    <dgm:pt modelId="{8B7D555E-1C54-498F-90D2-7F74175C624F}" type="pres">
      <dgm:prSet presAssocID="{135465DB-0830-4389-AF61-8767D5F3A428}" presName="hierRoot3" presStyleCnt="0"/>
      <dgm:spPr/>
    </dgm:pt>
    <dgm:pt modelId="{45D01BF5-4E0B-4420-B31D-8FC9CF3D12A3}" type="pres">
      <dgm:prSet presAssocID="{135465DB-0830-4389-AF61-8767D5F3A428}" presName="composite3" presStyleCnt="0"/>
      <dgm:spPr/>
    </dgm:pt>
    <dgm:pt modelId="{F55637BC-780C-42A3-9820-BC2676105793}" type="pres">
      <dgm:prSet presAssocID="{135465DB-0830-4389-AF61-8767D5F3A428}" presName="background3" presStyleLbl="node3" presStyleIdx="1" presStyleCnt="2"/>
      <dgm:spPr/>
    </dgm:pt>
    <dgm:pt modelId="{4EC6C88D-FD71-4DD3-8B77-8B76A9D283DA}" type="pres">
      <dgm:prSet presAssocID="{135465DB-0830-4389-AF61-8767D5F3A428}" presName="text3" presStyleLbl="fgAcc3" presStyleIdx="1" presStyleCnt="2" custLinFactNeighborX="2182" custLinFactNeighborY="2866">
        <dgm:presLayoutVars>
          <dgm:chPref val="3"/>
        </dgm:presLayoutVars>
      </dgm:prSet>
      <dgm:spPr/>
    </dgm:pt>
    <dgm:pt modelId="{9F4143AB-1324-4338-A9EE-D0D4E29881C5}" type="pres">
      <dgm:prSet presAssocID="{135465DB-0830-4389-AF61-8767D5F3A428}" presName="hierChild4" presStyleCnt="0"/>
      <dgm:spPr/>
    </dgm:pt>
  </dgm:ptLst>
  <dgm:cxnLst>
    <dgm:cxn modelId="{C2347D1B-EF80-4835-B6B6-9E582A0EA8EC}" type="presOf" srcId="{086D9B0D-0BC8-4A2D-9392-BA7121036027}" destId="{DB18106C-8E76-4A43-BC7B-9A71AE05385B}" srcOrd="0" destOrd="0" presId="urn:microsoft.com/office/officeart/2005/8/layout/hierarchy1"/>
    <dgm:cxn modelId="{FC654B3A-0B33-4515-9576-DE32361F0637}" type="presOf" srcId="{8742441B-73FD-40CD-88CB-FF5571BA9B2F}" destId="{F1236EA9-DAB4-455A-91B2-4ADD4487DE08}" srcOrd="0" destOrd="0" presId="urn:microsoft.com/office/officeart/2005/8/layout/hierarchy1"/>
    <dgm:cxn modelId="{BE3F7E5E-E84B-4574-A137-554ADD021A97}" type="presOf" srcId="{CDAF4110-8627-498B-BB72-D39B8658659F}" destId="{F270A268-2944-478B-B26D-FA08A89818C6}" srcOrd="0" destOrd="0" presId="urn:microsoft.com/office/officeart/2005/8/layout/hierarchy1"/>
    <dgm:cxn modelId="{EEC21143-B739-4A62-BC7E-BD3BE8C95ED7}" type="presOf" srcId="{54D45E56-A7FF-417F-AEC9-50D2849AEB51}" destId="{D441E6DF-0D96-4AF1-B91E-0931E4897ADF}" srcOrd="0" destOrd="0" presId="urn:microsoft.com/office/officeart/2005/8/layout/hierarchy1"/>
    <dgm:cxn modelId="{8A807856-7B41-4E1C-9E33-ED7CEA7DF95B}" srcId="{E4EA337E-4C71-4884-8224-665EC47CB92E}" destId="{8742441B-73FD-40CD-88CB-FF5571BA9B2F}" srcOrd="0" destOrd="0" parTransId="{086D9B0D-0BC8-4A2D-9392-BA7121036027}" sibTransId="{61A819A5-44BA-49B8-8D6B-A6E1A679DBCD}"/>
    <dgm:cxn modelId="{48386482-11A5-42B9-84A8-62EAA935C0D7}" srcId="{E4EA337E-4C71-4884-8224-665EC47CB92E}" destId="{54D45E56-A7FF-417F-AEC9-50D2849AEB51}" srcOrd="1" destOrd="0" parTransId="{A570EA5C-9A3D-44BA-8A60-99370A3477A2}" sibTransId="{D7C48C06-EFC7-4B82-9B94-243D8F799DA5}"/>
    <dgm:cxn modelId="{0958BC84-E9A9-4DF3-8225-A1FCE650A429}" type="presOf" srcId="{68AE572E-8CED-4884-8BC7-82164AFCCBF2}" destId="{79E4F946-2735-474C-A052-C6A00740286D}" srcOrd="0" destOrd="0" presId="urn:microsoft.com/office/officeart/2005/8/layout/hierarchy1"/>
    <dgm:cxn modelId="{BE41DE86-95B3-4F5B-95BE-9183A699079C}" type="presOf" srcId="{135465DB-0830-4389-AF61-8767D5F3A428}" destId="{4EC6C88D-FD71-4DD3-8B77-8B76A9D283DA}" srcOrd="0" destOrd="0" presId="urn:microsoft.com/office/officeart/2005/8/layout/hierarchy1"/>
    <dgm:cxn modelId="{E34EC69B-00A7-4631-9CC5-5524B8E23935}" type="presOf" srcId="{B2FAED1C-F1E1-4C4D-90B7-E3E4C99366B4}" destId="{1D7D5D89-97EC-46C4-BA0E-98CDB3932386}" srcOrd="0" destOrd="0" presId="urn:microsoft.com/office/officeart/2005/8/layout/hierarchy1"/>
    <dgm:cxn modelId="{59036FAB-3EE8-4CA4-B320-90813D92A715}" type="presOf" srcId="{E4EA337E-4C71-4884-8224-665EC47CB92E}" destId="{0E8D2850-A0F4-467B-A5A8-71663016A79D}" srcOrd="0" destOrd="0" presId="urn:microsoft.com/office/officeart/2005/8/layout/hierarchy1"/>
    <dgm:cxn modelId="{CBED03C9-136D-4CF2-8D59-CF51363BBA82}" type="presOf" srcId="{A570EA5C-9A3D-44BA-8A60-99370A3477A2}" destId="{67CCEB32-E1A3-4E7B-9B5B-B3AC077BCF93}" srcOrd="0" destOrd="0" presId="urn:microsoft.com/office/officeart/2005/8/layout/hierarchy1"/>
    <dgm:cxn modelId="{F77639D9-557E-4265-AD68-970D138EBF34}" srcId="{54D45E56-A7FF-417F-AEC9-50D2849AEB51}" destId="{135465DB-0830-4389-AF61-8767D5F3A428}" srcOrd="1" destOrd="0" parTransId="{CDAF4110-8627-498B-BB72-D39B8658659F}" sibTransId="{0C1C5B4E-6A22-47CF-A562-B24C3E1BEF9F}"/>
    <dgm:cxn modelId="{24E65EDE-FBC5-4DBF-B926-D70A541A05B3}" srcId="{B2FAED1C-F1E1-4C4D-90B7-E3E4C99366B4}" destId="{E4EA337E-4C71-4884-8224-665EC47CB92E}" srcOrd="0" destOrd="0" parTransId="{6CFF9DA6-94B3-47CC-AD3F-D2FB71894E40}" sibTransId="{21DB2114-0175-4B6C-874D-362D9DFC520A}"/>
    <dgm:cxn modelId="{035F2DEA-3B1D-4F8B-8AB8-0F06112D76A0}" srcId="{54D45E56-A7FF-417F-AEC9-50D2849AEB51}" destId="{BB7A4A87-8F8B-483B-B482-A6D039191DC3}" srcOrd="0" destOrd="0" parTransId="{68AE572E-8CED-4884-8BC7-82164AFCCBF2}" sibTransId="{1A6B2F3B-5D47-47CF-9452-C32580CAE906}"/>
    <dgm:cxn modelId="{6A19EBFC-BA4D-40AE-8B37-01D7F7589776}" type="presOf" srcId="{BB7A4A87-8F8B-483B-B482-A6D039191DC3}" destId="{B19C80A4-8595-4E76-9CF5-8F0CE0392817}" srcOrd="0" destOrd="0" presId="urn:microsoft.com/office/officeart/2005/8/layout/hierarchy1"/>
    <dgm:cxn modelId="{2DA20C95-9368-4E5F-997B-CC87FDF5AF86}" type="presParOf" srcId="{1D7D5D89-97EC-46C4-BA0E-98CDB3932386}" destId="{035DCCF6-8BB5-4688-8A0B-5F3AC3EEFAB2}" srcOrd="0" destOrd="0" presId="urn:microsoft.com/office/officeart/2005/8/layout/hierarchy1"/>
    <dgm:cxn modelId="{301E1B47-9CD8-45DA-8A7D-A8ED5500C00C}" type="presParOf" srcId="{035DCCF6-8BB5-4688-8A0B-5F3AC3EEFAB2}" destId="{FDE2FB3F-60D4-4C72-B1E3-4B87F42DC045}" srcOrd="0" destOrd="0" presId="urn:microsoft.com/office/officeart/2005/8/layout/hierarchy1"/>
    <dgm:cxn modelId="{11C556EA-B3E1-48E2-8058-3E6786098219}" type="presParOf" srcId="{FDE2FB3F-60D4-4C72-B1E3-4B87F42DC045}" destId="{003D2CE9-617C-4761-A70B-9E1DD4F5EE72}" srcOrd="0" destOrd="0" presId="urn:microsoft.com/office/officeart/2005/8/layout/hierarchy1"/>
    <dgm:cxn modelId="{5BC4078A-8816-42DC-B87F-3DCF365896A4}" type="presParOf" srcId="{FDE2FB3F-60D4-4C72-B1E3-4B87F42DC045}" destId="{0E8D2850-A0F4-467B-A5A8-71663016A79D}" srcOrd="1" destOrd="0" presId="urn:microsoft.com/office/officeart/2005/8/layout/hierarchy1"/>
    <dgm:cxn modelId="{599CE833-E2FE-4ABE-8F12-7A046448F077}" type="presParOf" srcId="{035DCCF6-8BB5-4688-8A0B-5F3AC3EEFAB2}" destId="{C191DF54-394F-491D-87D7-E9F373153FC6}" srcOrd="1" destOrd="0" presId="urn:microsoft.com/office/officeart/2005/8/layout/hierarchy1"/>
    <dgm:cxn modelId="{65B4A641-8C97-474B-843B-4254EA21F421}" type="presParOf" srcId="{C191DF54-394F-491D-87D7-E9F373153FC6}" destId="{DB18106C-8E76-4A43-BC7B-9A71AE05385B}" srcOrd="0" destOrd="0" presId="urn:microsoft.com/office/officeart/2005/8/layout/hierarchy1"/>
    <dgm:cxn modelId="{13C14301-D33C-4FD9-B46C-742BC17541B4}" type="presParOf" srcId="{C191DF54-394F-491D-87D7-E9F373153FC6}" destId="{97DBFC4B-CD70-4B38-A240-687A5B094701}" srcOrd="1" destOrd="0" presId="urn:microsoft.com/office/officeart/2005/8/layout/hierarchy1"/>
    <dgm:cxn modelId="{DCC289D8-4EED-4349-A0D6-E8E6C9FF5BA4}" type="presParOf" srcId="{97DBFC4B-CD70-4B38-A240-687A5B094701}" destId="{8A9BAE9E-FAF8-4677-B3B9-66F7DAB39219}" srcOrd="0" destOrd="0" presId="urn:microsoft.com/office/officeart/2005/8/layout/hierarchy1"/>
    <dgm:cxn modelId="{B86BEA7B-C2D8-4C26-AA3C-D351B0976699}" type="presParOf" srcId="{8A9BAE9E-FAF8-4677-B3B9-66F7DAB39219}" destId="{FE5CFB02-D87B-4136-A2CF-CDD74EDB8792}" srcOrd="0" destOrd="0" presId="urn:microsoft.com/office/officeart/2005/8/layout/hierarchy1"/>
    <dgm:cxn modelId="{2D9F1C2E-33D2-4E8C-9683-151320A8AC45}" type="presParOf" srcId="{8A9BAE9E-FAF8-4677-B3B9-66F7DAB39219}" destId="{F1236EA9-DAB4-455A-91B2-4ADD4487DE08}" srcOrd="1" destOrd="0" presId="urn:microsoft.com/office/officeart/2005/8/layout/hierarchy1"/>
    <dgm:cxn modelId="{2643782D-5FCB-40E0-8FCA-67F893C53743}" type="presParOf" srcId="{97DBFC4B-CD70-4B38-A240-687A5B094701}" destId="{66D0DCBD-A53A-4839-9CE6-30017DC76334}" srcOrd="1" destOrd="0" presId="urn:microsoft.com/office/officeart/2005/8/layout/hierarchy1"/>
    <dgm:cxn modelId="{706FBCB9-9D99-4A34-A944-BC0C9249EAFF}" type="presParOf" srcId="{C191DF54-394F-491D-87D7-E9F373153FC6}" destId="{67CCEB32-E1A3-4E7B-9B5B-B3AC077BCF93}" srcOrd="2" destOrd="0" presId="urn:microsoft.com/office/officeart/2005/8/layout/hierarchy1"/>
    <dgm:cxn modelId="{528D0CD5-3E91-4FFD-8F83-E56384631BFF}" type="presParOf" srcId="{C191DF54-394F-491D-87D7-E9F373153FC6}" destId="{326AC21E-B91F-4620-BF2B-EFA0455654E2}" srcOrd="3" destOrd="0" presId="urn:microsoft.com/office/officeart/2005/8/layout/hierarchy1"/>
    <dgm:cxn modelId="{B9336A92-1E11-4A8D-A5FF-1DC2FC46309C}" type="presParOf" srcId="{326AC21E-B91F-4620-BF2B-EFA0455654E2}" destId="{30A4C7DA-28CC-4835-9887-09083BDBE0A8}" srcOrd="0" destOrd="0" presId="urn:microsoft.com/office/officeart/2005/8/layout/hierarchy1"/>
    <dgm:cxn modelId="{0CDA7649-E809-4067-A23D-1EA9C15500B1}" type="presParOf" srcId="{30A4C7DA-28CC-4835-9887-09083BDBE0A8}" destId="{55F42B6E-F1AC-4195-B4A7-5774E8749920}" srcOrd="0" destOrd="0" presId="urn:microsoft.com/office/officeart/2005/8/layout/hierarchy1"/>
    <dgm:cxn modelId="{1C342F9C-1234-490E-A406-B8B72B32083D}" type="presParOf" srcId="{30A4C7DA-28CC-4835-9887-09083BDBE0A8}" destId="{D441E6DF-0D96-4AF1-B91E-0931E4897ADF}" srcOrd="1" destOrd="0" presId="urn:microsoft.com/office/officeart/2005/8/layout/hierarchy1"/>
    <dgm:cxn modelId="{8D402315-9FA7-4D5F-9E75-9BF6651251EF}" type="presParOf" srcId="{326AC21E-B91F-4620-BF2B-EFA0455654E2}" destId="{B7BAD99A-4143-442B-AD01-6E74599A1B74}" srcOrd="1" destOrd="0" presId="urn:microsoft.com/office/officeart/2005/8/layout/hierarchy1"/>
    <dgm:cxn modelId="{ABCB2775-C745-4E39-B0D2-D378117D981D}" type="presParOf" srcId="{B7BAD99A-4143-442B-AD01-6E74599A1B74}" destId="{79E4F946-2735-474C-A052-C6A00740286D}" srcOrd="0" destOrd="0" presId="urn:microsoft.com/office/officeart/2005/8/layout/hierarchy1"/>
    <dgm:cxn modelId="{93A8C836-8F0A-4541-B735-7A2F30AC7085}" type="presParOf" srcId="{B7BAD99A-4143-442B-AD01-6E74599A1B74}" destId="{DE695516-D28D-49CA-9922-3DE4AF266812}" srcOrd="1" destOrd="0" presId="urn:microsoft.com/office/officeart/2005/8/layout/hierarchy1"/>
    <dgm:cxn modelId="{C37DDBF5-135B-479C-ABBD-806A38FFCCCA}" type="presParOf" srcId="{DE695516-D28D-49CA-9922-3DE4AF266812}" destId="{3A26FD0C-7E47-4B1F-A402-472B0F959B58}" srcOrd="0" destOrd="0" presId="urn:microsoft.com/office/officeart/2005/8/layout/hierarchy1"/>
    <dgm:cxn modelId="{5E926DA8-9780-417E-A65B-50A096171656}" type="presParOf" srcId="{3A26FD0C-7E47-4B1F-A402-472B0F959B58}" destId="{B68F4AB9-136D-4B16-858B-A696616201EA}" srcOrd="0" destOrd="0" presId="urn:microsoft.com/office/officeart/2005/8/layout/hierarchy1"/>
    <dgm:cxn modelId="{2D241C43-7F61-4D74-9848-6EA01C441BD0}" type="presParOf" srcId="{3A26FD0C-7E47-4B1F-A402-472B0F959B58}" destId="{B19C80A4-8595-4E76-9CF5-8F0CE0392817}" srcOrd="1" destOrd="0" presId="urn:microsoft.com/office/officeart/2005/8/layout/hierarchy1"/>
    <dgm:cxn modelId="{B0481ED2-4FDA-422D-9186-285588629B32}" type="presParOf" srcId="{DE695516-D28D-49CA-9922-3DE4AF266812}" destId="{9D855DE8-1EEB-4864-8A7D-62A9F679ADD6}" srcOrd="1" destOrd="0" presId="urn:microsoft.com/office/officeart/2005/8/layout/hierarchy1"/>
    <dgm:cxn modelId="{CFFF4DB4-8B69-40A4-AF20-2B714B1D098D}" type="presParOf" srcId="{B7BAD99A-4143-442B-AD01-6E74599A1B74}" destId="{F270A268-2944-478B-B26D-FA08A89818C6}" srcOrd="2" destOrd="0" presId="urn:microsoft.com/office/officeart/2005/8/layout/hierarchy1"/>
    <dgm:cxn modelId="{DD2311C9-BE55-44F3-8A3B-CDCAC28FB133}" type="presParOf" srcId="{B7BAD99A-4143-442B-AD01-6E74599A1B74}" destId="{8B7D555E-1C54-498F-90D2-7F74175C624F}" srcOrd="3" destOrd="0" presId="urn:microsoft.com/office/officeart/2005/8/layout/hierarchy1"/>
    <dgm:cxn modelId="{F5571CC0-35C4-4B1D-A159-D82BC3B95389}" type="presParOf" srcId="{8B7D555E-1C54-498F-90D2-7F74175C624F}" destId="{45D01BF5-4E0B-4420-B31D-8FC9CF3D12A3}" srcOrd="0" destOrd="0" presId="urn:microsoft.com/office/officeart/2005/8/layout/hierarchy1"/>
    <dgm:cxn modelId="{E3B869CE-3A39-4947-9ED1-3F6D47AEA512}" type="presParOf" srcId="{45D01BF5-4E0B-4420-B31D-8FC9CF3D12A3}" destId="{F55637BC-780C-42A3-9820-BC2676105793}" srcOrd="0" destOrd="0" presId="urn:microsoft.com/office/officeart/2005/8/layout/hierarchy1"/>
    <dgm:cxn modelId="{D69AAB5C-3FE2-4B35-BCDA-1C90518AFB2E}" type="presParOf" srcId="{45D01BF5-4E0B-4420-B31D-8FC9CF3D12A3}" destId="{4EC6C88D-FD71-4DD3-8B77-8B76A9D283DA}" srcOrd="1" destOrd="0" presId="urn:microsoft.com/office/officeart/2005/8/layout/hierarchy1"/>
    <dgm:cxn modelId="{6C3F9EBC-CED1-4C56-81D9-F94F65BD9497}" type="presParOf" srcId="{8B7D555E-1C54-498F-90D2-7F74175C624F}" destId="{9F4143AB-1324-4338-A9EE-D0D4E29881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FAED1C-F1E1-4C4D-90B7-E3E4C99366B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EA337E-4C71-4884-8224-665EC47CB92E}">
      <dgm:prSet phldrT="[Text]"/>
      <dgm:spPr/>
      <dgm:t>
        <a:bodyPr/>
        <a:lstStyle/>
        <a:p>
          <a:r>
            <a:rPr lang="en-US" dirty="0"/>
            <a:t>W</a:t>
          </a:r>
        </a:p>
      </dgm:t>
    </dgm:pt>
    <dgm:pt modelId="{6CFF9DA6-94B3-47CC-AD3F-D2FB71894E40}" type="parTrans" cxnId="{24E65EDE-FBC5-4DBF-B926-D70A541A05B3}">
      <dgm:prSet/>
      <dgm:spPr/>
      <dgm:t>
        <a:bodyPr/>
        <a:lstStyle/>
        <a:p>
          <a:endParaRPr lang="en-US"/>
        </a:p>
      </dgm:t>
    </dgm:pt>
    <dgm:pt modelId="{21DB2114-0175-4B6C-874D-362D9DFC520A}" type="sibTrans" cxnId="{24E65EDE-FBC5-4DBF-B926-D70A541A05B3}">
      <dgm:prSet/>
      <dgm:spPr/>
      <dgm:t>
        <a:bodyPr/>
        <a:lstStyle/>
        <a:p>
          <a:endParaRPr lang="en-US"/>
        </a:p>
      </dgm:t>
    </dgm:pt>
    <dgm:pt modelId="{8742441B-73FD-40CD-88CB-FF5571BA9B2F}">
      <dgm:prSet phldrT="[Text]" custT="1"/>
      <dgm:spPr/>
      <dgm:t>
        <a:bodyPr/>
        <a:lstStyle/>
        <a:p>
          <a:r>
            <a:rPr lang="en-US" sz="2500" dirty="0"/>
            <a:t>0, 300 </a:t>
          </a:r>
        </a:p>
      </dgm:t>
    </dgm:pt>
    <dgm:pt modelId="{086D9B0D-0BC8-4A2D-9392-BA7121036027}" type="parTrans" cxnId="{8A807856-7B41-4E1C-9E33-ED7CEA7DF95B}">
      <dgm:prSet/>
      <dgm:spPr/>
      <dgm:t>
        <a:bodyPr/>
        <a:lstStyle/>
        <a:p>
          <a:endParaRPr lang="en-US"/>
        </a:p>
      </dgm:t>
    </dgm:pt>
    <dgm:pt modelId="{61A819A5-44BA-49B8-8D6B-A6E1A679DBCD}" type="sibTrans" cxnId="{8A807856-7B41-4E1C-9E33-ED7CEA7DF95B}">
      <dgm:prSet/>
      <dgm:spPr/>
      <dgm:t>
        <a:bodyPr/>
        <a:lstStyle/>
        <a:p>
          <a:endParaRPr lang="en-US"/>
        </a:p>
      </dgm:t>
    </dgm:pt>
    <dgm:pt modelId="{BB7A4A87-8F8B-483B-B482-A6D039191DC3}">
      <dgm:prSet phldrT="[Text]" custT="1"/>
      <dgm:spPr/>
      <dgm:t>
        <a:bodyPr/>
        <a:lstStyle/>
        <a:p>
          <a:r>
            <a:rPr lang="en-US" sz="2500" dirty="0"/>
            <a:t>100,100</a:t>
          </a:r>
        </a:p>
      </dgm:t>
    </dgm:pt>
    <dgm:pt modelId="{68AE572E-8CED-4884-8BC7-82164AFCCBF2}" type="parTrans" cxnId="{035F2DEA-3B1D-4F8B-8AB8-0F06112D76A0}">
      <dgm:prSet/>
      <dgm:spPr/>
      <dgm:t>
        <a:bodyPr/>
        <a:lstStyle/>
        <a:p>
          <a:endParaRPr lang="en-US"/>
        </a:p>
      </dgm:t>
    </dgm:pt>
    <dgm:pt modelId="{1A6B2F3B-5D47-47CF-9452-C32580CAE906}" type="sibTrans" cxnId="{035F2DEA-3B1D-4F8B-8AB8-0F06112D76A0}">
      <dgm:prSet/>
      <dgm:spPr/>
      <dgm:t>
        <a:bodyPr/>
        <a:lstStyle/>
        <a:p>
          <a:endParaRPr lang="en-US"/>
        </a:p>
      </dgm:t>
    </dgm:pt>
    <dgm:pt modelId="{135465DB-0830-4389-AF61-8767D5F3A428}">
      <dgm:prSet phldrT="[Text]" custT="1"/>
      <dgm:spPr/>
      <dgm:t>
        <a:bodyPr/>
        <a:lstStyle/>
        <a:p>
          <a:r>
            <a:rPr lang="en-US" sz="2500" dirty="0"/>
            <a:t>-100,-100</a:t>
          </a:r>
        </a:p>
      </dgm:t>
    </dgm:pt>
    <dgm:pt modelId="{CDAF4110-8627-498B-BB72-D39B8658659F}" type="parTrans" cxnId="{F77639D9-557E-4265-AD68-970D138EBF34}">
      <dgm:prSet/>
      <dgm:spPr/>
      <dgm:t>
        <a:bodyPr/>
        <a:lstStyle/>
        <a:p>
          <a:endParaRPr lang="en-US"/>
        </a:p>
      </dgm:t>
    </dgm:pt>
    <dgm:pt modelId="{0C1C5B4E-6A22-47CF-A562-B24C3E1BEF9F}" type="sibTrans" cxnId="{F77639D9-557E-4265-AD68-970D138EBF34}">
      <dgm:prSet/>
      <dgm:spPr/>
      <dgm:t>
        <a:bodyPr/>
        <a:lstStyle/>
        <a:p>
          <a:endParaRPr lang="en-US"/>
        </a:p>
      </dgm:t>
    </dgm:pt>
    <dgm:pt modelId="{54D45E56-A7FF-417F-AEC9-50D2849AEB51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D7C48C06-EFC7-4B82-9B94-243D8F799DA5}" type="sibTrans" cxnId="{48386482-11A5-42B9-84A8-62EAA935C0D7}">
      <dgm:prSet/>
      <dgm:spPr/>
      <dgm:t>
        <a:bodyPr/>
        <a:lstStyle/>
        <a:p>
          <a:endParaRPr lang="en-US"/>
        </a:p>
      </dgm:t>
    </dgm:pt>
    <dgm:pt modelId="{A570EA5C-9A3D-44BA-8A60-99370A3477A2}" type="parTrans" cxnId="{48386482-11A5-42B9-84A8-62EAA935C0D7}">
      <dgm:prSet/>
      <dgm:spPr/>
      <dgm:t>
        <a:bodyPr/>
        <a:lstStyle/>
        <a:p>
          <a:endParaRPr lang="en-US"/>
        </a:p>
      </dgm:t>
    </dgm:pt>
    <dgm:pt modelId="{1D7D5D89-97EC-46C4-BA0E-98CDB3932386}" type="pres">
      <dgm:prSet presAssocID="{B2FAED1C-F1E1-4C4D-90B7-E3E4C99366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5DCCF6-8BB5-4688-8A0B-5F3AC3EEFAB2}" type="pres">
      <dgm:prSet presAssocID="{E4EA337E-4C71-4884-8224-665EC47CB92E}" presName="hierRoot1" presStyleCnt="0"/>
      <dgm:spPr/>
    </dgm:pt>
    <dgm:pt modelId="{FDE2FB3F-60D4-4C72-B1E3-4B87F42DC045}" type="pres">
      <dgm:prSet presAssocID="{E4EA337E-4C71-4884-8224-665EC47CB92E}" presName="composite" presStyleCnt="0"/>
      <dgm:spPr/>
    </dgm:pt>
    <dgm:pt modelId="{003D2CE9-617C-4761-A70B-9E1DD4F5EE72}" type="pres">
      <dgm:prSet presAssocID="{E4EA337E-4C71-4884-8224-665EC47CB92E}" presName="background" presStyleLbl="node0" presStyleIdx="0" presStyleCnt="1"/>
      <dgm:spPr/>
    </dgm:pt>
    <dgm:pt modelId="{0E8D2850-A0F4-467B-A5A8-71663016A79D}" type="pres">
      <dgm:prSet presAssocID="{E4EA337E-4C71-4884-8224-665EC47CB92E}" presName="text" presStyleLbl="fgAcc0" presStyleIdx="0" presStyleCnt="1">
        <dgm:presLayoutVars>
          <dgm:chPref val="3"/>
        </dgm:presLayoutVars>
      </dgm:prSet>
      <dgm:spPr/>
    </dgm:pt>
    <dgm:pt modelId="{C191DF54-394F-491D-87D7-E9F373153FC6}" type="pres">
      <dgm:prSet presAssocID="{E4EA337E-4C71-4884-8224-665EC47CB92E}" presName="hierChild2" presStyleCnt="0"/>
      <dgm:spPr/>
    </dgm:pt>
    <dgm:pt modelId="{DB18106C-8E76-4A43-BC7B-9A71AE05385B}" type="pres">
      <dgm:prSet presAssocID="{086D9B0D-0BC8-4A2D-9392-BA7121036027}" presName="Name10" presStyleLbl="parChTrans1D2" presStyleIdx="0" presStyleCnt="2"/>
      <dgm:spPr/>
    </dgm:pt>
    <dgm:pt modelId="{97DBFC4B-CD70-4B38-A240-687A5B094701}" type="pres">
      <dgm:prSet presAssocID="{8742441B-73FD-40CD-88CB-FF5571BA9B2F}" presName="hierRoot2" presStyleCnt="0"/>
      <dgm:spPr/>
    </dgm:pt>
    <dgm:pt modelId="{8A9BAE9E-FAF8-4677-B3B9-66F7DAB39219}" type="pres">
      <dgm:prSet presAssocID="{8742441B-73FD-40CD-88CB-FF5571BA9B2F}" presName="composite2" presStyleCnt="0"/>
      <dgm:spPr/>
    </dgm:pt>
    <dgm:pt modelId="{FE5CFB02-D87B-4136-A2CF-CDD74EDB8792}" type="pres">
      <dgm:prSet presAssocID="{8742441B-73FD-40CD-88CB-FF5571BA9B2F}" presName="background2" presStyleLbl="node2" presStyleIdx="0" presStyleCnt="2"/>
      <dgm:spPr/>
    </dgm:pt>
    <dgm:pt modelId="{F1236EA9-DAB4-455A-91B2-4ADD4487DE08}" type="pres">
      <dgm:prSet presAssocID="{8742441B-73FD-40CD-88CB-FF5571BA9B2F}" presName="text2" presStyleLbl="fgAcc2" presStyleIdx="0" presStyleCnt="2">
        <dgm:presLayoutVars>
          <dgm:chPref val="3"/>
        </dgm:presLayoutVars>
      </dgm:prSet>
      <dgm:spPr/>
    </dgm:pt>
    <dgm:pt modelId="{66D0DCBD-A53A-4839-9CE6-30017DC76334}" type="pres">
      <dgm:prSet presAssocID="{8742441B-73FD-40CD-88CB-FF5571BA9B2F}" presName="hierChild3" presStyleCnt="0"/>
      <dgm:spPr/>
    </dgm:pt>
    <dgm:pt modelId="{67CCEB32-E1A3-4E7B-9B5B-B3AC077BCF93}" type="pres">
      <dgm:prSet presAssocID="{A570EA5C-9A3D-44BA-8A60-99370A3477A2}" presName="Name10" presStyleLbl="parChTrans1D2" presStyleIdx="1" presStyleCnt="2"/>
      <dgm:spPr/>
    </dgm:pt>
    <dgm:pt modelId="{326AC21E-B91F-4620-BF2B-EFA0455654E2}" type="pres">
      <dgm:prSet presAssocID="{54D45E56-A7FF-417F-AEC9-50D2849AEB51}" presName="hierRoot2" presStyleCnt="0"/>
      <dgm:spPr/>
    </dgm:pt>
    <dgm:pt modelId="{30A4C7DA-28CC-4835-9887-09083BDBE0A8}" type="pres">
      <dgm:prSet presAssocID="{54D45E56-A7FF-417F-AEC9-50D2849AEB51}" presName="composite2" presStyleCnt="0"/>
      <dgm:spPr/>
    </dgm:pt>
    <dgm:pt modelId="{55F42B6E-F1AC-4195-B4A7-5774E8749920}" type="pres">
      <dgm:prSet presAssocID="{54D45E56-A7FF-417F-AEC9-50D2849AEB51}" presName="background2" presStyleLbl="node2" presStyleIdx="1" presStyleCnt="2"/>
      <dgm:spPr/>
    </dgm:pt>
    <dgm:pt modelId="{D441E6DF-0D96-4AF1-B91E-0931E4897ADF}" type="pres">
      <dgm:prSet presAssocID="{54D45E56-A7FF-417F-AEC9-50D2849AEB51}" presName="text2" presStyleLbl="fgAcc2" presStyleIdx="1" presStyleCnt="2">
        <dgm:presLayoutVars>
          <dgm:chPref val="3"/>
        </dgm:presLayoutVars>
      </dgm:prSet>
      <dgm:spPr/>
    </dgm:pt>
    <dgm:pt modelId="{B7BAD99A-4143-442B-AD01-6E74599A1B74}" type="pres">
      <dgm:prSet presAssocID="{54D45E56-A7FF-417F-AEC9-50D2849AEB51}" presName="hierChild3" presStyleCnt="0"/>
      <dgm:spPr/>
    </dgm:pt>
    <dgm:pt modelId="{79E4F946-2735-474C-A052-C6A00740286D}" type="pres">
      <dgm:prSet presAssocID="{68AE572E-8CED-4884-8BC7-82164AFCCBF2}" presName="Name17" presStyleLbl="parChTrans1D3" presStyleIdx="0" presStyleCnt="2"/>
      <dgm:spPr/>
    </dgm:pt>
    <dgm:pt modelId="{DE695516-D28D-49CA-9922-3DE4AF266812}" type="pres">
      <dgm:prSet presAssocID="{BB7A4A87-8F8B-483B-B482-A6D039191DC3}" presName="hierRoot3" presStyleCnt="0"/>
      <dgm:spPr/>
    </dgm:pt>
    <dgm:pt modelId="{3A26FD0C-7E47-4B1F-A402-472B0F959B58}" type="pres">
      <dgm:prSet presAssocID="{BB7A4A87-8F8B-483B-B482-A6D039191DC3}" presName="composite3" presStyleCnt="0"/>
      <dgm:spPr/>
    </dgm:pt>
    <dgm:pt modelId="{B68F4AB9-136D-4B16-858B-A696616201EA}" type="pres">
      <dgm:prSet presAssocID="{BB7A4A87-8F8B-483B-B482-A6D039191DC3}" presName="background3" presStyleLbl="node3" presStyleIdx="0" presStyleCnt="2"/>
      <dgm:spPr/>
    </dgm:pt>
    <dgm:pt modelId="{B19C80A4-8595-4E76-9CF5-8F0CE0392817}" type="pres">
      <dgm:prSet presAssocID="{BB7A4A87-8F8B-483B-B482-A6D039191DC3}" presName="text3" presStyleLbl="fgAcc3" presStyleIdx="0" presStyleCnt="2">
        <dgm:presLayoutVars>
          <dgm:chPref val="3"/>
        </dgm:presLayoutVars>
      </dgm:prSet>
      <dgm:spPr/>
    </dgm:pt>
    <dgm:pt modelId="{9D855DE8-1EEB-4864-8A7D-62A9F679ADD6}" type="pres">
      <dgm:prSet presAssocID="{BB7A4A87-8F8B-483B-B482-A6D039191DC3}" presName="hierChild4" presStyleCnt="0"/>
      <dgm:spPr/>
    </dgm:pt>
    <dgm:pt modelId="{F270A268-2944-478B-B26D-FA08A89818C6}" type="pres">
      <dgm:prSet presAssocID="{CDAF4110-8627-498B-BB72-D39B8658659F}" presName="Name17" presStyleLbl="parChTrans1D3" presStyleIdx="1" presStyleCnt="2"/>
      <dgm:spPr/>
    </dgm:pt>
    <dgm:pt modelId="{8B7D555E-1C54-498F-90D2-7F74175C624F}" type="pres">
      <dgm:prSet presAssocID="{135465DB-0830-4389-AF61-8767D5F3A428}" presName="hierRoot3" presStyleCnt="0"/>
      <dgm:spPr/>
    </dgm:pt>
    <dgm:pt modelId="{45D01BF5-4E0B-4420-B31D-8FC9CF3D12A3}" type="pres">
      <dgm:prSet presAssocID="{135465DB-0830-4389-AF61-8767D5F3A428}" presName="composite3" presStyleCnt="0"/>
      <dgm:spPr/>
    </dgm:pt>
    <dgm:pt modelId="{F55637BC-780C-42A3-9820-BC2676105793}" type="pres">
      <dgm:prSet presAssocID="{135465DB-0830-4389-AF61-8767D5F3A428}" presName="background3" presStyleLbl="node3" presStyleIdx="1" presStyleCnt="2"/>
      <dgm:spPr/>
    </dgm:pt>
    <dgm:pt modelId="{4EC6C88D-FD71-4DD3-8B77-8B76A9D283DA}" type="pres">
      <dgm:prSet presAssocID="{135465DB-0830-4389-AF61-8767D5F3A428}" presName="text3" presStyleLbl="fgAcc3" presStyleIdx="1" presStyleCnt="2" custLinFactNeighborX="2182" custLinFactNeighborY="2866">
        <dgm:presLayoutVars>
          <dgm:chPref val="3"/>
        </dgm:presLayoutVars>
      </dgm:prSet>
      <dgm:spPr/>
    </dgm:pt>
    <dgm:pt modelId="{9F4143AB-1324-4338-A9EE-D0D4E29881C5}" type="pres">
      <dgm:prSet presAssocID="{135465DB-0830-4389-AF61-8767D5F3A428}" presName="hierChild4" presStyleCnt="0"/>
      <dgm:spPr/>
    </dgm:pt>
  </dgm:ptLst>
  <dgm:cxnLst>
    <dgm:cxn modelId="{78D2212F-E2DE-43F3-A83B-9BEE7CD9E83D}" type="presOf" srcId="{CDAF4110-8627-498B-BB72-D39B8658659F}" destId="{F270A268-2944-478B-B26D-FA08A89818C6}" srcOrd="0" destOrd="0" presId="urn:microsoft.com/office/officeart/2005/8/layout/hierarchy1"/>
    <dgm:cxn modelId="{5F553B30-B6DC-4E8D-8ED1-AF452ED4587F}" type="presOf" srcId="{A570EA5C-9A3D-44BA-8A60-99370A3477A2}" destId="{67CCEB32-E1A3-4E7B-9B5B-B3AC077BCF93}" srcOrd="0" destOrd="0" presId="urn:microsoft.com/office/officeart/2005/8/layout/hierarchy1"/>
    <dgm:cxn modelId="{9CDB166D-7B6D-4D43-9002-43D46ABD1885}" type="presOf" srcId="{135465DB-0830-4389-AF61-8767D5F3A428}" destId="{4EC6C88D-FD71-4DD3-8B77-8B76A9D283DA}" srcOrd="0" destOrd="0" presId="urn:microsoft.com/office/officeart/2005/8/layout/hierarchy1"/>
    <dgm:cxn modelId="{8A807856-7B41-4E1C-9E33-ED7CEA7DF95B}" srcId="{E4EA337E-4C71-4884-8224-665EC47CB92E}" destId="{8742441B-73FD-40CD-88CB-FF5571BA9B2F}" srcOrd="0" destOrd="0" parTransId="{086D9B0D-0BC8-4A2D-9392-BA7121036027}" sibTransId="{61A819A5-44BA-49B8-8D6B-A6E1A679DBCD}"/>
    <dgm:cxn modelId="{48386482-11A5-42B9-84A8-62EAA935C0D7}" srcId="{E4EA337E-4C71-4884-8224-665EC47CB92E}" destId="{54D45E56-A7FF-417F-AEC9-50D2849AEB51}" srcOrd="1" destOrd="0" parTransId="{A570EA5C-9A3D-44BA-8A60-99370A3477A2}" sibTransId="{D7C48C06-EFC7-4B82-9B94-243D8F799DA5}"/>
    <dgm:cxn modelId="{50B7EB91-627A-4DBA-9A65-C1174ABA30FF}" type="presOf" srcId="{E4EA337E-4C71-4884-8224-665EC47CB92E}" destId="{0E8D2850-A0F4-467B-A5A8-71663016A79D}" srcOrd="0" destOrd="0" presId="urn:microsoft.com/office/officeart/2005/8/layout/hierarchy1"/>
    <dgm:cxn modelId="{E4AFD498-DB75-4325-9B07-63FB558118A6}" type="presOf" srcId="{BB7A4A87-8F8B-483B-B482-A6D039191DC3}" destId="{B19C80A4-8595-4E76-9CF5-8F0CE0392817}" srcOrd="0" destOrd="0" presId="urn:microsoft.com/office/officeart/2005/8/layout/hierarchy1"/>
    <dgm:cxn modelId="{2C2FA5BD-25AB-41C0-BAEE-E28775A5A7BA}" type="presOf" srcId="{B2FAED1C-F1E1-4C4D-90B7-E3E4C99366B4}" destId="{1D7D5D89-97EC-46C4-BA0E-98CDB3932386}" srcOrd="0" destOrd="0" presId="urn:microsoft.com/office/officeart/2005/8/layout/hierarchy1"/>
    <dgm:cxn modelId="{F77639D9-557E-4265-AD68-970D138EBF34}" srcId="{54D45E56-A7FF-417F-AEC9-50D2849AEB51}" destId="{135465DB-0830-4389-AF61-8767D5F3A428}" srcOrd="1" destOrd="0" parTransId="{CDAF4110-8627-498B-BB72-D39B8658659F}" sibTransId="{0C1C5B4E-6A22-47CF-A562-B24C3E1BEF9F}"/>
    <dgm:cxn modelId="{B22F90DD-52A3-45A6-BD32-F36ADCEE62BC}" type="presOf" srcId="{8742441B-73FD-40CD-88CB-FF5571BA9B2F}" destId="{F1236EA9-DAB4-455A-91B2-4ADD4487DE08}" srcOrd="0" destOrd="0" presId="urn:microsoft.com/office/officeart/2005/8/layout/hierarchy1"/>
    <dgm:cxn modelId="{24E65EDE-FBC5-4DBF-B926-D70A541A05B3}" srcId="{B2FAED1C-F1E1-4C4D-90B7-E3E4C99366B4}" destId="{E4EA337E-4C71-4884-8224-665EC47CB92E}" srcOrd="0" destOrd="0" parTransId="{6CFF9DA6-94B3-47CC-AD3F-D2FB71894E40}" sibTransId="{21DB2114-0175-4B6C-874D-362D9DFC520A}"/>
    <dgm:cxn modelId="{035F2DEA-3B1D-4F8B-8AB8-0F06112D76A0}" srcId="{54D45E56-A7FF-417F-AEC9-50D2849AEB51}" destId="{BB7A4A87-8F8B-483B-B482-A6D039191DC3}" srcOrd="0" destOrd="0" parTransId="{68AE572E-8CED-4884-8BC7-82164AFCCBF2}" sibTransId="{1A6B2F3B-5D47-47CF-9452-C32580CAE906}"/>
    <dgm:cxn modelId="{07FECCEB-03B0-4E2C-A279-6913A082F6B5}" type="presOf" srcId="{68AE572E-8CED-4884-8BC7-82164AFCCBF2}" destId="{79E4F946-2735-474C-A052-C6A00740286D}" srcOrd="0" destOrd="0" presId="urn:microsoft.com/office/officeart/2005/8/layout/hierarchy1"/>
    <dgm:cxn modelId="{DD4089F1-8F97-4103-967B-E981CD8F0D4C}" type="presOf" srcId="{086D9B0D-0BC8-4A2D-9392-BA7121036027}" destId="{DB18106C-8E76-4A43-BC7B-9A71AE05385B}" srcOrd="0" destOrd="0" presId="urn:microsoft.com/office/officeart/2005/8/layout/hierarchy1"/>
    <dgm:cxn modelId="{EB881EFE-F8B0-4A83-B177-7A0D0624F99A}" type="presOf" srcId="{54D45E56-A7FF-417F-AEC9-50D2849AEB51}" destId="{D441E6DF-0D96-4AF1-B91E-0931E4897ADF}" srcOrd="0" destOrd="0" presId="urn:microsoft.com/office/officeart/2005/8/layout/hierarchy1"/>
    <dgm:cxn modelId="{05AAC227-9D58-4C10-B522-29EDEBCB4290}" type="presParOf" srcId="{1D7D5D89-97EC-46C4-BA0E-98CDB3932386}" destId="{035DCCF6-8BB5-4688-8A0B-5F3AC3EEFAB2}" srcOrd="0" destOrd="0" presId="urn:microsoft.com/office/officeart/2005/8/layout/hierarchy1"/>
    <dgm:cxn modelId="{8D7CBA6E-86F5-4308-BD75-55414ACAE0DA}" type="presParOf" srcId="{035DCCF6-8BB5-4688-8A0B-5F3AC3EEFAB2}" destId="{FDE2FB3F-60D4-4C72-B1E3-4B87F42DC045}" srcOrd="0" destOrd="0" presId="urn:microsoft.com/office/officeart/2005/8/layout/hierarchy1"/>
    <dgm:cxn modelId="{09FD65C9-2F83-46F1-909D-3A32606E8AAF}" type="presParOf" srcId="{FDE2FB3F-60D4-4C72-B1E3-4B87F42DC045}" destId="{003D2CE9-617C-4761-A70B-9E1DD4F5EE72}" srcOrd="0" destOrd="0" presId="urn:microsoft.com/office/officeart/2005/8/layout/hierarchy1"/>
    <dgm:cxn modelId="{909B7784-D59B-4815-AC3A-AD759665893B}" type="presParOf" srcId="{FDE2FB3F-60D4-4C72-B1E3-4B87F42DC045}" destId="{0E8D2850-A0F4-467B-A5A8-71663016A79D}" srcOrd="1" destOrd="0" presId="urn:microsoft.com/office/officeart/2005/8/layout/hierarchy1"/>
    <dgm:cxn modelId="{9FA6C273-B679-4CCA-B580-6E96F3E5437B}" type="presParOf" srcId="{035DCCF6-8BB5-4688-8A0B-5F3AC3EEFAB2}" destId="{C191DF54-394F-491D-87D7-E9F373153FC6}" srcOrd="1" destOrd="0" presId="urn:microsoft.com/office/officeart/2005/8/layout/hierarchy1"/>
    <dgm:cxn modelId="{0E334EBF-3358-4E08-8425-8D589B00CCF1}" type="presParOf" srcId="{C191DF54-394F-491D-87D7-E9F373153FC6}" destId="{DB18106C-8E76-4A43-BC7B-9A71AE05385B}" srcOrd="0" destOrd="0" presId="urn:microsoft.com/office/officeart/2005/8/layout/hierarchy1"/>
    <dgm:cxn modelId="{B52DBB12-96DA-4D82-A530-6C7BB825D17A}" type="presParOf" srcId="{C191DF54-394F-491D-87D7-E9F373153FC6}" destId="{97DBFC4B-CD70-4B38-A240-687A5B094701}" srcOrd="1" destOrd="0" presId="urn:microsoft.com/office/officeart/2005/8/layout/hierarchy1"/>
    <dgm:cxn modelId="{26F932FE-8DE9-432F-919B-F796869DABB2}" type="presParOf" srcId="{97DBFC4B-CD70-4B38-A240-687A5B094701}" destId="{8A9BAE9E-FAF8-4677-B3B9-66F7DAB39219}" srcOrd="0" destOrd="0" presId="urn:microsoft.com/office/officeart/2005/8/layout/hierarchy1"/>
    <dgm:cxn modelId="{175E1FAA-0007-40C5-B58C-243252DA21CB}" type="presParOf" srcId="{8A9BAE9E-FAF8-4677-B3B9-66F7DAB39219}" destId="{FE5CFB02-D87B-4136-A2CF-CDD74EDB8792}" srcOrd="0" destOrd="0" presId="urn:microsoft.com/office/officeart/2005/8/layout/hierarchy1"/>
    <dgm:cxn modelId="{303D662E-F815-4752-B5F0-6FE9204CCE36}" type="presParOf" srcId="{8A9BAE9E-FAF8-4677-B3B9-66F7DAB39219}" destId="{F1236EA9-DAB4-455A-91B2-4ADD4487DE08}" srcOrd="1" destOrd="0" presId="urn:microsoft.com/office/officeart/2005/8/layout/hierarchy1"/>
    <dgm:cxn modelId="{28941277-E02F-4007-A01A-A81E6D06EB9C}" type="presParOf" srcId="{97DBFC4B-CD70-4B38-A240-687A5B094701}" destId="{66D0DCBD-A53A-4839-9CE6-30017DC76334}" srcOrd="1" destOrd="0" presId="urn:microsoft.com/office/officeart/2005/8/layout/hierarchy1"/>
    <dgm:cxn modelId="{39237C75-0BE3-4E8F-8A4D-7EBA7B4A7251}" type="presParOf" srcId="{C191DF54-394F-491D-87D7-E9F373153FC6}" destId="{67CCEB32-E1A3-4E7B-9B5B-B3AC077BCF93}" srcOrd="2" destOrd="0" presId="urn:microsoft.com/office/officeart/2005/8/layout/hierarchy1"/>
    <dgm:cxn modelId="{E000D0A8-08EE-4813-B96E-2286A6CCAD32}" type="presParOf" srcId="{C191DF54-394F-491D-87D7-E9F373153FC6}" destId="{326AC21E-B91F-4620-BF2B-EFA0455654E2}" srcOrd="3" destOrd="0" presId="urn:microsoft.com/office/officeart/2005/8/layout/hierarchy1"/>
    <dgm:cxn modelId="{CA97151F-B76A-48D0-ADDB-F75DD56575C5}" type="presParOf" srcId="{326AC21E-B91F-4620-BF2B-EFA0455654E2}" destId="{30A4C7DA-28CC-4835-9887-09083BDBE0A8}" srcOrd="0" destOrd="0" presId="urn:microsoft.com/office/officeart/2005/8/layout/hierarchy1"/>
    <dgm:cxn modelId="{2BFAEC7E-B3AB-48DA-BC71-5BE38E03C99A}" type="presParOf" srcId="{30A4C7DA-28CC-4835-9887-09083BDBE0A8}" destId="{55F42B6E-F1AC-4195-B4A7-5774E8749920}" srcOrd="0" destOrd="0" presId="urn:microsoft.com/office/officeart/2005/8/layout/hierarchy1"/>
    <dgm:cxn modelId="{8D2CF4DC-5D75-49BD-9F32-FAF614A8DCB1}" type="presParOf" srcId="{30A4C7DA-28CC-4835-9887-09083BDBE0A8}" destId="{D441E6DF-0D96-4AF1-B91E-0931E4897ADF}" srcOrd="1" destOrd="0" presId="urn:microsoft.com/office/officeart/2005/8/layout/hierarchy1"/>
    <dgm:cxn modelId="{7EE8F488-1036-4CD1-BAC8-D9E6AD8AD585}" type="presParOf" srcId="{326AC21E-B91F-4620-BF2B-EFA0455654E2}" destId="{B7BAD99A-4143-442B-AD01-6E74599A1B74}" srcOrd="1" destOrd="0" presId="urn:microsoft.com/office/officeart/2005/8/layout/hierarchy1"/>
    <dgm:cxn modelId="{43183D36-FD7A-4C5B-97B6-E6A9E188D05A}" type="presParOf" srcId="{B7BAD99A-4143-442B-AD01-6E74599A1B74}" destId="{79E4F946-2735-474C-A052-C6A00740286D}" srcOrd="0" destOrd="0" presId="urn:microsoft.com/office/officeart/2005/8/layout/hierarchy1"/>
    <dgm:cxn modelId="{ADC31B76-BC74-4CBE-AE25-2B874097B388}" type="presParOf" srcId="{B7BAD99A-4143-442B-AD01-6E74599A1B74}" destId="{DE695516-D28D-49CA-9922-3DE4AF266812}" srcOrd="1" destOrd="0" presId="urn:microsoft.com/office/officeart/2005/8/layout/hierarchy1"/>
    <dgm:cxn modelId="{888D8256-6269-4650-87E1-4315CEB72B99}" type="presParOf" srcId="{DE695516-D28D-49CA-9922-3DE4AF266812}" destId="{3A26FD0C-7E47-4B1F-A402-472B0F959B58}" srcOrd="0" destOrd="0" presId="urn:microsoft.com/office/officeart/2005/8/layout/hierarchy1"/>
    <dgm:cxn modelId="{A24EAE61-0A81-4E71-A0E4-766C96C754B7}" type="presParOf" srcId="{3A26FD0C-7E47-4B1F-A402-472B0F959B58}" destId="{B68F4AB9-136D-4B16-858B-A696616201EA}" srcOrd="0" destOrd="0" presId="urn:microsoft.com/office/officeart/2005/8/layout/hierarchy1"/>
    <dgm:cxn modelId="{9F89C759-3038-414D-BA6A-7A6790B2CC5A}" type="presParOf" srcId="{3A26FD0C-7E47-4B1F-A402-472B0F959B58}" destId="{B19C80A4-8595-4E76-9CF5-8F0CE0392817}" srcOrd="1" destOrd="0" presId="urn:microsoft.com/office/officeart/2005/8/layout/hierarchy1"/>
    <dgm:cxn modelId="{0C698D3D-C14F-4E9B-81C4-8D4B39A96A27}" type="presParOf" srcId="{DE695516-D28D-49CA-9922-3DE4AF266812}" destId="{9D855DE8-1EEB-4864-8A7D-62A9F679ADD6}" srcOrd="1" destOrd="0" presId="urn:microsoft.com/office/officeart/2005/8/layout/hierarchy1"/>
    <dgm:cxn modelId="{66EABAD4-911C-43A1-A29F-65A59651791A}" type="presParOf" srcId="{B7BAD99A-4143-442B-AD01-6E74599A1B74}" destId="{F270A268-2944-478B-B26D-FA08A89818C6}" srcOrd="2" destOrd="0" presId="urn:microsoft.com/office/officeart/2005/8/layout/hierarchy1"/>
    <dgm:cxn modelId="{E8BBCA37-852B-43AD-91F4-F83FA9138ECB}" type="presParOf" srcId="{B7BAD99A-4143-442B-AD01-6E74599A1B74}" destId="{8B7D555E-1C54-498F-90D2-7F74175C624F}" srcOrd="3" destOrd="0" presId="urn:microsoft.com/office/officeart/2005/8/layout/hierarchy1"/>
    <dgm:cxn modelId="{DF72D4F8-2200-4203-8148-E43337897507}" type="presParOf" srcId="{8B7D555E-1C54-498F-90D2-7F74175C624F}" destId="{45D01BF5-4E0B-4420-B31D-8FC9CF3D12A3}" srcOrd="0" destOrd="0" presId="urn:microsoft.com/office/officeart/2005/8/layout/hierarchy1"/>
    <dgm:cxn modelId="{DCFE9778-36D1-4FE7-A799-A1A9B49BD8EF}" type="presParOf" srcId="{45D01BF5-4E0B-4420-B31D-8FC9CF3D12A3}" destId="{F55637BC-780C-42A3-9820-BC2676105793}" srcOrd="0" destOrd="0" presId="urn:microsoft.com/office/officeart/2005/8/layout/hierarchy1"/>
    <dgm:cxn modelId="{D3029D3B-49D6-438A-9DAE-6A3BF1581ED5}" type="presParOf" srcId="{45D01BF5-4E0B-4420-B31D-8FC9CF3D12A3}" destId="{4EC6C88D-FD71-4DD3-8B77-8B76A9D283DA}" srcOrd="1" destOrd="0" presId="urn:microsoft.com/office/officeart/2005/8/layout/hierarchy1"/>
    <dgm:cxn modelId="{E7B7173A-E708-47B7-A8B3-5C849ECDAF88}" type="presParOf" srcId="{8B7D555E-1C54-498F-90D2-7F74175C624F}" destId="{9F4143AB-1324-4338-A9EE-D0D4E29881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FAED1C-F1E1-4C4D-90B7-E3E4C99366B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EA337E-4C71-4884-8224-665EC47CB92E}">
      <dgm:prSet phldrT="[Text]"/>
      <dgm:spPr/>
      <dgm:t>
        <a:bodyPr/>
        <a:lstStyle/>
        <a:p>
          <a:r>
            <a:rPr lang="en-US" b="0" dirty="0"/>
            <a:t>C</a:t>
          </a:r>
        </a:p>
      </dgm:t>
    </dgm:pt>
    <dgm:pt modelId="{6CFF9DA6-94B3-47CC-AD3F-D2FB71894E40}" type="parTrans" cxnId="{24E65EDE-FBC5-4DBF-B926-D70A541A05B3}">
      <dgm:prSet/>
      <dgm:spPr/>
      <dgm:t>
        <a:bodyPr/>
        <a:lstStyle/>
        <a:p>
          <a:endParaRPr lang="en-US"/>
        </a:p>
      </dgm:t>
    </dgm:pt>
    <dgm:pt modelId="{21DB2114-0175-4B6C-874D-362D9DFC520A}" type="sibTrans" cxnId="{24E65EDE-FBC5-4DBF-B926-D70A541A05B3}">
      <dgm:prSet/>
      <dgm:spPr/>
      <dgm:t>
        <a:bodyPr/>
        <a:lstStyle/>
        <a:p>
          <a:endParaRPr lang="en-US"/>
        </a:p>
      </dgm:t>
    </dgm:pt>
    <dgm:pt modelId="{8742441B-73FD-40CD-88CB-FF5571BA9B2F}">
      <dgm:prSet phldrT="[Text]" custT="1"/>
      <dgm:spPr/>
      <dgm:t>
        <a:bodyPr/>
        <a:lstStyle/>
        <a:p>
          <a:r>
            <a:rPr lang="en-US" sz="4400" dirty="0"/>
            <a:t>W</a:t>
          </a:r>
        </a:p>
      </dgm:t>
    </dgm:pt>
    <dgm:pt modelId="{086D9B0D-0BC8-4A2D-9392-BA7121036027}" type="parTrans" cxnId="{8A807856-7B41-4E1C-9E33-ED7CEA7DF95B}">
      <dgm:prSet/>
      <dgm:spPr/>
      <dgm:t>
        <a:bodyPr/>
        <a:lstStyle/>
        <a:p>
          <a:endParaRPr lang="en-US"/>
        </a:p>
      </dgm:t>
    </dgm:pt>
    <dgm:pt modelId="{61A819A5-44BA-49B8-8D6B-A6E1A679DBCD}" type="sibTrans" cxnId="{8A807856-7B41-4E1C-9E33-ED7CEA7DF95B}">
      <dgm:prSet/>
      <dgm:spPr/>
      <dgm:t>
        <a:bodyPr/>
        <a:lstStyle/>
        <a:p>
          <a:endParaRPr lang="en-US"/>
        </a:p>
      </dgm:t>
    </dgm:pt>
    <dgm:pt modelId="{BB7A4A87-8F8B-483B-B482-A6D039191DC3}">
      <dgm:prSet phldrT="[Text]" custT="1"/>
      <dgm:spPr/>
      <dgm:t>
        <a:bodyPr/>
        <a:lstStyle/>
        <a:p>
          <a:r>
            <a:rPr lang="en-US" sz="2400" dirty="0"/>
            <a:t>0, 300</a:t>
          </a:r>
        </a:p>
      </dgm:t>
    </dgm:pt>
    <dgm:pt modelId="{68AE572E-8CED-4884-8BC7-82164AFCCBF2}" type="parTrans" cxnId="{035F2DEA-3B1D-4F8B-8AB8-0F06112D76A0}">
      <dgm:prSet/>
      <dgm:spPr/>
      <dgm:t>
        <a:bodyPr/>
        <a:lstStyle/>
        <a:p>
          <a:endParaRPr lang="en-US"/>
        </a:p>
      </dgm:t>
    </dgm:pt>
    <dgm:pt modelId="{1A6B2F3B-5D47-47CF-9452-C32580CAE906}" type="sibTrans" cxnId="{035F2DEA-3B1D-4F8B-8AB8-0F06112D76A0}">
      <dgm:prSet/>
      <dgm:spPr/>
      <dgm:t>
        <a:bodyPr/>
        <a:lstStyle/>
        <a:p>
          <a:endParaRPr lang="en-US"/>
        </a:p>
      </dgm:t>
    </dgm:pt>
    <dgm:pt modelId="{135465DB-0830-4389-AF61-8767D5F3A428}">
      <dgm:prSet phldrT="[Text]" custT="1"/>
      <dgm:spPr/>
      <dgm:t>
        <a:bodyPr/>
        <a:lstStyle/>
        <a:p>
          <a:r>
            <a:rPr lang="en-US" sz="2400" dirty="0"/>
            <a:t>-100,-100</a:t>
          </a:r>
        </a:p>
      </dgm:t>
    </dgm:pt>
    <dgm:pt modelId="{CDAF4110-8627-498B-BB72-D39B8658659F}" type="parTrans" cxnId="{F77639D9-557E-4265-AD68-970D138EBF34}">
      <dgm:prSet/>
      <dgm:spPr/>
      <dgm:t>
        <a:bodyPr/>
        <a:lstStyle/>
        <a:p>
          <a:endParaRPr lang="en-US"/>
        </a:p>
      </dgm:t>
    </dgm:pt>
    <dgm:pt modelId="{0C1C5B4E-6A22-47CF-A562-B24C3E1BEF9F}" type="sibTrans" cxnId="{F77639D9-557E-4265-AD68-970D138EBF34}">
      <dgm:prSet/>
      <dgm:spPr/>
      <dgm:t>
        <a:bodyPr/>
        <a:lstStyle/>
        <a:p>
          <a:endParaRPr lang="en-US"/>
        </a:p>
      </dgm:t>
    </dgm:pt>
    <dgm:pt modelId="{54D45E56-A7FF-417F-AEC9-50D2849AEB51}">
      <dgm:prSet phldrT="[Text]"/>
      <dgm:spPr/>
      <dgm:t>
        <a:bodyPr/>
        <a:lstStyle/>
        <a:p>
          <a:r>
            <a:rPr lang="en-US" dirty="0"/>
            <a:t>W</a:t>
          </a:r>
        </a:p>
      </dgm:t>
    </dgm:pt>
    <dgm:pt modelId="{D7C48C06-EFC7-4B82-9B94-243D8F799DA5}" type="sibTrans" cxnId="{48386482-11A5-42B9-84A8-62EAA935C0D7}">
      <dgm:prSet/>
      <dgm:spPr/>
      <dgm:t>
        <a:bodyPr/>
        <a:lstStyle/>
        <a:p>
          <a:endParaRPr lang="en-US"/>
        </a:p>
      </dgm:t>
    </dgm:pt>
    <dgm:pt modelId="{A570EA5C-9A3D-44BA-8A60-99370A3477A2}" type="parTrans" cxnId="{48386482-11A5-42B9-84A8-62EAA935C0D7}">
      <dgm:prSet/>
      <dgm:spPr/>
      <dgm:t>
        <a:bodyPr/>
        <a:lstStyle/>
        <a:p>
          <a:endParaRPr lang="en-US"/>
        </a:p>
      </dgm:t>
    </dgm:pt>
    <dgm:pt modelId="{F3493AC8-A672-4EC6-A773-7B1BC774C1FF}">
      <dgm:prSet phldrT="[Text]" custT="1"/>
      <dgm:spPr/>
      <dgm:t>
        <a:bodyPr/>
        <a:lstStyle/>
        <a:p>
          <a:r>
            <a:rPr lang="en-US" sz="2400" b="0" dirty="0"/>
            <a:t>0</a:t>
          </a:r>
          <a:r>
            <a:rPr lang="en-US" sz="2400" dirty="0"/>
            <a:t>, 300</a:t>
          </a:r>
        </a:p>
      </dgm:t>
    </dgm:pt>
    <dgm:pt modelId="{902E30A0-F542-4FDE-B861-E22EDA8434D8}" type="parTrans" cxnId="{F4DBED3E-537B-43B1-B9A9-5F927731535F}">
      <dgm:prSet/>
      <dgm:spPr/>
      <dgm:t>
        <a:bodyPr/>
        <a:lstStyle/>
        <a:p>
          <a:endParaRPr lang="en-US"/>
        </a:p>
      </dgm:t>
    </dgm:pt>
    <dgm:pt modelId="{2FBA9ACE-0D85-4AE2-8160-E8B72BA375EA}" type="sibTrans" cxnId="{F4DBED3E-537B-43B1-B9A9-5F927731535F}">
      <dgm:prSet/>
      <dgm:spPr/>
      <dgm:t>
        <a:bodyPr/>
        <a:lstStyle/>
        <a:p>
          <a:endParaRPr lang="en-US"/>
        </a:p>
      </dgm:t>
    </dgm:pt>
    <dgm:pt modelId="{7B05D45F-B477-4491-8888-8E632F7FDE21}">
      <dgm:prSet phldrT="[Text]" custT="1"/>
      <dgm:spPr/>
      <dgm:t>
        <a:bodyPr/>
        <a:lstStyle/>
        <a:p>
          <a:r>
            <a:rPr lang="en-US" sz="2400" b="0" dirty="0"/>
            <a:t>100</a:t>
          </a:r>
          <a:r>
            <a:rPr lang="en-US" sz="2400" dirty="0"/>
            <a:t>, 100</a:t>
          </a:r>
        </a:p>
      </dgm:t>
    </dgm:pt>
    <dgm:pt modelId="{2A08BFF9-53E8-4BB8-9D26-1616BEDF2875}" type="parTrans" cxnId="{565F9CFA-4800-44BC-BFDC-77CECA1BE8AD}">
      <dgm:prSet/>
      <dgm:spPr/>
      <dgm:t>
        <a:bodyPr/>
        <a:lstStyle/>
        <a:p>
          <a:endParaRPr lang="en-US"/>
        </a:p>
      </dgm:t>
    </dgm:pt>
    <dgm:pt modelId="{D0C99522-09AE-4A19-B498-69F4F352D31E}" type="sibTrans" cxnId="{565F9CFA-4800-44BC-BFDC-77CECA1BE8AD}">
      <dgm:prSet/>
      <dgm:spPr/>
      <dgm:t>
        <a:bodyPr/>
        <a:lstStyle/>
        <a:p>
          <a:endParaRPr lang="en-US"/>
        </a:p>
      </dgm:t>
    </dgm:pt>
    <dgm:pt modelId="{1D7D5D89-97EC-46C4-BA0E-98CDB3932386}" type="pres">
      <dgm:prSet presAssocID="{B2FAED1C-F1E1-4C4D-90B7-E3E4C99366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5DCCF6-8BB5-4688-8A0B-5F3AC3EEFAB2}" type="pres">
      <dgm:prSet presAssocID="{E4EA337E-4C71-4884-8224-665EC47CB92E}" presName="hierRoot1" presStyleCnt="0"/>
      <dgm:spPr/>
    </dgm:pt>
    <dgm:pt modelId="{FDE2FB3F-60D4-4C72-B1E3-4B87F42DC045}" type="pres">
      <dgm:prSet presAssocID="{E4EA337E-4C71-4884-8224-665EC47CB92E}" presName="composite" presStyleCnt="0"/>
      <dgm:spPr/>
    </dgm:pt>
    <dgm:pt modelId="{003D2CE9-617C-4761-A70B-9E1DD4F5EE72}" type="pres">
      <dgm:prSet presAssocID="{E4EA337E-4C71-4884-8224-665EC47CB92E}" presName="background" presStyleLbl="node0" presStyleIdx="0" presStyleCnt="1"/>
      <dgm:spPr/>
    </dgm:pt>
    <dgm:pt modelId="{0E8D2850-A0F4-467B-A5A8-71663016A79D}" type="pres">
      <dgm:prSet presAssocID="{E4EA337E-4C71-4884-8224-665EC47CB92E}" presName="text" presStyleLbl="fgAcc0" presStyleIdx="0" presStyleCnt="1">
        <dgm:presLayoutVars>
          <dgm:chPref val="3"/>
        </dgm:presLayoutVars>
      </dgm:prSet>
      <dgm:spPr/>
    </dgm:pt>
    <dgm:pt modelId="{C191DF54-394F-491D-87D7-E9F373153FC6}" type="pres">
      <dgm:prSet presAssocID="{E4EA337E-4C71-4884-8224-665EC47CB92E}" presName="hierChild2" presStyleCnt="0"/>
      <dgm:spPr/>
    </dgm:pt>
    <dgm:pt modelId="{DB18106C-8E76-4A43-BC7B-9A71AE05385B}" type="pres">
      <dgm:prSet presAssocID="{086D9B0D-0BC8-4A2D-9392-BA7121036027}" presName="Name10" presStyleLbl="parChTrans1D2" presStyleIdx="0" presStyleCnt="2"/>
      <dgm:spPr/>
    </dgm:pt>
    <dgm:pt modelId="{97DBFC4B-CD70-4B38-A240-687A5B094701}" type="pres">
      <dgm:prSet presAssocID="{8742441B-73FD-40CD-88CB-FF5571BA9B2F}" presName="hierRoot2" presStyleCnt="0"/>
      <dgm:spPr/>
    </dgm:pt>
    <dgm:pt modelId="{8A9BAE9E-FAF8-4677-B3B9-66F7DAB39219}" type="pres">
      <dgm:prSet presAssocID="{8742441B-73FD-40CD-88CB-FF5571BA9B2F}" presName="composite2" presStyleCnt="0"/>
      <dgm:spPr/>
    </dgm:pt>
    <dgm:pt modelId="{FE5CFB02-D87B-4136-A2CF-CDD74EDB8792}" type="pres">
      <dgm:prSet presAssocID="{8742441B-73FD-40CD-88CB-FF5571BA9B2F}" presName="background2" presStyleLbl="node2" presStyleIdx="0" presStyleCnt="2"/>
      <dgm:spPr/>
    </dgm:pt>
    <dgm:pt modelId="{F1236EA9-DAB4-455A-91B2-4ADD4487DE08}" type="pres">
      <dgm:prSet presAssocID="{8742441B-73FD-40CD-88CB-FF5571BA9B2F}" presName="text2" presStyleLbl="fgAcc2" presStyleIdx="0" presStyleCnt="2">
        <dgm:presLayoutVars>
          <dgm:chPref val="3"/>
        </dgm:presLayoutVars>
      </dgm:prSet>
      <dgm:spPr/>
    </dgm:pt>
    <dgm:pt modelId="{66D0DCBD-A53A-4839-9CE6-30017DC76334}" type="pres">
      <dgm:prSet presAssocID="{8742441B-73FD-40CD-88CB-FF5571BA9B2F}" presName="hierChild3" presStyleCnt="0"/>
      <dgm:spPr/>
    </dgm:pt>
    <dgm:pt modelId="{E18ACBA1-49FF-41A6-AB5B-6F10AFF62E59}" type="pres">
      <dgm:prSet presAssocID="{902E30A0-F542-4FDE-B861-E22EDA8434D8}" presName="Name17" presStyleLbl="parChTrans1D3" presStyleIdx="0" presStyleCnt="4"/>
      <dgm:spPr/>
    </dgm:pt>
    <dgm:pt modelId="{9781716B-31BB-4A77-9D94-2F23594EC112}" type="pres">
      <dgm:prSet presAssocID="{F3493AC8-A672-4EC6-A773-7B1BC774C1FF}" presName="hierRoot3" presStyleCnt="0"/>
      <dgm:spPr/>
    </dgm:pt>
    <dgm:pt modelId="{FD2B6680-3A99-4335-8371-BE3786258461}" type="pres">
      <dgm:prSet presAssocID="{F3493AC8-A672-4EC6-A773-7B1BC774C1FF}" presName="composite3" presStyleCnt="0"/>
      <dgm:spPr/>
    </dgm:pt>
    <dgm:pt modelId="{F19F890E-E623-4015-9A98-5A7D14B6F6F9}" type="pres">
      <dgm:prSet presAssocID="{F3493AC8-A672-4EC6-A773-7B1BC774C1FF}" presName="background3" presStyleLbl="node3" presStyleIdx="0" presStyleCnt="4"/>
      <dgm:spPr/>
    </dgm:pt>
    <dgm:pt modelId="{47D57730-0D6D-445D-AC8B-5E8210DB2A99}" type="pres">
      <dgm:prSet presAssocID="{F3493AC8-A672-4EC6-A773-7B1BC774C1FF}" presName="text3" presStyleLbl="fgAcc3" presStyleIdx="0" presStyleCnt="4">
        <dgm:presLayoutVars>
          <dgm:chPref val="3"/>
        </dgm:presLayoutVars>
      </dgm:prSet>
      <dgm:spPr/>
    </dgm:pt>
    <dgm:pt modelId="{B2DD3E42-A89B-4691-88F5-F3A8015D3F6F}" type="pres">
      <dgm:prSet presAssocID="{F3493AC8-A672-4EC6-A773-7B1BC774C1FF}" presName="hierChild4" presStyleCnt="0"/>
      <dgm:spPr/>
    </dgm:pt>
    <dgm:pt modelId="{F994CB53-B01D-4BDC-93BD-AA17143FE208}" type="pres">
      <dgm:prSet presAssocID="{2A08BFF9-53E8-4BB8-9D26-1616BEDF2875}" presName="Name17" presStyleLbl="parChTrans1D3" presStyleIdx="1" presStyleCnt="4"/>
      <dgm:spPr/>
    </dgm:pt>
    <dgm:pt modelId="{217D0BFD-ED25-4807-93A5-C82CED61CFFA}" type="pres">
      <dgm:prSet presAssocID="{7B05D45F-B477-4491-8888-8E632F7FDE21}" presName="hierRoot3" presStyleCnt="0"/>
      <dgm:spPr/>
    </dgm:pt>
    <dgm:pt modelId="{2E2B3511-70F6-49E9-B08E-007BBCCBC63F}" type="pres">
      <dgm:prSet presAssocID="{7B05D45F-B477-4491-8888-8E632F7FDE21}" presName="composite3" presStyleCnt="0"/>
      <dgm:spPr/>
    </dgm:pt>
    <dgm:pt modelId="{55E43C16-E9F7-4A90-8D57-EECC3321BE96}" type="pres">
      <dgm:prSet presAssocID="{7B05D45F-B477-4491-8888-8E632F7FDE21}" presName="background3" presStyleLbl="node3" presStyleIdx="1" presStyleCnt="4"/>
      <dgm:spPr/>
    </dgm:pt>
    <dgm:pt modelId="{81E52718-A782-47BD-B1CF-BF30F5F44939}" type="pres">
      <dgm:prSet presAssocID="{7B05D45F-B477-4491-8888-8E632F7FDE21}" presName="text3" presStyleLbl="fgAcc3" presStyleIdx="1" presStyleCnt="4">
        <dgm:presLayoutVars>
          <dgm:chPref val="3"/>
        </dgm:presLayoutVars>
      </dgm:prSet>
      <dgm:spPr/>
    </dgm:pt>
    <dgm:pt modelId="{DF6F59B5-A73A-4B6B-849A-981BB1942A00}" type="pres">
      <dgm:prSet presAssocID="{7B05D45F-B477-4491-8888-8E632F7FDE21}" presName="hierChild4" presStyleCnt="0"/>
      <dgm:spPr/>
    </dgm:pt>
    <dgm:pt modelId="{67CCEB32-E1A3-4E7B-9B5B-B3AC077BCF93}" type="pres">
      <dgm:prSet presAssocID="{A570EA5C-9A3D-44BA-8A60-99370A3477A2}" presName="Name10" presStyleLbl="parChTrans1D2" presStyleIdx="1" presStyleCnt="2"/>
      <dgm:spPr/>
    </dgm:pt>
    <dgm:pt modelId="{326AC21E-B91F-4620-BF2B-EFA0455654E2}" type="pres">
      <dgm:prSet presAssocID="{54D45E56-A7FF-417F-AEC9-50D2849AEB51}" presName="hierRoot2" presStyleCnt="0"/>
      <dgm:spPr/>
    </dgm:pt>
    <dgm:pt modelId="{30A4C7DA-28CC-4835-9887-09083BDBE0A8}" type="pres">
      <dgm:prSet presAssocID="{54D45E56-A7FF-417F-AEC9-50D2849AEB51}" presName="composite2" presStyleCnt="0"/>
      <dgm:spPr/>
    </dgm:pt>
    <dgm:pt modelId="{55F42B6E-F1AC-4195-B4A7-5774E8749920}" type="pres">
      <dgm:prSet presAssocID="{54D45E56-A7FF-417F-AEC9-50D2849AEB51}" presName="background2" presStyleLbl="node2" presStyleIdx="1" presStyleCnt="2"/>
      <dgm:spPr/>
    </dgm:pt>
    <dgm:pt modelId="{D441E6DF-0D96-4AF1-B91E-0931E4897ADF}" type="pres">
      <dgm:prSet presAssocID="{54D45E56-A7FF-417F-AEC9-50D2849AEB51}" presName="text2" presStyleLbl="fgAcc2" presStyleIdx="1" presStyleCnt="2">
        <dgm:presLayoutVars>
          <dgm:chPref val="3"/>
        </dgm:presLayoutVars>
      </dgm:prSet>
      <dgm:spPr/>
    </dgm:pt>
    <dgm:pt modelId="{B7BAD99A-4143-442B-AD01-6E74599A1B74}" type="pres">
      <dgm:prSet presAssocID="{54D45E56-A7FF-417F-AEC9-50D2849AEB51}" presName="hierChild3" presStyleCnt="0"/>
      <dgm:spPr/>
    </dgm:pt>
    <dgm:pt modelId="{79E4F946-2735-474C-A052-C6A00740286D}" type="pres">
      <dgm:prSet presAssocID="{68AE572E-8CED-4884-8BC7-82164AFCCBF2}" presName="Name17" presStyleLbl="parChTrans1D3" presStyleIdx="2" presStyleCnt="4"/>
      <dgm:spPr/>
    </dgm:pt>
    <dgm:pt modelId="{DE695516-D28D-49CA-9922-3DE4AF266812}" type="pres">
      <dgm:prSet presAssocID="{BB7A4A87-8F8B-483B-B482-A6D039191DC3}" presName="hierRoot3" presStyleCnt="0"/>
      <dgm:spPr/>
    </dgm:pt>
    <dgm:pt modelId="{3A26FD0C-7E47-4B1F-A402-472B0F959B58}" type="pres">
      <dgm:prSet presAssocID="{BB7A4A87-8F8B-483B-B482-A6D039191DC3}" presName="composite3" presStyleCnt="0"/>
      <dgm:spPr/>
    </dgm:pt>
    <dgm:pt modelId="{B68F4AB9-136D-4B16-858B-A696616201EA}" type="pres">
      <dgm:prSet presAssocID="{BB7A4A87-8F8B-483B-B482-A6D039191DC3}" presName="background3" presStyleLbl="node3" presStyleIdx="2" presStyleCnt="4"/>
      <dgm:spPr/>
    </dgm:pt>
    <dgm:pt modelId="{B19C80A4-8595-4E76-9CF5-8F0CE0392817}" type="pres">
      <dgm:prSet presAssocID="{BB7A4A87-8F8B-483B-B482-A6D039191DC3}" presName="text3" presStyleLbl="fgAcc3" presStyleIdx="2" presStyleCnt="4">
        <dgm:presLayoutVars>
          <dgm:chPref val="3"/>
        </dgm:presLayoutVars>
      </dgm:prSet>
      <dgm:spPr/>
    </dgm:pt>
    <dgm:pt modelId="{9D855DE8-1EEB-4864-8A7D-62A9F679ADD6}" type="pres">
      <dgm:prSet presAssocID="{BB7A4A87-8F8B-483B-B482-A6D039191DC3}" presName="hierChild4" presStyleCnt="0"/>
      <dgm:spPr/>
    </dgm:pt>
    <dgm:pt modelId="{F270A268-2944-478B-B26D-FA08A89818C6}" type="pres">
      <dgm:prSet presAssocID="{CDAF4110-8627-498B-BB72-D39B8658659F}" presName="Name17" presStyleLbl="parChTrans1D3" presStyleIdx="3" presStyleCnt="4"/>
      <dgm:spPr/>
    </dgm:pt>
    <dgm:pt modelId="{8B7D555E-1C54-498F-90D2-7F74175C624F}" type="pres">
      <dgm:prSet presAssocID="{135465DB-0830-4389-AF61-8767D5F3A428}" presName="hierRoot3" presStyleCnt="0"/>
      <dgm:spPr/>
    </dgm:pt>
    <dgm:pt modelId="{45D01BF5-4E0B-4420-B31D-8FC9CF3D12A3}" type="pres">
      <dgm:prSet presAssocID="{135465DB-0830-4389-AF61-8767D5F3A428}" presName="composite3" presStyleCnt="0"/>
      <dgm:spPr/>
    </dgm:pt>
    <dgm:pt modelId="{F55637BC-780C-42A3-9820-BC2676105793}" type="pres">
      <dgm:prSet presAssocID="{135465DB-0830-4389-AF61-8767D5F3A428}" presName="background3" presStyleLbl="node3" presStyleIdx="3" presStyleCnt="4"/>
      <dgm:spPr/>
    </dgm:pt>
    <dgm:pt modelId="{4EC6C88D-FD71-4DD3-8B77-8B76A9D283DA}" type="pres">
      <dgm:prSet presAssocID="{135465DB-0830-4389-AF61-8767D5F3A428}" presName="text3" presStyleLbl="fgAcc3" presStyleIdx="3" presStyleCnt="4" custLinFactNeighborX="2182" custLinFactNeighborY="2866">
        <dgm:presLayoutVars>
          <dgm:chPref val="3"/>
        </dgm:presLayoutVars>
      </dgm:prSet>
      <dgm:spPr/>
    </dgm:pt>
    <dgm:pt modelId="{9F4143AB-1324-4338-A9EE-D0D4E29881C5}" type="pres">
      <dgm:prSet presAssocID="{135465DB-0830-4389-AF61-8767D5F3A428}" presName="hierChild4" presStyleCnt="0"/>
      <dgm:spPr/>
    </dgm:pt>
  </dgm:ptLst>
  <dgm:cxnLst>
    <dgm:cxn modelId="{0EA30102-3BA2-4B70-9CD3-F77837832697}" type="presOf" srcId="{2A08BFF9-53E8-4BB8-9D26-1616BEDF2875}" destId="{F994CB53-B01D-4BDC-93BD-AA17143FE208}" srcOrd="0" destOrd="0" presId="urn:microsoft.com/office/officeart/2005/8/layout/hierarchy1"/>
    <dgm:cxn modelId="{E0339E1F-059C-4F97-A6AA-4DD6EC87CE55}" type="presOf" srcId="{BB7A4A87-8F8B-483B-B482-A6D039191DC3}" destId="{B19C80A4-8595-4E76-9CF5-8F0CE0392817}" srcOrd="0" destOrd="0" presId="urn:microsoft.com/office/officeart/2005/8/layout/hierarchy1"/>
    <dgm:cxn modelId="{C94BEB25-C804-4F27-983F-F064DB3846E6}" type="presOf" srcId="{086D9B0D-0BC8-4A2D-9392-BA7121036027}" destId="{DB18106C-8E76-4A43-BC7B-9A71AE05385B}" srcOrd="0" destOrd="0" presId="urn:microsoft.com/office/officeart/2005/8/layout/hierarchy1"/>
    <dgm:cxn modelId="{914C9C32-2965-40DF-8A32-5705A239C447}" type="presOf" srcId="{68AE572E-8CED-4884-8BC7-82164AFCCBF2}" destId="{79E4F946-2735-474C-A052-C6A00740286D}" srcOrd="0" destOrd="0" presId="urn:microsoft.com/office/officeart/2005/8/layout/hierarchy1"/>
    <dgm:cxn modelId="{F4DBED3E-537B-43B1-B9A9-5F927731535F}" srcId="{8742441B-73FD-40CD-88CB-FF5571BA9B2F}" destId="{F3493AC8-A672-4EC6-A773-7B1BC774C1FF}" srcOrd="0" destOrd="0" parTransId="{902E30A0-F542-4FDE-B861-E22EDA8434D8}" sibTransId="{2FBA9ACE-0D85-4AE2-8160-E8B72BA375EA}"/>
    <dgm:cxn modelId="{9D56FA67-C22C-46B7-B6B5-BF67D71E7EC5}" type="presOf" srcId="{A570EA5C-9A3D-44BA-8A60-99370A3477A2}" destId="{67CCEB32-E1A3-4E7B-9B5B-B3AC077BCF93}" srcOrd="0" destOrd="0" presId="urn:microsoft.com/office/officeart/2005/8/layout/hierarchy1"/>
    <dgm:cxn modelId="{AD73EE4A-EA56-4BAB-BAC5-0D50081DAB88}" type="presOf" srcId="{CDAF4110-8627-498B-BB72-D39B8658659F}" destId="{F270A268-2944-478B-B26D-FA08A89818C6}" srcOrd="0" destOrd="0" presId="urn:microsoft.com/office/officeart/2005/8/layout/hierarchy1"/>
    <dgm:cxn modelId="{7DB6FB6E-7729-46A4-A1C4-AF84D56EE93F}" type="presOf" srcId="{54D45E56-A7FF-417F-AEC9-50D2849AEB51}" destId="{D441E6DF-0D96-4AF1-B91E-0931E4897ADF}" srcOrd="0" destOrd="0" presId="urn:microsoft.com/office/officeart/2005/8/layout/hierarchy1"/>
    <dgm:cxn modelId="{8A807856-7B41-4E1C-9E33-ED7CEA7DF95B}" srcId="{E4EA337E-4C71-4884-8224-665EC47CB92E}" destId="{8742441B-73FD-40CD-88CB-FF5571BA9B2F}" srcOrd="0" destOrd="0" parTransId="{086D9B0D-0BC8-4A2D-9392-BA7121036027}" sibTransId="{61A819A5-44BA-49B8-8D6B-A6E1A679DBCD}"/>
    <dgm:cxn modelId="{71A6F67D-E83B-4E6F-89CC-18085C8BE07D}" type="presOf" srcId="{E4EA337E-4C71-4884-8224-665EC47CB92E}" destId="{0E8D2850-A0F4-467B-A5A8-71663016A79D}" srcOrd="0" destOrd="0" presId="urn:microsoft.com/office/officeart/2005/8/layout/hierarchy1"/>
    <dgm:cxn modelId="{A7BED57E-E9B9-429F-86F6-7FE33EADB7BB}" type="presOf" srcId="{B2FAED1C-F1E1-4C4D-90B7-E3E4C99366B4}" destId="{1D7D5D89-97EC-46C4-BA0E-98CDB3932386}" srcOrd="0" destOrd="0" presId="urn:microsoft.com/office/officeart/2005/8/layout/hierarchy1"/>
    <dgm:cxn modelId="{48386482-11A5-42B9-84A8-62EAA935C0D7}" srcId="{E4EA337E-4C71-4884-8224-665EC47CB92E}" destId="{54D45E56-A7FF-417F-AEC9-50D2849AEB51}" srcOrd="1" destOrd="0" parTransId="{A570EA5C-9A3D-44BA-8A60-99370A3477A2}" sibTransId="{D7C48C06-EFC7-4B82-9B94-243D8F799DA5}"/>
    <dgm:cxn modelId="{91C049A8-6A50-46BC-8E9B-C3FD59866B2C}" type="presOf" srcId="{F3493AC8-A672-4EC6-A773-7B1BC774C1FF}" destId="{47D57730-0D6D-445D-AC8B-5E8210DB2A99}" srcOrd="0" destOrd="0" presId="urn:microsoft.com/office/officeart/2005/8/layout/hierarchy1"/>
    <dgm:cxn modelId="{9A7E5EB5-C279-4517-948F-528878D93F96}" type="presOf" srcId="{135465DB-0830-4389-AF61-8767D5F3A428}" destId="{4EC6C88D-FD71-4DD3-8B77-8B76A9D283DA}" srcOrd="0" destOrd="0" presId="urn:microsoft.com/office/officeart/2005/8/layout/hierarchy1"/>
    <dgm:cxn modelId="{F77639D9-557E-4265-AD68-970D138EBF34}" srcId="{54D45E56-A7FF-417F-AEC9-50D2849AEB51}" destId="{135465DB-0830-4389-AF61-8767D5F3A428}" srcOrd="1" destOrd="0" parTransId="{CDAF4110-8627-498B-BB72-D39B8658659F}" sibTransId="{0C1C5B4E-6A22-47CF-A562-B24C3E1BEF9F}"/>
    <dgm:cxn modelId="{24E65EDE-FBC5-4DBF-B926-D70A541A05B3}" srcId="{B2FAED1C-F1E1-4C4D-90B7-E3E4C99366B4}" destId="{E4EA337E-4C71-4884-8224-665EC47CB92E}" srcOrd="0" destOrd="0" parTransId="{6CFF9DA6-94B3-47CC-AD3F-D2FB71894E40}" sibTransId="{21DB2114-0175-4B6C-874D-362D9DFC520A}"/>
    <dgm:cxn modelId="{5F1E79E1-867C-49CB-9D5F-7480E34C67FC}" type="presOf" srcId="{902E30A0-F542-4FDE-B861-E22EDA8434D8}" destId="{E18ACBA1-49FF-41A6-AB5B-6F10AFF62E59}" srcOrd="0" destOrd="0" presId="urn:microsoft.com/office/officeart/2005/8/layout/hierarchy1"/>
    <dgm:cxn modelId="{035F2DEA-3B1D-4F8B-8AB8-0F06112D76A0}" srcId="{54D45E56-A7FF-417F-AEC9-50D2849AEB51}" destId="{BB7A4A87-8F8B-483B-B482-A6D039191DC3}" srcOrd="0" destOrd="0" parTransId="{68AE572E-8CED-4884-8BC7-82164AFCCBF2}" sibTransId="{1A6B2F3B-5D47-47CF-9452-C32580CAE906}"/>
    <dgm:cxn modelId="{304708F7-B12A-429E-B43D-EEA119399786}" type="presOf" srcId="{8742441B-73FD-40CD-88CB-FF5571BA9B2F}" destId="{F1236EA9-DAB4-455A-91B2-4ADD4487DE08}" srcOrd="0" destOrd="0" presId="urn:microsoft.com/office/officeart/2005/8/layout/hierarchy1"/>
    <dgm:cxn modelId="{565F9CFA-4800-44BC-BFDC-77CECA1BE8AD}" srcId="{8742441B-73FD-40CD-88CB-FF5571BA9B2F}" destId="{7B05D45F-B477-4491-8888-8E632F7FDE21}" srcOrd="1" destOrd="0" parTransId="{2A08BFF9-53E8-4BB8-9D26-1616BEDF2875}" sibTransId="{D0C99522-09AE-4A19-B498-69F4F352D31E}"/>
    <dgm:cxn modelId="{DFC5C9FA-4031-4EE5-9BEB-4445F60AF55D}" type="presOf" srcId="{7B05D45F-B477-4491-8888-8E632F7FDE21}" destId="{81E52718-A782-47BD-B1CF-BF30F5F44939}" srcOrd="0" destOrd="0" presId="urn:microsoft.com/office/officeart/2005/8/layout/hierarchy1"/>
    <dgm:cxn modelId="{8D2A5B4F-5D10-4186-BD8A-5F975E75C1E9}" type="presParOf" srcId="{1D7D5D89-97EC-46C4-BA0E-98CDB3932386}" destId="{035DCCF6-8BB5-4688-8A0B-5F3AC3EEFAB2}" srcOrd="0" destOrd="0" presId="urn:microsoft.com/office/officeart/2005/8/layout/hierarchy1"/>
    <dgm:cxn modelId="{170F4001-FBD4-4395-A0CA-C7EEDFA11942}" type="presParOf" srcId="{035DCCF6-8BB5-4688-8A0B-5F3AC3EEFAB2}" destId="{FDE2FB3F-60D4-4C72-B1E3-4B87F42DC045}" srcOrd="0" destOrd="0" presId="urn:microsoft.com/office/officeart/2005/8/layout/hierarchy1"/>
    <dgm:cxn modelId="{450C90F0-81A7-4E03-BE7B-1D490BAF7405}" type="presParOf" srcId="{FDE2FB3F-60D4-4C72-B1E3-4B87F42DC045}" destId="{003D2CE9-617C-4761-A70B-9E1DD4F5EE72}" srcOrd="0" destOrd="0" presId="urn:microsoft.com/office/officeart/2005/8/layout/hierarchy1"/>
    <dgm:cxn modelId="{09167E2D-5CF8-45CF-8692-CF0E3839A17C}" type="presParOf" srcId="{FDE2FB3F-60D4-4C72-B1E3-4B87F42DC045}" destId="{0E8D2850-A0F4-467B-A5A8-71663016A79D}" srcOrd="1" destOrd="0" presId="urn:microsoft.com/office/officeart/2005/8/layout/hierarchy1"/>
    <dgm:cxn modelId="{1BB593AD-76DC-4016-B3BC-F20121258638}" type="presParOf" srcId="{035DCCF6-8BB5-4688-8A0B-5F3AC3EEFAB2}" destId="{C191DF54-394F-491D-87D7-E9F373153FC6}" srcOrd="1" destOrd="0" presId="urn:microsoft.com/office/officeart/2005/8/layout/hierarchy1"/>
    <dgm:cxn modelId="{E9E4AF5D-A226-4E11-AFBD-BCCD2A531627}" type="presParOf" srcId="{C191DF54-394F-491D-87D7-E9F373153FC6}" destId="{DB18106C-8E76-4A43-BC7B-9A71AE05385B}" srcOrd="0" destOrd="0" presId="urn:microsoft.com/office/officeart/2005/8/layout/hierarchy1"/>
    <dgm:cxn modelId="{A0D65F26-EEF3-4DDB-B94D-4346EB331736}" type="presParOf" srcId="{C191DF54-394F-491D-87D7-E9F373153FC6}" destId="{97DBFC4B-CD70-4B38-A240-687A5B094701}" srcOrd="1" destOrd="0" presId="urn:microsoft.com/office/officeart/2005/8/layout/hierarchy1"/>
    <dgm:cxn modelId="{DD529E65-C768-49CF-AE8E-24FA72AFAC64}" type="presParOf" srcId="{97DBFC4B-CD70-4B38-A240-687A5B094701}" destId="{8A9BAE9E-FAF8-4677-B3B9-66F7DAB39219}" srcOrd="0" destOrd="0" presId="urn:microsoft.com/office/officeart/2005/8/layout/hierarchy1"/>
    <dgm:cxn modelId="{87AB8D62-1A58-41B2-9698-097CAE04DA7A}" type="presParOf" srcId="{8A9BAE9E-FAF8-4677-B3B9-66F7DAB39219}" destId="{FE5CFB02-D87B-4136-A2CF-CDD74EDB8792}" srcOrd="0" destOrd="0" presId="urn:microsoft.com/office/officeart/2005/8/layout/hierarchy1"/>
    <dgm:cxn modelId="{1C9A771F-8CDC-41E2-9589-A981910E95A3}" type="presParOf" srcId="{8A9BAE9E-FAF8-4677-B3B9-66F7DAB39219}" destId="{F1236EA9-DAB4-455A-91B2-4ADD4487DE08}" srcOrd="1" destOrd="0" presId="urn:microsoft.com/office/officeart/2005/8/layout/hierarchy1"/>
    <dgm:cxn modelId="{F2B346AD-AAFB-47BC-A0CA-A0C65629C010}" type="presParOf" srcId="{97DBFC4B-CD70-4B38-A240-687A5B094701}" destId="{66D0DCBD-A53A-4839-9CE6-30017DC76334}" srcOrd="1" destOrd="0" presId="urn:microsoft.com/office/officeart/2005/8/layout/hierarchy1"/>
    <dgm:cxn modelId="{9908D063-1415-4ED9-A3C3-F95A1AD81C3B}" type="presParOf" srcId="{66D0DCBD-A53A-4839-9CE6-30017DC76334}" destId="{E18ACBA1-49FF-41A6-AB5B-6F10AFF62E59}" srcOrd="0" destOrd="0" presId="urn:microsoft.com/office/officeart/2005/8/layout/hierarchy1"/>
    <dgm:cxn modelId="{A2169D5A-4F70-41E7-BAD9-C28438C984E0}" type="presParOf" srcId="{66D0DCBD-A53A-4839-9CE6-30017DC76334}" destId="{9781716B-31BB-4A77-9D94-2F23594EC112}" srcOrd="1" destOrd="0" presId="urn:microsoft.com/office/officeart/2005/8/layout/hierarchy1"/>
    <dgm:cxn modelId="{B793BD6A-9292-42DD-8D94-2D05DBC39350}" type="presParOf" srcId="{9781716B-31BB-4A77-9D94-2F23594EC112}" destId="{FD2B6680-3A99-4335-8371-BE3786258461}" srcOrd="0" destOrd="0" presId="urn:microsoft.com/office/officeart/2005/8/layout/hierarchy1"/>
    <dgm:cxn modelId="{4C0651C9-DB32-4776-BFDC-E547880E5202}" type="presParOf" srcId="{FD2B6680-3A99-4335-8371-BE3786258461}" destId="{F19F890E-E623-4015-9A98-5A7D14B6F6F9}" srcOrd="0" destOrd="0" presId="urn:microsoft.com/office/officeart/2005/8/layout/hierarchy1"/>
    <dgm:cxn modelId="{29FF45B6-E396-4FB6-8DA4-0BD9CD52E53E}" type="presParOf" srcId="{FD2B6680-3A99-4335-8371-BE3786258461}" destId="{47D57730-0D6D-445D-AC8B-5E8210DB2A99}" srcOrd="1" destOrd="0" presId="urn:microsoft.com/office/officeart/2005/8/layout/hierarchy1"/>
    <dgm:cxn modelId="{B1C5A4AA-BE9E-4095-9028-2E75E7FE9692}" type="presParOf" srcId="{9781716B-31BB-4A77-9D94-2F23594EC112}" destId="{B2DD3E42-A89B-4691-88F5-F3A8015D3F6F}" srcOrd="1" destOrd="0" presId="urn:microsoft.com/office/officeart/2005/8/layout/hierarchy1"/>
    <dgm:cxn modelId="{6F8EDC13-3C1C-4EC7-A73B-936FA61065A4}" type="presParOf" srcId="{66D0DCBD-A53A-4839-9CE6-30017DC76334}" destId="{F994CB53-B01D-4BDC-93BD-AA17143FE208}" srcOrd="2" destOrd="0" presId="urn:microsoft.com/office/officeart/2005/8/layout/hierarchy1"/>
    <dgm:cxn modelId="{D69997F5-19C8-4408-8F80-FF4022300261}" type="presParOf" srcId="{66D0DCBD-A53A-4839-9CE6-30017DC76334}" destId="{217D0BFD-ED25-4807-93A5-C82CED61CFFA}" srcOrd="3" destOrd="0" presId="urn:microsoft.com/office/officeart/2005/8/layout/hierarchy1"/>
    <dgm:cxn modelId="{AC81F4AA-A1B5-4302-91AC-A672885F0DDE}" type="presParOf" srcId="{217D0BFD-ED25-4807-93A5-C82CED61CFFA}" destId="{2E2B3511-70F6-49E9-B08E-007BBCCBC63F}" srcOrd="0" destOrd="0" presId="urn:microsoft.com/office/officeart/2005/8/layout/hierarchy1"/>
    <dgm:cxn modelId="{EA804ED3-9A6E-4606-AA64-3D267FAECB20}" type="presParOf" srcId="{2E2B3511-70F6-49E9-B08E-007BBCCBC63F}" destId="{55E43C16-E9F7-4A90-8D57-EECC3321BE96}" srcOrd="0" destOrd="0" presId="urn:microsoft.com/office/officeart/2005/8/layout/hierarchy1"/>
    <dgm:cxn modelId="{8F7CEDB2-202E-45D6-AEDE-33988248D3E0}" type="presParOf" srcId="{2E2B3511-70F6-49E9-B08E-007BBCCBC63F}" destId="{81E52718-A782-47BD-B1CF-BF30F5F44939}" srcOrd="1" destOrd="0" presId="urn:microsoft.com/office/officeart/2005/8/layout/hierarchy1"/>
    <dgm:cxn modelId="{11977296-25C1-40B6-A791-373BB5054F9D}" type="presParOf" srcId="{217D0BFD-ED25-4807-93A5-C82CED61CFFA}" destId="{DF6F59B5-A73A-4B6B-849A-981BB1942A00}" srcOrd="1" destOrd="0" presId="urn:microsoft.com/office/officeart/2005/8/layout/hierarchy1"/>
    <dgm:cxn modelId="{C14A0793-A88A-4D17-8AF5-797B15EE3BFA}" type="presParOf" srcId="{C191DF54-394F-491D-87D7-E9F373153FC6}" destId="{67CCEB32-E1A3-4E7B-9B5B-B3AC077BCF93}" srcOrd="2" destOrd="0" presId="urn:microsoft.com/office/officeart/2005/8/layout/hierarchy1"/>
    <dgm:cxn modelId="{6B223D1D-8359-4DAE-B69B-5A4F5CC95E32}" type="presParOf" srcId="{C191DF54-394F-491D-87D7-E9F373153FC6}" destId="{326AC21E-B91F-4620-BF2B-EFA0455654E2}" srcOrd="3" destOrd="0" presId="urn:microsoft.com/office/officeart/2005/8/layout/hierarchy1"/>
    <dgm:cxn modelId="{A1720E52-5A1E-4DCB-9689-2D25ABCF9716}" type="presParOf" srcId="{326AC21E-B91F-4620-BF2B-EFA0455654E2}" destId="{30A4C7DA-28CC-4835-9887-09083BDBE0A8}" srcOrd="0" destOrd="0" presId="urn:microsoft.com/office/officeart/2005/8/layout/hierarchy1"/>
    <dgm:cxn modelId="{B8559EF2-C04C-48D0-B250-9FD2264F772D}" type="presParOf" srcId="{30A4C7DA-28CC-4835-9887-09083BDBE0A8}" destId="{55F42B6E-F1AC-4195-B4A7-5774E8749920}" srcOrd="0" destOrd="0" presId="urn:microsoft.com/office/officeart/2005/8/layout/hierarchy1"/>
    <dgm:cxn modelId="{153923E1-BD66-42C4-ACA5-94AA75081D7D}" type="presParOf" srcId="{30A4C7DA-28CC-4835-9887-09083BDBE0A8}" destId="{D441E6DF-0D96-4AF1-B91E-0931E4897ADF}" srcOrd="1" destOrd="0" presId="urn:microsoft.com/office/officeart/2005/8/layout/hierarchy1"/>
    <dgm:cxn modelId="{27751385-CEF8-4581-B840-E39F098D300C}" type="presParOf" srcId="{326AC21E-B91F-4620-BF2B-EFA0455654E2}" destId="{B7BAD99A-4143-442B-AD01-6E74599A1B74}" srcOrd="1" destOrd="0" presId="urn:microsoft.com/office/officeart/2005/8/layout/hierarchy1"/>
    <dgm:cxn modelId="{58ADDD14-565B-4357-9E30-6784F0635457}" type="presParOf" srcId="{B7BAD99A-4143-442B-AD01-6E74599A1B74}" destId="{79E4F946-2735-474C-A052-C6A00740286D}" srcOrd="0" destOrd="0" presId="urn:microsoft.com/office/officeart/2005/8/layout/hierarchy1"/>
    <dgm:cxn modelId="{CB334753-042A-4E26-8E67-B062DAA5942C}" type="presParOf" srcId="{B7BAD99A-4143-442B-AD01-6E74599A1B74}" destId="{DE695516-D28D-49CA-9922-3DE4AF266812}" srcOrd="1" destOrd="0" presId="urn:microsoft.com/office/officeart/2005/8/layout/hierarchy1"/>
    <dgm:cxn modelId="{606D6B87-A78E-4FE8-9628-9177EB32F0BA}" type="presParOf" srcId="{DE695516-D28D-49CA-9922-3DE4AF266812}" destId="{3A26FD0C-7E47-4B1F-A402-472B0F959B58}" srcOrd="0" destOrd="0" presId="urn:microsoft.com/office/officeart/2005/8/layout/hierarchy1"/>
    <dgm:cxn modelId="{F3610006-B744-4925-AD5B-2DBC06C886D4}" type="presParOf" srcId="{3A26FD0C-7E47-4B1F-A402-472B0F959B58}" destId="{B68F4AB9-136D-4B16-858B-A696616201EA}" srcOrd="0" destOrd="0" presId="urn:microsoft.com/office/officeart/2005/8/layout/hierarchy1"/>
    <dgm:cxn modelId="{2DCFFB85-35A3-478D-A8B2-02F015DD4484}" type="presParOf" srcId="{3A26FD0C-7E47-4B1F-A402-472B0F959B58}" destId="{B19C80A4-8595-4E76-9CF5-8F0CE0392817}" srcOrd="1" destOrd="0" presId="urn:microsoft.com/office/officeart/2005/8/layout/hierarchy1"/>
    <dgm:cxn modelId="{B4464909-CC1A-4400-BCED-24774CE082CC}" type="presParOf" srcId="{DE695516-D28D-49CA-9922-3DE4AF266812}" destId="{9D855DE8-1EEB-4864-8A7D-62A9F679ADD6}" srcOrd="1" destOrd="0" presId="urn:microsoft.com/office/officeart/2005/8/layout/hierarchy1"/>
    <dgm:cxn modelId="{A1498689-2373-4848-A4A3-70A3DB5A0D9D}" type="presParOf" srcId="{B7BAD99A-4143-442B-AD01-6E74599A1B74}" destId="{F270A268-2944-478B-B26D-FA08A89818C6}" srcOrd="2" destOrd="0" presId="urn:microsoft.com/office/officeart/2005/8/layout/hierarchy1"/>
    <dgm:cxn modelId="{24499F5B-1E21-4B59-A215-27441C07FA3F}" type="presParOf" srcId="{B7BAD99A-4143-442B-AD01-6E74599A1B74}" destId="{8B7D555E-1C54-498F-90D2-7F74175C624F}" srcOrd="3" destOrd="0" presId="urn:microsoft.com/office/officeart/2005/8/layout/hierarchy1"/>
    <dgm:cxn modelId="{3803A2F7-CCC5-441D-9CBE-8F94EFCEAC11}" type="presParOf" srcId="{8B7D555E-1C54-498F-90D2-7F74175C624F}" destId="{45D01BF5-4E0B-4420-B31D-8FC9CF3D12A3}" srcOrd="0" destOrd="0" presId="urn:microsoft.com/office/officeart/2005/8/layout/hierarchy1"/>
    <dgm:cxn modelId="{D68D3553-9599-4481-9B01-2F9AB2E252AE}" type="presParOf" srcId="{45D01BF5-4E0B-4420-B31D-8FC9CF3D12A3}" destId="{F55637BC-780C-42A3-9820-BC2676105793}" srcOrd="0" destOrd="0" presId="urn:microsoft.com/office/officeart/2005/8/layout/hierarchy1"/>
    <dgm:cxn modelId="{9E9342C5-F181-4189-8718-E8CC425B6387}" type="presParOf" srcId="{45D01BF5-4E0B-4420-B31D-8FC9CF3D12A3}" destId="{4EC6C88D-FD71-4DD3-8B77-8B76A9D283DA}" srcOrd="1" destOrd="0" presId="urn:microsoft.com/office/officeart/2005/8/layout/hierarchy1"/>
    <dgm:cxn modelId="{5CA72C99-E2A4-4323-ABEF-6D39EF2F6BC2}" type="presParOf" srcId="{8B7D555E-1C54-498F-90D2-7F74175C624F}" destId="{9F4143AB-1324-4338-A9EE-D0D4E29881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0A268-2944-478B-B26D-FA08A89818C6}">
      <dsp:nvSpPr>
        <dsp:cNvPr id="0" name=""/>
        <dsp:cNvSpPr/>
      </dsp:nvSpPr>
      <dsp:spPr>
        <a:xfrm>
          <a:off x="6000816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98"/>
              </a:lnTo>
              <a:lnTo>
                <a:pt x="987913" y="320398"/>
              </a:lnTo>
              <a:lnTo>
                <a:pt x="987913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4F946-2735-474C-A052-C6A00740286D}">
      <dsp:nvSpPr>
        <dsp:cNvPr id="0" name=""/>
        <dsp:cNvSpPr/>
      </dsp:nvSpPr>
      <dsp:spPr>
        <a:xfrm>
          <a:off x="5012903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987913" y="0"/>
              </a:moveTo>
              <a:lnTo>
                <a:pt x="987913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88634-7C71-488D-AA58-C107DA95DF2F}">
      <dsp:nvSpPr>
        <dsp:cNvPr id="0" name=""/>
        <dsp:cNvSpPr/>
      </dsp:nvSpPr>
      <dsp:spPr>
        <a:xfrm>
          <a:off x="4024989" y="1027551"/>
          <a:ext cx="1975827" cy="4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98"/>
              </a:lnTo>
              <a:lnTo>
                <a:pt x="1975827" y="320398"/>
              </a:lnTo>
              <a:lnTo>
                <a:pt x="1975827" y="470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E43C0-8C82-4711-AD4A-11AEEC9220C0}">
      <dsp:nvSpPr>
        <dsp:cNvPr id="0" name=""/>
        <dsp:cNvSpPr/>
      </dsp:nvSpPr>
      <dsp:spPr>
        <a:xfrm>
          <a:off x="2049162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98"/>
              </a:lnTo>
              <a:lnTo>
                <a:pt x="987913" y="320398"/>
              </a:lnTo>
              <a:lnTo>
                <a:pt x="987913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62F1B-94E4-483F-B6A8-C16759CC10E2}">
      <dsp:nvSpPr>
        <dsp:cNvPr id="0" name=""/>
        <dsp:cNvSpPr/>
      </dsp:nvSpPr>
      <dsp:spPr>
        <a:xfrm>
          <a:off x="1061248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987913" y="0"/>
              </a:moveTo>
              <a:lnTo>
                <a:pt x="987913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8106C-8E76-4A43-BC7B-9A71AE05385B}">
      <dsp:nvSpPr>
        <dsp:cNvPr id="0" name=""/>
        <dsp:cNvSpPr/>
      </dsp:nvSpPr>
      <dsp:spPr>
        <a:xfrm>
          <a:off x="2049162" y="1027551"/>
          <a:ext cx="1975827" cy="470157"/>
        </a:xfrm>
        <a:custGeom>
          <a:avLst/>
          <a:gdLst/>
          <a:ahLst/>
          <a:cxnLst/>
          <a:rect l="0" t="0" r="0" b="0"/>
          <a:pathLst>
            <a:path>
              <a:moveTo>
                <a:pt x="1975827" y="0"/>
              </a:moveTo>
              <a:lnTo>
                <a:pt x="1975827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D2CE9-617C-4761-A70B-9E1DD4F5EE72}">
      <dsp:nvSpPr>
        <dsp:cNvPr id="0" name=""/>
        <dsp:cNvSpPr/>
      </dsp:nvSpPr>
      <dsp:spPr>
        <a:xfrm>
          <a:off x="3216696" y="101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D2850-A0F4-467B-A5A8-71663016A79D}">
      <dsp:nvSpPr>
        <dsp:cNvPr id="0" name=""/>
        <dsp:cNvSpPr/>
      </dsp:nvSpPr>
      <dsp:spPr>
        <a:xfrm>
          <a:off x="3396317" y="171658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Player 1 Choice</a:t>
          </a:r>
        </a:p>
      </dsp:txBody>
      <dsp:txXfrm>
        <a:off x="3426383" y="201724"/>
        <a:ext cx="1556453" cy="966400"/>
      </dsp:txXfrm>
    </dsp:sp>
    <dsp:sp modelId="{FE5CFB02-D87B-4136-A2CF-CDD74EDB8792}">
      <dsp:nvSpPr>
        <dsp:cNvPr id="0" name=""/>
        <dsp:cNvSpPr/>
      </dsp:nvSpPr>
      <dsp:spPr>
        <a:xfrm>
          <a:off x="1240869" y="149770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36EA9-DAB4-455A-91B2-4ADD4487DE08}">
      <dsp:nvSpPr>
        <dsp:cNvPr id="0" name=""/>
        <dsp:cNvSpPr/>
      </dsp:nvSpPr>
      <dsp:spPr>
        <a:xfrm>
          <a:off x="1420490" y="1668347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Player 2 Choice</a:t>
          </a:r>
        </a:p>
      </dsp:txBody>
      <dsp:txXfrm>
        <a:off x="1450556" y="1698413"/>
        <a:ext cx="1556453" cy="966400"/>
      </dsp:txXfrm>
    </dsp:sp>
    <dsp:sp modelId="{1BA5A603-FF64-4EE5-B0E6-FC22F5B33F10}">
      <dsp:nvSpPr>
        <dsp:cNvPr id="0" name=""/>
        <dsp:cNvSpPr/>
      </dsp:nvSpPr>
      <dsp:spPr>
        <a:xfrm>
          <a:off x="252955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52CCD-134B-4D70-89A6-DE6539E54F25}">
      <dsp:nvSpPr>
        <dsp:cNvPr id="0" name=""/>
        <dsp:cNvSpPr/>
      </dsp:nvSpPr>
      <dsp:spPr>
        <a:xfrm>
          <a:off x="432576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Payoff</a:t>
          </a:r>
        </a:p>
      </dsp:txBody>
      <dsp:txXfrm>
        <a:off x="462642" y="3195102"/>
        <a:ext cx="1556453" cy="966400"/>
      </dsp:txXfrm>
    </dsp:sp>
    <dsp:sp modelId="{49D29F5A-5411-4490-8993-B0D588208790}">
      <dsp:nvSpPr>
        <dsp:cNvPr id="0" name=""/>
        <dsp:cNvSpPr/>
      </dsp:nvSpPr>
      <dsp:spPr>
        <a:xfrm>
          <a:off x="2228783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13D76-3B60-4148-958A-CE9FCEE24752}">
      <dsp:nvSpPr>
        <dsp:cNvPr id="0" name=""/>
        <dsp:cNvSpPr/>
      </dsp:nvSpPr>
      <dsp:spPr>
        <a:xfrm>
          <a:off x="2408403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Payoff</a:t>
          </a:r>
        </a:p>
      </dsp:txBody>
      <dsp:txXfrm>
        <a:off x="2438469" y="3195102"/>
        <a:ext cx="1556453" cy="966400"/>
      </dsp:txXfrm>
    </dsp:sp>
    <dsp:sp modelId="{EA2E44D7-C8EA-4C89-B7D3-D6750BCD23BE}">
      <dsp:nvSpPr>
        <dsp:cNvPr id="0" name=""/>
        <dsp:cNvSpPr/>
      </dsp:nvSpPr>
      <dsp:spPr>
        <a:xfrm>
          <a:off x="5192523" y="149770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D392A-E307-4B71-9AF9-4F25EDAA3341}">
      <dsp:nvSpPr>
        <dsp:cNvPr id="0" name=""/>
        <dsp:cNvSpPr/>
      </dsp:nvSpPr>
      <dsp:spPr>
        <a:xfrm>
          <a:off x="5372144" y="1668347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Player 2 Choice</a:t>
          </a:r>
        </a:p>
      </dsp:txBody>
      <dsp:txXfrm>
        <a:off x="5402210" y="1698413"/>
        <a:ext cx="1556453" cy="966400"/>
      </dsp:txXfrm>
    </dsp:sp>
    <dsp:sp modelId="{B68F4AB9-136D-4B16-858B-A696616201EA}">
      <dsp:nvSpPr>
        <dsp:cNvPr id="0" name=""/>
        <dsp:cNvSpPr/>
      </dsp:nvSpPr>
      <dsp:spPr>
        <a:xfrm>
          <a:off x="4204610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C80A4-8595-4E76-9CF5-8F0CE0392817}">
      <dsp:nvSpPr>
        <dsp:cNvPr id="0" name=""/>
        <dsp:cNvSpPr/>
      </dsp:nvSpPr>
      <dsp:spPr>
        <a:xfrm>
          <a:off x="4384230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Payoff</a:t>
          </a:r>
        </a:p>
      </dsp:txBody>
      <dsp:txXfrm>
        <a:off x="4414296" y="3195102"/>
        <a:ext cx="1556453" cy="966400"/>
      </dsp:txXfrm>
    </dsp:sp>
    <dsp:sp modelId="{F55637BC-780C-42A3-9820-BC2676105793}">
      <dsp:nvSpPr>
        <dsp:cNvPr id="0" name=""/>
        <dsp:cNvSpPr/>
      </dsp:nvSpPr>
      <dsp:spPr>
        <a:xfrm>
          <a:off x="6180437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6C88D-FD71-4DD3-8B77-8B76A9D283DA}">
      <dsp:nvSpPr>
        <dsp:cNvPr id="0" name=""/>
        <dsp:cNvSpPr/>
      </dsp:nvSpPr>
      <dsp:spPr>
        <a:xfrm>
          <a:off x="6360058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Payoff</a:t>
          </a:r>
        </a:p>
      </dsp:txBody>
      <dsp:txXfrm>
        <a:off x="6390124" y="3195102"/>
        <a:ext cx="1556453" cy="96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0A268-2944-478B-B26D-FA08A89818C6}">
      <dsp:nvSpPr>
        <dsp:cNvPr id="0" name=""/>
        <dsp:cNvSpPr/>
      </dsp:nvSpPr>
      <dsp:spPr>
        <a:xfrm>
          <a:off x="4518946" y="2524240"/>
          <a:ext cx="1023187" cy="471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417"/>
              </a:lnTo>
              <a:lnTo>
                <a:pt x="1023187" y="321417"/>
              </a:lnTo>
              <a:lnTo>
                <a:pt x="1023187" y="4711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4F946-2735-474C-A052-C6A00740286D}">
      <dsp:nvSpPr>
        <dsp:cNvPr id="0" name=""/>
        <dsp:cNvSpPr/>
      </dsp:nvSpPr>
      <dsp:spPr>
        <a:xfrm>
          <a:off x="3531032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987913" y="0"/>
              </a:moveTo>
              <a:lnTo>
                <a:pt x="987913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CEB32-E1A3-4E7B-9B5B-B3AC077BCF93}">
      <dsp:nvSpPr>
        <dsp:cNvPr id="0" name=""/>
        <dsp:cNvSpPr/>
      </dsp:nvSpPr>
      <dsp:spPr>
        <a:xfrm>
          <a:off x="3531032" y="1027551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98"/>
              </a:lnTo>
              <a:lnTo>
                <a:pt x="987913" y="320398"/>
              </a:lnTo>
              <a:lnTo>
                <a:pt x="987913" y="470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8106C-8E76-4A43-BC7B-9A71AE05385B}">
      <dsp:nvSpPr>
        <dsp:cNvPr id="0" name=""/>
        <dsp:cNvSpPr/>
      </dsp:nvSpPr>
      <dsp:spPr>
        <a:xfrm>
          <a:off x="2543119" y="1027551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987913" y="0"/>
              </a:moveTo>
              <a:lnTo>
                <a:pt x="987913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D2CE9-617C-4761-A70B-9E1DD4F5EE72}">
      <dsp:nvSpPr>
        <dsp:cNvPr id="0" name=""/>
        <dsp:cNvSpPr/>
      </dsp:nvSpPr>
      <dsp:spPr>
        <a:xfrm>
          <a:off x="2722739" y="101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D2850-A0F4-467B-A5A8-71663016A79D}">
      <dsp:nvSpPr>
        <dsp:cNvPr id="0" name=""/>
        <dsp:cNvSpPr/>
      </dsp:nvSpPr>
      <dsp:spPr>
        <a:xfrm>
          <a:off x="2902360" y="171658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</a:t>
          </a:r>
        </a:p>
      </dsp:txBody>
      <dsp:txXfrm>
        <a:off x="2932426" y="201724"/>
        <a:ext cx="1556453" cy="966400"/>
      </dsp:txXfrm>
    </dsp:sp>
    <dsp:sp modelId="{FE5CFB02-D87B-4136-A2CF-CDD74EDB8792}">
      <dsp:nvSpPr>
        <dsp:cNvPr id="0" name=""/>
        <dsp:cNvSpPr/>
      </dsp:nvSpPr>
      <dsp:spPr>
        <a:xfrm>
          <a:off x="1734826" y="149770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36EA9-DAB4-455A-91B2-4ADD4487DE08}">
      <dsp:nvSpPr>
        <dsp:cNvPr id="0" name=""/>
        <dsp:cNvSpPr/>
      </dsp:nvSpPr>
      <dsp:spPr>
        <a:xfrm>
          <a:off x="1914446" y="1668347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0, 300 </a:t>
          </a:r>
        </a:p>
      </dsp:txBody>
      <dsp:txXfrm>
        <a:off x="1944512" y="1698413"/>
        <a:ext cx="1556453" cy="966400"/>
      </dsp:txXfrm>
    </dsp:sp>
    <dsp:sp modelId="{55F42B6E-F1AC-4195-B4A7-5774E8749920}">
      <dsp:nvSpPr>
        <dsp:cNvPr id="0" name=""/>
        <dsp:cNvSpPr/>
      </dsp:nvSpPr>
      <dsp:spPr>
        <a:xfrm>
          <a:off x="3710653" y="149770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1E6DF-0D96-4AF1-B91E-0931E4897ADF}">
      <dsp:nvSpPr>
        <dsp:cNvPr id="0" name=""/>
        <dsp:cNvSpPr/>
      </dsp:nvSpPr>
      <dsp:spPr>
        <a:xfrm>
          <a:off x="3890274" y="1668347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</a:t>
          </a:r>
        </a:p>
      </dsp:txBody>
      <dsp:txXfrm>
        <a:off x="3920340" y="1698413"/>
        <a:ext cx="1556453" cy="966400"/>
      </dsp:txXfrm>
    </dsp:sp>
    <dsp:sp modelId="{B68F4AB9-136D-4B16-858B-A696616201EA}">
      <dsp:nvSpPr>
        <dsp:cNvPr id="0" name=""/>
        <dsp:cNvSpPr/>
      </dsp:nvSpPr>
      <dsp:spPr>
        <a:xfrm>
          <a:off x="2722739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C80A4-8595-4E76-9CF5-8F0CE0392817}">
      <dsp:nvSpPr>
        <dsp:cNvPr id="0" name=""/>
        <dsp:cNvSpPr/>
      </dsp:nvSpPr>
      <dsp:spPr>
        <a:xfrm>
          <a:off x="2902360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100,100</a:t>
          </a:r>
        </a:p>
      </dsp:txBody>
      <dsp:txXfrm>
        <a:off x="2932426" y="3195102"/>
        <a:ext cx="1556453" cy="966400"/>
      </dsp:txXfrm>
    </dsp:sp>
    <dsp:sp modelId="{F55637BC-780C-42A3-9820-BC2676105793}">
      <dsp:nvSpPr>
        <dsp:cNvPr id="0" name=""/>
        <dsp:cNvSpPr/>
      </dsp:nvSpPr>
      <dsp:spPr>
        <a:xfrm>
          <a:off x="4733841" y="2995416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6C88D-FD71-4DD3-8B77-8B76A9D283DA}">
      <dsp:nvSpPr>
        <dsp:cNvPr id="0" name=""/>
        <dsp:cNvSpPr/>
      </dsp:nvSpPr>
      <dsp:spPr>
        <a:xfrm>
          <a:off x="4913461" y="3166055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-100,-100</a:t>
          </a:r>
        </a:p>
      </dsp:txBody>
      <dsp:txXfrm>
        <a:off x="4943527" y="3196121"/>
        <a:ext cx="1556453" cy="96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0A268-2944-478B-B26D-FA08A89818C6}">
      <dsp:nvSpPr>
        <dsp:cNvPr id="0" name=""/>
        <dsp:cNvSpPr/>
      </dsp:nvSpPr>
      <dsp:spPr>
        <a:xfrm>
          <a:off x="4518946" y="2524240"/>
          <a:ext cx="1023187" cy="471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417"/>
              </a:lnTo>
              <a:lnTo>
                <a:pt x="1023187" y="321417"/>
              </a:lnTo>
              <a:lnTo>
                <a:pt x="1023187" y="4711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4F946-2735-474C-A052-C6A00740286D}">
      <dsp:nvSpPr>
        <dsp:cNvPr id="0" name=""/>
        <dsp:cNvSpPr/>
      </dsp:nvSpPr>
      <dsp:spPr>
        <a:xfrm>
          <a:off x="3531032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987913" y="0"/>
              </a:moveTo>
              <a:lnTo>
                <a:pt x="987913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CEB32-E1A3-4E7B-9B5B-B3AC077BCF93}">
      <dsp:nvSpPr>
        <dsp:cNvPr id="0" name=""/>
        <dsp:cNvSpPr/>
      </dsp:nvSpPr>
      <dsp:spPr>
        <a:xfrm>
          <a:off x="3531032" y="1027551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98"/>
              </a:lnTo>
              <a:lnTo>
                <a:pt x="987913" y="320398"/>
              </a:lnTo>
              <a:lnTo>
                <a:pt x="987913" y="470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8106C-8E76-4A43-BC7B-9A71AE05385B}">
      <dsp:nvSpPr>
        <dsp:cNvPr id="0" name=""/>
        <dsp:cNvSpPr/>
      </dsp:nvSpPr>
      <dsp:spPr>
        <a:xfrm>
          <a:off x="2543119" y="1027551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987913" y="0"/>
              </a:moveTo>
              <a:lnTo>
                <a:pt x="987913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D2CE9-617C-4761-A70B-9E1DD4F5EE72}">
      <dsp:nvSpPr>
        <dsp:cNvPr id="0" name=""/>
        <dsp:cNvSpPr/>
      </dsp:nvSpPr>
      <dsp:spPr>
        <a:xfrm>
          <a:off x="2722739" y="101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D2850-A0F4-467B-A5A8-71663016A79D}">
      <dsp:nvSpPr>
        <dsp:cNvPr id="0" name=""/>
        <dsp:cNvSpPr/>
      </dsp:nvSpPr>
      <dsp:spPr>
        <a:xfrm>
          <a:off x="2902360" y="171658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</a:t>
          </a:r>
        </a:p>
      </dsp:txBody>
      <dsp:txXfrm>
        <a:off x="2932426" y="201724"/>
        <a:ext cx="1556453" cy="966400"/>
      </dsp:txXfrm>
    </dsp:sp>
    <dsp:sp modelId="{FE5CFB02-D87B-4136-A2CF-CDD74EDB8792}">
      <dsp:nvSpPr>
        <dsp:cNvPr id="0" name=""/>
        <dsp:cNvSpPr/>
      </dsp:nvSpPr>
      <dsp:spPr>
        <a:xfrm>
          <a:off x="1734826" y="149770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36EA9-DAB4-455A-91B2-4ADD4487DE08}">
      <dsp:nvSpPr>
        <dsp:cNvPr id="0" name=""/>
        <dsp:cNvSpPr/>
      </dsp:nvSpPr>
      <dsp:spPr>
        <a:xfrm>
          <a:off x="1914446" y="1668347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0, 300 </a:t>
          </a:r>
        </a:p>
      </dsp:txBody>
      <dsp:txXfrm>
        <a:off x="1944512" y="1698413"/>
        <a:ext cx="1556453" cy="966400"/>
      </dsp:txXfrm>
    </dsp:sp>
    <dsp:sp modelId="{55F42B6E-F1AC-4195-B4A7-5774E8749920}">
      <dsp:nvSpPr>
        <dsp:cNvPr id="0" name=""/>
        <dsp:cNvSpPr/>
      </dsp:nvSpPr>
      <dsp:spPr>
        <a:xfrm>
          <a:off x="3710653" y="149770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1E6DF-0D96-4AF1-B91E-0931E4897ADF}">
      <dsp:nvSpPr>
        <dsp:cNvPr id="0" name=""/>
        <dsp:cNvSpPr/>
      </dsp:nvSpPr>
      <dsp:spPr>
        <a:xfrm>
          <a:off x="3890274" y="1668347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</a:t>
          </a:r>
        </a:p>
      </dsp:txBody>
      <dsp:txXfrm>
        <a:off x="3920340" y="1698413"/>
        <a:ext cx="1556453" cy="966400"/>
      </dsp:txXfrm>
    </dsp:sp>
    <dsp:sp modelId="{B68F4AB9-136D-4B16-858B-A696616201EA}">
      <dsp:nvSpPr>
        <dsp:cNvPr id="0" name=""/>
        <dsp:cNvSpPr/>
      </dsp:nvSpPr>
      <dsp:spPr>
        <a:xfrm>
          <a:off x="2722739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C80A4-8595-4E76-9CF5-8F0CE0392817}">
      <dsp:nvSpPr>
        <dsp:cNvPr id="0" name=""/>
        <dsp:cNvSpPr/>
      </dsp:nvSpPr>
      <dsp:spPr>
        <a:xfrm>
          <a:off x="2902360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100,100</a:t>
          </a:r>
        </a:p>
      </dsp:txBody>
      <dsp:txXfrm>
        <a:off x="2932426" y="3195102"/>
        <a:ext cx="1556453" cy="966400"/>
      </dsp:txXfrm>
    </dsp:sp>
    <dsp:sp modelId="{F55637BC-780C-42A3-9820-BC2676105793}">
      <dsp:nvSpPr>
        <dsp:cNvPr id="0" name=""/>
        <dsp:cNvSpPr/>
      </dsp:nvSpPr>
      <dsp:spPr>
        <a:xfrm>
          <a:off x="4733841" y="2995416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6C88D-FD71-4DD3-8B77-8B76A9D283DA}">
      <dsp:nvSpPr>
        <dsp:cNvPr id="0" name=""/>
        <dsp:cNvSpPr/>
      </dsp:nvSpPr>
      <dsp:spPr>
        <a:xfrm>
          <a:off x="4913461" y="3166055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-100,-100</a:t>
          </a:r>
        </a:p>
      </dsp:txBody>
      <dsp:txXfrm>
        <a:off x="4943527" y="3196121"/>
        <a:ext cx="1556453" cy="96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0A268-2944-478B-B26D-FA08A89818C6}">
      <dsp:nvSpPr>
        <dsp:cNvPr id="0" name=""/>
        <dsp:cNvSpPr/>
      </dsp:nvSpPr>
      <dsp:spPr>
        <a:xfrm>
          <a:off x="6000816" y="2524240"/>
          <a:ext cx="1023187" cy="471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417"/>
              </a:lnTo>
              <a:lnTo>
                <a:pt x="1023187" y="321417"/>
              </a:lnTo>
              <a:lnTo>
                <a:pt x="1023187" y="4711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4F946-2735-474C-A052-C6A00740286D}">
      <dsp:nvSpPr>
        <dsp:cNvPr id="0" name=""/>
        <dsp:cNvSpPr/>
      </dsp:nvSpPr>
      <dsp:spPr>
        <a:xfrm>
          <a:off x="5012903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987913" y="0"/>
              </a:moveTo>
              <a:lnTo>
                <a:pt x="987913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CEB32-E1A3-4E7B-9B5B-B3AC077BCF93}">
      <dsp:nvSpPr>
        <dsp:cNvPr id="0" name=""/>
        <dsp:cNvSpPr/>
      </dsp:nvSpPr>
      <dsp:spPr>
        <a:xfrm>
          <a:off x="4024989" y="1027551"/>
          <a:ext cx="1975827" cy="4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98"/>
              </a:lnTo>
              <a:lnTo>
                <a:pt x="1975827" y="320398"/>
              </a:lnTo>
              <a:lnTo>
                <a:pt x="1975827" y="470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4CB53-B01D-4BDC-93BD-AA17143FE208}">
      <dsp:nvSpPr>
        <dsp:cNvPr id="0" name=""/>
        <dsp:cNvSpPr/>
      </dsp:nvSpPr>
      <dsp:spPr>
        <a:xfrm>
          <a:off x="2049162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98"/>
              </a:lnTo>
              <a:lnTo>
                <a:pt x="987913" y="320398"/>
              </a:lnTo>
              <a:lnTo>
                <a:pt x="987913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ACBA1-49FF-41A6-AB5B-6F10AFF62E59}">
      <dsp:nvSpPr>
        <dsp:cNvPr id="0" name=""/>
        <dsp:cNvSpPr/>
      </dsp:nvSpPr>
      <dsp:spPr>
        <a:xfrm>
          <a:off x="1061248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987913" y="0"/>
              </a:moveTo>
              <a:lnTo>
                <a:pt x="987913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8106C-8E76-4A43-BC7B-9A71AE05385B}">
      <dsp:nvSpPr>
        <dsp:cNvPr id="0" name=""/>
        <dsp:cNvSpPr/>
      </dsp:nvSpPr>
      <dsp:spPr>
        <a:xfrm>
          <a:off x="2049162" y="1027551"/>
          <a:ext cx="1975827" cy="470157"/>
        </a:xfrm>
        <a:custGeom>
          <a:avLst/>
          <a:gdLst/>
          <a:ahLst/>
          <a:cxnLst/>
          <a:rect l="0" t="0" r="0" b="0"/>
          <a:pathLst>
            <a:path>
              <a:moveTo>
                <a:pt x="1975827" y="0"/>
              </a:moveTo>
              <a:lnTo>
                <a:pt x="1975827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D2CE9-617C-4761-A70B-9E1DD4F5EE72}">
      <dsp:nvSpPr>
        <dsp:cNvPr id="0" name=""/>
        <dsp:cNvSpPr/>
      </dsp:nvSpPr>
      <dsp:spPr>
        <a:xfrm>
          <a:off x="3216696" y="101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D2850-A0F4-467B-A5A8-71663016A79D}">
      <dsp:nvSpPr>
        <dsp:cNvPr id="0" name=""/>
        <dsp:cNvSpPr/>
      </dsp:nvSpPr>
      <dsp:spPr>
        <a:xfrm>
          <a:off x="3396317" y="171658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/>
            <a:t>C</a:t>
          </a:r>
        </a:p>
      </dsp:txBody>
      <dsp:txXfrm>
        <a:off x="3426383" y="201724"/>
        <a:ext cx="1556453" cy="966400"/>
      </dsp:txXfrm>
    </dsp:sp>
    <dsp:sp modelId="{FE5CFB02-D87B-4136-A2CF-CDD74EDB8792}">
      <dsp:nvSpPr>
        <dsp:cNvPr id="0" name=""/>
        <dsp:cNvSpPr/>
      </dsp:nvSpPr>
      <dsp:spPr>
        <a:xfrm>
          <a:off x="1240869" y="149770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36EA9-DAB4-455A-91B2-4ADD4487DE08}">
      <dsp:nvSpPr>
        <dsp:cNvPr id="0" name=""/>
        <dsp:cNvSpPr/>
      </dsp:nvSpPr>
      <dsp:spPr>
        <a:xfrm>
          <a:off x="1420490" y="1668347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</a:t>
          </a:r>
        </a:p>
      </dsp:txBody>
      <dsp:txXfrm>
        <a:off x="1450556" y="1698413"/>
        <a:ext cx="1556453" cy="966400"/>
      </dsp:txXfrm>
    </dsp:sp>
    <dsp:sp modelId="{F19F890E-E623-4015-9A98-5A7D14B6F6F9}">
      <dsp:nvSpPr>
        <dsp:cNvPr id="0" name=""/>
        <dsp:cNvSpPr/>
      </dsp:nvSpPr>
      <dsp:spPr>
        <a:xfrm>
          <a:off x="252955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57730-0D6D-445D-AC8B-5E8210DB2A99}">
      <dsp:nvSpPr>
        <dsp:cNvPr id="0" name=""/>
        <dsp:cNvSpPr/>
      </dsp:nvSpPr>
      <dsp:spPr>
        <a:xfrm>
          <a:off x="432576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0</a:t>
          </a:r>
          <a:r>
            <a:rPr lang="en-US" sz="2400" kern="1200" dirty="0"/>
            <a:t>, 300</a:t>
          </a:r>
        </a:p>
      </dsp:txBody>
      <dsp:txXfrm>
        <a:off x="462642" y="3195102"/>
        <a:ext cx="1556453" cy="966400"/>
      </dsp:txXfrm>
    </dsp:sp>
    <dsp:sp modelId="{55E43C16-E9F7-4A90-8D57-EECC3321BE96}">
      <dsp:nvSpPr>
        <dsp:cNvPr id="0" name=""/>
        <dsp:cNvSpPr/>
      </dsp:nvSpPr>
      <dsp:spPr>
        <a:xfrm>
          <a:off x="2228783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52718-A782-47BD-B1CF-BF30F5F44939}">
      <dsp:nvSpPr>
        <dsp:cNvPr id="0" name=""/>
        <dsp:cNvSpPr/>
      </dsp:nvSpPr>
      <dsp:spPr>
        <a:xfrm>
          <a:off x="2408403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100</a:t>
          </a:r>
          <a:r>
            <a:rPr lang="en-US" sz="2400" kern="1200" dirty="0"/>
            <a:t>, 100</a:t>
          </a:r>
        </a:p>
      </dsp:txBody>
      <dsp:txXfrm>
        <a:off x="2438469" y="3195102"/>
        <a:ext cx="1556453" cy="966400"/>
      </dsp:txXfrm>
    </dsp:sp>
    <dsp:sp modelId="{55F42B6E-F1AC-4195-B4A7-5774E8749920}">
      <dsp:nvSpPr>
        <dsp:cNvPr id="0" name=""/>
        <dsp:cNvSpPr/>
      </dsp:nvSpPr>
      <dsp:spPr>
        <a:xfrm>
          <a:off x="5192523" y="149770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1E6DF-0D96-4AF1-B91E-0931E4897ADF}">
      <dsp:nvSpPr>
        <dsp:cNvPr id="0" name=""/>
        <dsp:cNvSpPr/>
      </dsp:nvSpPr>
      <dsp:spPr>
        <a:xfrm>
          <a:off x="5372144" y="1668347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</a:t>
          </a:r>
        </a:p>
      </dsp:txBody>
      <dsp:txXfrm>
        <a:off x="5402210" y="1698413"/>
        <a:ext cx="1556453" cy="966400"/>
      </dsp:txXfrm>
    </dsp:sp>
    <dsp:sp modelId="{B68F4AB9-136D-4B16-858B-A696616201EA}">
      <dsp:nvSpPr>
        <dsp:cNvPr id="0" name=""/>
        <dsp:cNvSpPr/>
      </dsp:nvSpPr>
      <dsp:spPr>
        <a:xfrm>
          <a:off x="4204610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C80A4-8595-4E76-9CF5-8F0CE0392817}">
      <dsp:nvSpPr>
        <dsp:cNvPr id="0" name=""/>
        <dsp:cNvSpPr/>
      </dsp:nvSpPr>
      <dsp:spPr>
        <a:xfrm>
          <a:off x="4384230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0, 300</a:t>
          </a:r>
        </a:p>
      </dsp:txBody>
      <dsp:txXfrm>
        <a:off x="4414296" y="3195102"/>
        <a:ext cx="1556453" cy="966400"/>
      </dsp:txXfrm>
    </dsp:sp>
    <dsp:sp modelId="{F55637BC-780C-42A3-9820-BC2676105793}">
      <dsp:nvSpPr>
        <dsp:cNvPr id="0" name=""/>
        <dsp:cNvSpPr/>
      </dsp:nvSpPr>
      <dsp:spPr>
        <a:xfrm>
          <a:off x="6215711" y="2995416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6C88D-FD71-4DD3-8B77-8B76A9D283DA}">
      <dsp:nvSpPr>
        <dsp:cNvPr id="0" name=""/>
        <dsp:cNvSpPr/>
      </dsp:nvSpPr>
      <dsp:spPr>
        <a:xfrm>
          <a:off x="6395332" y="3166055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-100,-100</a:t>
          </a:r>
        </a:p>
      </dsp:txBody>
      <dsp:txXfrm>
        <a:off x="6425398" y="3196121"/>
        <a:ext cx="1556453" cy="96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200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8543" y="4415790"/>
            <a:ext cx="5139898" cy="4183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194" tIns="45287" rIns="92194" bIns="45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537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3321"/>
            <a:ext cx="8229600" cy="1112520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6015"/>
            <a:ext cx="6400800" cy="1180465"/>
          </a:xfrm>
        </p:spPr>
        <p:txBody>
          <a:bodyPr lIns="0" tIns="0" rIns="0" bIns="0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C:\Users\Whitney\Documents\CHICAGO GSB\PPT-Large-Logo-with-Tag-Po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32275"/>
            <a:ext cx="8229600" cy="22733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2652"/>
            <a:ext cx="8229600" cy="2717799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PPT-Large-Logo-with-Tag-P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69908"/>
            <a:ext cx="2395728" cy="6617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1288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4872"/>
            <a:ext cx="6400800" cy="1179576"/>
          </a:xfrm>
        </p:spPr>
        <p:txBody>
          <a:bodyPr lIns="0" tIns="0" rIns="0" bIns="0"/>
          <a:lstStyle>
            <a:lvl1pPr marL="0" indent="0" algn="l">
              <a:lnSpc>
                <a:spcPct val="113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C:\Users\Whitney\Documents\CHICAGO GSB\PPT-Large-Logo-with-Tag-Ne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32980"/>
            <a:ext cx="8229600" cy="22733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5840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PPT-Large-Logo-with-Tag-Ne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71616"/>
            <a:ext cx="2395728" cy="6617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1288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rgbClr val="6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4872"/>
            <a:ext cx="6400800" cy="1179576"/>
          </a:xfrm>
        </p:spPr>
        <p:txBody>
          <a:bodyPr lIns="0" tIns="0" rIns="0" bIns="0"/>
          <a:lstStyle>
            <a:lvl1pPr marL="0" indent="0" algn="l">
              <a:lnSpc>
                <a:spcPct val="113000"/>
              </a:lnSpc>
              <a:spcBef>
                <a:spcPts val="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Logo-for-gray-bg-ppt-whitemaro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4233672"/>
            <a:ext cx="8229600" cy="22755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5840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rgbClr val="6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Logo-for-gray-bg-ppt-whitemaro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71616"/>
            <a:ext cx="2395728" cy="6624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77"/>
            <a:ext cx="8229600" cy="547056"/>
          </a:xfrm>
        </p:spPr>
        <p:txBody>
          <a:bodyPr lIns="0" tIns="0" rIns="0" bIns="0" anchor="b"/>
          <a:lstStyle>
            <a:lvl1pPr>
              <a:lnSpc>
                <a:spcPct val="90000"/>
              </a:lnSpc>
              <a:defRPr sz="3200" b="1" kern="1200" spc="-7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11460"/>
            <a:ext cx="8229600" cy="476202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528"/>
              </a:spcBef>
              <a:defRPr sz="2200">
                <a:latin typeface="Arial" pitchFamily="34" charset="0"/>
                <a:cs typeface="Arial" pitchFamily="34" charset="0"/>
              </a:defRPr>
            </a:lvl1pPr>
            <a:lvl2pPr marL="228600" indent="-228600" algn="l">
              <a:lnSpc>
                <a:spcPct val="100000"/>
              </a:lnSpc>
              <a:spcBef>
                <a:spcPts val="528"/>
              </a:spcBef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2pPr>
            <a:lvl3pPr marL="574675" indent="-228600" algn="l">
              <a:lnSpc>
                <a:spcPct val="100000"/>
              </a:lnSpc>
              <a:spcBef>
                <a:spcPts val="528"/>
              </a:spcBef>
              <a:buFont typeface="Arial" pitchFamily="34" charset="0"/>
              <a:buChar char="−"/>
              <a:defRPr sz="2200">
                <a:latin typeface="Arial" pitchFamily="34" charset="0"/>
                <a:cs typeface="Arial" pitchFamily="34" charset="0"/>
              </a:defRPr>
            </a:lvl3pPr>
            <a:lvl4pPr marL="971550" indent="-228600" algn="l">
              <a:lnSpc>
                <a:spcPct val="100000"/>
              </a:lnSpc>
              <a:spcBef>
                <a:spcPts val="528"/>
              </a:spcBef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4pPr>
            <a:lvl5pPr marL="1314450" indent="-228600" algn="l">
              <a:lnSpc>
                <a:spcPct val="100000"/>
              </a:lnSpc>
              <a:spcBef>
                <a:spcPts val="528"/>
              </a:spcBef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12" descr="PPT-Large-Logo-with-Tag-P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69908"/>
            <a:ext cx="2395728" cy="66178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49536" y="6262879"/>
            <a:ext cx="92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fld id="{921D6182-6781-42A8-8995-543F87009AB2}" type="slidenum">
              <a:rPr lang="en-US" smtClean="0"/>
              <a:pPr algn="ctr"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14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  <p:sldLayoutId id="2147483672" r:id="rId3"/>
    <p:sldLayoutId id="2147483688" r:id="rId4"/>
    <p:sldLayoutId id="2147483673" r:id="rId5"/>
    <p:sldLayoutId id="2147483691" r:id="rId6"/>
    <p:sldLayoutId id="2147483661" r:id="rId7"/>
    <p:sldLayoutId id="2147483655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8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2y40U2LvKY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d_dtTZQyU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THE TUNA GAME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GAME THEORY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WEEK 6</a:t>
            </a:r>
          </a:p>
          <a:p>
            <a:pPr eaLnBrk="1" hangingPunct="1"/>
            <a:endParaRPr lang="en-US" sz="2000" b="1" dirty="0"/>
          </a:p>
          <a:p>
            <a:pPr eaLnBrk="1"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425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The Tuna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You choose Q</a:t>
            </a:r>
            <a:r>
              <a:rPr lang="en-US" baseline="-25000" dirty="0"/>
              <a:t>i</a:t>
            </a:r>
            <a:r>
              <a:rPr lang="en-US" dirty="0"/>
              <a:t> and rivals choose </a:t>
            </a:r>
            <a:r>
              <a:rPr lang="en-US" dirty="0" err="1"/>
              <a:t>Q</a:t>
            </a:r>
            <a:r>
              <a:rPr lang="en-US" baseline="-25000" dirty="0" err="1"/>
              <a:t>j</a:t>
            </a:r>
            <a:r>
              <a:rPr lang="en-US" dirty="0"/>
              <a:t> and </a:t>
            </a:r>
            <a:r>
              <a:rPr lang="en-US" dirty="0" err="1"/>
              <a:t>Q</a:t>
            </a:r>
            <a:r>
              <a:rPr lang="en-US" baseline="-25000" dirty="0" err="1"/>
              <a:t>k</a:t>
            </a:r>
            <a:endParaRPr lang="en-US" baseline="-25000" dirty="0"/>
          </a:p>
          <a:p>
            <a:pPr lvl="1"/>
            <a:r>
              <a:rPr lang="en-US" dirty="0"/>
              <a:t>Price determined by (Q</a:t>
            </a:r>
            <a:r>
              <a:rPr lang="en-US" baseline="-25000" dirty="0"/>
              <a:t>i</a:t>
            </a:r>
            <a:r>
              <a:rPr lang="en-US" dirty="0"/>
              <a:t> + </a:t>
            </a:r>
            <a:r>
              <a:rPr lang="en-US" dirty="0" err="1"/>
              <a:t>Q</a:t>
            </a:r>
            <a:r>
              <a:rPr lang="en-US" baseline="-25000" dirty="0" err="1"/>
              <a:t>j</a:t>
            </a:r>
            <a:r>
              <a:rPr lang="en-US" dirty="0"/>
              <a:t> + </a:t>
            </a:r>
            <a:r>
              <a:rPr lang="en-US" dirty="0" err="1"/>
              <a:t>Q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Profit = (45 – 5 - 0.2 * (Q</a:t>
            </a:r>
            <a:r>
              <a:rPr lang="en-US" baseline="-25000" dirty="0"/>
              <a:t>i</a:t>
            </a:r>
            <a:r>
              <a:rPr lang="en-US" dirty="0"/>
              <a:t> + </a:t>
            </a:r>
            <a:r>
              <a:rPr lang="en-US" dirty="0" err="1"/>
              <a:t>Q</a:t>
            </a:r>
            <a:r>
              <a:rPr lang="en-US" baseline="-25000" dirty="0" err="1"/>
              <a:t>j</a:t>
            </a:r>
            <a:r>
              <a:rPr lang="en-US" dirty="0"/>
              <a:t> + </a:t>
            </a:r>
            <a:r>
              <a:rPr lang="en-US" dirty="0" err="1"/>
              <a:t>Q</a:t>
            </a:r>
            <a:r>
              <a:rPr lang="en-US" baseline="-25000" dirty="0" err="1"/>
              <a:t>k</a:t>
            </a:r>
            <a:r>
              <a:rPr lang="en-US" dirty="0"/>
              <a:t>)) * Q</a:t>
            </a:r>
            <a:r>
              <a:rPr lang="en-US" baseline="-25000" dirty="0"/>
              <a:t>i</a:t>
            </a:r>
          </a:p>
          <a:p>
            <a:pPr lvl="1"/>
            <a:endParaRPr lang="en-US" dirty="0"/>
          </a:p>
          <a:p>
            <a:pPr lvl="1"/>
            <a:r>
              <a:rPr lang="el-GR" dirty="0"/>
              <a:t>∂</a:t>
            </a:r>
            <a:r>
              <a:rPr lang="en-US" dirty="0"/>
              <a:t>Profit / </a:t>
            </a:r>
            <a:r>
              <a:rPr lang="el-GR" dirty="0"/>
              <a:t>∂</a:t>
            </a:r>
            <a:r>
              <a:rPr lang="en-US" dirty="0"/>
              <a:t>Price = 40 – 0.4 Q</a:t>
            </a:r>
            <a:r>
              <a:rPr lang="en-US" baseline="-25000" dirty="0"/>
              <a:t>i</a:t>
            </a:r>
            <a:r>
              <a:rPr lang="en-US" dirty="0"/>
              <a:t> – 0.2 * (</a:t>
            </a:r>
            <a:r>
              <a:rPr lang="en-US" dirty="0" err="1"/>
              <a:t>Q</a:t>
            </a:r>
            <a:r>
              <a:rPr lang="en-US" baseline="-25000" dirty="0" err="1"/>
              <a:t>j</a:t>
            </a:r>
            <a:r>
              <a:rPr lang="en-US" dirty="0"/>
              <a:t> + </a:t>
            </a:r>
            <a:r>
              <a:rPr lang="en-US" dirty="0" err="1"/>
              <a:t>Q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maximize profit by setting </a:t>
            </a:r>
            <a:r>
              <a:rPr lang="en-US" i="1" dirty="0"/>
              <a:t>marginal</a:t>
            </a:r>
            <a:r>
              <a:rPr lang="en-US" dirty="0"/>
              <a:t> profit to zero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Your</a:t>
            </a:r>
            <a:r>
              <a:rPr lang="en-US" dirty="0"/>
              <a:t> optimal quantity depends on what </a:t>
            </a:r>
            <a:r>
              <a:rPr lang="en-US" b="1" dirty="0"/>
              <a:t>your rivals</a:t>
            </a:r>
            <a:r>
              <a:rPr lang="en-US" dirty="0"/>
              <a:t> chose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That is, you cannot make your decisions independent of rivals </a:t>
            </a:r>
            <a:r>
              <a:rPr lang="en-US" i="1" dirty="0"/>
              <a:t>(Nash’s point in the video segment, albeit wrongly stated)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7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Sequential move games</a:t>
            </a:r>
          </a:p>
        </p:txBody>
      </p:sp>
    </p:spTree>
    <p:extLst>
      <p:ext uri="{BB962C8B-B14F-4D97-AF65-F5344CB8AC3E}">
        <p14:creationId xmlns:p14="http://schemas.microsoft.com/office/powerpoint/2010/main" val="195667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63578"/>
            <a:ext cx="8229600" cy="924993"/>
          </a:xfrm>
        </p:spPr>
        <p:txBody>
          <a:bodyPr/>
          <a:lstStyle/>
          <a:p>
            <a:r>
              <a:rPr lang="en-US" dirty="0"/>
              <a:t>Sequential Move Games: Setup (1/2)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794981"/>
              </p:ext>
            </p:extLst>
          </p:nvPr>
        </p:nvGraphicFramePr>
        <p:xfrm>
          <a:off x="457200" y="1479552"/>
          <a:ext cx="8229600" cy="419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6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Move Games: Setup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1" dirty="0"/>
              <a:t>Key feature: order of players matters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Game trees</a:t>
            </a:r>
          </a:p>
          <a:p>
            <a:pPr lvl="2"/>
            <a:r>
              <a:rPr lang="en-US" dirty="0"/>
              <a:t>Just a clear graphical representation of sequential reasoning</a:t>
            </a:r>
          </a:p>
          <a:p>
            <a:pPr lvl="3"/>
            <a:r>
              <a:rPr lang="en-US" dirty="0"/>
              <a:t>i.e. this is what is (or should be) going through your head</a:t>
            </a:r>
          </a:p>
          <a:p>
            <a:pPr lvl="2"/>
            <a:r>
              <a:rPr lang="en-US" dirty="0"/>
              <a:t>Absolutely not crucial to do formally</a:t>
            </a:r>
          </a:p>
          <a:p>
            <a:pPr lvl="2"/>
            <a:r>
              <a:rPr lang="en-US" dirty="0"/>
              <a:t>Note: games can get very complicated very quickly, so often very smart people sketch things out this way</a:t>
            </a:r>
          </a:p>
          <a:p>
            <a:pPr lvl="3"/>
            <a:r>
              <a:rPr lang="en-US" dirty="0"/>
              <a:t>Example: war games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sequential games, often convenient to abbreviate payoffs:     (</a:t>
            </a:r>
            <a:r>
              <a:rPr lang="en-US" i="1" dirty="0"/>
              <a:t>Payoff to Player 1</a:t>
            </a:r>
            <a:r>
              <a:rPr lang="en-US" dirty="0"/>
              <a:t>, </a:t>
            </a:r>
            <a:r>
              <a:rPr lang="en-US" i="1" dirty="0"/>
              <a:t>Payoff to Player 2, 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739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Store entry/pricing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Say CVS already has a store on a street corner</a:t>
            </a:r>
          </a:p>
          <a:p>
            <a:pPr lvl="1"/>
            <a:r>
              <a:rPr lang="en-US" dirty="0"/>
              <a:t>Walgreens considering entering across the street</a:t>
            </a:r>
          </a:p>
          <a:p>
            <a:pPr lvl="1"/>
            <a:r>
              <a:rPr lang="en-US" dirty="0"/>
              <a:t>If Walgreens enters, then CVS decides on whether they will engage with a price war or not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27402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5036" y="3632202"/>
            <a:ext cx="3183164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708402"/>
            <a:ext cx="11144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248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Store entry/pricing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Walgreens moves first</a:t>
            </a:r>
          </a:p>
          <a:p>
            <a:pPr lvl="2"/>
            <a:r>
              <a:rPr lang="en-US" dirty="0"/>
              <a:t>Two actions: Enter or Not Enter</a:t>
            </a:r>
          </a:p>
          <a:p>
            <a:pPr lvl="3"/>
            <a:r>
              <a:rPr lang="en-US" dirty="0"/>
              <a:t>If W does Not Enter:</a:t>
            </a:r>
          </a:p>
          <a:p>
            <a:pPr lvl="4"/>
            <a:r>
              <a:rPr lang="en-US" dirty="0"/>
              <a:t>Payoff = (W, C) = ($0, $300K)</a:t>
            </a:r>
          </a:p>
          <a:p>
            <a:pPr lvl="3"/>
            <a:r>
              <a:rPr lang="en-US" dirty="0"/>
              <a:t>If W Enters, C chooses Fight or Not Fight</a:t>
            </a:r>
          </a:p>
          <a:p>
            <a:pPr lvl="4"/>
            <a:r>
              <a:rPr lang="en-US" dirty="0"/>
              <a:t>If C Fights, payoff = (-$100K, -$100K)</a:t>
            </a:r>
          </a:p>
          <a:p>
            <a:pPr lvl="4"/>
            <a:r>
              <a:rPr lang="en-US" dirty="0"/>
              <a:t>If C does Not Fight, payoff = ($100K, $100K)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How to graph?</a:t>
            </a:r>
          </a:p>
        </p:txBody>
      </p:sp>
    </p:spTree>
    <p:extLst>
      <p:ext uri="{BB962C8B-B14F-4D97-AF65-F5344CB8AC3E}">
        <p14:creationId xmlns:p14="http://schemas.microsoft.com/office/powerpoint/2010/main" val="2588818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Store entry/pricing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53618"/>
              </p:ext>
            </p:extLst>
          </p:nvPr>
        </p:nvGraphicFramePr>
        <p:xfrm>
          <a:off x="457200" y="1348926"/>
          <a:ext cx="8229600" cy="419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1997" y="260894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Enter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94516" y="260894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6320" y="41111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Fight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06896" y="41111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Fight</a:t>
            </a:r>
          </a:p>
        </p:txBody>
      </p:sp>
    </p:spTree>
    <p:extLst>
      <p:ext uri="{BB962C8B-B14F-4D97-AF65-F5344CB8AC3E}">
        <p14:creationId xmlns:p14="http://schemas.microsoft.com/office/powerpoint/2010/main" val="4215302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backward induction: “look ahead but reason backwards”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Yields a Nash Equilibrium—that strategies are optimal, conditional on correctly forecasting how rivals will respond to those strategies “later on”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What is equilibrium? That is, what are the equilibrium strategies and payoffs of the game?</a:t>
            </a:r>
          </a:p>
        </p:txBody>
      </p:sp>
    </p:spTree>
    <p:extLst>
      <p:ext uri="{BB962C8B-B14F-4D97-AF65-F5344CB8AC3E}">
        <p14:creationId xmlns:p14="http://schemas.microsoft.com/office/powerpoint/2010/main" val="149044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Store entry/pricing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288206"/>
              </p:ext>
            </p:extLst>
          </p:nvPr>
        </p:nvGraphicFramePr>
        <p:xfrm>
          <a:off x="457200" y="1348926"/>
          <a:ext cx="8229600" cy="419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1997" y="260894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Enter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94516" y="260894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6320" y="41111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Fight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06896" y="41111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Fight</a:t>
            </a:r>
          </a:p>
        </p:txBody>
      </p:sp>
    </p:spTree>
    <p:extLst>
      <p:ext uri="{BB962C8B-B14F-4D97-AF65-F5344CB8AC3E}">
        <p14:creationId xmlns:p14="http://schemas.microsoft.com/office/powerpoint/2010/main" val="1821307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Store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Equilibrium:</a:t>
            </a:r>
          </a:p>
          <a:p>
            <a:pPr lvl="1"/>
            <a:r>
              <a:rPr lang="en-US" dirty="0"/>
              <a:t>W plays Enter</a:t>
            </a:r>
          </a:p>
          <a:p>
            <a:pPr lvl="1"/>
            <a:r>
              <a:rPr lang="en-US" dirty="0"/>
              <a:t>C plays Not Fight</a:t>
            </a:r>
          </a:p>
          <a:p>
            <a:pPr lvl="1"/>
            <a:r>
              <a:rPr lang="en-US" dirty="0"/>
              <a:t>Payoffs are 100 for each firm</a:t>
            </a:r>
          </a:p>
        </p:txBody>
      </p:sp>
    </p:spTree>
    <p:extLst>
      <p:ext uri="{BB962C8B-B14F-4D97-AF65-F5344CB8AC3E}">
        <p14:creationId xmlns:p14="http://schemas.microsoft.com/office/powerpoint/2010/main" val="110541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The Tuna Game</a:t>
            </a:r>
          </a:p>
        </p:txBody>
      </p:sp>
    </p:spTree>
    <p:extLst>
      <p:ext uri="{BB962C8B-B14F-4D97-AF65-F5344CB8AC3E}">
        <p14:creationId xmlns:p14="http://schemas.microsoft.com/office/powerpoint/2010/main" val="3421488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CVS and Walgreens—in reverse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now, let’s simply arbitrarily reverse order of play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What does that look like?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3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CVS and Walgreens—in reverse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74940"/>
              </p:ext>
            </p:extLst>
          </p:nvPr>
        </p:nvGraphicFramePr>
        <p:xfrm>
          <a:off x="381000" y="1363436"/>
          <a:ext cx="8229600" cy="419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6998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Fight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9657" y="256902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7740" y="40825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1143" y="40825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9886" y="40825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82" y="40825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Enter</a:t>
            </a:r>
          </a:p>
        </p:txBody>
      </p:sp>
    </p:spTree>
    <p:extLst>
      <p:ext uri="{BB962C8B-B14F-4D97-AF65-F5344CB8AC3E}">
        <p14:creationId xmlns:p14="http://schemas.microsoft.com/office/powerpoint/2010/main" val="4055218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CVS and Walgreens—in reverse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Equilibrium</a:t>
            </a:r>
          </a:p>
          <a:p>
            <a:pPr lvl="1"/>
            <a:r>
              <a:rPr lang="en-US" dirty="0"/>
              <a:t>C plays Fight</a:t>
            </a:r>
          </a:p>
          <a:p>
            <a:pPr lvl="1"/>
            <a:r>
              <a:rPr lang="en-US" dirty="0"/>
              <a:t>W plays Not Enter</a:t>
            </a:r>
          </a:p>
          <a:p>
            <a:pPr lvl="1"/>
            <a:r>
              <a:rPr lang="en-US" dirty="0"/>
              <a:t>Payoffs are 0 for Walgreens and 300 for CVS</a:t>
            </a:r>
          </a:p>
          <a:p>
            <a:pPr lvl="2"/>
            <a:endParaRPr lang="en-US" dirty="0"/>
          </a:p>
          <a:p>
            <a:pPr lvl="1"/>
            <a:r>
              <a:rPr lang="en-US" i="1" dirty="0"/>
              <a:t>CVS prefers this outcome</a:t>
            </a:r>
          </a:p>
          <a:p>
            <a:pPr lvl="1"/>
            <a:r>
              <a:rPr lang="en-US" i="1" dirty="0"/>
              <a:t>Thus, it would rather the order be reversed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How can CVS ensure this outcome is realized?</a:t>
            </a:r>
          </a:p>
        </p:txBody>
      </p:sp>
    </p:spTree>
    <p:extLst>
      <p:ext uri="{BB962C8B-B14F-4D97-AF65-F5344CB8AC3E}">
        <p14:creationId xmlns:p14="http://schemas.microsoft.com/office/powerpoint/2010/main" val="980628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Commitment for CVS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For sequential move games, committing is like changing the order of moves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CVS would like to commit to Fight no matter what</a:t>
            </a:r>
          </a:p>
          <a:p>
            <a:pPr lvl="2"/>
            <a:r>
              <a:rPr lang="en-US" dirty="0"/>
              <a:t>It dislikes this decision if Walgreens players Enter</a:t>
            </a:r>
          </a:p>
          <a:p>
            <a:pPr lvl="2"/>
            <a:r>
              <a:rPr lang="en-US" dirty="0"/>
              <a:t>But knowing CVS will fight, Walgreens never plays Enter</a:t>
            </a:r>
          </a:p>
          <a:p>
            <a:pPr lvl="2"/>
            <a:r>
              <a:rPr lang="en-US" dirty="0"/>
              <a:t>Thus, CVS never dislikes this decision </a:t>
            </a:r>
            <a:r>
              <a:rPr lang="en-US" i="1" dirty="0"/>
              <a:t>in equilibrium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essence, the firm is tying its hands to improve its outcome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13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Commitment in </a:t>
            </a:r>
            <a:r>
              <a:rPr lang="en-US" i="1" dirty="0"/>
              <a:t>The Tuna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Commitment provides an advantage in </a:t>
            </a:r>
            <a:r>
              <a:rPr lang="en-US" i="1" dirty="0"/>
              <a:t>The Tuna Game</a:t>
            </a:r>
            <a:endParaRPr lang="en-US" dirty="0"/>
          </a:p>
          <a:p>
            <a:pPr lvl="2"/>
            <a:r>
              <a:rPr lang="en-US" dirty="0"/>
              <a:t>You want to commit to q = 33.3333</a:t>
            </a:r>
          </a:p>
          <a:p>
            <a:pPr lvl="2"/>
            <a:r>
              <a:rPr lang="en-US" dirty="0"/>
              <a:t>In the collusion rounds…</a:t>
            </a:r>
            <a:endParaRPr lang="en-US" i="1" dirty="0"/>
          </a:p>
          <a:p>
            <a:pPr lvl="3"/>
            <a:r>
              <a:rPr lang="en-US" dirty="0"/>
              <a:t>You met</a:t>
            </a:r>
          </a:p>
          <a:p>
            <a:pPr lvl="3"/>
            <a:r>
              <a:rPr lang="en-US" dirty="0"/>
              <a:t>You probably promised q ≈ 33</a:t>
            </a:r>
          </a:p>
          <a:p>
            <a:pPr lvl="3"/>
            <a:r>
              <a:rPr lang="en-US" dirty="0"/>
              <a:t>You split up again… and almost all broke their promise</a:t>
            </a:r>
          </a:p>
          <a:p>
            <a:pPr lvl="3"/>
            <a:r>
              <a:rPr lang="en-US" dirty="0"/>
              <a:t>You couldn’t commit, and you all earned less than optimal</a:t>
            </a:r>
          </a:p>
          <a:p>
            <a:pPr lvl="1"/>
            <a:r>
              <a:rPr lang="en-US" i="1" dirty="0"/>
              <a:t>Question: any practical (or impractical) ideas about how to commit?</a:t>
            </a:r>
          </a:p>
        </p:txBody>
      </p:sp>
    </p:spTree>
    <p:extLst>
      <p:ext uri="{BB962C8B-B14F-4D97-AF65-F5344CB8AC3E}">
        <p14:creationId xmlns:p14="http://schemas.microsoft.com/office/powerpoint/2010/main" val="274641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Commitment in </a:t>
            </a:r>
            <a:r>
              <a:rPr lang="en-US" i="1" dirty="0"/>
              <a:t>The Tuna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Commitment provides an advantage in </a:t>
            </a:r>
            <a:r>
              <a:rPr lang="en-US" i="1" dirty="0"/>
              <a:t>The Tuna Game</a:t>
            </a:r>
            <a:endParaRPr lang="en-US" dirty="0"/>
          </a:p>
          <a:p>
            <a:pPr lvl="2"/>
            <a:r>
              <a:rPr lang="en-US" dirty="0"/>
              <a:t>You want to commit to q = 33.3333</a:t>
            </a:r>
          </a:p>
          <a:p>
            <a:pPr lvl="2"/>
            <a:r>
              <a:rPr lang="en-US" dirty="0"/>
              <a:t>In the collusion rounds…</a:t>
            </a:r>
            <a:endParaRPr lang="en-US" i="1" dirty="0"/>
          </a:p>
          <a:p>
            <a:pPr lvl="3"/>
            <a:r>
              <a:rPr lang="en-US" dirty="0"/>
              <a:t>You met</a:t>
            </a:r>
          </a:p>
          <a:p>
            <a:pPr lvl="3"/>
            <a:r>
              <a:rPr lang="en-US" dirty="0"/>
              <a:t>You probably promised q ≈ 33</a:t>
            </a:r>
          </a:p>
          <a:p>
            <a:pPr lvl="3"/>
            <a:r>
              <a:rPr lang="en-US" dirty="0"/>
              <a:t>You split up again… and almost all broke their promise</a:t>
            </a:r>
          </a:p>
          <a:p>
            <a:pPr lvl="3"/>
            <a:r>
              <a:rPr lang="en-US" dirty="0"/>
              <a:t>You couldn’t commit, and you all earned less than optimal</a:t>
            </a:r>
          </a:p>
          <a:p>
            <a:pPr lvl="1"/>
            <a:r>
              <a:rPr lang="en-US" i="1" dirty="0"/>
              <a:t>Example: commitment mechanism</a:t>
            </a:r>
          </a:p>
          <a:p>
            <a:pPr lvl="2"/>
            <a:r>
              <a:rPr lang="en-US" dirty="0"/>
              <a:t>Suppose you could bring the janitor in and write a contract: you will either choose q=33 or you owe him $50,000</a:t>
            </a:r>
          </a:p>
          <a:p>
            <a:pPr lvl="2"/>
            <a:r>
              <a:rPr lang="en-US" dirty="0"/>
              <a:t>This ties your hands, i.e. restricts your ability to choose</a:t>
            </a:r>
          </a:p>
          <a:p>
            <a:pPr lvl="2"/>
            <a:r>
              <a:rPr lang="en-US" dirty="0"/>
              <a:t>All players in your world would place 1</a:t>
            </a:r>
            <a:r>
              <a:rPr lang="en-US" baseline="30000" dirty="0"/>
              <a:t>st</a:t>
            </a:r>
            <a:r>
              <a:rPr lang="en-US" dirty="0"/>
              <a:t> for sure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96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Think: if you were by yourself on an island, would you ever want to restrain your choices?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Yet in game theory, this can be quite useful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speaking of islands… two armies and two bridges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2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Simultaneous move games</a:t>
            </a:r>
          </a:p>
        </p:txBody>
      </p:sp>
    </p:spTree>
    <p:extLst>
      <p:ext uri="{BB962C8B-B14F-4D97-AF65-F5344CB8AC3E}">
        <p14:creationId xmlns:p14="http://schemas.microsoft.com/office/powerpoint/2010/main" val="85020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moves: Setup</a:t>
            </a:r>
            <a:endParaRPr lang="en-US" u="sng" dirty="0"/>
          </a:p>
        </p:txBody>
      </p:sp>
      <p:graphicFrame>
        <p:nvGraphicFramePr>
          <p:cNvPr id="5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023625"/>
              </p:ext>
            </p:extLst>
          </p:nvPr>
        </p:nvGraphicFramePr>
        <p:xfrm>
          <a:off x="1371600" y="1905009"/>
          <a:ext cx="7467600" cy="233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Left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Right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($P</a:t>
                      </a:r>
                      <a:r>
                        <a:rPr lang="en-US" sz="30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 $P</a:t>
                      </a:r>
                      <a:r>
                        <a:rPr lang="en-US" sz="30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($P</a:t>
                      </a:r>
                      <a:r>
                        <a:rPr lang="en-US" sz="30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 $P</a:t>
                      </a:r>
                      <a:r>
                        <a:rPr lang="en-US" sz="30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>
                          <a:solidFill>
                            <a:sysClr val="windowText" lastClr="000000"/>
                          </a:solidFill>
                        </a:rPr>
                        <a:t>($P</a:t>
                      </a:r>
                      <a:r>
                        <a:rPr lang="en-US" sz="3000" baseline="-2500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>
                          <a:solidFill>
                            <a:sysClr val="windowText" lastClr="000000"/>
                          </a:solidFill>
                        </a:rPr>
                        <a:t> $P</a:t>
                      </a:r>
                      <a:r>
                        <a:rPr lang="en-US" sz="3000" baseline="-2500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($P</a:t>
                      </a:r>
                      <a:r>
                        <a:rPr lang="en-US" sz="30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 $P</a:t>
                      </a:r>
                      <a:r>
                        <a:rPr lang="en-US" sz="30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76369" y="1455066"/>
            <a:ext cx="235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>
                <a:latin typeface="Arial" pitchFamily="34" charset="0"/>
                <a:cs typeface="Arial" pitchFamily="34" charset="0"/>
              </a:rPr>
              <a:t>Player 2</a:t>
            </a:r>
          </a:p>
        </p:txBody>
      </p:sp>
      <p:sp>
        <p:nvSpPr>
          <p:cNvPr id="7" name="TextBox 6"/>
          <p:cNvSpPr txBox="1"/>
          <p:nvPr/>
        </p:nvSpPr>
        <p:spPr>
          <a:xfrm rot="-5400000">
            <a:off x="451654" y="2994541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>
                <a:latin typeface="Arial" pitchFamily="34" charset="0"/>
                <a:cs typeface="Arial" pitchFamily="34" charset="0"/>
              </a:rPr>
              <a:t>Player 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199" y="1011460"/>
            <a:ext cx="8229600" cy="476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defRPr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74675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−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715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144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/>
              <a:t>Key feature: everyone moves together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Note: notation for payoffs</a:t>
            </a:r>
          </a:p>
          <a:p>
            <a:pPr lvl="1"/>
            <a:r>
              <a:rPr lang="en-US" dirty="0"/>
              <a:t>Easy to extend to multiple actions (many players is complicated)</a:t>
            </a:r>
          </a:p>
        </p:txBody>
      </p:sp>
    </p:spTree>
    <p:extLst>
      <p:ext uri="{BB962C8B-B14F-4D97-AF65-F5344CB8AC3E}">
        <p14:creationId xmlns:p14="http://schemas.microsoft.com/office/powerpoint/2010/main" val="3487580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moves: Setup</a:t>
            </a:r>
            <a:endParaRPr lang="en-US" u="sng" dirty="0"/>
          </a:p>
        </p:txBody>
      </p:sp>
      <p:graphicFrame>
        <p:nvGraphicFramePr>
          <p:cNvPr id="5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190793"/>
              </p:ext>
            </p:extLst>
          </p:nvPr>
        </p:nvGraphicFramePr>
        <p:xfrm>
          <a:off x="1371600" y="1939644"/>
          <a:ext cx="7467600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Left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Right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($P</a:t>
                      </a:r>
                      <a:r>
                        <a:rPr lang="en-US" sz="30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 $P</a:t>
                      </a:r>
                      <a:r>
                        <a:rPr lang="en-US" sz="30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($P</a:t>
                      </a:r>
                      <a:r>
                        <a:rPr lang="en-US" sz="30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 $P</a:t>
                      </a:r>
                      <a:r>
                        <a:rPr lang="en-US" sz="30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Middle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($P</a:t>
                      </a:r>
                      <a:r>
                        <a:rPr lang="en-US" sz="30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 $P</a:t>
                      </a:r>
                      <a:r>
                        <a:rPr lang="en-US" sz="30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>
                          <a:solidFill>
                            <a:sysClr val="windowText" lastClr="000000"/>
                          </a:solidFill>
                        </a:rPr>
                        <a:t>($P</a:t>
                      </a:r>
                      <a:r>
                        <a:rPr lang="en-US" sz="3000" baseline="-2500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>
                          <a:solidFill>
                            <a:sysClr val="windowText" lastClr="000000"/>
                          </a:solidFill>
                        </a:rPr>
                        <a:t> $P</a:t>
                      </a:r>
                      <a:r>
                        <a:rPr lang="en-US" sz="3000" baseline="-2500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>
                          <a:solidFill>
                            <a:sysClr val="windowText" lastClr="000000"/>
                          </a:solidFill>
                        </a:rPr>
                        <a:t>($P</a:t>
                      </a:r>
                      <a:r>
                        <a:rPr lang="en-US" sz="3000" baseline="-2500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>
                          <a:solidFill>
                            <a:sysClr val="windowText" lastClr="000000"/>
                          </a:solidFill>
                        </a:rPr>
                        <a:t> $P</a:t>
                      </a:r>
                      <a:r>
                        <a:rPr lang="en-US" sz="3000" baseline="-2500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($P</a:t>
                      </a:r>
                      <a:r>
                        <a:rPr lang="en-US" sz="30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 $P</a:t>
                      </a:r>
                      <a:r>
                        <a:rPr lang="en-US" sz="30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19907" y="1482444"/>
            <a:ext cx="235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>
                <a:latin typeface="Arial" pitchFamily="34" charset="0"/>
                <a:cs typeface="Arial" pitchFamily="34" charset="0"/>
              </a:rPr>
              <a:t>Player 2</a:t>
            </a:r>
          </a:p>
        </p:txBody>
      </p:sp>
      <p:sp>
        <p:nvSpPr>
          <p:cNvPr id="7" name="TextBox 6"/>
          <p:cNvSpPr txBox="1"/>
          <p:nvPr/>
        </p:nvSpPr>
        <p:spPr>
          <a:xfrm rot="-5400000">
            <a:off x="416323" y="3392029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>
                <a:latin typeface="Arial" pitchFamily="34" charset="0"/>
                <a:cs typeface="Arial" pitchFamily="34" charset="0"/>
              </a:rPr>
              <a:t>Player 1</a:t>
            </a:r>
          </a:p>
        </p:txBody>
      </p:sp>
    </p:spTree>
    <p:extLst>
      <p:ext uri="{BB962C8B-B14F-4D97-AF65-F5344CB8AC3E}">
        <p14:creationId xmlns:p14="http://schemas.microsoft.com/office/powerpoint/2010/main" val="183909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 algn="ctr">
              <a:buNone/>
            </a:pPr>
            <a:r>
              <a:rPr lang="en-US" b="1" dirty="0"/>
              <a:t>Profits = (Price – Marginal Cost) * Quantity</a:t>
            </a:r>
          </a:p>
          <a:p>
            <a:pPr lvl="2"/>
            <a:r>
              <a:rPr lang="en-US" dirty="0"/>
              <a:t>Your boat chooses quantity—choices are simultaneous!!</a:t>
            </a:r>
          </a:p>
          <a:p>
            <a:pPr lvl="2"/>
            <a:r>
              <a:rPr lang="en-US" dirty="0"/>
              <a:t>Price(Q1,Q2,Q3) = max{ 0, 45 – 0.2 * (Q1 + Q2 + Q3) }</a:t>
            </a:r>
          </a:p>
          <a:p>
            <a:pPr lvl="2"/>
            <a:r>
              <a:rPr lang="en-US" dirty="0"/>
              <a:t>Marginal cost = $5</a:t>
            </a:r>
          </a:p>
          <a:p>
            <a:pPr lvl="1"/>
            <a:r>
              <a:rPr lang="en-US" dirty="0"/>
              <a:t>Participation points determined by </a:t>
            </a:r>
            <a:r>
              <a:rPr lang="en-US" dirty="0" err="1"/>
              <a:t>quantile</a:t>
            </a:r>
            <a:r>
              <a:rPr lang="en-US" dirty="0"/>
              <a:t> of performance (based on half class)</a:t>
            </a:r>
          </a:p>
        </p:txBody>
      </p:sp>
      <p:pic>
        <p:nvPicPr>
          <p:cNvPr id="4" name="Picture 3" descr="https://www.igfa.org/images/SpeciesID_Images/tuna_blackf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91" y="383831"/>
            <a:ext cx="4819650" cy="217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256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simultaneous-move equilibrium (1/3)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Call a strategy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baseline="-25000" dirty="0"/>
              <a:t>’</a:t>
            </a:r>
            <a:r>
              <a:rPr lang="en-US" dirty="0"/>
              <a:t> a “dominated strategy” if alternative strategy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yields higher payoffs no matter what your rivals play</a:t>
            </a:r>
          </a:p>
          <a:p>
            <a:pPr lvl="2"/>
            <a:r>
              <a:rPr lang="en-US" dirty="0"/>
              <a:t>Formally,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(s</a:t>
            </a:r>
            <a:r>
              <a:rPr lang="en-US" baseline="-25000" dirty="0"/>
              <a:t>1</a:t>
            </a:r>
            <a:r>
              <a:rPr lang="en-US" dirty="0"/>
              <a:t>,...,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,...,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) &lt;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(s</a:t>
            </a:r>
            <a:r>
              <a:rPr lang="en-US" baseline="-25000" dirty="0"/>
              <a:t>1</a:t>
            </a:r>
            <a:r>
              <a:rPr lang="en-US" dirty="0"/>
              <a:t>,...,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baseline="-25000" dirty="0"/>
              <a:t>’</a:t>
            </a:r>
            <a:r>
              <a:rPr lang="en-US" dirty="0"/>
              <a:t>,...,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) for all s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Eliminate all dominated strategies for all players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Iterate this procedure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only one remains, choose it—its called a “dominant strategy”</a:t>
            </a:r>
          </a:p>
        </p:txBody>
      </p:sp>
    </p:spTree>
    <p:extLst>
      <p:ext uri="{BB962C8B-B14F-4D97-AF65-F5344CB8AC3E}">
        <p14:creationId xmlns:p14="http://schemas.microsoft.com/office/powerpoint/2010/main" val="3675006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Prisoners’ dilemma</a:t>
            </a:r>
            <a:endParaRPr lang="en-US" u="sng" dirty="0"/>
          </a:p>
        </p:txBody>
      </p:sp>
      <p:graphicFrame>
        <p:nvGraphicFramePr>
          <p:cNvPr id="5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011342"/>
              </p:ext>
            </p:extLst>
          </p:nvPr>
        </p:nvGraphicFramePr>
        <p:xfrm>
          <a:off x="1371600" y="2859300"/>
          <a:ext cx="7467600" cy="233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Silence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Confess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Silence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(1 </a:t>
                      </a:r>
                      <a:r>
                        <a:rPr lang="en-US" sz="3000" dirty="0" err="1">
                          <a:solidFill>
                            <a:sysClr val="windowText" lastClr="000000"/>
                          </a:solidFill>
                        </a:rPr>
                        <a:t>yrs</a:t>
                      </a: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, 1 </a:t>
                      </a:r>
                      <a:r>
                        <a:rPr lang="en-US" sz="3000" dirty="0" err="1">
                          <a:solidFill>
                            <a:sysClr val="windowText" lastClr="000000"/>
                          </a:solidFill>
                        </a:rPr>
                        <a:t>yrs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(10 </a:t>
                      </a:r>
                      <a:r>
                        <a:rPr lang="en-US" sz="3000" dirty="0" err="1">
                          <a:solidFill>
                            <a:sysClr val="windowText" lastClr="000000"/>
                          </a:solidFill>
                        </a:rPr>
                        <a:t>yrs</a:t>
                      </a: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, 0 </a:t>
                      </a:r>
                      <a:r>
                        <a:rPr lang="en-US" sz="3000" dirty="0" err="1">
                          <a:solidFill>
                            <a:sysClr val="windowText" lastClr="000000"/>
                          </a:solidFill>
                        </a:rPr>
                        <a:t>yrs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Confess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(0 </a:t>
                      </a:r>
                      <a:r>
                        <a:rPr lang="en-US" sz="3000" dirty="0" err="1">
                          <a:solidFill>
                            <a:sysClr val="windowText" lastClr="000000"/>
                          </a:solidFill>
                        </a:rPr>
                        <a:t>yrs</a:t>
                      </a: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, 10 </a:t>
                      </a:r>
                      <a:r>
                        <a:rPr lang="en-US" sz="3000" dirty="0" err="1">
                          <a:solidFill>
                            <a:sysClr val="windowText" lastClr="000000"/>
                          </a:solidFill>
                        </a:rPr>
                        <a:t>yrs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(5 </a:t>
                      </a:r>
                      <a:r>
                        <a:rPr lang="en-US" sz="3000" dirty="0" err="1">
                          <a:solidFill>
                            <a:sysClr val="windowText" lastClr="000000"/>
                          </a:solidFill>
                        </a:rPr>
                        <a:t>yrs</a:t>
                      </a: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 5 </a:t>
                      </a:r>
                      <a:r>
                        <a:rPr lang="en-US" sz="3000" baseline="0" dirty="0" err="1">
                          <a:solidFill>
                            <a:sysClr val="windowText" lastClr="000000"/>
                          </a:solidFill>
                        </a:rPr>
                        <a:t>yrs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65051" y="2510955"/>
            <a:ext cx="235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>
                <a:latin typeface="Arial" pitchFamily="34" charset="0"/>
                <a:cs typeface="Arial" pitchFamily="34" charset="0"/>
              </a:rPr>
              <a:t>Prisoner 2</a:t>
            </a:r>
          </a:p>
        </p:txBody>
      </p:sp>
      <p:sp>
        <p:nvSpPr>
          <p:cNvPr id="7" name="TextBox 6"/>
          <p:cNvSpPr txBox="1"/>
          <p:nvPr/>
        </p:nvSpPr>
        <p:spPr>
          <a:xfrm rot="-5400000">
            <a:off x="451654" y="3948832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>
                <a:latin typeface="Arial" pitchFamily="34" charset="0"/>
                <a:cs typeface="Arial" pitchFamily="34" charset="0"/>
              </a:rPr>
              <a:t>Prisoner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108" y="1104314"/>
            <a:ext cx="82404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Facts: Ratting on your partner is privately beneficial. Yet, if you both confess, your prison time is much longer than if you both remain silent.</a:t>
            </a:r>
          </a:p>
        </p:txBody>
      </p:sp>
    </p:spTree>
    <p:extLst>
      <p:ext uri="{BB962C8B-B14F-4D97-AF65-F5344CB8AC3E}">
        <p14:creationId xmlns:p14="http://schemas.microsoft.com/office/powerpoint/2010/main" val="3924095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variant of the dilemma: US-Soviet Arms Race</a:t>
            </a:r>
            <a:endParaRPr lang="en-US" u="sng" dirty="0"/>
          </a:p>
        </p:txBody>
      </p:sp>
      <p:graphicFrame>
        <p:nvGraphicFramePr>
          <p:cNvPr id="5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937012"/>
              </p:ext>
            </p:extLst>
          </p:nvPr>
        </p:nvGraphicFramePr>
        <p:xfrm>
          <a:off x="1371600" y="2859300"/>
          <a:ext cx="7467600" cy="233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Build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Don’t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Build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(-$1B,-$1B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($1B,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 -$100B)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Don’t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(-$100B, $1B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($0, $0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65051" y="2612553"/>
            <a:ext cx="235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>
                <a:latin typeface="Arial" pitchFamily="34" charset="0"/>
                <a:cs typeface="Arial" pitchFamily="34" charset="0"/>
              </a:rPr>
              <a:t>USSR</a:t>
            </a:r>
          </a:p>
        </p:txBody>
      </p:sp>
      <p:sp>
        <p:nvSpPr>
          <p:cNvPr id="7" name="TextBox 6"/>
          <p:cNvSpPr txBox="1"/>
          <p:nvPr/>
        </p:nvSpPr>
        <p:spPr>
          <a:xfrm rot="-5400000">
            <a:off x="451654" y="3673066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>
                <a:latin typeface="Arial" pitchFamily="34" charset="0"/>
                <a:cs typeface="Arial" pitchFamily="34" charset="0"/>
              </a:rPr>
              <a:t>USA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108" y="1118374"/>
            <a:ext cx="82404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Facts: You never expect to use nuclear weapons and doing so is quite costly. Yet, if your rival has them and you don’t, they gain almost complete control over you.</a:t>
            </a:r>
          </a:p>
        </p:txBody>
      </p:sp>
    </p:spTree>
    <p:extLst>
      <p:ext uri="{BB962C8B-B14F-4D97-AF65-F5344CB8AC3E}">
        <p14:creationId xmlns:p14="http://schemas.microsoft.com/office/powerpoint/2010/main" val="2403308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simultaneous-move equilibrium (2/3)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Suppose iteration does not yield a dominant strategy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Example: Sushi restaurants in Chicago</a:t>
            </a:r>
          </a:p>
        </p:txBody>
      </p:sp>
    </p:spTree>
    <p:extLst>
      <p:ext uri="{BB962C8B-B14F-4D97-AF65-F5344CB8AC3E}">
        <p14:creationId xmlns:p14="http://schemas.microsoft.com/office/powerpoint/2010/main" val="2551519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positioning (with multiple equilibria)</a:t>
            </a:r>
            <a:endParaRPr lang="en-US" u="sng" dirty="0"/>
          </a:p>
        </p:txBody>
      </p:sp>
      <p:graphicFrame>
        <p:nvGraphicFramePr>
          <p:cNvPr id="5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819404"/>
              </p:ext>
            </p:extLst>
          </p:nvPr>
        </p:nvGraphicFramePr>
        <p:xfrm>
          <a:off x="1371600" y="2714160"/>
          <a:ext cx="7467600" cy="2788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West Loop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Wicker Park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West Loop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(-$1M,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 -$1.5M)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($1M,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 $1.5M)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Wicker Park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($3M,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 $2M)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(-$2M,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 -$2M)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7621" y="2336787"/>
            <a:ext cx="235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err="1">
                <a:latin typeface="Arial" pitchFamily="34" charset="0"/>
                <a:cs typeface="Arial" pitchFamily="34" charset="0"/>
              </a:rPr>
              <a:t>Arami</a:t>
            </a:r>
            <a:endParaRPr lang="en-US" sz="25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-5400000">
            <a:off x="408112" y="4181056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err="1">
                <a:latin typeface="Arial" pitchFamily="34" charset="0"/>
                <a:cs typeface="Arial" pitchFamily="34" charset="0"/>
              </a:rPr>
              <a:t>Momotaro</a:t>
            </a:r>
            <a:endParaRPr lang="en-US" sz="25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108" y="1139369"/>
            <a:ext cx="8240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Facts: Generally WL&gt;WP. Yet, both want to avoid locating next to one another.</a:t>
            </a:r>
          </a:p>
        </p:txBody>
      </p:sp>
    </p:spTree>
    <p:extLst>
      <p:ext uri="{BB962C8B-B14F-4D97-AF65-F5344CB8AC3E}">
        <p14:creationId xmlns:p14="http://schemas.microsoft.com/office/powerpoint/2010/main" val="4214756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simultaneous-move equilibrium (3/3)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Suppose iteration does not yield exactly one dominant strategy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Example: Poisoned cups</a:t>
            </a:r>
          </a:p>
        </p:txBody>
      </p:sp>
    </p:spTree>
    <p:extLst>
      <p:ext uri="{BB962C8B-B14F-4D97-AF65-F5344CB8AC3E}">
        <p14:creationId xmlns:p14="http://schemas.microsoft.com/office/powerpoint/2010/main" val="3055917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cups (with mixed strategies)</a:t>
            </a:r>
            <a:endParaRPr lang="en-US" u="sng" dirty="0"/>
          </a:p>
        </p:txBody>
      </p:sp>
      <p:graphicFrame>
        <p:nvGraphicFramePr>
          <p:cNvPr id="5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754567"/>
              </p:ext>
            </p:extLst>
          </p:nvPr>
        </p:nvGraphicFramePr>
        <p:xfrm>
          <a:off x="1371600" y="2388591"/>
          <a:ext cx="7467600" cy="2788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Drink near cup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Drink far cup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Place it near </a:t>
                      </a:r>
                      <a:r>
                        <a:rPr lang="en-US" sz="3000" b="1" i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(0, -1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(-1, 0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Place it</a:t>
                      </a:r>
                    </a:p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far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(-1, 0</a:t>
                      </a: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aseline="0" dirty="0">
                          <a:solidFill>
                            <a:sysClr val="windowText" lastClr="000000"/>
                          </a:solidFill>
                        </a:rPr>
                        <a:t>(0, -1)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7621" y="2011218"/>
            <a:ext cx="235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>
                <a:latin typeface="Arial" pitchFamily="34" charset="0"/>
                <a:cs typeface="Arial" pitchFamily="34" charset="0"/>
              </a:rPr>
              <a:t>Player B</a:t>
            </a:r>
          </a:p>
        </p:txBody>
      </p:sp>
      <p:sp>
        <p:nvSpPr>
          <p:cNvPr id="7" name="TextBox 6"/>
          <p:cNvSpPr txBox="1"/>
          <p:nvPr/>
        </p:nvSpPr>
        <p:spPr>
          <a:xfrm rot="-5400000">
            <a:off x="408112" y="3855487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>
                <a:latin typeface="Arial" pitchFamily="34" charset="0"/>
                <a:cs typeface="Arial" pitchFamily="34" charset="0"/>
              </a:rPr>
              <a:t>Player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108" y="980048"/>
            <a:ext cx="8240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Facts. Player 1 pours the drinks. Player 2 selects which to drink from. Both players wish to avoid the poison.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351" y="5416175"/>
            <a:ext cx="8240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Question: what is Nash?</a:t>
            </a:r>
          </a:p>
        </p:txBody>
      </p:sp>
    </p:spTree>
    <p:extLst>
      <p:ext uri="{BB962C8B-B14F-4D97-AF65-F5344CB8AC3E}">
        <p14:creationId xmlns:p14="http://schemas.microsoft.com/office/powerpoint/2010/main" val="2580707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3799572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 (re-)introduction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Two general types of timing</a:t>
            </a:r>
          </a:p>
          <a:p>
            <a:pPr lvl="2"/>
            <a:r>
              <a:rPr lang="en-US" i="1" dirty="0"/>
              <a:t>Simultaneous moves</a:t>
            </a:r>
          </a:p>
          <a:p>
            <a:pPr lvl="2"/>
            <a:r>
              <a:rPr lang="en-US" i="1" dirty="0"/>
              <a:t>Sequential moves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Sequential move games: timing matters</a:t>
            </a:r>
          </a:p>
          <a:p>
            <a:pPr lvl="2"/>
            <a:r>
              <a:rPr lang="en-US" i="1" dirty="0"/>
              <a:t>Solve via backward induction</a:t>
            </a:r>
          </a:p>
          <a:p>
            <a:pPr lvl="2"/>
            <a:r>
              <a:rPr lang="en-US" i="1" dirty="0"/>
              <a:t>Commitment can undo timing → tying your hands can benefit</a:t>
            </a:r>
          </a:p>
          <a:p>
            <a:pPr lvl="1"/>
            <a:r>
              <a:rPr lang="en-US" i="1" dirty="0"/>
              <a:t>Simultaneous move games</a:t>
            </a:r>
          </a:p>
          <a:p>
            <a:pPr lvl="2"/>
            <a:r>
              <a:rPr lang="en-US" i="1" dirty="0"/>
              <a:t>Might be dominant strategy </a:t>
            </a:r>
            <a:r>
              <a:rPr lang="en-US" i="1" dirty="0" err="1"/>
              <a:t>equilibria</a:t>
            </a:r>
            <a:endParaRPr lang="en-US" i="1" dirty="0"/>
          </a:p>
          <a:p>
            <a:pPr lvl="2"/>
            <a:r>
              <a:rPr lang="en-US" i="1" dirty="0"/>
              <a:t>Might be multiple </a:t>
            </a:r>
            <a:r>
              <a:rPr lang="en-US" i="1" dirty="0" err="1"/>
              <a:t>equilibria</a:t>
            </a:r>
            <a:endParaRPr lang="en-US" i="1" dirty="0"/>
          </a:p>
          <a:p>
            <a:pPr lvl="2"/>
            <a:r>
              <a:rPr lang="en-US" i="1" dirty="0"/>
              <a:t>Might be on “mixed strategy” </a:t>
            </a:r>
            <a:r>
              <a:rPr lang="en-US" i="1" dirty="0" err="1"/>
              <a:t>equilibria</a:t>
            </a:r>
            <a:r>
              <a:rPr lang="en-US" i="1" dirty="0"/>
              <a:t>—so you’ll have to randomly vary your actions</a:t>
            </a:r>
          </a:p>
        </p:txBody>
      </p:sp>
    </p:spTree>
    <p:extLst>
      <p:ext uri="{BB962C8B-B14F-4D97-AF65-F5344CB8AC3E}">
        <p14:creationId xmlns:p14="http://schemas.microsoft.com/office/powerpoint/2010/main" val="284441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[Excel file for data.]</a:t>
            </a:r>
          </a:p>
        </p:txBody>
      </p:sp>
    </p:spTree>
    <p:extLst>
      <p:ext uri="{BB962C8B-B14F-4D97-AF65-F5344CB8AC3E}">
        <p14:creationId xmlns:p14="http://schemas.microsoft.com/office/powerpoint/2010/main" val="123161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Theory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1804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1" dirty="0"/>
              <a:t>Until this point in the course, rivals’ actions have been fixed</a:t>
            </a:r>
          </a:p>
          <a:p>
            <a:pPr lvl="1"/>
            <a:r>
              <a:rPr lang="en-US" i="1" dirty="0"/>
              <a:t>Going forward, they condition their actions on your actions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lead to radically different—sometimes strange—solutions, e.g. the chicken game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Allows us to understand phenomena not suited for classical micro, i.e. a price theory approach, e.g. again the chicken game</a:t>
            </a:r>
          </a:p>
          <a:p>
            <a:pPr lvl="2"/>
            <a:r>
              <a:rPr lang="en-US" dirty="0"/>
              <a:t>e.g. “Real world” positioning</a:t>
            </a:r>
          </a:p>
          <a:p>
            <a:pPr lvl="2"/>
            <a:r>
              <a:rPr lang="en-US" dirty="0"/>
              <a:t>e.g. Value of commitment</a:t>
            </a:r>
          </a:p>
          <a:p>
            <a:pPr lvl="2"/>
            <a:r>
              <a:rPr lang="en-US" dirty="0"/>
              <a:t>e.g. Dynamics of cooperation</a:t>
            </a:r>
          </a:p>
          <a:p>
            <a:pPr lvl="2"/>
            <a:r>
              <a:rPr lang="en-US" dirty="0"/>
              <a:t>e.g. Network effects and multi-sided platforms</a:t>
            </a:r>
          </a:p>
        </p:txBody>
      </p:sp>
    </p:spTree>
    <p:extLst>
      <p:ext uri="{BB962C8B-B14F-4D97-AF65-F5344CB8AC3E}">
        <p14:creationId xmlns:p14="http://schemas.microsoft.com/office/powerpoint/2010/main" val="116138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Players</a:t>
            </a:r>
          </a:p>
          <a:p>
            <a:pPr lvl="1"/>
            <a:r>
              <a:rPr lang="en-US" dirty="0"/>
              <a:t>Action space—what choices players take</a:t>
            </a:r>
          </a:p>
          <a:p>
            <a:pPr lvl="1"/>
            <a:r>
              <a:rPr lang="en-US" dirty="0"/>
              <a:t>Payoffs—typically profits for our purposes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Timing</a:t>
            </a:r>
          </a:p>
          <a:p>
            <a:pPr lvl="2"/>
            <a:r>
              <a:rPr lang="en-US" i="1" dirty="0"/>
              <a:t>Sequential</a:t>
            </a:r>
            <a:r>
              <a:rPr lang="en-US" dirty="0"/>
              <a:t>, e.g., tic-tac-toe, price setting with leader</a:t>
            </a:r>
          </a:p>
          <a:p>
            <a:pPr lvl="2"/>
            <a:r>
              <a:rPr lang="en-US" i="1" dirty="0"/>
              <a:t>Simultaneous</a:t>
            </a:r>
            <a:r>
              <a:rPr lang="en-US" dirty="0"/>
              <a:t> move, e.g., rock-paper-scissors, auctions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Information issues—beyond the scope of this course</a:t>
            </a:r>
          </a:p>
          <a:p>
            <a:pPr lvl="2"/>
            <a:r>
              <a:rPr lang="en-US" dirty="0"/>
              <a:t>Private information, e.g., I don’t know your marginal costs when I set my prices</a:t>
            </a:r>
          </a:p>
          <a:p>
            <a:pPr lvl="2"/>
            <a:r>
              <a:rPr lang="en-US" dirty="0"/>
              <a:t>Complete information = everything observable</a:t>
            </a:r>
          </a:p>
        </p:txBody>
      </p:sp>
    </p:spTree>
    <p:extLst>
      <p:ext uri="{BB962C8B-B14F-4D97-AF65-F5344CB8AC3E}">
        <p14:creationId xmlns:p14="http://schemas.microsoft.com/office/powerpoint/2010/main" val="405192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is an equilibrium of the game?</a:t>
            </a:r>
          </a:p>
          <a:p>
            <a:pPr lvl="2"/>
            <a:r>
              <a:rPr lang="en-US" dirty="0"/>
              <a:t>i.e. What will people play?</a:t>
            </a:r>
          </a:p>
          <a:p>
            <a:pPr lvl="2"/>
            <a:r>
              <a:rPr lang="en-US" dirty="0"/>
              <a:t>i.e. What is the expected outcome?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Early reasoning: “I think that you think that I think that…”</a:t>
            </a:r>
          </a:p>
          <a:p>
            <a:pPr lvl="2"/>
            <a:r>
              <a:rPr lang="en-US" dirty="0"/>
              <a:t>Example: Poisoned chalice in the Princess Bride </a:t>
            </a:r>
            <a:r>
              <a:rPr lang="en-US" dirty="0">
                <a:hlinkClick r:id="rId2"/>
              </a:rPr>
              <a:t>https://www.youtube.com/watch?v=E2y40U2LvKY</a:t>
            </a:r>
            <a:endParaRPr lang="en-US" dirty="0"/>
          </a:p>
          <a:p>
            <a:pPr lvl="2"/>
            <a:r>
              <a:rPr lang="en-US" dirty="0"/>
              <a:t>Creates total </a:t>
            </a:r>
            <a:r>
              <a:rPr lang="en-US" i="1" dirty="0"/>
              <a:t>impasse</a:t>
            </a:r>
            <a:r>
              <a:rPr lang="en-US" dirty="0"/>
              <a:t> in game theoretic work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there any way out of this?</a:t>
            </a:r>
          </a:p>
        </p:txBody>
      </p:sp>
    </p:spTree>
    <p:extLst>
      <p:ext uri="{BB962C8B-B14F-4D97-AF65-F5344CB8AC3E}">
        <p14:creationId xmlns:p14="http://schemas.microsoft.com/office/powerpoint/2010/main" val="173745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Enter John Nash [1953]: equilibrium defined by </a:t>
            </a:r>
            <a:r>
              <a:rPr lang="en-US" i="1" dirty="0"/>
              <a:t>each player doing the best he or she can given what everyone else is doing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Natural—but clever—concept for which he won the Nobel</a:t>
            </a:r>
          </a:p>
          <a:p>
            <a:pPr lvl="2"/>
            <a:r>
              <a:rPr lang="en-US" dirty="0"/>
              <a:t>Upside: at least one almost always exists</a:t>
            </a:r>
          </a:p>
          <a:p>
            <a:pPr lvl="2"/>
            <a:r>
              <a:rPr lang="en-US" dirty="0"/>
              <a:t>Downsides: possible multiplicity, i.e. many equilibrium</a:t>
            </a:r>
          </a:p>
          <a:p>
            <a:pPr lvl="2"/>
            <a:r>
              <a:rPr lang="en-US" dirty="0"/>
              <a:t>Related: does not really state how we get to an equilibrium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Example from </a:t>
            </a:r>
            <a:r>
              <a:rPr lang="en-US" i="1" dirty="0"/>
              <a:t>A Beautiful Mind </a:t>
            </a:r>
            <a:r>
              <a:rPr lang="en-US" dirty="0">
                <a:hlinkClick r:id="rId2"/>
              </a:rPr>
              <a:t>https://www.youtube.com/watch?v=2d_dtTZQyUM</a:t>
            </a:r>
            <a:r>
              <a:rPr lang="en-US" dirty="0"/>
              <a:t>                 (Comment about Smith is right, but strategies proposed are not actually Nash! I’ll leave this as an assignment for next week…)</a:t>
            </a:r>
          </a:p>
        </p:txBody>
      </p:sp>
    </p:spTree>
    <p:extLst>
      <p:ext uri="{BB962C8B-B14F-4D97-AF65-F5344CB8AC3E}">
        <p14:creationId xmlns:p14="http://schemas.microsoft.com/office/powerpoint/2010/main" val="392543591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424087"/>
      </a:dk2>
      <a:lt2>
        <a:srgbClr val="969696"/>
      </a:lt2>
      <a:accent1>
        <a:srgbClr val="969696"/>
      </a:accent1>
      <a:accent2>
        <a:srgbClr val="666699"/>
      </a:accent2>
      <a:accent3>
        <a:srgbClr val="FFFFFF"/>
      </a:accent3>
      <a:accent4>
        <a:srgbClr val="000000"/>
      </a:accent4>
      <a:accent5>
        <a:srgbClr val="C9C9C9"/>
      </a:accent5>
      <a:accent6>
        <a:srgbClr val="5C5C8A"/>
      </a:accent6>
      <a:hlink>
        <a:srgbClr val="820009"/>
      </a:hlink>
      <a:folHlink>
        <a:srgbClr val="5F5F5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909" tIns="45147" rIns="91909" bIns="4514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909" tIns="45147" rIns="91909" bIns="4514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28155</TotalTime>
  <Words>1873</Words>
  <Application>Microsoft Office PowerPoint</Application>
  <PresentationFormat>On-screen Show (4:3)</PresentationFormat>
  <Paragraphs>342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Unicode MS</vt:lpstr>
      <vt:lpstr>Calibri</vt:lpstr>
      <vt:lpstr>Times</vt:lpstr>
      <vt:lpstr>Wingdings</vt:lpstr>
      <vt:lpstr>Blank</vt:lpstr>
      <vt:lpstr>THE TUNA GAME  and GAME THEORY INTRODUCTION</vt:lpstr>
      <vt:lpstr>The Tuna Game</vt:lpstr>
      <vt:lpstr>PowerPoint Presentation</vt:lpstr>
      <vt:lpstr>PowerPoint Presentation</vt:lpstr>
      <vt:lpstr>Game Theory Introduction</vt:lpstr>
      <vt:lpstr>Game Theory</vt:lpstr>
      <vt:lpstr>Defining a game</vt:lpstr>
      <vt:lpstr>Equilibrium (1/2)</vt:lpstr>
      <vt:lpstr>Equilibrium (2/2)</vt:lpstr>
      <vt:lpstr>Example: The Tuna Game</vt:lpstr>
      <vt:lpstr>Sequential move games</vt:lpstr>
      <vt:lpstr>Sequential Move Games: Setup (1/2)</vt:lpstr>
      <vt:lpstr>Sequential Move Games: Setup (2/2)</vt:lpstr>
      <vt:lpstr>Example: Store entry/pricing</vt:lpstr>
      <vt:lpstr>Example: Store entry/pricing</vt:lpstr>
      <vt:lpstr>Example: Store entry/pricing</vt:lpstr>
      <vt:lpstr>How to solve</vt:lpstr>
      <vt:lpstr>Example: Store entry/pricing</vt:lpstr>
      <vt:lpstr>Example: Store entry</vt:lpstr>
      <vt:lpstr>Example: CVS and Walgreens—in reverse</vt:lpstr>
      <vt:lpstr>Example: CVS and Walgreens—in reverse</vt:lpstr>
      <vt:lpstr>Example: CVS and Walgreens—in reverse</vt:lpstr>
      <vt:lpstr>Commitment for CVS</vt:lpstr>
      <vt:lpstr>Commitment in The Tuna Game</vt:lpstr>
      <vt:lpstr>Commitment in The Tuna Game</vt:lpstr>
      <vt:lpstr>Commitment</vt:lpstr>
      <vt:lpstr>Simultaneous move games</vt:lpstr>
      <vt:lpstr>Simultaneous moves: Setup</vt:lpstr>
      <vt:lpstr>Simultaneous moves: Setup</vt:lpstr>
      <vt:lpstr>Types of simultaneous-move equilibrium (1/3)</vt:lpstr>
      <vt:lpstr>Prisoners’ dilemma</vt:lpstr>
      <vt:lpstr>A variant of the dilemma: US-Soviet Arms Race</vt:lpstr>
      <vt:lpstr>Types of simultaneous-move equilibrium (2/3)</vt:lpstr>
      <vt:lpstr>Geographic positioning (with multiple equilibria)</vt:lpstr>
      <vt:lpstr>Types of simultaneous-move equilibrium (3/3)</vt:lpstr>
      <vt:lpstr>Poisoned cups (with mixed strategies)</vt:lpstr>
      <vt:lpstr>Takeaways</vt:lpstr>
      <vt:lpstr>Game theory (re-)introduction</vt:lpstr>
    </vt:vector>
  </TitlesOfParts>
  <Company>Cafe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</dc:creator>
  <cp:lastModifiedBy>Eddie Jou</cp:lastModifiedBy>
  <cp:revision>1256</cp:revision>
  <cp:lastPrinted>2016-01-25T15:58:40Z</cp:lastPrinted>
  <dcterms:created xsi:type="dcterms:W3CDTF">2003-03-03T21:10:07Z</dcterms:created>
  <dcterms:modified xsi:type="dcterms:W3CDTF">2017-06-03T16:21:13Z</dcterms:modified>
</cp:coreProperties>
</file>