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12FDC-9C47-44F5-B1CB-AA36093FF111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48406EC9-359F-4ECC-81C1-342E8F110331}">
      <dgm:prSet phldrT="[Text]"/>
      <dgm:spPr/>
      <dgm:t>
        <a:bodyPr/>
        <a:lstStyle/>
        <a:p>
          <a:pPr algn="ctr"/>
          <a:r>
            <a:rPr lang="en-US" dirty="0" smtClean="0"/>
            <a:t>Source</a:t>
          </a:r>
        </a:p>
        <a:p>
          <a:pPr algn="ctr"/>
          <a:endParaRPr lang="en-US" dirty="0" smtClean="0"/>
        </a:p>
        <a:p>
          <a:pPr algn="ctr"/>
          <a:endParaRPr lang="en-US" dirty="0"/>
        </a:p>
      </dgm:t>
    </dgm:pt>
    <dgm:pt modelId="{BC841D6D-5E9D-432A-BC51-5A8A91FABF7F}" type="parTrans" cxnId="{BAC108E7-649C-4635-9E7E-C2142801879A}">
      <dgm:prSet/>
      <dgm:spPr/>
      <dgm:t>
        <a:bodyPr/>
        <a:lstStyle/>
        <a:p>
          <a:endParaRPr lang="en-US"/>
        </a:p>
      </dgm:t>
    </dgm:pt>
    <dgm:pt modelId="{B1CB459B-AEEF-4D9E-84BB-19DCA905CC60}" type="sibTrans" cxnId="{BAC108E7-649C-4635-9E7E-C2142801879A}">
      <dgm:prSet/>
      <dgm:spPr/>
      <dgm:t>
        <a:bodyPr/>
        <a:lstStyle/>
        <a:p>
          <a:endParaRPr lang="en-US"/>
        </a:p>
      </dgm:t>
    </dgm:pt>
    <dgm:pt modelId="{E361072F-03C0-4798-8F2B-2B4E0AD7E8D9}">
      <dgm:prSet phldrT="[Text]" custT="1"/>
      <dgm:spPr/>
      <dgm:t>
        <a:bodyPr/>
        <a:lstStyle/>
        <a:p>
          <a:pPr algn="ctr"/>
          <a:r>
            <a:rPr lang="en-US" sz="6000" dirty="0" smtClean="0"/>
            <a:t>Medium</a:t>
          </a:r>
        </a:p>
        <a:p>
          <a:pPr algn="ctr"/>
          <a:endParaRPr lang="en-US" sz="6000" dirty="0" smtClean="0"/>
        </a:p>
        <a:p>
          <a:pPr algn="ctr"/>
          <a:endParaRPr lang="en-US" sz="6100" dirty="0"/>
        </a:p>
      </dgm:t>
    </dgm:pt>
    <dgm:pt modelId="{9BF5EB6C-4EE7-4643-8FA8-D7E093280C72}" type="parTrans" cxnId="{9A1D7DCD-2C39-4C86-84AC-4FD66FB50ED5}">
      <dgm:prSet/>
      <dgm:spPr/>
      <dgm:t>
        <a:bodyPr/>
        <a:lstStyle/>
        <a:p>
          <a:endParaRPr lang="en-US"/>
        </a:p>
      </dgm:t>
    </dgm:pt>
    <dgm:pt modelId="{D01B2A81-21D9-4281-917D-CBA5406B4891}" type="sibTrans" cxnId="{9A1D7DCD-2C39-4C86-84AC-4FD66FB50ED5}">
      <dgm:prSet/>
      <dgm:spPr/>
      <dgm:t>
        <a:bodyPr/>
        <a:lstStyle/>
        <a:p>
          <a:endParaRPr lang="en-US"/>
        </a:p>
      </dgm:t>
    </dgm:pt>
    <dgm:pt modelId="{E3398DF7-58E3-4302-AD3E-975F8A4362E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5400" dirty="0" smtClean="0"/>
            <a:t>Receptor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400" dirty="0" smtClean="0"/>
            <a:t>(Route of exposure)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5400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5900" dirty="0"/>
        </a:p>
      </dgm:t>
    </dgm:pt>
    <dgm:pt modelId="{1ADAFFD3-51A2-4169-8D6D-1BFEABEF50A2}" type="parTrans" cxnId="{B1F35612-6328-4EF4-9E64-96951B3DBAE6}">
      <dgm:prSet/>
      <dgm:spPr/>
      <dgm:t>
        <a:bodyPr/>
        <a:lstStyle/>
        <a:p>
          <a:endParaRPr lang="en-US"/>
        </a:p>
      </dgm:t>
    </dgm:pt>
    <dgm:pt modelId="{2CD73A92-B697-4398-923E-92B8BED89058}" type="sibTrans" cxnId="{B1F35612-6328-4EF4-9E64-96951B3DBAE6}">
      <dgm:prSet/>
      <dgm:spPr/>
      <dgm:t>
        <a:bodyPr/>
        <a:lstStyle/>
        <a:p>
          <a:endParaRPr lang="en-US"/>
        </a:p>
      </dgm:t>
    </dgm:pt>
    <dgm:pt modelId="{1D6D162B-331D-490F-895F-9C58FE042701}" type="pres">
      <dgm:prSet presAssocID="{ACE12FDC-9C47-44F5-B1CB-AA36093FF111}" presName="CompostProcess" presStyleCnt="0">
        <dgm:presLayoutVars>
          <dgm:dir/>
          <dgm:resizeHandles val="exact"/>
        </dgm:presLayoutVars>
      </dgm:prSet>
      <dgm:spPr/>
    </dgm:pt>
    <dgm:pt modelId="{C5379ECC-D4FF-4D46-9D47-96DCACDA5FF3}" type="pres">
      <dgm:prSet presAssocID="{ACE12FDC-9C47-44F5-B1CB-AA36093FF111}" presName="arrow" presStyleLbl="bgShp" presStyleIdx="0" presStyleCnt="1" custScaleX="117647"/>
      <dgm:spPr/>
    </dgm:pt>
    <dgm:pt modelId="{773355FE-1476-4B3B-A7AB-AE37610892A6}" type="pres">
      <dgm:prSet presAssocID="{ACE12FDC-9C47-44F5-B1CB-AA36093FF111}" presName="linearProcess" presStyleCnt="0"/>
      <dgm:spPr/>
    </dgm:pt>
    <dgm:pt modelId="{D9F1D00C-5E05-4F42-A3FA-12005C62D0E9}" type="pres">
      <dgm:prSet presAssocID="{48406EC9-359F-4ECC-81C1-342E8F110331}" presName="textNode" presStyleLbl="node1" presStyleIdx="0" presStyleCnt="3" custScaleX="80927" custScaleY="210937" custLinFactX="-1928" custLinFactNeighborX="-100000" custLinFactNeighborY="2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59752-5384-4224-8FC1-D8657C637976}" type="pres">
      <dgm:prSet presAssocID="{B1CB459B-AEEF-4D9E-84BB-19DCA905CC60}" presName="sibTrans" presStyleCnt="0"/>
      <dgm:spPr/>
    </dgm:pt>
    <dgm:pt modelId="{935156A1-17F1-498C-8B48-40F6A3052D5E}" type="pres">
      <dgm:prSet presAssocID="{E361072F-03C0-4798-8F2B-2B4E0AD7E8D9}" presName="textNode" presStyleLbl="node1" presStyleIdx="1" presStyleCnt="3" custScaleX="80927" custScaleY="210937" custLinFactX="-11957" custLinFactNeighborX="-100000" custLinFactNeighborY="1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715EE-12BC-4DD0-8974-D4CB50A50F36}" type="pres">
      <dgm:prSet presAssocID="{D01B2A81-21D9-4281-917D-CBA5406B4891}" presName="sibTrans" presStyleCnt="0"/>
      <dgm:spPr/>
    </dgm:pt>
    <dgm:pt modelId="{6A0C7045-D24F-4B13-850D-7B720A6F737C}" type="pres">
      <dgm:prSet presAssocID="{E3398DF7-58E3-4302-AD3E-975F8A4362E3}" presName="textNode" presStyleLbl="node1" presStyleIdx="2" presStyleCnt="3" custScaleX="80927" custScaleY="210937" custLinFactX="-22689" custLinFactNeighborX="-100000" custLinFactNeighborY="2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B3B66A-5E10-4611-A139-AF816BE4CB63}" type="presOf" srcId="{E3398DF7-58E3-4302-AD3E-975F8A4362E3}" destId="{6A0C7045-D24F-4B13-850D-7B720A6F737C}" srcOrd="0" destOrd="0" presId="urn:microsoft.com/office/officeart/2005/8/layout/hProcess9"/>
    <dgm:cxn modelId="{0E6707E7-12A9-4240-8473-055FAF63AE80}" type="presOf" srcId="{ACE12FDC-9C47-44F5-B1CB-AA36093FF111}" destId="{1D6D162B-331D-490F-895F-9C58FE042701}" srcOrd="0" destOrd="0" presId="urn:microsoft.com/office/officeart/2005/8/layout/hProcess9"/>
    <dgm:cxn modelId="{BAC108E7-649C-4635-9E7E-C2142801879A}" srcId="{ACE12FDC-9C47-44F5-B1CB-AA36093FF111}" destId="{48406EC9-359F-4ECC-81C1-342E8F110331}" srcOrd="0" destOrd="0" parTransId="{BC841D6D-5E9D-432A-BC51-5A8A91FABF7F}" sibTransId="{B1CB459B-AEEF-4D9E-84BB-19DCA905CC60}"/>
    <dgm:cxn modelId="{B1F35612-6328-4EF4-9E64-96951B3DBAE6}" srcId="{ACE12FDC-9C47-44F5-B1CB-AA36093FF111}" destId="{E3398DF7-58E3-4302-AD3E-975F8A4362E3}" srcOrd="2" destOrd="0" parTransId="{1ADAFFD3-51A2-4169-8D6D-1BFEABEF50A2}" sibTransId="{2CD73A92-B697-4398-923E-92B8BED89058}"/>
    <dgm:cxn modelId="{9A1D7DCD-2C39-4C86-84AC-4FD66FB50ED5}" srcId="{ACE12FDC-9C47-44F5-B1CB-AA36093FF111}" destId="{E361072F-03C0-4798-8F2B-2B4E0AD7E8D9}" srcOrd="1" destOrd="0" parTransId="{9BF5EB6C-4EE7-4643-8FA8-D7E093280C72}" sibTransId="{D01B2A81-21D9-4281-917D-CBA5406B4891}"/>
    <dgm:cxn modelId="{8385B4E6-EE29-42AC-A2EF-B4715D99DA5D}" type="presOf" srcId="{48406EC9-359F-4ECC-81C1-342E8F110331}" destId="{D9F1D00C-5E05-4F42-A3FA-12005C62D0E9}" srcOrd="0" destOrd="0" presId="urn:microsoft.com/office/officeart/2005/8/layout/hProcess9"/>
    <dgm:cxn modelId="{6BF95025-6545-4D5B-AB35-ADBEDC6A88F3}" type="presOf" srcId="{E361072F-03C0-4798-8F2B-2B4E0AD7E8D9}" destId="{935156A1-17F1-498C-8B48-40F6A3052D5E}" srcOrd="0" destOrd="0" presId="urn:microsoft.com/office/officeart/2005/8/layout/hProcess9"/>
    <dgm:cxn modelId="{F69FFB20-9D7A-47B8-9193-9143E0F22285}" type="presParOf" srcId="{1D6D162B-331D-490F-895F-9C58FE042701}" destId="{C5379ECC-D4FF-4D46-9D47-96DCACDA5FF3}" srcOrd="0" destOrd="0" presId="urn:microsoft.com/office/officeart/2005/8/layout/hProcess9"/>
    <dgm:cxn modelId="{05DD9DC8-9B56-4878-AF86-1C6919F16C13}" type="presParOf" srcId="{1D6D162B-331D-490F-895F-9C58FE042701}" destId="{773355FE-1476-4B3B-A7AB-AE37610892A6}" srcOrd="1" destOrd="0" presId="urn:microsoft.com/office/officeart/2005/8/layout/hProcess9"/>
    <dgm:cxn modelId="{8FBE4DD6-5FB5-4D1D-BBBD-C0200731F18D}" type="presParOf" srcId="{773355FE-1476-4B3B-A7AB-AE37610892A6}" destId="{D9F1D00C-5E05-4F42-A3FA-12005C62D0E9}" srcOrd="0" destOrd="0" presId="urn:microsoft.com/office/officeart/2005/8/layout/hProcess9"/>
    <dgm:cxn modelId="{1E4475A7-1D4F-4ED6-A1B5-43856D050C25}" type="presParOf" srcId="{773355FE-1476-4B3B-A7AB-AE37610892A6}" destId="{CCE59752-5384-4224-8FC1-D8657C637976}" srcOrd="1" destOrd="0" presId="urn:microsoft.com/office/officeart/2005/8/layout/hProcess9"/>
    <dgm:cxn modelId="{7BBE3E48-0A90-4465-B0C0-C1ECB8092133}" type="presParOf" srcId="{773355FE-1476-4B3B-A7AB-AE37610892A6}" destId="{935156A1-17F1-498C-8B48-40F6A3052D5E}" srcOrd="2" destOrd="0" presId="urn:microsoft.com/office/officeart/2005/8/layout/hProcess9"/>
    <dgm:cxn modelId="{41536415-5BC8-4B56-9911-4954827AEC9A}" type="presParOf" srcId="{773355FE-1476-4B3B-A7AB-AE37610892A6}" destId="{902715EE-12BC-4DD0-8974-D4CB50A50F36}" srcOrd="3" destOrd="0" presId="urn:microsoft.com/office/officeart/2005/8/layout/hProcess9"/>
    <dgm:cxn modelId="{34943CC2-113D-481C-874A-32C1787F546D}" type="presParOf" srcId="{773355FE-1476-4B3B-A7AB-AE37610892A6}" destId="{6A0C7045-D24F-4B13-850D-7B720A6F73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79ECC-D4FF-4D46-9D47-96DCACDA5FF3}">
      <dsp:nvSpPr>
        <dsp:cNvPr id="0" name=""/>
        <dsp:cNvSpPr/>
      </dsp:nvSpPr>
      <dsp:spPr>
        <a:xfrm>
          <a:off x="3" y="0"/>
          <a:ext cx="1506544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1D00C-5E05-4F42-A3FA-12005C62D0E9}">
      <dsp:nvSpPr>
        <dsp:cNvPr id="0" name=""/>
        <dsp:cNvSpPr/>
      </dsp:nvSpPr>
      <dsp:spPr>
        <a:xfrm>
          <a:off x="452633" y="467858"/>
          <a:ext cx="3657605" cy="457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Source</a:t>
          </a:r>
        </a:p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 smtClean="0"/>
        </a:p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>
        <a:off x="631183" y="646408"/>
        <a:ext cx="3300505" cy="4214889"/>
      </dsp:txXfrm>
    </dsp:sp>
    <dsp:sp modelId="{935156A1-17F1-498C-8B48-40F6A3052D5E}">
      <dsp:nvSpPr>
        <dsp:cNvPr id="0" name=""/>
        <dsp:cNvSpPr/>
      </dsp:nvSpPr>
      <dsp:spPr>
        <a:xfrm>
          <a:off x="4410237" y="465886"/>
          <a:ext cx="3657605" cy="457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Medium</a:t>
          </a:r>
        </a:p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 smtClean="0"/>
        </a:p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100" kern="1200" dirty="0"/>
        </a:p>
      </dsp:txBody>
      <dsp:txXfrm>
        <a:off x="4588787" y="644436"/>
        <a:ext cx="3300505" cy="4214889"/>
      </dsp:txXfrm>
    </dsp:sp>
    <dsp:sp modelId="{6A0C7045-D24F-4B13-850D-7B720A6F737C}">
      <dsp:nvSpPr>
        <dsp:cNvPr id="0" name=""/>
        <dsp:cNvSpPr/>
      </dsp:nvSpPr>
      <dsp:spPr>
        <a:xfrm>
          <a:off x="8336068" y="467858"/>
          <a:ext cx="3657605" cy="457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5400" kern="1200" dirty="0" smtClean="0"/>
            <a:t>Receptor</a:t>
          </a:r>
        </a:p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(Route of exposure)</a:t>
          </a:r>
        </a:p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 smtClean="0"/>
        </a:p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 dirty="0"/>
        </a:p>
      </dsp:txBody>
      <dsp:txXfrm>
        <a:off x="8514618" y="646408"/>
        <a:ext cx="3300505" cy="421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9998-8661-4105-AE01-ECB5E32C79C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AE24-B364-4915-A3D6-CE5A0B42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61309436"/>
              </p:ext>
            </p:extLst>
          </p:nvPr>
        </p:nvGraphicFramePr>
        <p:xfrm>
          <a:off x="342188" y="747563"/>
          <a:ext cx="150654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39" y="3149964"/>
            <a:ext cx="2617307" cy="207206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489563" y="2945527"/>
            <a:ext cx="2102739" cy="2276504"/>
            <a:chOff x="5144936" y="3671358"/>
            <a:chExt cx="1706260" cy="188626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36" y="3671358"/>
              <a:ext cx="1706260" cy="95038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598" y="4621747"/>
              <a:ext cx="766570" cy="93587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167" y="4612800"/>
              <a:ext cx="935029" cy="94482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7992" y="2867804"/>
            <a:ext cx="2283126" cy="23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42" y="1792569"/>
            <a:ext cx="9894013" cy="4986068"/>
          </a:xfrm>
        </p:spPr>
      </p:pic>
      <p:pic>
        <p:nvPicPr>
          <p:cNvPr id="5" name="Picture 2" descr="https://lh6.googleusercontent.com/XGGfn_QDM_jK9SxZHTtTzuHrZjTL-KRvEuCM04tjHaHnVsT_JuosVxOYN4kKXuwdNgFKdCwWZVkybj78RpsHtpuLbPF8vNE0HlqUsc91nutmA5jKO94pEh-_U2uz5yR0L0bND8A_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4" r="43936"/>
          <a:stretch/>
        </p:blipFill>
        <p:spPr bwMode="auto">
          <a:xfrm>
            <a:off x="7966320" y="120771"/>
            <a:ext cx="256189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XGGfn_QDM_jK9SxZHTtTzuHrZjTL-KRvEuCM04tjHaHnVsT_JuosVxOYN4kKXuwdNgFKdCwWZVkybj78RpsHtpuLbPF8vNE0HlqUsc91nutmA5jKO94pEh-_U2uz5yR0L0bND8A_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7" r="45130" b="33570"/>
          <a:stretch/>
        </p:blipFill>
        <p:spPr bwMode="auto">
          <a:xfrm>
            <a:off x="5040926" y="119122"/>
            <a:ext cx="25603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6.googleusercontent.com/XGGfn_QDM_jK9SxZHTtTzuHrZjTL-KRvEuCM04tjHaHnVsT_JuosVxOYN4kKXuwdNgFKdCwWZVkybj78RpsHtpuLbPF8vNE0HlqUsc91nutmA5jKO94pEh-_U2uz5yR0L0bND8A_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r="46429" b="68085"/>
          <a:stretch/>
        </p:blipFill>
        <p:spPr bwMode="auto">
          <a:xfrm>
            <a:off x="2145727" y="105553"/>
            <a:ext cx="25603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UW DEOHS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 Kasner</dc:creator>
  <cp:lastModifiedBy>ejkasner</cp:lastModifiedBy>
  <cp:revision>11</cp:revision>
  <dcterms:created xsi:type="dcterms:W3CDTF">2021-03-02T09:42:14Z</dcterms:created>
  <dcterms:modified xsi:type="dcterms:W3CDTF">2022-03-21T10:03:43Z</dcterms:modified>
</cp:coreProperties>
</file>