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4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256E-3CDC-4C4F-BD3D-5848EAE8302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E15-DFCD-4B30-876F-2204123E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39"/>
          <a:stretch/>
        </p:blipFill>
        <p:spPr>
          <a:xfrm>
            <a:off x="4550290" y="4434105"/>
            <a:ext cx="2528565" cy="2434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19" y="2770387"/>
            <a:ext cx="2976878" cy="1912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73" y="67104"/>
            <a:ext cx="2097300" cy="285681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" y="328522"/>
            <a:ext cx="4422256" cy="4351338"/>
          </a:xfrm>
        </p:spPr>
      </p:pic>
      <p:pic>
        <p:nvPicPr>
          <p:cNvPr id="8" name="Picture 2" descr="https://lh6.googleusercontent.com/XGGfn_QDM_jK9SxZHTtTzuHrZjTL-KRvEuCM04tjHaHnVsT_JuosVxOYN4kKXuwdNgFKdCwWZVkybj78RpsHtpuLbPF8vNE0HlqUsc91nutmA5jKO94pEh-_U2uz5yR0L0bND8A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88" y="56091"/>
            <a:ext cx="4813835" cy="675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" y="4656972"/>
            <a:ext cx="4422256" cy="18352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464"/>
            <a:ext cx="4418210" cy="68315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7787" y="12286"/>
            <a:ext cx="4813835" cy="68457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20981" y="26464"/>
            <a:ext cx="2669736" cy="6834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" y="26828"/>
            <a:ext cx="6791960" cy="382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11" y="26828"/>
            <a:ext cx="4898852" cy="6534750"/>
          </a:xfrm>
          <a:prstGeom prst="rect">
            <a:avLst/>
          </a:prstGeom>
        </p:spPr>
      </p:pic>
      <p:pic>
        <p:nvPicPr>
          <p:cNvPr id="12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513" y="3911600"/>
            <a:ext cx="2357287" cy="264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4;p43"/>
          <p:cNvPicPr preferRelativeResize="0"/>
          <p:nvPr/>
        </p:nvPicPr>
        <p:blipFill rotWithShape="1">
          <a:blip r:embed="rId5">
            <a:alphaModFix/>
          </a:blip>
          <a:srcRect l="-859" r="1"/>
          <a:stretch/>
        </p:blipFill>
        <p:spPr>
          <a:xfrm>
            <a:off x="2346960" y="3911600"/>
            <a:ext cx="2129742" cy="151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5;p43"/>
          <p:cNvPicPr preferRelativeResize="0"/>
          <p:nvPr/>
        </p:nvPicPr>
        <p:blipFill rotWithShape="1">
          <a:blip r:embed="rId6">
            <a:alphaModFix/>
          </a:blip>
          <a:srcRect l="-201" r="-335"/>
          <a:stretch/>
        </p:blipFill>
        <p:spPr>
          <a:xfrm>
            <a:off x="142240" y="3911600"/>
            <a:ext cx="2140069" cy="264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96;p43"/>
          <p:cNvPicPr preferRelativeResize="0"/>
          <p:nvPr/>
        </p:nvPicPr>
        <p:blipFill rotWithShape="1">
          <a:blip r:embed="rId7">
            <a:alphaModFix/>
          </a:blip>
          <a:srcRect t="16851" b="10314"/>
          <a:stretch/>
        </p:blipFill>
        <p:spPr>
          <a:xfrm>
            <a:off x="2346960" y="5486399"/>
            <a:ext cx="2129742" cy="107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8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UW DEOHS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ejkasner</dc:creator>
  <cp:lastModifiedBy>ejkasner</cp:lastModifiedBy>
  <cp:revision>5</cp:revision>
  <dcterms:created xsi:type="dcterms:W3CDTF">2022-03-21T06:31:36Z</dcterms:created>
  <dcterms:modified xsi:type="dcterms:W3CDTF">2022-03-21T06:56:51Z</dcterms:modified>
</cp:coreProperties>
</file>