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8" r:id="rId4"/>
    <p:sldId id="256" r:id="rId5"/>
    <p:sldId id="257" r:id="rId6"/>
    <p:sldId id="258" r:id="rId7"/>
    <p:sldId id="259" r:id="rId8"/>
    <p:sldId id="262" r:id="rId9"/>
    <p:sldId id="264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0004-FA3C-4326-B853-67FDB3E419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CAF9-DCDB-42E4-965D-F5F8ED75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99902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823140" y="4249533"/>
            <a:ext cx="2552802" cy="1365431"/>
          </a:xfrm>
          <a:prstGeom prst="downArrow">
            <a:avLst>
              <a:gd name="adj1" fmla="val 75851"/>
              <a:gd name="adj2" fmla="val 3019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62359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5847836" y="399123"/>
            <a:ext cx="2536648" cy="3142525"/>
          </a:xfrm>
          <a:prstGeom prst="downArrow">
            <a:avLst>
              <a:gd name="adj1" fmla="val 75851"/>
              <a:gd name="adj2" fmla="val 1847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7321" y="399123"/>
            <a:ext cx="1066800" cy="2669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267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54141" y="978640"/>
            <a:ext cx="115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2749" y="1192197"/>
            <a:ext cx="22301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endParaRPr lang="en-US" sz="1000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1569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90131" y="2801416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</a:t>
            </a:r>
          </a:p>
          <a:p>
            <a:pPr algn="ctr"/>
            <a:r>
              <a:rPr lang="en-US" dirty="0" smtClean="0"/>
              <a:t>Studies</a:t>
            </a:r>
            <a:endParaRPr lang="en-US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39278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99022" y="458749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</a:t>
            </a:r>
            <a:endParaRPr lang="en-US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59" y="1940843"/>
            <a:ext cx="996628" cy="996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373" t="7559" r="13816" b="26116"/>
          <a:stretch/>
        </p:blipFill>
        <p:spPr>
          <a:xfrm>
            <a:off x="4711894" y="968844"/>
            <a:ext cx="631056" cy="599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5040" y="71288"/>
            <a:ext cx="38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Risk Assessment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3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69710" y="-771585"/>
            <a:ext cx="8177806" cy="8275939"/>
            <a:chOff x="1069710" y="-771585"/>
            <a:chExt cx="8177806" cy="8275939"/>
          </a:xfrm>
        </p:grpSpPr>
        <p:pic>
          <p:nvPicPr>
            <p:cNvPr id="2" name="Picture 2" descr="https://science.gc.ca/eic/site/063.nsf/vwimages/OpenScienceLifeCycle-500x506.png/$file/OpenScienceLifeCycle-500x50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710" y="-771585"/>
              <a:ext cx="8177806" cy="827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43490">
              <a:off x="3065754" y="4226476"/>
              <a:ext cx="1200764" cy="16024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766731">
              <a:off x="5675409" y="4684167"/>
              <a:ext cx="1843277" cy="15659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718439">
              <a:off x="6422950" y="1432495"/>
              <a:ext cx="1290419" cy="16941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77437">
              <a:off x="3092902" y="1258923"/>
              <a:ext cx="1480954" cy="16826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1318" y="2100245"/>
              <a:ext cx="1003498" cy="10292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72393" y="1137813"/>
              <a:ext cx="24671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Knowledge</a:t>
              </a:r>
            </a:p>
            <a:p>
              <a:r>
                <a:rPr lang="en-US" sz="2800" b="1" dirty="0" smtClean="0">
                  <a:solidFill>
                    <a:schemeClr val="bg1"/>
                  </a:solidFill>
                </a:rPr>
                <a:t>Mobilization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21318" y="4753987"/>
              <a:ext cx="889965" cy="100862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14561" y="4205570"/>
              <a:ext cx="2467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Publication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97048" y="2002219"/>
              <a:ext cx="1296912" cy="124503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676785" y="1387561"/>
              <a:ext cx="2467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Ideation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08686" y="4436470"/>
              <a:ext cx="1463808" cy="92646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31832" y="5285560"/>
              <a:ext cx="24671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Data collection and analysis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1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54" y="211833"/>
            <a:ext cx="4751517" cy="428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5" y="640046"/>
            <a:ext cx="9329905" cy="61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99902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823140" y="4249533"/>
            <a:ext cx="2552802" cy="1365431"/>
          </a:xfrm>
          <a:prstGeom prst="downArrow">
            <a:avLst>
              <a:gd name="adj1" fmla="val 75851"/>
              <a:gd name="adj2" fmla="val 3019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0216"/>
              </p:ext>
            </p:extLst>
          </p:nvPr>
        </p:nvGraphicFramePr>
        <p:xfrm>
          <a:off x="262359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30" name="Oval Callout 29"/>
          <p:cNvSpPr/>
          <p:nvPr/>
        </p:nvSpPr>
        <p:spPr>
          <a:xfrm flipH="1">
            <a:off x="21017" y="1616304"/>
            <a:ext cx="4711896" cy="4763475"/>
          </a:xfrm>
          <a:prstGeom prst="wedgeEllipseCallout">
            <a:avLst>
              <a:gd name="adj1" fmla="val -78833"/>
              <a:gd name="adj2" fmla="val 322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9257596" y="576119"/>
            <a:ext cx="2800933" cy="2491252"/>
            <a:chOff x="2121274" y="1824764"/>
            <a:chExt cx="2474951" cy="2022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3" t="1" r="7060" b="37196"/>
            <a:stretch/>
          </p:blipFill>
          <p:spPr>
            <a:xfrm>
              <a:off x="2121274" y="1824764"/>
              <a:ext cx="2474951" cy="2022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62859" y="2462236"/>
              <a:ext cx="1605280" cy="524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Precision</a:t>
              </a:r>
            </a:p>
            <a:p>
              <a:pPr algn="ctr"/>
              <a:r>
                <a:rPr lang="en-US" b="1" dirty="0" smtClean="0"/>
                <a:t>Agriculture</a:t>
              </a:r>
              <a:endParaRPr lang="en-US" b="1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847836" y="399123"/>
            <a:ext cx="2536648" cy="3142525"/>
          </a:xfrm>
          <a:prstGeom prst="downArrow">
            <a:avLst>
              <a:gd name="adj1" fmla="val 75851"/>
              <a:gd name="adj2" fmla="val 1847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7321" y="399123"/>
            <a:ext cx="1066800" cy="2669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267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54141" y="978640"/>
            <a:ext cx="115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2749" y="1192197"/>
            <a:ext cx="22301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endParaRPr lang="en-US" sz="1000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1569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90131" y="2801416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</a:t>
            </a:r>
          </a:p>
          <a:p>
            <a:pPr algn="ctr"/>
            <a:r>
              <a:rPr lang="en-US" dirty="0" smtClean="0"/>
              <a:t>Studies</a:t>
            </a:r>
            <a:endParaRPr lang="en-US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39278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34" name="Oval Callout 33"/>
          <p:cNvSpPr/>
          <p:nvPr/>
        </p:nvSpPr>
        <p:spPr>
          <a:xfrm flipH="1" flipV="1">
            <a:off x="9166036" y="364785"/>
            <a:ext cx="2973409" cy="2862006"/>
          </a:xfrm>
          <a:prstGeom prst="wedgeEllipseCallout">
            <a:avLst>
              <a:gd name="adj1" fmla="val 103042"/>
              <a:gd name="adj2" fmla="val -54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99022" y="458749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</a:t>
            </a:r>
            <a:endParaRPr lang="en-US" baseline="-25000" dirty="0" smtClean="0"/>
          </a:p>
        </p:txBody>
      </p:sp>
      <p:sp>
        <p:nvSpPr>
          <p:cNvPr id="40" name="TextBox 39"/>
          <p:cNvSpPr txBox="1"/>
          <p:nvPr/>
        </p:nvSpPr>
        <p:spPr>
          <a:xfrm rot="20824817">
            <a:off x="8085501" y="14205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290032">
            <a:off x="4670147" y="4711142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59" y="1940843"/>
            <a:ext cx="996628" cy="996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6373" t="7559" r="13816" b="26116"/>
          <a:stretch/>
        </p:blipFill>
        <p:spPr>
          <a:xfrm>
            <a:off x="4711894" y="968844"/>
            <a:ext cx="631056" cy="599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5040" y="71288"/>
            <a:ext cx="38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Risk Assessment</a:t>
            </a:r>
            <a:endParaRPr lang="en-US" b="1" dirty="0"/>
          </a:p>
        </p:txBody>
      </p:sp>
      <p:pic>
        <p:nvPicPr>
          <p:cNvPr id="25" name="Picture 2" descr="File:The Scientific Method (simple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" y="1884467"/>
            <a:ext cx="4681735" cy="43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270738" y="3690841"/>
            <a:ext cx="211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Scientific</a:t>
            </a:r>
          </a:p>
          <a:p>
            <a:pPr algn="ctr"/>
            <a:r>
              <a:rPr lang="en-US" b="1" dirty="0" smtClean="0"/>
              <a:t>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08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50" y="3792211"/>
            <a:ext cx="3515171" cy="2758215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99902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823140" y="4249533"/>
            <a:ext cx="2552802" cy="1365431"/>
          </a:xfrm>
          <a:prstGeom prst="downArrow">
            <a:avLst>
              <a:gd name="adj1" fmla="val 75851"/>
              <a:gd name="adj2" fmla="val 3019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62359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30" name="Oval Callout 29"/>
          <p:cNvSpPr/>
          <p:nvPr/>
        </p:nvSpPr>
        <p:spPr>
          <a:xfrm flipH="1">
            <a:off x="21017" y="1616304"/>
            <a:ext cx="4711896" cy="4763475"/>
          </a:xfrm>
          <a:prstGeom prst="wedgeEllipseCallout">
            <a:avLst>
              <a:gd name="adj1" fmla="val -78833"/>
              <a:gd name="adj2" fmla="val 322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9257596" y="576119"/>
            <a:ext cx="2800933" cy="2491252"/>
            <a:chOff x="2121274" y="1824764"/>
            <a:chExt cx="2474951" cy="2022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3" t="1" r="7060" b="37196"/>
            <a:stretch/>
          </p:blipFill>
          <p:spPr>
            <a:xfrm>
              <a:off x="2121274" y="1824764"/>
              <a:ext cx="2474951" cy="2022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62859" y="2462236"/>
              <a:ext cx="1605280" cy="524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Precision</a:t>
              </a:r>
            </a:p>
            <a:p>
              <a:pPr algn="ctr"/>
              <a:r>
                <a:rPr lang="en-US" b="1" dirty="0" smtClean="0"/>
                <a:t>Agriculture</a:t>
              </a:r>
              <a:endParaRPr lang="en-US" b="1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847836" y="399123"/>
            <a:ext cx="2536648" cy="3142525"/>
          </a:xfrm>
          <a:prstGeom prst="downArrow">
            <a:avLst>
              <a:gd name="adj1" fmla="val 75851"/>
              <a:gd name="adj2" fmla="val 1847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7321" y="399123"/>
            <a:ext cx="1066800" cy="2669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267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54141" y="978640"/>
            <a:ext cx="115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2749" y="1192197"/>
            <a:ext cx="22301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endParaRPr lang="en-US" sz="1000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1569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90131" y="2801416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</a:t>
            </a:r>
          </a:p>
          <a:p>
            <a:pPr algn="ctr"/>
            <a:r>
              <a:rPr lang="en-US" dirty="0" smtClean="0"/>
              <a:t>Studies</a:t>
            </a:r>
            <a:endParaRPr lang="en-US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39278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34" name="Oval Callout 33"/>
          <p:cNvSpPr/>
          <p:nvPr/>
        </p:nvSpPr>
        <p:spPr>
          <a:xfrm flipH="1" flipV="1">
            <a:off x="9166036" y="364785"/>
            <a:ext cx="2973409" cy="2862006"/>
          </a:xfrm>
          <a:prstGeom prst="wedgeEllipseCallout">
            <a:avLst>
              <a:gd name="adj1" fmla="val 103042"/>
              <a:gd name="adj2" fmla="val -54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99022" y="458749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</a:t>
            </a:r>
            <a:endParaRPr lang="en-US" baseline="-25000" dirty="0" smtClean="0"/>
          </a:p>
        </p:txBody>
      </p:sp>
      <p:sp>
        <p:nvSpPr>
          <p:cNvPr id="40" name="TextBox 39"/>
          <p:cNvSpPr txBox="1"/>
          <p:nvPr/>
        </p:nvSpPr>
        <p:spPr>
          <a:xfrm rot="20824817">
            <a:off x="8085501" y="14205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290032">
            <a:off x="4670147" y="4711142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59" y="1940843"/>
            <a:ext cx="996628" cy="996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6373" t="7559" r="13816" b="26116"/>
          <a:stretch/>
        </p:blipFill>
        <p:spPr>
          <a:xfrm>
            <a:off x="4711894" y="968844"/>
            <a:ext cx="631056" cy="599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5040" y="71288"/>
            <a:ext cx="38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Risk Assessment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335754" y="3475645"/>
            <a:ext cx="22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Hierarchy of Controls</a:t>
            </a:r>
            <a:endParaRPr lang="en-US" b="1" dirty="0"/>
          </a:p>
        </p:txBody>
      </p:sp>
      <p:sp>
        <p:nvSpPr>
          <p:cNvPr id="32" name="Left-Right Arrow 31"/>
          <p:cNvSpPr/>
          <p:nvPr/>
        </p:nvSpPr>
        <p:spPr>
          <a:xfrm rot="1372524">
            <a:off x="8173165" y="2895368"/>
            <a:ext cx="2084933" cy="351301"/>
          </a:xfrm>
          <a:prstGeom prst="leftRightArrow">
            <a:avLst>
              <a:gd name="adj1" fmla="val 57951"/>
              <a:gd name="adj2" fmla="val 9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Interventions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67" y="1496178"/>
            <a:ext cx="4696936" cy="47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715110" y="276042"/>
            <a:ext cx="2027207" cy="1026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Dose-Response</a:t>
            </a:r>
          </a:p>
          <a:p>
            <a:pPr algn="ctr"/>
            <a:r>
              <a:rPr lang="en-US" sz="2000" b="1" dirty="0" smtClean="0"/>
              <a:t>Assessment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715110" y="2329130"/>
            <a:ext cx="2027207" cy="1026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Exposure</a:t>
            </a:r>
          </a:p>
          <a:p>
            <a:pPr algn="ctr"/>
            <a:r>
              <a:rPr lang="en-US" sz="2000" b="1" dirty="0" smtClean="0"/>
              <a:t>Assessment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929223" y="1302587"/>
            <a:ext cx="2027207" cy="1026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Risk</a:t>
            </a:r>
          </a:p>
          <a:p>
            <a:pPr algn="ctr"/>
            <a:r>
              <a:rPr lang="en-US" sz="2000" b="1" dirty="0" smtClean="0"/>
              <a:t>Characterization</a:t>
            </a:r>
            <a:endParaRPr lang="en-US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59191" y="1431982"/>
            <a:ext cx="2179609" cy="767751"/>
            <a:chOff x="3562711" y="1431982"/>
            <a:chExt cx="2179606" cy="767751"/>
          </a:xfrm>
          <a:solidFill>
            <a:schemeClr val="tx1"/>
          </a:solidFill>
        </p:grpSpPr>
        <p:sp>
          <p:nvSpPr>
            <p:cNvPr id="13" name="Quad Arrow 12"/>
            <p:cNvSpPr/>
            <p:nvPr/>
          </p:nvSpPr>
          <p:spPr>
            <a:xfrm>
              <a:off x="3706483" y="1431982"/>
              <a:ext cx="2035834" cy="767751"/>
            </a:xfrm>
            <a:prstGeom prst="quadArrow">
              <a:avLst>
                <a:gd name="adj1" fmla="val 6770"/>
                <a:gd name="adj2" fmla="val 11264"/>
                <a:gd name="adj3" fmla="val 25871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2711" y="1561377"/>
              <a:ext cx="353683" cy="508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535501" y="1302587"/>
            <a:ext cx="2027207" cy="1026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Hazard Identification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18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4" y="3374882"/>
            <a:ext cx="3035814" cy="16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6" y="413999"/>
            <a:ext cx="3112498" cy="1542372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46054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284660" y="4249533"/>
            <a:ext cx="2552802" cy="1365431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09" y="3792211"/>
            <a:ext cx="3515171" cy="2758215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42503"/>
              </p:ext>
            </p:extLst>
          </p:nvPr>
        </p:nvGraphicFramePr>
        <p:xfrm>
          <a:off x="208511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30" name="Oval Callout 29"/>
          <p:cNvSpPr/>
          <p:nvPr/>
        </p:nvSpPr>
        <p:spPr>
          <a:xfrm flipH="1">
            <a:off x="448573" y="2406609"/>
            <a:ext cx="3607313" cy="3387099"/>
          </a:xfrm>
          <a:prstGeom prst="wedgeEllipseCallout">
            <a:avLst>
              <a:gd name="adj1" fmla="val -92295"/>
              <a:gd name="adj2" fmla="val 423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8839909" y="471021"/>
            <a:ext cx="3047999" cy="2491252"/>
            <a:chOff x="2121274" y="1824764"/>
            <a:chExt cx="2474951" cy="2022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3" t="1" r="7060" b="37196"/>
            <a:stretch/>
          </p:blipFill>
          <p:spPr>
            <a:xfrm>
              <a:off x="2121274" y="1824764"/>
              <a:ext cx="2474951" cy="2022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62859" y="2462236"/>
              <a:ext cx="1605280" cy="524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Precision</a:t>
              </a:r>
            </a:p>
            <a:p>
              <a:pPr algn="ctr"/>
              <a:r>
                <a:rPr lang="en-US" b="1" dirty="0" smtClean="0"/>
                <a:t>Agriculture</a:t>
              </a:r>
              <a:endParaRPr lang="en-US" b="1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309356" y="399123"/>
            <a:ext cx="2536648" cy="3142525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8841" y="399123"/>
            <a:ext cx="1066800" cy="1807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419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5661" y="978640"/>
            <a:ext cx="115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7996" y="1069191"/>
            <a:ext cx="22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39213" y="3475645"/>
            <a:ext cx="22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Hierarchy of Controls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97721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46001" y="2464791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Studies</a:t>
            </a:r>
            <a:endParaRPr lang="en-US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5430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34" name="Oval Callout 33"/>
          <p:cNvSpPr/>
          <p:nvPr/>
        </p:nvSpPr>
        <p:spPr>
          <a:xfrm flipH="1" flipV="1">
            <a:off x="8666418" y="280702"/>
            <a:ext cx="3374180" cy="2862006"/>
          </a:xfrm>
          <a:prstGeom prst="wedgeEllipseCallout">
            <a:avLst>
              <a:gd name="adj1" fmla="val 83038"/>
              <a:gd name="adj2" fmla="val 66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60542" y="479930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 Science</a:t>
            </a:r>
            <a:endParaRPr lang="en-US" baseline="-25000" dirty="0" smtClean="0"/>
          </a:p>
        </p:txBody>
      </p:sp>
      <p:sp>
        <p:nvSpPr>
          <p:cNvPr id="39" name="Left-Right Arrow 38"/>
          <p:cNvSpPr/>
          <p:nvPr/>
        </p:nvSpPr>
        <p:spPr>
          <a:xfrm rot="1372524">
            <a:off x="7385527" y="2950596"/>
            <a:ext cx="1858236" cy="532969"/>
          </a:xfrm>
          <a:prstGeom prst="leftRightArrow">
            <a:avLst>
              <a:gd name="adj1" fmla="val 57951"/>
              <a:gd name="adj2" fmla="val 292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Interventions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083184">
            <a:off x="7613190" y="11022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1026" name="Picture 2" descr="File:The Scientific Method (simple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" y="2667722"/>
            <a:ext cx="3137150" cy="29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95292" y="3763767"/>
            <a:ext cx="146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Scientific</a:t>
            </a:r>
          </a:p>
          <a:p>
            <a:pPr algn="ctr"/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 rot="2023451">
            <a:off x="3944548" y="4630063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46054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284660" y="4249533"/>
            <a:ext cx="2552802" cy="1365431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09" y="3792211"/>
            <a:ext cx="3515171" cy="2758215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8511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30" name="Oval Callout 29"/>
          <p:cNvSpPr/>
          <p:nvPr/>
        </p:nvSpPr>
        <p:spPr>
          <a:xfrm flipH="1">
            <a:off x="448573" y="2406609"/>
            <a:ext cx="3607313" cy="3387099"/>
          </a:xfrm>
          <a:prstGeom prst="wedgeEllipseCallout">
            <a:avLst>
              <a:gd name="adj1" fmla="val -92295"/>
              <a:gd name="adj2" fmla="val 423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8839909" y="471021"/>
            <a:ext cx="3047999" cy="2491252"/>
            <a:chOff x="2121274" y="1824764"/>
            <a:chExt cx="2474951" cy="2022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3" t="1" r="7060" b="37196"/>
            <a:stretch/>
          </p:blipFill>
          <p:spPr>
            <a:xfrm>
              <a:off x="2121274" y="1824764"/>
              <a:ext cx="2474951" cy="2022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62859" y="2462236"/>
              <a:ext cx="1605280" cy="524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Precision</a:t>
              </a:r>
            </a:p>
            <a:p>
              <a:pPr algn="ctr"/>
              <a:r>
                <a:rPr lang="en-US" b="1" dirty="0" smtClean="0"/>
                <a:t>Agriculture</a:t>
              </a:r>
              <a:endParaRPr lang="en-US" b="1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309356" y="399123"/>
            <a:ext cx="2536648" cy="3142525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8841" y="399123"/>
            <a:ext cx="1066800" cy="1807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419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5661" y="978640"/>
            <a:ext cx="115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7996" y="1069191"/>
            <a:ext cx="22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39213" y="3475645"/>
            <a:ext cx="22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Hierarchy of Controls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97721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46001" y="2464791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Studies</a:t>
            </a:r>
            <a:endParaRPr lang="en-US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5430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34" name="Oval Callout 33"/>
          <p:cNvSpPr/>
          <p:nvPr/>
        </p:nvSpPr>
        <p:spPr>
          <a:xfrm flipH="1" flipV="1">
            <a:off x="8666418" y="280702"/>
            <a:ext cx="3374180" cy="2862006"/>
          </a:xfrm>
          <a:prstGeom prst="wedgeEllipseCallout">
            <a:avLst>
              <a:gd name="adj1" fmla="val 83038"/>
              <a:gd name="adj2" fmla="val 66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60542" y="479930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 Science</a:t>
            </a:r>
            <a:endParaRPr lang="en-US" baseline="-25000" dirty="0" smtClean="0"/>
          </a:p>
        </p:txBody>
      </p:sp>
      <p:sp>
        <p:nvSpPr>
          <p:cNvPr id="39" name="Left-Right Arrow 38"/>
          <p:cNvSpPr/>
          <p:nvPr/>
        </p:nvSpPr>
        <p:spPr>
          <a:xfrm rot="1372524">
            <a:off x="7385527" y="2950596"/>
            <a:ext cx="1858236" cy="532969"/>
          </a:xfrm>
          <a:prstGeom prst="leftRightArrow">
            <a:avLst>
              <a:gd name="adj1" fmla="val 57951"/>
              <a:gd name="adj2" fmla="val 292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Interventions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083184">
            <a:off x="7613190" y="11022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1026" name="Picture 2" descr="File:The Scientific Method (simple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" y="2667722"/>
            <a:ext cx="3137150" cy="29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95292" y="3763767"/>
            <a:ext cx="146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Scientific</a:t>
            </a:r>
          </a:p>
          <a:p>
            <a:pPr algn="ctr"/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 rot="2023451">
            <a:off x="3944548" y="4630063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46054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284660" y="4249533"/>
            <a:ext cx="2552802" cy="1365431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8511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5309356" y="399123"/>
            <a:ext cx="2536648" cy="3142525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8841" y="399123"/>
            <a:ext cx="1066800" cy="1807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419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5661" y="978640"/>
            <a:ext cx="115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7996" y="1069191"/>
            <a:ext cx="22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7721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5430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6001" y="2464791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Studies</a:t>
            </a:r>
            <a:endParaRPr lang="en-US" baseline="-250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460542" y="479930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 Science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504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460542" y="2997986"/>
            <a:ext cx="2197574" cy="1858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5284660" y="4249533"/>
            <a:ext cx="2552802" cy="1365431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85118" y="5570560"/>
          <a:ext cx="71394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577">
                  <a:extLst>
                    <a:ext uri="{9D8B030D-6E8A-4147-A177-3AD203B41FA5}">
                      <a16:colId xmlns:a16="http://schemas.microsoft.com/office/drawing/2014/main" val="3344940149"/>
                    </a:ext>
                  </a:extLst>
                </a:gridCol>
                <a:gridCol w="1965833">
                  <a:extLst>
                    <a:ext uri="{9D8B030D-6E8A-4147-A177-3AD203B41FA5}">
                      <a16:colId xmlns:a16="http://schemas.microsoft.com/office/drawing/2014/main" val="4119786941"/>
                    </a:ext>
                  </a:extLst>
                </a:gridCol>
                <a:gridCol w="2656015">
                  <a:extLst>
                    <a:ext uri="{9D8B030D-6E8A-4147-A177-3AD203B41FA5}">
                      <a16:colId xmlns:a16="http://schemas.microsoft.com/office/drawing/2014/main" val="311325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Environmental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Occupational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Skill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Exposure Mapping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Explainer Videos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Compliance 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1447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5309356" y="399123"/>
            <a:ext cx="2536648" cy="3142525"/>
          </a:xfrm>
          <a:prstGeom prst="downArrow">
            <a:avLst>
              <a:gd name="adj1" fmla="val 75851"/>
              <a:gd name="adj2" fmla="val 4759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8841" y="399123"/>
            <a:ext cx="1066800" cy="1807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4196" y="442574"/>
            <a:ext cx="4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     =      Hazard         x              Exposure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5661" y="978640"/>
            <a:ext cx="115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Pesticides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Smoke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7996" y="1069191"/>
            <a:ext cx="22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Measuring Drift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Measuring PM</a:t>
            </a:r>
            <a:r>
              <a:rPr lang="en-US" baseline="-25000" dirty="0" smtClean="0"/>
              <a:t>2.5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77211" y="413999"/>
            <a:ext cx="4579981" cy="37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46001" y="2464791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Studies</a:t>
            </a:r>
            <a:endParaRPr lang="en-US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54300" y="3541648"/>
            <a:ext cx="141352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Student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0542" y="4799305"/>
            <a:ext cx="22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Classroom and Laboratory Science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7944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281</Words>
  <Application>Microsoft Office PowerPoint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 DEOHS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ejkasner</dc:creator>
  <cp:lastModifiedBy>ejkasner</cp:lastModifiedBy>
  <cp:revision>37</cp:revision>
  <dcterms:created xsi:type="dcterms:W3CDTF">2022-03-19T22:59:37Z</dcterms:created>
  <dcterms:modified xsi:type="dcterms:W3CDTF">2022-03-21T16:54:35Z</dcterms:modified>
</cp:coreProperties>
</file>