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068C7-2F7B-434F-ABF2-AAA1BE787101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F889-3969-4373-9DD8-88D5BC7C4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6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068C7-2F7B-434F-ABF2-AAA1BE787101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F889-3969-4373-9DD8-88D5BC7C4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5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068C7-2F7B-434F-ABF2-AAA1BE787101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F889-3969-4373-9DD8-88D5BC7C4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7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068C7-2F7B-434F-ABF2-AAA1BE787101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F889-3969-4373-9DD8-88D5BC7C4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00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068C7-2F7B-434F-ABF2-AAA1BE787101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F889-3969-4373-9DD8-88D5BC7C4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2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068C7-2F7B-434F-ABF2-AAA1BE787101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F889-3969-4373-9DD8-88D5BC7C4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0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068C7-2F7B-434F-ABF2-AAA1BE787101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F889-3969-4373-9DD8-88D5BC7C4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77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068C7-2F7B-434F-ABF2-AAA1BE787101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F889-3969-4373-9DD8-88D5BC7C4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57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068C7-2F7B-434F-ABF2-AAA1BE787101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F889-3969-4373-9DD8-88D5BC7C4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23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068C7-2F7B-434F-ABF2-AAA1BE787101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F889-3969-4373-9DD8-88D5BC7C4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82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068C7-2F7B-434F-ABF2-AAA1BE787101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F889-3969-4373-9DD8-88D5BC7C4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37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068C7-2F7B-434F-ABF2-AAA1BE787101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5F889-3969-4373-9DD8-88D5BC7C4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71" y="0"/>
            <a:ext cx="4850426" cy="39926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50" y="4617537"/>
            <a:ext cx="5777703" cy="17640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902" y="3702299"/>
            <a:ext cx="5654298" cy="29685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5" t="10985" r="11365" b="5682"/>
          <a:stretch/>
        </p:blipFill>
        <p:spPr>
          <a:xfrm>
            <a:off x="6150931" y="141667"/>
            <a:ext cx="5848576" cy="33034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74933" y="4272367"/>
            <a:ext cx="1713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Risk Assessment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42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7" y="1193820"/>
            <a:ext cx="12272905" cy="4398231"/>
          </a:xfrm>
          <a:solidFill>
            <a:schemeClr val="bg1"/>
          </a:solidFill>
        </p:spPr>
      </p:pic>
      <p:sp>
        <p:nvSpPr>
          <p:cNvPr id="5" name="TextBox 4"/>
          <p:cNvSpPr txBox="1"/>
          <p:nvPr/>
        </p:nvSpPr>
        <p:spPr>
          <a:xfrm>
            <a:off x="-57810" y="1781412"/>
            <a:ext cx="506598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Writing and Presentation Assignments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909145" y="4409090"/>
            <a:ext cx="2380593" cy="425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4441" y="3635652"/>
            <a:ext cx="3552497" cy="425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25517" y="2886324"/>
            <a:ext cx="3552497" cy="425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5075" y="2836527"/>
            <a:ext cx="3491863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         Quick-writes </a:t>
            </a:r>
          </a:p>
          <a:p>
            <a:pPr algn="ctr"/>
            <a:r>
              <a:rPr lang="en-US" sz="2400" b="1" dirty="0" smtClean="0"/>
              <a:t>      R</a:t>
            </a:r>
            <a:r>
              <a:rPr lang="en-US" sz="2400" b="1" dirty="0" smtClean="0"/>
              <a:t>eflections </a:t>
            </a:r>
          </a:p>
          <a:p>
            <a:pPr algn="ctr"/>
            <a:r>
              <a:rPr lang="en-US" sz="2400" b="1" dirty="0" smtClean="0"/>
              <a:t>Worksheets</a:t>
            </a:r>
            <a:endParaRPr lang="en-US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1203433" y="2198546"/>
            <a:ext cx="3552497" cy="425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62910" y="5088281"/>
            <a:ext cx="3137338" cy="2788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530" y="4633622"/>
            <a:ext cx="303223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Quizzes</a:t>
            </a:r>
            <a:endParaRPr lang="en-US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1476702" y="1456312"/>
            <a:ext cx="3552497" cy="425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7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12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UW DEOHS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J Kasner</dc:creator>
  <cp:lastModifiedBy>Edward J Kasner</cp:lastModifiedBy>
  <cp:revision>4</cp:revision>
  <dcterms:created xsi:type="dcterms:W3CDTF">2020-09-30T17:49:07Z</dcterms:created>
  <dcterms:modified xsi:type="dcterms:W3CDTF">2021-01-05T01:32:40Z</dcterms:modified>
</cp:coreProperties>
</file>