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2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FD25-24F7-406D-90DC-C91201A5C57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AC06-65A7-41C2-B9AB-6084336E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94" y="866643"/>
            <a:ext cx="5086611" cy="5124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6176" y="3092571"/>
            <a:ext cx="76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</a:t>
            </a:r>
          </a:p>
          <a:p>
            <a:pPr algn="ctr"/>
            <a:r>
              <a:rPr lang="en-US" dirty="0" smtClean="0"/>
              <a:t>dread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9462" y="3105833"/>
            <a:ext cx="76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</a:t>
            </a:r>
          </a:p>
          <a:p>
            <a:pPr algn="ctr"/>
            <a:r>
              <a:rPr lang="en-US" dirty="0" smtClean="0"/>
              <a:t>dread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0006" y="534524"/>
            <a:ext cx="14319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0006" y="5926661"/>
            <a:ext cx="14319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3" y="210185"/>
            <a:ext cx="7023313" cy="4351338"/>
          </a:xfrm>
        </p:spPr>
      </p:pic>
    </p:spTree>
    <p:extLst>
      <p:ext uri="{BB962C8B-B14F-4D97-AF65-F5344CB8AC3E}">
        <p14:creationId xmlns:p14="http://schemas.microsoft.com/office/powerpoint/2010/main" val="32661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067" b="14724"/>
          <a:stretch/>
        </p:blipFill>
        <p:spPr>
          <a:xfrm>
            <a:off x="2249062" y="103233"/>
            <a:ext cx="914400" cy="804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124" t="15181" r="13428" b="29048"/>
          <a:stretch/>
        </p:blipFill>
        <p:spPr>
          <a:xfrm>
            <a:off x="4366976" y="138550"/>
            <a:ext cx="914400" cy="899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657" r="6876" b="18534"/>
          <a:stretch/>
        </p:blipFill>
        <p:spPr>
          <a:xfrm>
            <a:off x="6442194" y="109520"/>
            <a:ext cx="914400" cy="851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266" t="11981" r="7638" b="17771"/>
          <a:stretch/>
        </p:blipFill>
        <p:spPr>
          <a:xfrm>
            <a:off x="8611633" y="192602"/>
            <a:ext cx="914400" cy="746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6723" r="6419" b="19295"/>
          <a:stretch/>
        </p:blipFill>
        <p:spPr>
          <a:xfrm>
            <a:off x="10755119" y="140771"/>
            <a:ext cx="914400" cy="849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9314" t="10305" r="10686" b="28286"/>
          <a:stretch/>
        </p:blipFill>
        <p:spPr>
          <a:xfrm>
            <a:off x="245950" y="1418361"/>
            <a:ext cx="914400" cy="7019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6876" t="6648" r="9315" b="31791"/>
          <a:stretch/>
        </p:blipFill>
        <p:spPr>
          <a:xfrm>
            <a:off x="2294168" y="1405689"/>
            <a:ext cx="914400" cy="671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l="9618" t="15790" r="10686" b="31943"/>
          <a:stretch/>
        </p:blipFill>
        <p:spPr>
          <a:xfrm>
            <a:off x="4366976" y="1560223"/>
            <a:ext cx="914400" cy="59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l="15562" r="17238" b="19752"/>
          <a:stretch/>
        </p:blipFill>
        <p:spPr>
          <a:xfrm>
            <a:off x="6479963" y="1418361"/>
            <a:ext cx="739782" cy="88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/>
          <a:srcRect l="22705" r="21657" b="16400"/>
          <a:stretch/>
        </p:blipFill>
        <p:spPr>
          <a:xfrm>
            <a:off x="8644393" y="1386163"/>
            <a:ext cx="711050" cy="106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l="8664" t="-2743" r="9619" b="22038"/>
          <a:stretch/>
        </p:blipFill>
        <p:spPr>
          <a:xfrm>
            <a:off x="10755119" y="1510475"/>
            <a:ext cx="914400" cy="903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3"/>
          <a:srcRect l="8095" t="13353" r="8095" b="30875"/>
          <a:stretch/>
        </p:blipFill>
        <p:spPr>
          <a:xfrm>
            <a:off x="245951" y="3024965"/>
            <a:ext cx="914400" cy="608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/>
          <a:srcRect l="9010" r="9619" b="18228"/>
          <a:stretch/>
        </p:blipFill>
        <p:spPr>
          <a:xfrm>
            <a:off x="2279596" y="2760109"/>
            <a:ext cx="914400" cy="9188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5"/>
          <a:srcRect l="10686" r="12667" b="18228"/>
          <a:stretch/>
        </p:blipFill>
        <p:spPr>
          <a:xfrm>
            <a:off x="4366976" y="2895088"/>
            <a:ext cx="914400" cy="9755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6"/>
          <a:srcRect l="14037" t="12592" r="12210" b="32246"/>
          <a:stretch/>
        </p:blipFill>
        <p:spPr>
          <a:xfrm>
            <a:off x="6454356" y="2997723"/>
            <a:ext cx="914400" cy="6839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/>
          <a:srcRect l="7485" r="7334" b="18686"/>
          <a:stretch/>
        </p:blipFill>
        <p:spPr>
          <a:xfrm>
            <a:off x="8542718" y="2997723"/>
            <a:ext cx="914400" cy="8728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8"/>
          <a:srcRect b="13439"/>
          <a:stretch/>
        </p:blipFill>
        <p:spPr>
          <a:xfrm>
            <a:off x="10755119" y="3061987"/>
            <a:ext cx="914400" cy="7915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9"/>
          <a:srcRect l="16019" r="12819" b="20362"/>
          <a:stretch/>
        </p:blipFill>
        <p:spPr>
          <a:xfrm>
            <a:off x="273394" y="4244926"/>
            <a:ext cx="914400" cy="1023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0"/>
          <a:srcRect l="13885" r="13733" b="23257"/>
          <a:stretch/>
        </p:blipFill>
        <p:spPr>
          <a:xfrm>
            <a:off x="2294168" y="4269348"/>
            <a:ext cx="914400" cy="969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1"/>
          <a:srcRect l="9924" r="8094" b="17162"/>
          <a:stretch/>
        </p:blipFill>
        <p:spPr>
          <a:xfrm>
            <a:off x="4366976" y="4344281"/>
            <a:ext cx="914400" cy="923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2"/>
          <a:srcRect l="8858" r="5961" b="27371"/>
          <a:stretch/>
        </p:blipFill>
        <p:spPr>
          <a:xfrm>
            <a:off x="6392654" y="4307088"/>
            <a:ext cx="914400" cy="7796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3"/>
          <a:srcRect l="15105" t="16857" r="12667" b="40324"/>
          <a:stretch/>
        </p:blipFill>
        <p:spPr>
          <a:xfrm>
            <a:off x="8542718" y="4530164"/>
            <a:ext cx="914400" cy="542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4"/>
          <a:srcRect l="9314" t="8475" r="9010" b="27372"/>
          <a:stretch/>
        </p:blipFill>
        <p:spPr>
          <a:xfrm>
            <a:off x="10724548" y="4358780"/>
            <a:ext cx="914400" cy="7182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5"/>
          <a:srcRect l="15972" t="2658" r="11279" b="22776"/>
          <a:stretch/>
        </p:blipFill>
        <p:spPr>
          <a:xfrm>
            <a:off x="191449" y="5810107"/>
            <a:ext cx="1023401" cy="10489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6"/>
          <a:srcRect l="10886" t="3204" r="12006" b="23321"/>
          <a:stretch/>
        </p:blipFill>
        <p:spPr>
          <a:xfrm>
            <a:off x="352242" y="58720"/>
            <a:ext cx="914400" cy="8713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7"/>
          <a:srcRect l="10977" r="10190" b="20233"/>
          <a:stretch/>
        </p:blipFill>
        <p:spPr>
          <a:xfrm>
            <a:off x="2289483" y="5747911"/>
            <a:ext cx="914400" cy="925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8"/>
          <a:srcRect l="19423" r="19180" b="22867"/>
          <a:stretch/>
        </p:blipFill>
        <p:spPr>
          <a:xfrm>
            <a:off x="4366976" y="5636132"/>
            <a:ext cx="914400" cy="114877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9"/>
          <a:srcRect l="7162" r="6466" b="23957"/>
          <a:stretch/>
        </p:blipFill>
        <p:spPr>
          <a:xfrm>
            <a:off x="6454356" y="5807996"/>
            <a:ext cx="914400" cy="8050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0"/>
          <a:srcRect l="13247" r="19180" b="19506"/>
          <a:stretch/>
        </p:blipFill>
        <p:spPr>
          <a:xfrm>
            <a:off x="8549806" y="5592319"/>
            <a:ext cx="907312" cy="10808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1"/>
          <a:srcRect l="13883" t="15101" r="13277" b="35945"/>
          <a:stretch/>
        </p:blipFill>
        <p:spPr>
          <a:xfrm>
            <a:off x="10755119" y="5903249"/>
            <a:ext cx="914400" cy="6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UW DEOHS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ejkasner</dc:creator>
  <cp:lastModifiedBy>ejkasner</cp:lastModifiedBy>
  <cp:revision>8</cp:revision>
  <dcterms:created xsi:type="dcterms:W3CDTF">2022-03-17T05:30:08Z</dcterms:created>
  <dcterms:modified xsi:type="dcterms:W3CDTF">2022-03-20T23:03:29Z</dcterms:modified>
</cp:coreProperties>
</file>