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59" r:id="rId4"/>
    <p:sldId id="260" r:id="rId5"/>
    <p:sldId id="261" r:id="rId6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2286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4572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6858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9144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1430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3716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16002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18288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595"/>
  </p:normalViewPr>
  <p:slideViewPr>
    <p:cSldViewPr snapToGrid="0" snapToObjects="1" showGuides="1">
      <p:cViewPr varScale="1">
        <p:scale>
          <a:sx n="83" d="100"/>
          <a:sy n="83" d="100"/>
        </p:scale>
        <p:origin x="582" y="96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48247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 hasCustomPrompt="1"/>
          </p:nvPr>
        </p:nvSpPr>
        <p:spPr>
          <a:xfrm>
            <a:off x="528967" y="3894038"/>
            <a:ext cx="15198066" cy="135592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No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1899" y="119734"/>
            <a:ext cx="7292188" cy="8017303"/>
          </a:xfrm>
          <a:prstGeom prst="rect">
            <a:avLst/>
          </a:prstGeom>
          <a:ln w="3175">
            <a:miter lim="400000"/>
          </a:ln>
        </p:spPr>
      </p:pic>
      <p:sp>
        <p:nvSpPr>
          <p:cNvPr id="103" name="Shape 103"/>
          <p:cNvSpPr>
            <a:spLocks noGrp="1"/>
          </p:cNvSpPr>
          <p:nvPr>
            <p:ph type="body" sz="quarter" idx="13" hasCustomPrompt="1"/>
          </p:nvPr>
        </p:nvSpPr>
        <p:spPr>
          <a:xfrm>
            <a:off x="5232343" y="1462166"/>
            <a:ext cx="5791315" cy="5651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500"/>
              </a:spcBef>
              <a:buSzTx/>
              <a:buNone/>
              <a:defRPr sz="300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 lvl="0"/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lang="es-ES_tradnl" dirty="0" smtClean="0"/>
          </a:p>
        </p:txBody>
      </p:sp>
      <p:sp>
        <p:nvSpPr>
          <p:cNvPr id="104" name="Shape 104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46" name="Shape 46"/>
          <p:cNvSpPr>
            <a:spLocks noGrp="1"/>
          </p:cNvSpPr>
          <p:nvPr>
            <p:ph idx="3" hasCustomPrompt="1"/>
          </p:nvPr>
        </p:nvSpPr>
        <p:spPr>
          <a:xfrm>
            <a:off x="956733" y="2047741"/>
            <a:ext cx="14342534" cy="5640946"/>
          </a:xfrm>
          <a:prstGeom prst="rect">
            <a:avLst/>
          </a:prstGeom>
        </p:spPr>
        <p:txBody>
          <a:bodyPr anchor="ctr"/>
          <a:lstStyle>
            <a:lvl1pPr algn="ctr">
              <a:defRPr baseline="0"/>
            </a:lvl1pPr>
          </a:lstStyle>
          <a:p>
            <a:pPr marL="0" indent="0">
              <a:spcBef>
                <a:spcPts val="50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_tradnl" dirty="0" err="1" smtClean="0"/>
              <a:t>Drop</a:t>
            </a:r>
            <a:r>
              <a:rPr lang="es-ES_tradnl" dirty="0" smtClean="0"/>
              <a:t> and </a:t>
            </a:r>
            <a:r>
              <a:rPr lang="es-ES_tradnl" dirty="0" err="1" smtClean="0"/>
              <a:t>image</a:t>
            </a:r>
            <a:r>
              <a:rPr lang="es-ES_tradnl" dirty="0" smtClean="0"/>
              <a:t>, </a:t>
            </a:r>
            <a:r>
              <a:rPr lang="es-ES_tradnl" dirty="0" err="1" smtClean="0"/>
              <a:t>object</a:t>
            </a:r>
            <a:r>
              <a:rPr lang="es-ES_tradnl" dirty="0" smtClean="0"/>
              <a:t>, </a:t>
            </a:r>
            <a:r>
              <a:rPr lang="es-ES_tradnl" dirty="0" err="1" smtClean="0"/>
              <a:t>movie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object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46" name="Shape 46"/>
          <p:cNvSpPr>
            <a:spLocks noGrp="1"/>
          </p:cNvSpPr>
          <p:nvPr>
            <p:ph idx="3" hasCustomPrompt="1"/>
          </p:nvPr>
        </p:nvSpPr>
        <p:spPr>
          <a:xfrm>
            <a:off x="520831" y="1863296"/>
            <a:ext cx="7434261" cy="5475818"/>
          </a:xfrm>
          <a:prstGeom prst="rect">
            <a:avLst/>
          </a:prstGeom>
        </p:spPr>
        <p:txBody>
          <a:bodyPr anchor="ctr"/>
          <a:lstStyle>
            <a:lvl1pPr algn="ctr">
              <a:defRPr baseline="0"/>
            </a:lvl1pPr>
          </a:lstStyle>
          <a:p>
            <a:pPr marL="0" indent="0">
              <a:spcBef>
                <a:spcPts val="50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_tradnl" dirty="0" err="1" smtClean="0"/>
              <a:t>Drop</a:t>
            </a:r>
            <a:r>
              <a:rPr lang="es-ES_tradnl" dirty="0" smtClean="0"/>
              <a:t> and </a:t>
            </a:r>
            <a:r>
              <a:rPr lang="es-ES_tradnl" dirty="0" err="1" smtClean="0"/>
              <a:t>image</a:t>
            </a:r>
            <a:r>
              <a:rPr lang="es-ES_tradnl" dirty="0" smtClean="0"/>
              <a:t>, </a:t>
            </a:r>
            <a:r>
              <a:rPr lang="es-ES_tradnl" dirty="0" err="1" smtClean="0"/>
              <a:t>object</a:t>
            </a:r>
            <a:r>
              <a:rPr lang="es-ES_tradnl" dirty="0" smtClean="0"/>
              <a:t>, </a:t>
            </a:r>
            <a:r>
              <a:rPr lang="es-ES_tradnl" dirty="0" err="1" smtClean="0"/>
              <a:t>movie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" name="Shape 46"/>
          <p:cNvSpPr>
            <a:spLocks noGrp="1"/>
          </p:cNvSpPr>
          <p:nvPr>
            <p:ph idx="10" hasCustomPrompt="1"/>
          </p:nvPr>
        </p:nvSpPr>
        <p:spPr>
          <a:xfrm>
            <a:off x="8289002" y="1863296"/>
            <a:ext cx="7446167" cy="5475818"/>
          </a:xfrm>
          <a:prstGeom prst="rect">
            <a:avLst/>
          </a:prstGeom>
        </p:spPr>
        <p:txBody>
          <a:bodyPr anchor="ctr"/>
          <a:lstStyle>
            <a:lvl1pPr algn="ctr">
              <a:defRPr baseline="0"/>
            </a:lvl1pPr>
          </a:lstStyle>
          <a:p>
            <a:pPr marL="0" indent="0">
              <a:spcBef>
                <a:spcPts val="50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_tradnl" dirty="0" err="1" smtClean="0"/>
              <a:t>Drop</a:t>
            </a:r>
            <a:r>
              <a:rPr lang="es-ES_tradnl" dirty="0" smtClean="0"/>
              <a:t> and </a:t>
            </a:r>
            <a:r>
              <a:rPr lang="es-ES_tradnl" dirty="0" err="1" smtClean="0"/>
              <a:t>image</a:t>
            </a:r>
            <a:r>
              <a:rPr lang="es-ES_tradnl" dirty="0" smtClean="0"/>
              <a:t>, </a:t>
            </a:r>
            <a:r>
              <a:rPr lang="es-ES_tradnl" dirty="0" err="1" smtClean="0"/>
              <a:t>object</a:t>
            </a:r>
            <a:r>
              <a:rPr lang="es-ES_tradnl" dirty="0" smtClean="0"/>
              <a:t>, </a:t>
            </a:r>
            <a:r>
              <a:rPr lang="es-ES_tradnl" dirty="0" err="1" smtClean="0"/>
              <a:t>movie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32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aphics and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idx="3" hasCustomPrompt="1"/>
          </p:nvPr>
        </p:nvSpPr>
        <p:spPr>
          <a:xfrm>
            <a:off x="512696" y="496358"/>
            <a:ext cx="15230608" cy="7111472"/>
          </a:xfrm>
          <a:prstGeom prst="rect">
            <a:avLst/>
          </a:prstGeom>
        </p:spPr>
        <p:txBody>
          <a:bodyPr anchor="ctr"/>
          <a:lstStyle>
            <a:lvl1pPr algn="ctr">
              <a:defRPr baseline="0"/>
            </a:lvl1pPr>
          </a:lstStyle>
          <a:p>
            <a:pPr marL="0" lvl="0" indent="0">
              <a:spcBef>
                <a:spcPts val="50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r>
              <a:rPr lang="es-ES_tradnl" dirty="0" smtClean="0"/>
              <a:t> a </a:t>
            </a:r>
            <a:r>
              <a:rPr lang="es-ES_tradnl" dirty="0" err="1" smtClean="0"/>
              <a:t>photo</a:t>
            </a:r>
            <a:r>
              <a:rPr lang="es-ES_tradnl" dirty="0" smtClean="0"/>
              <a:t>, video, </a:t>
            </a:r>
            <a:r>
              <a:rPr lang="es-ES_tradnl" dirty="0" err="1" smtClean="0"/>
              <a:t>graphic</a:t>
            </a:r>
            <a:r>
              <a:rPr lang="is-IS" dirty="0" smtClean="0"/>
              <a:t>…</a:t>
            </a:r>
            <a:endParaRPr lang="es-ES_tradnl" dirty="0" smtClean="0"/>
          </a:p>
        </p:txBody>
      </p:sp>
      <p:sp>
        <p:nvSpPr>
          <p:cNvPr id="133" name="Shape 133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CACCCE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body" sz="quarter" idx="13" hasCustomPrompt="1"/>
          </p:nvPr>
        </p:nvSpPr>
        <p:spPr>
          <a:xfrm>
            <a:off x="874328" y="5989281"/>
            <a:ext cx="14444864" cy="719999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sz="3800"/>
            </a:lvl1pPr>
          </a:lstStyle>
          <a:p>
            <a:pPr lvl="0"/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lang="es-ES_tradnl" dirty="0" smtClean="0"/>
          </a:p>
        </p:txBody>
      </p:sp>
      <p:sp>
        <p:nvSpPr>
          <p:cNvPr id="123" name="Shape 123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CACCCE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8" name="Shape 45"/>
          <p:cNvSpPr>
            <a:spLocks noGrp="1"/>
          </p:cNvSpPr>
          <p:nvPr>
            <p:ph type="title" hasCustomPrompt="1"/>
          </p:nvPr>
        </p:nvSpPr>
        <p:spPr>
          <a:xfrm>
            <a:off x="874327" y="1125557"/>
            <a:ext cx="14444865" cy="471648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5700" b="0" i="1"/>
            </a:lvl1pPr>
          </a:lstStyle>
          <a:p>
            <a:r>
              <a:rPr lang="es-ES_tradnl" dirty="0" smtClean="0"/>
              <a:t>Clic to </a:t>
            </a:r>
            <a:r>
              <a:rPr lang="es-ES_tradnl" dirty="0" err="1" smtClean="0"/>
              <a:t>edit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(centered)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hasCustomPrompt="1"/>
          </p:nvPr>
        </p:nvSpPr>
        <p:spPr>
          <a:xfrm>
            <a:off x="528967" y="4774571"/>
            <a:ext cx="15198066" cy="135592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21" name="Shape 21"/>
          <p:cNvSpPr>
            <a:spLocks noGrp="1"/>
          </p:cNvSpPr>
          <p:nvPr>
            <p:ph type="pic" sz="quarter" idx="13" hasCustomPrompt="1"/>
          </p:nvPr>
        </p:nvSpPr>
        <p:spPr>
          <a:xfrm>
            <a:off x="7002396" y="2574792"/>
            <a:ext cx="2251208" cy="22512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es-ES_tradnl" dirty="0" err="1" smtClean="0"/>
              <a:t>Drop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image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imag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pic" sz="quarter" idx="13" hasCustomPrompt="1"/>
          </p:nvPr>
        </p:nvSpPr>
        <p:spPr>
          <a:xfrm>
            <a:off x="5813606" y="2257606"/>
            <a:ext cx="4628788" cy="46287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es-ES_tradnl" dirty="0" err="1" smtClean="0"/>
              <a:t>Drop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image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" name="Shape 74"/>
          <p:cNvSpPr>
            <a:spLocks noGrp="1"/>
          </p:cNvSpPr>
          <p:nvPr>
            <p:ph type="body" idx="10" hasCustomPrompt="1"/>
          </p:nvPr>
        </p:nvSpPr>
        <p:spPr>
          <a:xfrm>
            <a:off x="8289002" y="2523264"/>
            <a:ext cx="7197432" cy="5092867"/>
          </a:xfrm>
          <a:prstGeom prst="rect">
            <a:avLst/>
          </a:prstGeom>
        </p:spPr>
        <p:txBody>
          <a:bodyPr numCol="1" spcCol="721346"/>
          <a:lstStyle>
            <a:lvl2pPr marL="635000" marR="0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lvl2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marL="635000" marR="0" lvl="1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pPr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2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3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4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</a:t>
            </a:r>
            <a:endParaRPr lang="es-ES_tradnl" dirty="0"/>
          </a:p>
        </p:txBody>
      </p:sp>
      <p:sp>
        <p:nvSpPr>
          <p:cNvPr id="6" name="Shape 74"/>
          <p:cNvSpPr>
            <a:spLocks noGrp="1"/>
          </p:cNvSpPr>
          <p:nvPr>
            <p:ph type="body" idx="11" hasCustomPrompt="1"/>
          </p:nvPr>
        </p:nvSpPr>
        <p:spPr>
          <a:xfrm>
            <a:off x="757660" y="2523263"/>
            <a:ext cx="7197432" cy="5092867"/>
          </a:xfrm>
          <a:prstGeom prst="rect">
            <a:avLst/>
          </a:prstGeom>
        </p:spPr>
        <p:txBody>
          <a:bodyPr numCol="1" spcCol="721346"/>
          <a:lstStyle>
            <a:lvl2pPr marL="635000" marR="0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lvl2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marL="635000" marR="0" lvl="1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pPr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2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3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4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ly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 hasCustomPrompt="1"/>
          </p:nvPr>
        </p:nvSpPr>
        <p:spPr>
          <a:xfrm>
            <a:off x="1274960" y="323968"/>
            <a:ext cx="14431964" cy="7297851"/>
          </a:xfrm>
          <a:prstGeom prst="rect">
            <a:avLst/>
          </a:prstGeom>
        </p:spPr>
        <p:txBody>
          <a:bodyPr/>
          <a:lstStyle>
            <a:lvl2pPr marL="635000" marR="0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lvl2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marL="635000" marR="0" lvl="1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pPr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2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3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4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</a:t>
            </a:r>
            <a:endParaRPr lang="es-ES_tradnl" dirty="0"/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ulle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64" name="Shape 64"/>
          <p:cNvSpPr>
            <a:spLocks noGrp="1"/>
          </p:cNvSpPr>
          <p:nvPr>
            <p:ph type="pic" sz="quarter" idx="13" hasCustomPrompt="1"/>
          </p:nvPr>
        </p:nvSpPr>
        <p:spPr>
          <a:xfrm>
            <a:off x="11363986" y="2388195"/>
            <a:ext cx="4367610" cy="43676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es-ES_tradnl" dirty="0" err="1" smtClean="0"/>
              <a:t>Drop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image</a:t>
            </a:r>
            <a:endParaRPr dirty="0"/>
          </a:p>
        </p:txBody>
      </p:sp>
      <p:sp>
        <p:nvSpPr>
          <p:cNvPr id="65" name="Shape 65"/>
          <p:cNvSpPr>
            <a:spLocks noGrp="1"/>
          </p:cNvSpPr>
          <p:nvPr>
            <p:ph type="body" sz="half" idx="1" hasCustomPrompt="1"/>
          </p:nvPr>
        </p:nvSpPr>
        <p:spPr>
          <a:xfrm>
            <a:off x="1275291" y="2523529"/>
            <a:ext cx="9810751" cy="5094256"/>
          </a:xfrm>
          <a:prstGeom prst="rect">
            <a:avLst/>
          </a:prstGeom>
        </p:spPr>
        <p:txBody>
          <a:bodyPr/>
          <a:lstStyle>
            <a:lvl2pPr marL="635000" marR="0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lvl2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marL="635000" marR="0" lvl="1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pPr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2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3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4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</a:t>
            </a:r>
            <a:endParaRPr lang="es-ES_tradnl" dirty="0"/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113" name="Shape 113"/>
          <p:cNvSpPr>
            <a:spLocks noGrp="1"/>
          </p:cNvSpPr>
          <p:nvPr>
            <p:ph type="body" idx="1" hasCustomPrompt="1"/>
          </p:nvPr>
        </p:nvSpPr>
        <p:spPr>
          <a:xfrm>
            <a:off x="1275291" y="2519164"/>
            <a:ext cx="14452336" cy="5089790"/>
          </a:xfrm>
          <a:prstGeom prst="rect">
            <a:avLst/>
          </a:prstGeom>
        </p:spPr>
        <p:txBody>
          <a:bodyPr/>
          <a:lstStyle>
            <a:lvl1pPr marL="742950" indent="-742950">
              <a:buSzTx/>
              <a:buFont typeface="+mj-lt"/>
              <a:buAutoNum type="arabicPeriod"/>
              <a:defRPr baseline="0"/>
            </a:lvl1pPr>
            <a:lvl2pPr marL="1060450" marR="0" indent="-74295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+mj-lt"/>
              <a:buAutoNum type="arabicPeriod"/>
              <a:tabLst/>
              <a:defRPr/>
            </a:lvl2pPr>
            <a:lvl3pPr marL="742950" indent="-742950">
              <a:buSzTx/>
              <a:buFont typeface="+mj-lt"/>
              <a:buAutoNum type="arabicPeriod"/>
              <a:defRPr/>
            </a:lvl3pPr>
            <a:lvl4pPr marL="742950" indent="-742950">
              <a:buSzTx/>
              <a:buFont typeface="+mj-lt"/>
              <a:buAutoNum type="arabicPeriod"/>
              <a:defRPr/>
            </a:lvl4pPr>
            <a:lvl5pPr marL="742950" indent="-742950">
              <a:buSzTx/>
              <a:buFont typeface="+mj-lt"/>
              <a:buAutoNum type="arabicPeriod"/>
              <a:defRPr/>
            </a:lvl5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 </a:t>
            </a:r>
          </a:p>
          <a:p>
            <a:pPr lvl="0"/>
            <a:endParaRPr lang="es-ES_tradnl" dirty="0" smtClean="0"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113" name="Shape 113"/>
          <p:cNvSpPr>
            <a:spLocks noGrp="1"/>
          </p:cNvSpPr>
          <p:nvPr>
            <p:ph type="body" idx="1" hasCustomPrompt="1"/>
          </p:nvPr>
        </p:nvSpPr>
        <p:spPr>
          <a:xfrm>
            <a:off x="1275291" y="2519164"/>
            <a:ext cx="14452336" cy="5089790"/>
          </a:xfrm>
          <a:prstGeom prst="rect">
            <a:avLst/>
          </a:prstGeom>
        </p:spPr>
        <p:txBody>
          <a:bodyPr>
            <a:normAutofit/>
          </a:bodyPr>
          <a:lstStyle>
            <a:lvl1pPr marL="742950" indent="-742950">
              <a:buSzTx/>
              <a:buFont typeface="+mj-lt"/>
              <a:buAutoNum type="arabicPeriod"/>
              <a:defRPr sz="3000" baseline="0">
                <a:latin typeface="Courier New" charset="0"/>
              </a:defRPr>
            </a:lvl1pPr>
            <a:lvl2pPr marL="1060450" marR="0" indent="-74295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+mj-lt"/>
              <a:buAutoNum type="arabicPeriod"/>
              <a:tabLst/>
              <a:defRPr/>
            </a:lvl2pPr>
            <a:lvl3pPr marL="742950" indent="-742950">
              <a:buSzTx/>
              <a:buFont typeface="+mj-lt"/>
              <a:buAutoNum type="arabicPeriod"/>
              <a:defRPr/>
            </a:lvl3pPr>
            <a:lvl4pPr marL="742950" indent="-742950">
              <a:buSzTx/>
              <a:buFont typeface="+mj-lt"/>
              <a:buAutoNum type="arabicPeriod"/>
              <a:defRPr/>
            </a:lvl4pPr>
            <a:lvl5pPr marL="742950" indent="-742950">
              <a:buSzTx/>
              <a:buFont typeface="+mj-lt"/>
              <a:buAutoNum type="arabicPeriod"/>
              <a:defRPr/>
            </a:lvl5pPr>
          </a:lstStyle>
          <a:p>
            <a:pPr marL="742950" marR="0" lvl="0" indent="-74295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28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ullets With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91" name="Shape 91"/>
          <p:cNvSpPr>
            <a:spLocks noGrp="1"/>
          </p:cNvSpPr>
          <p:nvPr>
            <p:ph type="body" sz="half" idx="1" hasCustomPrompt="1"/>
          </p:nvPr>
        </p:nvSpPr>
        <p:spPr>
          <a:xfrm>
            <a:off x="1258358" y="2522338"/>
            <a:ext cx="9324049" cy="5096703"/>
          </a:xfrm>
          <a:prstGeom prst="rect">
            <a:avLst/>
          </a:prstGeom>
        </p:spPr>
        <p:txBody>
          <a:bodyPr/>
          <a:lstStyle>
            <a:lvl2pPr marL="635000" marR="0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lvl2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marL="635000" marR="0" lvl="1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pPr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2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3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4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</a:t>
            </a:r>
            <a:endParaRPr lang="es-ES_tradnl" dirty="0"/>
          </a:p>
        </p:txBody>
      </p:sp>
      <p:pic>
        <p:nvPicPr>
          <p:cNvPr id="92" name="No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09205" y="1817703"/>
            <a:ext cx="5668677" cy="6232355"/>
          </a:xfrm>
          <a:prstGeom prst="rect">
            <a:avLst/>
          </a:prstGeom>
          <a:ln w="3175">
            <a:miter lim="400000"/>
          </a:ln>
        </p:spPr>
      </p:pic>
      <p:sp>
        <p:nvSpPr>
          <p:cNvPr id="93" name="Shape 93"/>
          <p:cNvSpPr>
            <a:spLocks noGrp="1"/>
          </p:cNvSpPr>
          <p:nvPr>
            <p:ph type="body" sz="quarter" idx="13" hasCustomPrompt="1"/>
          </p:nvPr>
        </p:nvSpPr>
        <p:spPr>
          <a:xfrm>
            <a:off x="11231388" y="2994025"/>
            <a:ext cx="4224200" cy="56515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500"/>
              </a:spcBef>
              <a:buSzTx/>
              <a:buNone/>
              <a:defRPr sz="3000" i="1" baseline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 lvl="0"/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lang="es-ES_tradnl" dirty="0" smtClean="0"/>
          </a:p>
        </p:txBody>
      </p:sp>
      <p:sp>
        <p:nvSpPr>
          <p:cNvPr id="94" name="Shape 94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A0DC"/>
            </a:gs>
            <a:gs pos="100000">
              <a:srgbClr val="0077B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4960" y="2591745"/>
            <a:ext cx="14431964" cy="50300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625" tIns="47625" rIns="47625" bIns="47625">
            <a:normAutofit/>
          </a:bodyPr>
          <a:lstStyle>
            <a:lvl2pPr marL="635000" indent="-317500">
              <a:buClr>
                <a:srgbClr val="FFFFFF"/>
              </a:buClr>
              <a:buSzPct val="100000"/>
            </a:lvl2pPr>
            <a:lvl4pPr marL="1270000" indent="-317500">
              <a:buSzPct val="100000"/>
            </a:lvl4pPr>
            <a:lvl5pPr marL="1587500" indent="-317500">
              <a:buSzPct val="100000"/>
            </a:lvl5pPr>
          </a:lstStyle>
          <a:p>
            <a:r>
              <a:rPr lang="es-ES" dirty="0" smtClean="0"/>
              <a:t>Text </a:t>
            </a:r>
            <a:r>
              <a:rPr lang="es-ES" dirty="0" err="1" smtClean="0"/>
              <a:t>level</a:t>
            </a:r>
            <a:r>
              <a:rPr lang="es-ES" dirty="0" smtClean="0"/>
              <a:t> </a:t>
            </a:r>
            <a:r>
              <a:rPr dirty="0" smtClean="0"/>
              <a:t>1</a:t>
            </a:r>
            <a:endParaRPr dirty="0"/>
          </a:p>
          <a:p>
            <a:pPr lvl="1"/>
            <a:r>
              <a:rPr lang="es-ES" dirty="0" smtClean="0"/>
              <a:t>Text </a:t>
            </a:r>
            <a:r>
              <a:rPr lang="es-ES" dirty="0" err="1" smtClean="0"/>
              <a:t>level</a:t>
            </a:r>
            <a:r>
              <a:rPr dirty="0" smtClean="0"/>
              <a:t> </a:t>
            </a:r>
            <a:r>
              <a:rPr dirty="0"/>
              <a:t>2</a:t>
            </a:r>
          </a:p>
          <a:p>
            <a:pPr lvl="2"/>
            <a:r>
              <a:rPr lang="es-ES" dirty="0" smtClean="0"/>
              <a:t>Text </a:t>
            </a:r>
            <a:r>
              <a:rPr lang="es-ES" dirty="0" err="1" smtClean="0"/>
              <a:t>level</a:t>
            </a:r>
            <a:r>
              <a:rPr dirty="0" smtClean="0"/>
              <a:t> </a:t>
            </a:r>
            <a:r>
              <a:rPr dirty="0"/>
              <a:t>3</a:t>
            </a:r>
          </a:p>
          <a:p>
            <a:pPr lvl="3"/>
            <a:r>
              <a:rPr lang="es-ES" dirty="0" smtClean="0"/>
              <a:t>Text </a:t>
            </a:r>
            <a:r>
              <a:rPr lang="es-ES" dirty="0" err="1" smtClean="0"/>
              <a:t>level</a:t>
            </a:r>
            <a:r>
              <a:rPr dirty="0" smtClean="0"/>
              <a:t> </a:t>
            </a:r>
            <a:r>
              <a:rPr dirty="0"/>
              <a:t>4</a:t>
            </a:r>
          </a:p>
          <a:p>
            <a:pPr lvl="4"/>
            <a:r>
              <a:rPr lang="es-ES" dirty="0" smtClean="0"/>
              <a:t>Text </a:t>
            </a:r>
            <a:r>
              <a:rPr lang="es-ES" dirty="0" err="1" smtClean="0"/>
              <a:t>level</a:t>
            </a:r>
            <a:r>
              <a:rPr dirty="0" smtClean="0"/>
              <a:t> </a:t>
            </a:r>
            <a:r>
              <a:rPr dirty="0"/>
              <a:t>5</a:t>
            </a:r>
          </a:p>
        </p:txBody>
      </p:sp>
      <p:sp>
        <p:nvSpPr>
          <p:cNvPr id="3" name="Shape 3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20831" y="507371"/>
            <a:ext cx="15214338" cy="13559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7625" tIns="47625" rIns="47625" bIns="47625" anchor="ctr">
            <a:normAutofit/>
          </a:bodyPr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7955092" y="8673703"/>
            <a:ext cx="333910" cy="336551"/>
          </a:xfrm>
          <a:prstGeom prst="rect">
            <a:avLst/>
          </a:prstGeom>
          <a:ln w="3175">
            <a:miter lim="400000"/>
          </a:ln>
        </p:spPr>
        <p:txBody>
          <a:bodyPr wrap="none" lIns="47625" tIns="47625" rIns="47625" bIns="47625">
            <a:spAutoFit/>
          </a:bodyPr>
          <a:lstStyle>
            <a:lvl1pPr algn="ctr">
              <a:spcBef>
                <a:spcPts val="0"/>
              </a:spcBef>
              <a:defRPr sz="1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5" r:id="rId6"/>
    <p:sldLayoutId id="2147483660" r:id="rId7"/>
    <p:sldLayoutId id="2147483664" r:id="rId8"/>
    <p:sldLayoutId id="2147483658" r:id="rId9"/>
    <p:sldLayoutId id="2147483659" r:id="rId10"/>
    <p:sldLayoutId id="2147483653" r:id="rId11"/>
    <p:sldLayoutId id="2147483665" r:id="rId12"/>
    <p:sldLayoutId id="2147483662" r:id="rId13"/>
    <p:sldLayoutId id="2147483661" r:id="rId14"/>
    <p:sldLayoutId id="2147483652" r:id="rId15"/>
    <p:sldLayoutId id="214748366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marR="0" indent="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286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572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6858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9144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1430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3716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6002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17500" marR="0" indent="-317500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9383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952500" marR="0" indent="-317500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18273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22718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27163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31608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36053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40498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smtClean="0"/>
              <a:t>PHP / FI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xfrm>
            <a:off x="1275291" y="3848237"/>
            <a:ext cx="9810751" cy="32793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Páginas y formularios</a:t>
            </a:r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Entrelazado con el HTML</a:t>
            </a:r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/>
              <a:t>Lenguaje estructurado</a:t>
            </a:r>
          </a:p>
          <a:p>
            <a:pPr marL="260350" indent="-260350" defTabSz="449103">
              <a:spcBef>
                <a:spcPts val="800"/>
              </a:spcBef>
              <a:defRPr sz="3280"/>
            </a:pP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smtClean="0"/>
              <a:t>PHP 3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xfrm>
            <a:off x="1275291" y="3848237"/>
            <a:ext cx="9810751" cy="32793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Introducción de clases</a:t>
            </a:r>
            <a:endParaRPr lang="es-ES" sz="3280" dirty="0"/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Colecciones de arreglos asociativos</a:t>
            </a:r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Sin mucha utilidad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13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err="1" smtClean="0"/>
              <a:t>Zend</a:t>
            </a:r>
            <a:r>
              <a:rPr lang="es-ES" dirty="0" smtClean="0"/>
              <a:t> </a:t>
            </a:r>
            <a:r>
              <a:rPr lang="es-ES" dirty="0" err="1" smtClean="0"/>
              <a:t>Engine</a:t>
            </a:r>
            <a:r>
              <a:rPr lang="es-ES" dirty="0" smtClean="0"/>
              <a:t> (PHP 4)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Clases formales</a:t>
            </a:r>
          </a:p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Sin referencia de objetos</a:t>
            </a:r>
          </a:p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dirty="0" err="1" smtClean="0"/>
              <a:t>Hacks</a:t>
            </a:r>
            <a:r>
              <a:rPr lang="es-ES" dirty="0" smtClean="0"/>
              <a:t> sintácticos</a:t>
            </a:r>
          </a:p>
          <a:p>
            <a:pPr marL="895350" lvl="2" indent="-260350" defTabSz="449103">
              <a:spcBef>
                <a:spcPts val="800"/>
              </a:spcBef>
              <a:defRPr sz="3280"/>
            </a:pPr>
            <a:r>
              <a:rPr lang="es-ES" dirty="0"/>
              <a:t>Referencia forzada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3050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smtClean="0"/>
              <a:t>PHP 5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xfrm>
            <a:off x="1275291" y="2523529"/>
            <a:ext cx="13436132" cy="50942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Identificadores </a:t>
            </a:r>
            <a:r>
              <a:rPr lang="es-ES" dirty="0" smtClean="0"/>
              <a:t>de objetos (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handles</a:t>
            </a:r>
            <a:r>
              <a:rPr lang="es-ES" dirty="0" smtClean="0"/>
              <a:t>)</a:t>
            </a:r>
          </a:p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Manejo de excepciones</a:t>
            </a:r>
          </a:p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dirty="0" err="1"/>
              <a:t>Composer</a:t>
            </a:r>
            <a:endParaRPr lang="es-ES" dirty="0" smtClean="0"/>
          </a:p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Formalización de PHP y nacimiento de </a:t>
            </a:r>
            <a:r>
              <a:rPr lang="es-ES" dirty="0" err="1"/>
              <a:t>f</a:t>
            </a:r>
            <a:r>
              <a:rPr lang="es-ES" dirty="0" err="1" smtClean="0"/>
              <a:t>rameworks</a:t>
            </a:r>
            <a:r>
              <a:rPr lang="es-ES" dirty="0" smtClean="0"/>
              <a:t> </a:t>
            </a:r>
            <a:r>
              <a:rPr lang="es-ES" dirty="0" smtClean="0"/>
              <a:t>más robustos</a:t>
            </a:r>
          </a:p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dirty="0" err="1"/>
              <a:t>Frameworks</a:t>
            </a:r>
            <a:r>
              <a:rPr lang="es-ES" dirty="0"/>
              <a:t> basados en otros </a:t>
            </a:r>
            <a:r>
              <a:rPr lang="es-ES" dirty="0" err="1" smtClean="0"/>
              <a:t>frameworks</a:t>
            </a:r>
            <a:endParaRPr lang="es-ES" dirty="0" smtClean="0"/>
          </a:p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Integración</a:t>
            </a:r>
          </a:p>
        </p:txBody>
      </p:sp>
    </p:spTree>
    <p:extLst>
      <p:ext uri="{BB962C8B-B14F-4D97-AF65-F5344CB8AC3E}">
        <p14:creationId xmlns:p14="http://schemas.microsoft.com/office/powerpoint/2010/main" val="34043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smtClean="0"/>
              <a:t>PHP 7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sz="3280" dirty="0" smtClean="0"/>
              <a:t>Sintaxis de </a:t>
            </a:r>
            <a:r>
              <a:rPr lang="es-ES" sz="3280" dirty="0" smtClean="0"/>
              <a:t>clases </a:t>
            </a:r>
            <a:r>
              <a:rPr lang="es-ES" sz="3280" dirty="0" smtClean="0"/>
              <a:t>similar a Java o C</a:t>
            </a:r>
          </a:p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sz="3280" dirty="0" smtClean="0"/>
              <a:t>Cuidado de integridad de datos</a:t>
            </a:r>
          </a:p>
        </p:txBody>
      </p:sp>
    </p:spTree>
    <p:extLst>
      <p:ext uri="{BB962C8B-B14F-4D97-AF65-F5344CB8AC3E}">
        <p14:creationId xmlns:p14="http://schemas.microsoft.com/office/powerpoint/2010/main" val="18159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LinkedIn_Slides_1.2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ctr" defTabSz="5476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l" defTabSz="547687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ción1" id="{80306BA4-0DA6-454F-AE5F-CD1A5D9331EE}" vid="{BE1C7778-AC0B-B649-A244-9EE5666B8F5C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ctr" defTabSz="5476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l" defTabSz="547687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video2brain PPT template 1.2</Template>
  <TotalTime>0</TotalTime>
  <Words>83</Words>
  <Application>Microsoft Office PowerPoint</Application>
  <PresentationFormat>Benutzerdefiniert</PresentationFormat>
  <Paragraphs>23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Calibri</vt:lpstr>
      <vt:lpstr>Courier New</vt:lpstr>
      <vt:lpstr>Gill Sans</vt:lpstr>
      <vt:lpstr>Helvetica Light</vt:lpstr>
      <vt:lpstr>Helvetica Neue</vt:lpstr>
      <vt:lpstr>LinkedIn_Slides_1.2</vt:lpstr>
      <vt:lpstr>PHP / FI</vt:lpstr>
      <vt:lpstr>PHP 3</vt:lpstr>
      <vt:lpstr>Zend Engine (PHP 4)</vt:lpstr>
      <vt:lpstr>PHP 5</vt:lpstr>
      <vt:lpstr>PHP 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Mejoras en PHP7</dc:title>
  <dc:creator>Microsoft Office User</dc:creator>
  <cp:lastModifiedBy>Alicia Ortega</cp:lastModifiedBy>
  <cp:revision>25</cp:revision>
  <dcterms:created xsi:type="dcterms:W3CDTF">2016-02-29T10:11:45Z</dcterms:created>
  <dcterms:modified xsi:type="dcterms:W3CDTF">2016-03-07T08:22:59Z</dcterms:modified>
</cp:coreProperties>
</file>