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aleway ExtraBold" panose="020B0604020202020204" charset="0"/>
      <p:bold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31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ac8e268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ac8e268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12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ac8e268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ac8e268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68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ac8e268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ac8e268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2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ac8e268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ac8e268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5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ac8e268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ac8e268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3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ac8e268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ac8e268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9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ac8e268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ac8e268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0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ac8e268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ac8e268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0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ac8e268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ac8e268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ac8e268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ac8e268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3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ac8e268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ac8e268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ac8e2684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ac8e2684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4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ac8e268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ac8e268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20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ac8e26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ac8e26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5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ac8e268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ac8e268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83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ac8e2684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ac8e2684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8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ac8e26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6ac8e26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11708" y="466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>
                <a:latin typeface="Raleway ExtraBold"/>
                <a:ea typeface="Raleway ExtraBold"/>
                <a:cs typeface="Raleway ExtraBold"/>
                <a:sym typeface="Raleway ExtraBold"/>
              </a:rPr>
              <a:t>Atividade 17</a:t>
            </a:r>
            <a:endParaRPr b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>
                <a:latin typeface="Raleway ExtraBold"/>
                <a:ea typeface="Raleway ExtraBold"/>
                <a:cs typeface="Raleway ExtraBold"/>
                <a:sym typeface="Raleway ExtraBold"/>
              </a:rPr>
              <a:t>Primeiro ETL</a:t>
            </a:r>
            <a:endParaRPr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11700" y="2993450"/>
            <a:ext cx="8520600" cy="16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ExtraBold"/>
                <a:ea typeface="Raleway ExtraBold"/>
                <a:cs typeface="Raleway ExtraBold"/>
                <a:sym typeface="Raleway ExtraBold"/>
              </a:rPr>
              <a:t>EQUIPE:</a:t>
            </a:r>
            <a:endParaRPr sz="24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ExtraBold"/>
                <a:ea typeface="Raleway ExtraBold"/>
                <a:cs typeface="Raleway ExtraBold"/>
                <a:sym typeface="Raleway ExtraBold"/>
              </a:rPr>
              <a:t>Edmar Oliveira</a:t>
            </a:r>
            <a:endParaRPr sz="24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ExtraBold"/>
                <a:ea typeface="Raleway ExtraBold"/>
                <a:cs typeface="Raleway ExtraBold"/>
                <a:sym typeface="Raleway ExtraBold"/>
              </a:rPr>
              <a:t>Stéphanie Pirajá</a:t>
            </a:r>
            <a:endParaRPr sz="24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ExtraBold"/>
                <a:ea typeface="Raleway ExtraBold"/>
                <a:cs typeface="Raleway ExtraBold"/>
                <a:sym typeface="Raleway ExtraBold"/>
              </a:rPr>
              <a:t>Tiago Ferreira</a:t>
            </a:r>
            <a:endParaRPr sz="24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311700" y="466550"/>
            <a:ext cx="8520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BASE DE DADOS - YOUTUBE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311700" y="1345600"/>
            <a:ext cx="8520600" cy="23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u="sng">
                <a:latin typeface="Raleway ExtraBold"/>
                <a:ea typeface="Raleway ExtraBold"/>
                <a:cs typeface="Raleway ExtraBold"/>
                <a:sym typeface="Raleway ExtraBold"/>
              </a:rPr>
              <a:t>181.683</a:t>
            </a:r>
            <a:r>
              <a:rPr lang="pt-BR" sz="3500">
                <a:latin typeface="Raleway ExtraBold"/>
                <a:ea typeface="Raleway ExtraBold"/>
                <a:cs typeface="Raleway ExtraBold"/>
                <a:sym typeface="Raleway ExtraBold"/>
              </a:rPr>
              <a:t> linhas - base bruta;</a:t>
            </a:r>
            <a:endParaRPr sz="35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u="sng">
                <a:latin typeface="Raleway ExtraBold"/>
                <a:ea typeface="Raleway ExtraBold"/>
                <a:cs typeface="Raleway ExtraBold"/>
                <a:sym typeface="Raleway ExtraBold"/>
              </a:rPr>
              <a:t>19.785</a:t>
            </a:r>
            <a:r>
              <a:rPr lang="pt-BR" sz="3500">
                <a:latin typeface="Raleway ExtraBold"/>
                <a:ea typeface="Raleway ExtraBold"/>
                <a:cs typeface="Raleway ExtraBold"/>
                <a:sym typeface="Raleway ExtraBold"/>
              </a:rPr>
              <a:t> após remoção de duplicados, nulos e similares; </a:t>
            </a:r>
            <a:endParaRPr sz="35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u="sng">
                <a:latin typeface="Raleway ExtraBold"/>
                <a:ea typeface="Raleway ExtraBold"/>
                <a:cs typeface="Raleway ExtraBold"/>
                <a:sym typeface="Raleway ExtraBold"/>
              </a:rPr>
              <a:t>Período</a:t>
            </a:r>
            <a:r>
              <a:rPr lang="pt-BR" sz="3500">
                <a:latin typeface="Raleway ExtraBold"/>
                <a:ea typeface="Raleway ExtraBold"/>
                <a:cs typeface="Raleway ExtraBold"/>
                <a:sym typeface="Raleway ExtraBold"/>
              </a:rPr>
              <a:t> - Agosto/2020 a Abril/2022;</a:t>
            </a:r>
            <a:endParaRPr sz="35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023650" y="411650"/>
            <a:ext cx="7698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Quantas horas o brasileiro passa no Youtube?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900" y="982025"/>
            <a:ext cx="5928749" cy="37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72000" y="349200"/>
            <a:ext cx="785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Quantas views são necessárias para 1 curtida?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00" y="921425"/>
            <a:ext cx="6050504" cy="37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362700" y="3481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E quanto eles ganham?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50" y="983500"/>
            <a:ext cx="6051049" cy="37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412875" y="3871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principais categorias?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475" y="971950"/>
            <a:ext cx="5613000" cy="37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311700" y="466550"/>
            <a:ext cx="8520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Observação!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>
            <a:off x="311700" y="1213225"/>
            <a:ext cx="8520600" cy="28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aleway ExtraBold"/>
                <a:ea typeface="Raleway ExtraBold"/>
                <a:cs typeface="Raleway ExtraBold"/>
                <a:sym typeface="Raleway ExtraBold"/>
              </a:rPr>
              <a:t>O Youtube é uma das redes sociais mais assistidas do mundo, é a plataforma que mais emprega no Brasil e está presente na vida da maioria dos brasileiros que possuem acesso a internet.</a:t>
            </a: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aleway ExtraBold"/>
                <a:ea typeface="Raleway ExtraBold"/>
                <a:cs typeface="Raleway ExtraBold"/>
                <a:sym typeface="Raleway ExtraBold"/>
              </a:rPr>
              <a:t>Seu crescimento nos últimos anos foi impulsionado pela pandemia da COVID-19 e maior acesso a internet da população, pois é possível encontrar diversos tipos de conteúdos para públicos diversos.</a:t>
            </a: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ctrTitle"/>
          </p:nvPr>
        </p:nvSpPr>
        <p:spPr>
          <a:xfrm>
            <a:off x="311700" y="466550"/>
            <a:ext cx="8520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Sugestão de ação!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1"/>
          </p:nvPr>
        </p:nvSpPr>
        <p:spPr>
          <a:xfrm>
            <a:off x="311700" y="1781900"/>
            <a:ext cx="8520600" cy="28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200">
                <a:latin typeface="Raleway ExtraBold"/>
                <a:ea typeface="Raleway ExtraBold"/>
                <a:cs typeface="Raleway ExtraBold"/>
                <a:sym typeface="Raleway ExtraBold"/>
              </a:rPr>
              <a:t>Por se tratar de uma plataforma alternativa ao uso da televisão, muitos usuários migraram para o Youtube para assistir conteúdos que são de seu interesse. Atualmente o modelo de propagandas nos vídeos dá ao usuário pouca margem para “fugir” das mesmas.</a:t>
            </a: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200">
                <a:latin typeface="Raleway ExtraBold"/>
                <a:ea typeface="Raleway ExtraBold"/>
                <a:cs typeface="Raleway ExtraBold"/>
                <a:sym typeface="Raleway ExtraBold"/>
              </a:rPr>
              <a:t>Baseado nisso, sugerimos as propagandas continuem sendo a principal fonte de receitas da plataforma, mas que as mesmas não atrapalhem a experiência do usuário ao assistir seus vídeos.</a:t>
            </a:r>
            <a:endParaRPr sz="22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ctrTitle"/>
          </p:nvPr>
        </p:nvSpPr>
        <p:spPr>
          <a:xfrm>
            <a:off x="311700" y="466550"/>
            <a:ext cx="85206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Encerrando…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311700" y="1794550"/>
            <a:ext cx="8520600" cy="28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latin typeface="Raleway ExtraBold"/>
                <a:ea typeface="Raleway ExtraBold"/>
                <a:cs typeface="Raleway ExtraBold"/>
                <a:sym typeface="Raleway ExtraBold"/>
              </a:rPr>
              <a:t>Curtiu? DEIXA O LIKE 👍</a:t>
            </a:r>
            <a:endParaRPr sz="46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311708" y="466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Dúvida: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311700" y="1345600"/>
            <a:ext cx="8520600" cy="23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 ExtraBold"/>
                <a:ea typeface="Raleway ExtraBold"/>
                <a:cs typeface="Raleway ExtraBold"/>
                <a:sym typeface="Raleway ExtraBold"/>
              </a:rPr>
              <a:t>Quem mais emprega no Brasil atualmente?</a:t>
            </a:r>
            <a:endParaRPr sz="60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11708" y="466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0">
                <a:latin typeface="Raleway ExtraBold"/>
                <a:ea typeface="Raleway ExtraBold"/>
                <a:cs typeface="Raleway ExtraBold"/>
                <a:sym typeface="Raleway ExtraBold"/>
              </a:rPr>
              <a:t>TEMA:</a:t>
            </a:r>
            <a:endParaRPr sz="34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11700" y="1345600"/>
            <a:ext cx="8520600" cy="19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 ExtraBold"/>
                <a:ea typeface="Raleway ExtraBold"/>
                <a:cs typeface="Raleway ExtraBold"/>
                <a:sym typeface="Raleway ExtraBold"/>
              </a:rPr>
              <a:t>YOUTUBE</a:t>
            </a:r>
            <a:endParaRPr sz="60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aleway ExtraBold"/>
                <a:ea typeface="Raleway ExtraBold"/>
                <a:cs typeface="Raleway ExtraBold"/>
                <a:sym typeface="Raleway ExtraBold"/>
              </a:rPr>
              <a:t>BRASIL</a:t>
            </a:r>
            <a:endParaRPr sz="60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75" y="3428950"/>
            <a:ext cx="1756649" cy="11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">
            <a:off x="621825" y="854557"/>
            <a:ext cx="8081675" cy="325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fins de comparação…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96299"/>
            <a:ext cx="6331449" cy="3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25" y="603575"/>
            <a:ext cx="689024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63" y="1111913"/>
            <a:ext cx="8341876" cy="2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25" y="401950"/>
            <a:ext cx="6665175" cy="4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00" y="1102850"/>
            <a:ext cx="6905625" cy="29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Apresentação na tela (16:9)</PresentationFormat>
  <Paragraphs>30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Raleway ExtraBold</vt:lpstr>
      <vt:lpstr>Raleway</vt:lpstr>
      <vt:lpstr>Arial</vt:lpstr>
      <vt:lpstr>Lato</vt:lpstr>
      <vt:lpstr>Swiss</vt:lpstr>
      <vt:lpstr>Atividade 17 Primeiro ETL</vt:lpstr>
      <vt:lpstr>Dúvida:</vt:lpstr>
      <vt:lpstr>TEMA:</vt:lpstr>
      <vt:lpstr>Apresentação do PowerPoint</vt:lpstr>
      <vt:lpstr>Para fins de comparação…</vt:lpstr>
      <vt:lpstr>Apresentação do PowerPoint</vt:lpstr>
      <vt:lpstr>Apresentação do PowerPoint</vt:lpstr>
      <vt:lpstr>Apresentação do PowerPoint</vt:lpstr>
      <vt:lpstr>Apresentação do PowerPoint</vt:lpstr>
      <vt:lpstr>BASE DE DADOS - YOUTUBE</vt:lpstr>
      <vt:lpstr>Quantas horas o brasileiro passa no Youtube?</vt:lpstr>
      <vt:lpstr>Quantas views são necessárias para 1 curtida?</vt:lpstr>
      <vt:lpstr>E quanto eles ganham?</vt:lpstr>
      <vt:lpstr>Quais as principais categorias?</vt:lpstr>
      <vt:lpstr>Observação!</vt:lpstr>
      <vt:lpstr>Sugestão de ação!</vt:lpstr>
      <vt:lpstr>Encerrando…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17 Primeiro ETL</dc:title>
  <dc:creator>Tiago Ferreira da Silva</dc:creator>
  <cp:lastModifiedBy>Tiago Ferreira da Silva</cp:lastModifiedBy>
  <cp:revision>1</cp:revision>
  <dcterms:modified xsi:type="dcterms:W3CDTF">2022-05-02T00:06:13Z</dcterms:modified>
</cp:coreProperties>
</file>