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9"/>
  </p:notesMasterIdLst>
  <p:handoutMasterIdLst>
    <p:handoutMasterId r:id="rId10"/>
  </p:handoutMasterIdLst>
  <p:sldIdLst>
    <p:sldId id="277" r:id="rId2"/>
    <p:sldId id="312" r:id="rId3"/>
    <p:sldId id="316" r:id="rId4"/>
    <p:sldId id="317" r:id="rId5"/>
    <p:sldId id="331" r:id="rId6"/>
    <p:sldId id="333" r:id="rId7"/>
    <p:sldId id="330" r:id="rId8"/>
  </p:sldIdLst>
  <p:sldSz cx="9144000" cy="5143500" type="screen16x9"/>
  <p:notesSz cx="7023100" cy="9309100"/>
  <p:defaultTextStyle>
    <a:defPPr>
      <a:defRPr lang="en-US"/>
    </a:defPPr>
    <a:lvl1pPr marL="0" algn="l" defTabSz="871317" rtl="0" eaLnBrk="1" latinLnBrk="0" hangingPunct="1">
      <a:defRPr sz="1715" kern="1200">
        <a:solidFill>
          <a:schemeClr val="tx1"/>
        </a:solidFill>
        <a:latin typeface="+mn-lt"/>
        <a:ea typeface="+mn-ea"/>
        <a:cs typeface="+mn-cs"/>
      </a:defRPr>
    </a:lvl1pPr>
    <a:lvl2pPr marL="435659" algn="l" defTabSz="871317" rtl="0" eaLnBrk="1" latinLnBrk="0" hangingPunct="1">
      <a:defRPr sz="1715" kern="1200">
        <a:solidFill>
          <a:schemeClr val="tx1"/>
        </a:solidFill>
        <a:latin typeface="+mn-lt"/>
        <a:ea typeface="+mn-ea"/>
        <a:cs typeface="+mn-cs"/>
      </a:defRPr>
    </a:lvl2pPr>
    <a:lvl3pPr marL="871317" algn="l" defTabSz="871317" rtl="0" eaLnBrk="1" latinLnBrk="0" hangingPunct="1">
      <a:defRPr sz="1715" kern="1200">
        <a:solidFill>
          <a:schemeClr val="tx1"/>
        </a:solidFill>
        <a:latin typeface="+mn-lt"/>
        <a:ea typeface="+mn-ea"/>
        <a:cs typeface="+mn-cs"/>
      </a:defRPr>
    </a:lvl3pPr>
    <a:lvl4pPr marL="1306976" algn="l" defTabSz="871317" rtl="0" eaLnBrk="1" latinLnBrk="0" hangingPunct="1">
      <a:defRPr sz="1715" kern="1200">
        <a:solidFill>
          <a:schemeClr val="tx1"/>
        </a:solidFill>
        <a:latin typeface="+mn-lt"/>
        <a:ea typeface="+mn-ea"/>
        <a:cs typeface="+mn-cs"/>
      </a:defRPr>
    </a:lvl4pPr>
    <a:lvl5pPr marL="1742634" algn="l" defTabSz="871317" rtl="0" eaLnBrk="1" latinLnBrk="0" hangingPunct="1">
      <a:defRPr sz="1715" kern="1200">
        <a:solidFill>
          <a:schemeClr val="tx1"/>
        </a:solidFill>
        <a:latin typeface="+mn-lt"/>
        <a:ea typeface="+mn-ea"/>
        <a:cs typeface="+mn-cs"/>
      </a:defRPr>
    </a:lvl5pPr>
    <a:lvl6pPr marL="2178293" algn="l" defTabSz="871317" rtl="0" eaLnBrk="1" latinLnBrk="0" hangingPunct="1">
      <a:defRPr sz="1715" kern="1200">
        <a:solidFill>
          <a:schemeClr val="tx1"/>
        </a:solidFill>
        <a:latin typeface="+mn-lt"/>
        <a:ea typeface="+mn-ea"/>
        <a:cs typeface="+mn-cs"/>
      </a:defRPr>
    </a:lvl6pPr>
    <a:lvl7pPr marL="2613951" algn="l" defTabSz="871317" rtl="0" eaLnBrk="1" latinLnBrk="0" hangingPunct="1">
      <a:defRPr sz="1715" kern="1200">
        <a:solidFill>
          <a:schemeClr val="tx1"/>
        </a:solidFill>
        <a:latin typeface="+mn-lt"/>
        <a:ea typeface="+mn-ea"/>
        <a:cs typeface="+mn-cs"/>
      </a:defRPr>
    </a:lvl7pPr>
    <a:lvl8pPr marL="3049610" algn="l" defTabSz="871317" rtl="0" eaLnBrk="1" latinLnBrk="0" hangingPunct="1">
      <a:defRPr sz="1715" kern="1200">
        <a:solidFill>
          <a:schemeClr val="tx1"/>
        </a:solidFill>
        <a:latin typeface="+mn-lt"/>
        <a:ea typeface="+mn-ea"/>
        <a:cs typeface="+mn-cs"/>
      </a:defRPr>
    </a:lvl8pPr>
    <a:lvl9pPr marL="3485269" algn="l" defTabSz="871317" rtl="0" eaLnBrk="1" latinLnBrk="0" hangingPunct="1">
      <a:defRPr sz="1715"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29A"/>
    <a:srgbClr val="7F7F7F"/>
    <a:srgbClr val="404040"/>
    <a:srgbClr val="BFBFBF"/>
    <a:srgbClr val="4289B3"/>
    <a:srgbClr val="A6A6A6"/>
    <a:srgbClr val="D9D9D9"/>
    <a:srgbClr val="E6E6E6"/>
    <a:srgbClr val="00A657"/>
    <a:srgbClr val="006A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B843CA-C2C2-4D07-8CA5-9BBCF8472AE9}" styleName="CBRE GWS 1">
    <a:wholeTbl>
      <a:tcTxStyle>
        <a:fontRef idx="minor"/>
        <a:srgbClr val="595959"/>
      </a:tcTxStyle>
      <a:tcStyle>
        <a:tcBdr>
          <a:left>
            <a:ln w="0" cmpd="sng">
              <a:solidFill>
                <a:schemeClr val="lt1"/>
              </a:solidFill>
            </a:ln>
          </a:left>
          <a:right>
            <a:ln w="0" cmpd="sng">
              <a:solidFill>
                <a:schemeClr val="lt1"/>
              </a:solidFill>
            </a:ln>
          </a:right>
          <a:top>
            <a:ln w="0" cmpd="sng">
              <a:solidFill>
                <a:schemeClr val="lt1"/>
              </a:solidFill>
            </a:ln>
          </a:top>
          <a:bottom>
            <a:ln w="28575" cmpd="sng">
              <a:solidFill>
                <a:srgbClr val="006A4D"/>
              </a:solidFill>
            </a:ln>
          </a:bottom>
          <a:insideH>
            <a:ln w="12700" cmpd="sng">
              <a:solidFill>
                <a:schemeClr val="dk1">
                  <a:tint val="65000"/>
                </a:schemeClr>
              </a:solidFill>
            </a:ln>
          </a:insideH>
          <a:insideV>
            <a:ln w="12700" cmpd="sng">
              <a:solidFill>
                <a:srgbClr val="69BE28"/>
              </a:solidFill>
              <a:prstDash val="sysDash"/>
            </a:ln>
          </a:insideV>
        </a:tcBdr>
        <a:fill>
          <a:solidFill>
            <a:prstClr val="white"/>
          </a:solidFill>
        </a:fill>
      </a:tcStyle>
    </a:wholeTbl>
    <a:band1H>
      <a:tcStyle>
        <a:tcBdr>
          <a:top>
            <a:ln w="12700" cmpd="sng">
              <a:solidFill>
                <a:prstClr val="white"/>
              </a:solidFill>
            </a:ln>
          </a:top>
        </a:tcBdr>
      </a:tcStyle>
    </a:band1H>
    <a:band2H>
      <a:tcStyle>
        <a:tcBdr>
          <a:top>
            <a:ln w="12700" cmpd="sng">
              <a:solidFill>
                <a:schemeClr val="lt1">
                  <a:shade val="85000"/>
                </a:schemeClr>
              </a:solidFill>
            </a:ln>
          </a:top>
        </a:tcBdr>
        <a:fill>
          <a:solidFill>
            <a:schemeClr val="lt1">
              <a:shade val="85000"/>
            </a:schemeClr>
          </a:solidFill>
        </a:fill>
      </a:tcStyle>
    </a:band2H>
    <a:band1V>
      <a:tcStyle>
        <a:tcBdr>
          <a:insideH>
            <a:ln w="12700" cmpd="sng">
              <a:solidFill>
                <a:prstClr val="white"/>
              </a:solidFill>
            </a:ln>
          </a:insideH>
        </a:tcBdr>
        <a:fill>
          <a:solidFill>
            <a:srgbClr val="A6A6A6">
              <a:alpha val="50000"/>
            </a:srgbClr>
          </a:solidFill>
        </a:fill>
      </a:tcStyle>
    </a:band1V>
    <a:band2V>
      <a:tcStyle>
        <a:tcBdr>
          <a:left>
            <a:ln w="0" cmpd="sng">
              <a:solidFill>
                <a:srgbClr val="69BE28"/>
              </a:solidFill>
              <a:prstDash val="sysDash"/>
            </a:ln>
          </a:left>
          <a:right>
            <a:ln w="0" cmpd="sng">
              <a:solidFill>
                <a:srgbClr val="69BE28"/>
              </a:solidFill>
              <a:prstDash val="sysDash"/>
            </a:ln>
          </a:right>
          <a:insideH>
            <a:ln w="12700" cmpd="sng">
              <a:solidFill>
                <a:schemeClr val="lt1">
                  <a:shade val="85000"/>
                </a:schemeClr>
              </a:solidFill>
            </a:ln>
          </a:insideH>
        </a:tcBdr>
      </a:tcStyle>
    </a:band2V>
    <a:lastCol>
      <a:tcTxStyle b="on">
        <a:fontRef idx="minor"/>
        <a:schemeClr val="lt1"/>
      </a:tcTxStyle>
      <a:tcStyle>
        <a:tcBdr>
          <a:left>
            <a:ln w="0" cmpd="sng">
              <a:solidFill>
                <a:prstClr val="white"/>
              </a:solidFill>
            </a:ln>
          </a:left>
          <a:right>
            <a:ln w="0" cmpd="sng">
              <a:solidFill>
                <a:prstClr val="white"/>
              </a:solidFill>
            </a:ln>
          </a:right>
          <a:top>
            <a:ln w="0" cmpd="sng">
              <a:solidFill>
                <a:prstClr val="white"/>
              </a:solidFill>
            </a:ln>
          </a:top>
          <a:bottom>
            <a:ln w="28575" cmpd="sng">
              <a:solidFill>
                <a:srgbClr val="006A4D"/>
              </a:solidFill>
            </a:ln>
          </a:bottom>
          <a:insideH>
            <a:ln w="12700" cmpd="sng">
              <a:solidFill>
                <a:prstClr val="white"/>
              </a:solidFill>
            </a:ln>
          </a:insideH>
          <a:insideV>
            <a:ln w="0" cmpd="sng">
              <a:solidFill>
                <a:prstClr val="white"/>
              </a:solidFill>
            </a:ln>
          </a:insideV>
        </a:tcBdr>
        <a:fill>
          <a:solidFill>
            <a:srgbClr val="006A4D"/>
          </a:solidFill>
        </a:fill>
      </a:tcStyle>
    </a:lastCol>
    <a:firstCol>
      <a:tcTxStyle b="off">
        <a:fontRef idx="major"/>
        <a:schemeClr val="lt1"/>
      </a:tcTxStyle>
      <a:tcStyle>
        <a:tcBdr>
          <a:left>
            <a:ln w="0" cmpd="sng">
              <a:solidFill>
                <a:prstClr val="white"/>
              </a:solidFill>
            </a:ln>
          </a:left>
          <a:right>
            <a:ln w="0" cmpd="sng">
              <a:solidFill>
                <a:prstClr val="white"/>
              </a:solidFill>
            </a:ln>
          </a:right>
          <a:top>
            <a:ln w="0" cmpd="sng">
              <a:solidFill>
                <a:prstClr val="white"/>
              </a:solidFill>
            </a:ln>
          </a:top>
          <a:bottom>
            <a:ln w="28575" cmpd="sng">
              <a:solidFill>
                <a:srgbClr val="006A4D"/>
              </a:solidFill>
            </a:ln>
          </a:bottom>
          <a:insideH>
            <a:ln w="12700" cmpd="sng">
              <a:solidFill>
                <a:prstClr val="white"/>
              </a:solidFill>
            </a:ln>
          </a:insideH>
          <a:insideV>
            <a:ln w="0" cmpd="sng">
              <a:solidFill>
                <a:prstClr val="white"/>
              </a:solidFill>
            </a:ln>
          </a:insideV>
        </a:tcBdr>
        <a:fill>
          <a:solidFill>
            <a:srgbClr val="006A4D"/>
          </a:solidFill>
        </a:fill>
      </a:tcStyle>
    </a:firstCol>
    <a:lastRow>
      <a:tcTxStyle b="on">
        <a:fontRef idx="minor"/>
        <a:prstClr val="white"/>
      </a:tcTxStyle>
      <a:tcStyle>
        <a:tcBdr>
          <a:top>
            <a:ln w="12700" cmpd="sng">
              <a:solidFill>
                <a:prstClr val="white"/>
              </a:solidFill>
            </a:ln>
          </a:top>
          <a:bottom>
            <a:ln w="28575" cmpd="sng">
              <a:solidFill>
                <a:prstClr val="white"/>
              </a:solidFill>
            </a:ln>
          </a:bottom>
          <a:insideV>
            <a:ln w="12700" cmpd="sng">
              <a:solidFill>
                <a:prstClr val="white"/>
              </a:solidFill>
              <a:prstDash val="sysDash"/>
            </a:ln>
          </a:insideV>
        </a:tcBdr>
        <a:fill>
          <a:solidFill>
            <a:schemeClr val="dk1"/>
          </a:solidFill>
        </a:fill>
      </a:tcStyle>
    </a:lastRow>
    <a:firstRow>
      <a:tcTxStyle b="off">
        <a:fontRef idx="major"/>
        <a:schemeClr val="lt1"/>
      </a:tcTxStyle>
      <a:tcStyle>
        <a:tcBdr>
          <a:bottom>
            <a:ln w="12700" cmpd="sng">
              <a:solidFill>
                <a:prstClr val="white"/>
              </a:solidFill>
            </a:ln>
          </a:bottom>
          <a:insideV>
            <a:ln w="12700" cmpd="sng">
              <a:solidFill>
                <a:prstClr val="white"/>
              </a:solidFill>
              <a:prstDash val="sysDash"/>
            </a:ln>
          </a:insideV>
        </a:tcBdr>
        <a:fill>
          <a:solidFill>
            <a:srgbClr val="006A4D"/>
          </a:solidFill>
        </a:fill>
      </a:tcStyle>
    </a:firstRow>
  </a:tblStyle>
  <a:tblStyle styleId="{611F8288-94FE-428C-BC68-D470A1F505C4}" styleName="CBRE GWS 2">
    <a:wholeTbl>
      <a:tcTxStyle>
        <a:fontRef idx="minor"/>
        <a:srgbClr val="404040"/>
      </a:tcTxStyle>
      <a:tcStyle>
        <a:tcBdr>
          <a:left>
            <a:ln w="0" cmpd="sng">
              <a:solidFill>
                <a:schemeClr val="lt1"/>
              </a:solidFill>
            </a:ln>
          </a:left>
          <a:right>
            <a:ln w="0" cmpd="sng">
              <a:solidFill>
                <a:schemeClr val="lt1"/>
              </a:solidFill>
            </a:ln>
          </a:right>
          <a:top>
            <a:ln w="0" cmpd="sng">
              <a:solidFill>
                <a:schemeClr val="lt1"/>
              </a:solidFill>
            </a:ln>
          </a:top>
          <a:bottom>
            <a:ln w="28575" cmpd="sng">
              <a:solidFill>
                <a:srgbClr val="006A4D"/>
              </a:solidFill>
            </a:ln>
          </a:bottom>
          <a:insideH>
            <a:ln w="12700" cmpd="sng">
              <a:solidFill>
                <a:schemeClr val="dk1">
                  <a:tint val="65000"/>
                </a:schemeClr>
              </a:solidFill>
            </a:ln>
          </a:insideH>
          <a:insideV>
            <a:ln w="12700" cmpd="sng">
              <a:solidFill>
                <a:srgbClr val="69BE28"/>
              </a:solidFill>
              <a:prstDash val="sysDash"/>
            </a:ln>
          </a:insideV>
        </a:tcBdr>
        <a:fill>
          <a:solidFill>
            <a:prstClr val="white"/>
          </a:solidFill>
        </a:fill>
      </a:tcStyle>
    </a:wholeTbl>
    <a:band1H>
      <a:tcStyle>
        <a:tcBdr>
          <a:top>
            <a:ln w="12700" cmpd="sng">
              <a:solidFill>
                <a:prstClr val="white"/>
              </a:solidFill>
            </a:ln>
          </a:top>
        </a:tcBdr>
      </a:tcStyle>
    </a:band1H>
    <a:band2H>
      <a:tcStyle>
        <a:tcBdr>
          <a:top>
            <a:ln w="12700" cmpd="sng">
              <a:solidFill>
                <a:schemeClr val="lt1">
                  <a:shade val="85000"/>
                </a:schemeClr>
              </a:solidFill>
            </a:ln>
          </a:top>
        </a:tcBdr>
        <a:fill>
          <a:solidFill>
            <a:schemeClr val="lt1">
              <a:shade val="85000"/>
            </a:schemeClr>
          </a:solidFill>
        </a:fill>
      </a:tcStyle>
    </a:band2H>
    <a:band1V>
      <a:tcStyle>
        <a:tcBdr>
          <a:insideH>
            <a:ln w="12700" cmpd="sng">
              <a:solidFill>
                <a:prstClr val="white"/>
              </a:solidFill>
            </a:ln>
          </a:insideH>
        </a:tcBdr>
        <a:fill>
          <a:solidFill>
            <a:srgbClr val="A6A6A6">
              <a:alpha val="50000"/>
            </a:srgbClr>
          </a:solidFill>
        </a:fill>
      </a:tcStyle>
    </a:band1V>
    <a:band2V>
      <a:tcStyle>
        <a:tcBdr>
          <a:left>
            <a:ln w="0" cmpd="sng">
              <a:solidFill>
                <a:srgbClr val="69BE28"/>
              </a:solidFill>
              <a:prstDash val="sysDash"/>
            </a:ln>
          </a:left>
          <a:right>
            <a:ln w="0" cmpd="sng">
              <a:solidFill>
                <a:srgbClr val="69BE28"/>
              </a:solidFill>
              <a:prstDash val="sysDash"/>
            </a:ln>
          </a:right>
          <a:insideH>
            <a:ln w="12700" cmpd="sng">
              <a:solidFill>
                <a:schemeClr val="lt1">
                  <a:shade val="85000"/>
                </a:schemeClr>
              </a:solidFill>
            </a:ln>
          </a:insideH>
        </a:tcBdr>
      </a:tcStyle>
    </a:band2V>
    <a:lastCol>
      <a:tcTxStyle b="on">
        <a:fontRef idx="minor"/>
        <a:schemeClr val="lt1"/>
      </a:tcTxStyle>
      <a:tcStyle>
        <a:tcBdr>
          <a:left>
            <a:ln w="0" cmpd="sng">
              <a:solidFill>
                <a:prstClr val="white"/>
              </a:solidFill>
            </a:ln>
          </a:left>
          <a:right>
            <a:ln w="0" cmpd="sng">
              <a:solidFill>
                <a:prstClr val="white"/>
              </a:solidFill>
            </a:ln>
          </a:right>
          <a:top>
            <a:ln w="0" cmpd="sng">
              <a:solidFill>
                <a:prstClr val="white"/>
              </a:solidFill>
            </a:ln>
          </a:top>
          <a:bottom>
            <a:ln w="28575" cmpd="sng">
              <a:solidFill>
                <a:srgbClr val="006A4D"/>
              </a:solidFill>
            </a:ln>
          </a:bottom>
          <a:insideH>
            <a:ln w="12700" cmpd="sng">
              <a:solidFill>
                <a:prstClr val="white"/>
              </a:solidFill>
            </a:ln>
          </a:insideH>
          <a:insideV>
            <a:ln w="0" cmpd="sng">
              <a:solidFill>
                <a:prstClr val="white"/>
              </a:solidFill>
            </a:ln>
          </a:insideV>
        </a:tcBdr>
        <a:fill>
          <a:solidFill>
            <a:srgbClr val="006A4D"/>
          </a:solidFill>
        </a:fill>
      </a:tcStyle>
    </a:lastCol>
    <a:firstCol>
      <a:tcTxStyle b="off">
        <a:fontRef idx="major"/>
        <a:schemeClr val="lt1"/>
      </a:tcTxStyle>
      <a:tcStyle>
        <a:tcBdr>
          <a:left>
            <a:ln w="0" cmpd="sng">
              <a:solidFill>
                <a:prstClr val="white"/>
              </a:solidFill>
            </a:ln>
          </a:left>
          <a:right>
            <a:ln w="0" cmpd="sng">
              <a:solidFill>
                <a:prstClr val="white"/>
              </a:solidFill>
            </a:ln>
          </a:right>
          <a:top>
            <a:ln w="0" cmpd="sng">
              <a:solidFill>
                <a:prstClr val="white"/>
              </a:solidFill>
            </a:ln>
          </a:top>
          <a:bottom>
            <a:ln w="28575" cmpd="sng">
              <a:solidFill>
                <a:srgbClr val="006A4D"/>
              </a:solidFill>
            </a:ln>
          </a:bottom>
          <a:insideH>
            <a:ln w="12700" cmpd="sng">
              <a:solidFill>
                <a:prstClr val="white"/>
              </a:solidFill>
            </a:ln>
          </a:insideH>
          <a:insideV>
            <a:ln w="0" cmpd="sng">
              <a:solidFill>
                <a:prstClr val="white"/>
              </a:solidFill>
            </a:ln>
          </a:insideV>
        </a:tcBdr>
        <a:fill>
          <a:solidFill>
            <a:srgbClr val="006A4D"/>
          </a:solidFill>
        </a:fill>
      </a:tcStyle>
    </a:firstCol>
    <a:lastRow>
      <a:tcTxStyle b="on">
        <a:fontRef idx="major"/>
        <a:prstClr val="white"/>
      </a:tcTxStyle>
      <a:tcStyle>
        <a:tcBdr>
          <a:top>
            <a:ln w="12700" cmpd="sng">
              <a:solidFill>
                <a:prstClr val="white"/>
              </a:solidFill>
            </a:ln>
          </a:top>
          <a:bottom>
            <a:ln w="28575" cmpd="sng">
              <a:solidFill>
                <a:prstClr val="white"/>
              </a:solidFill>
            </a:ln>
          </a:bottom>
          <a:insideV>
            <a:ln w="12700" cmpd="sng">
              <a:solidFill>
                <a:prstClr val="white"/>
              </a:solidFill>
              <a:prstDash val="sysDash"/>
            </a:ln>
          </a:insideV>
        </a:tcBdr>
        <a:fill>
          <a:solidFill>
            <a:srgbClr val="69BE28"/>
          </a:solidFill>
        </a:fill>
      </a:tcStyle>
    </a:lastRow>
    <a:firstRow>
      <a:tcTxStyle b="off">
        <a:fontRef idx="major"/>
        <a:schemeClr val="lt1"/>
      </a:tcTxStyle>
      <a:tcStyle>
        <a:tcBdr>
          <a:bottom>
            <a:ln w="12700" cmpd="sng">
              <a:solidFill>
                <a:prstClr val="white"/>
              </a:solidFill>
            </a:ln>
          </a:bottom>
          <a:insideV>
            <a:ln w="12700" cmpd="sng">
              <a:solidFill>
                <a:prstClr val="white"/>
              </a:solidFill>
              <a:prstDash val="sysDash"/>
            </a:ln>
          </a:insideV>
        </a:tcBdr>
        <a:fill>
          <a:solidFill>
            <a:srgbClr val="006A4D"/>
          </a:solidFill>
        </a:fill>
      </a:tcStyle>
    </a:firstRow>
  </a:tblStyle>
  <a:tblStyle styleId="{102F41A5-F0F8-4831-95C7-A11E8F40D92F}" styleName="CBRE GWS 3">
    <a:wholeTbl>
      <a:tcTxStyle>
        <a:fontRef idx="minor"/>
        <a:srgbClr val="404040"/>
      </a:tcTxStyle>
      <a:tcStyle>
        <a:tcBdr>
          <a:left>
            <a:ln w="0" cmpd="sng">
              <a:solidFill>
                <a:schemeClr val="lt1"/>
              </a:solidFill>
            </a:ln>
          </a:left>
          <a:right>
            <a:ln w="0" cmpd="sng">
              <a:solidFill>
                <a:schemeClr val="lt1"/>
              </a:solidFill>
            </a:ln>
          </a:right>
          <a:top>
            <a:ln w="0" cmpd="sng">
              <a:solidFill>
                <a:schemeClr val="lt1"/>
              </a:solidFill>
            </a:ln>
          </a:top>
          <a:bottom>
            <a:ln w="28575" cmpd="sng">
              <a:solidFill>
                <a:srgbClr val="006A4D"/>
              </a:solidFill>
            </a:ln>
          </a:bottom>
          <a:insideH>
            <a:ln w="12700" cmpd="sng">
              <a:solidFill>
                <a:schemeClr val="dk1">
                  <a:tint val="65000"/>
                </a:schemeClr>
              </a:solidFill>
            </a:ln>
          </a:insideH>
          <a:insideV>
            <a:ln w="12700" cmpd="sng">
              <a:solidFill>
                <a:srgbClr val="69BE28"/>
              </a:solidFill>
              <a:prstDash val="sysDash"/>
            </a:ln>
          </a:insideV>
        </a:tcBdr>
        <a:fill>
          <a:solidFill>
            <a:prstClr val="white"/>
          </a:solidFill>
        </a:fill>
      </a:tcStyle>
    </a:wholeTbl>
    <a:band1H>
      <a:tcStyle>
        <a:tcBdr>
          <a:top>
            <a:ln w="12700" cmpd="sng">
              <a:solidFill>
                <a:prstClr val="white"/>
              </a:solidFill>
            </a:ln>
          </a:top>
        </a:tcBdr>
      </a:tcStyle>
    </a:band1H>
    <a:band2H>
      <a:tcStyle>
        <a:tcBdr>
          <a:top>
            <a:ln w="12700" cmpd="sng">
              <a:solidFill>
                <a:schemeClr val="lt1">
                  <a:shade val="85000"/>
                </a:schemeClr>
              </a:solidFill>
            </a:ln>
          </a:top>
        </a:tcBdr>
        <a:fill>
          <a:solidFill>
            <a:schemeClr val="lt1">
              <a:shade val="85000"/>
            </a:schemeClr>
          </a:solidFill>
        </a:fill>
      </a:tcStyle>
    </a:band2H>
    <a:band1V>
      <a:tcStyle>
        <a:tcBdr>
          <a:insideH>
            <a:ln w="12700" cmpd="sng">
              <a:solidFill>
                <a:prstClr val="white"/>
              </a:solidFill>
            </a:ln>
          </a:insideH>
        </a:tcBdr>
        <a:fill>
          <a:solidFill>
            <a:srgbClr val="A6A6A6"/>
          </a:solidFill>
        </a:fill>
      </a:tcStyle>
    </a:band1V>
    <a:band2V>
      <a:tcStyle>
        <a:tcBdr>
          <a:left>
            <a:ln w="0" cmpd="sng">
              <a:solidFill>
                <a:srgbClr val="69BE28"/>
              </a:solidFill>
              <a:prstDash val="sysDash"/>
            </a:ln>
          </a:left>
          <a:right>
            <a:ln w="0" cmpd="sng">
              <a:solidFill>
                <a:srgbClr val="69BE28"/>
              </a:solidFill>
              <a:prstDash val="sysDash"/>
            </a:ln>
          </a:right>
          <a:insideH>
            <a:ln w="12700" cmpd="sng">
              <a:solidFill>
                <a:schemeClr val="lt1">
                  <a:shade val="85000"/>
                </a:schemeClr>
              </a:solidFill>
            </a:ln>
          </a:insideH>
        </a:tcBdr>
      </a:tcStyle>
    </a:band2V>
    <a:lastCol>
      <a:tcTxStyle b="on">
        <a:fontRef idx="minor"/>
        <a:schemeClr val="lt1"/>
      </a:tcTxStyle>
      <a:tcStyle>
        <a:tcBdr>
          <a:left>
            <a:ln w="0" cmpd="sng">
              <a:solidFill>
                <a:prstClr val="white"/>
              </a:solidFill>
            </a:ln>
          </a:left>
          <a:right>
            <a:ln w="0" cmpd="sng">
              <a:solidFill>
                <a:prstClr val="white"/>
              </a:solidFill>
            </a:ln>
          </a:right>
          <a:top>
            <a:ln w="0" cmpd="sng">
              <a:solidFill>
                <a:prstClr val="white"/>
              </a:solidFill>
            </a:ln>
          </a:top>
          <a:bottom>
            <a:ln w="28575" cmpd="sng">
              <a:solidFill>
                <a:srgbClr val="006A4D"/>
              </a:solidFill>
            </a:ln>
          </a:bottom>
          <a:insideH>
            <a:ln w="12700" cmpd="sng">
              <a:solidFill>
                <a:prstClr val="white"/>
              </a:solidFill>
            </a:ln>
          </a:insideH>
          <a:insideV>
            <a:ln w="0" cmpd="sng">
              <a:solidFill>
                <a:prstClr val="white"/>
              </a:solidFill>
            </a:ln>
          </a:insideV>
        </a:tcBdr>
        <a:fill>
          <a:solidFill>
            <a:srgbClr val="69BE28"/>
          </a:solidFill>
        </a:fill>
      </a:tcStyle>
    </a:lastCol>
    <a:firstCol>
      <a:tcTxStyle b="off">
        <a:fontRef idx="major"/>
        <a:schemeClr val="lt1"/>
      </a:tcTxStyle>
      <a:tcStyle>
        <a:tcBdr>
          <a:left>
            <a:ln w="0" cmpd="sng">
              <a:solidFill>
                <a:prstClr val="white"/>
              </a:solidFill>
            </a:ln>
          </a:left>
          <a:right>
            <a:ln w="0" cmpd="sng">
              <a:solidFill>
                <a:prstClr val="white"/>
              </a:solidFill>
            </a:ln>
          </a:right>
          <a:top>
            <a:ln w="0" cmpd="sng">
              <a:solidFill>
                <a:prstClr val="white"/>
              </a:solidFill>
            </a:ln>
          </a:top>
          <a:bottom>
            <a:ln w="28575" cmpd="sng">
              <a:solidFill>
                <a:srgbClr val="006A4D"/>
              </a:solidFill>
            </a:ln>
          </a:bottom>
          <a:insideH>
            <a:ln w="12700" cmpd="sng">
              <a:solidFill>
                <a:prstClr val="white"/>
              </a:solidFill>
            </a:ln>
          </a:insideH>
          <a:insideV>
            <a:ln w="0" cmpd="sng">
              <a:solidFill>
                <a:prstClr val="white"/>
              </a:solidFill>
            </a:ln>
          </a:insideV>
        </a:tcBdr>
        <a:fill>
          <a:solidFill>
            <a:srgbClr val="69BE28"/>
          </a:solidFill>
        </a:fill>
      </a:tcStyle>
    </a:firstCol>
    <a:lastRow>
      <a:tcTxStyle b="on">
        <a:fontRef idx="major"/>
        <a:prstClr val="white"/>
      </a:tcTxStyle>
      <a:tcStyle>
        <a:tcBdr>
          <a:top>
            <a:ln w="12700" cmpd="sng">
              <a:solidFill>
                <a:prstClr val="white"/>
              </a:solidFill>
            </a:ln>
          </a:top>
          <a:bottom>
            <a:ln w="28575" cmpd="sng">
              <a:solidFill>
                <a:prstClr val="white"/>
              </a:solidFill>
            </a:ln>
          </a:bottom>
          <a:insideV>
            <a:ln w="12700" cmpd="sng">
              <a:solidFill>
                <a:prstClr val="white"/>
              </a:solidFill>
              <a:prstDash val="sysDash"/>
            </a:ln>
          </a:insideV>
        </a:tcBdr>
        <a:fill>
          <a:solidFill>
            <a:schemeClr val="dk1">
              <a:tint val="85000"/>
            </a:schemeClr>
          </a:solidFill>
        </a:fill>
      </a:tcStyle>
    </a:lastRow>
    <a:firstRow>
      <a:tcTxStyle b="off">
        <a:fontRef idx="major"/>
        <a:schemeClr val="lt1"/>
      </a:tcTxStyle>
      <a:tcStyle>
        <a:tcBdr>
          <a:bottom>
            <a:ln w="12700" cmpd="sng">
              <a:solidFill>
                <a:prstClr val="white"/>
              </a:solidFill>
            </a:ln>
          </a:bottom>
          <a:insideV>
            <a:ln w="12700" cmpd="sng">
              <a:solidFill>
                <a:prstClr val="white"/>
              </a:solidFill>
              <a:prstDash val="sysDash"/>
            </a:ln>
          </a:insideV>
        </a:tcBdr>
        <a:fill>
          <a:solidFill>
            <a:srgbClr val="006A4D"/>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ff">
        <a:fontRef idx="maj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ff">
        <a:fontRef idx="maj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7" autoAdjust="0"/>
    <p:restoredTop sz="95849" autoAdjust="0"/>
  </p:normalViewPr>
  <p:slideViewPr>
    <p:cSldViewPr snapToObjects="1" showGuides="1">
      <p:cViewPr varScale="1">
        <p:scale>
          <a:sx n="65" d="100"/>
          <a:sy n="65" d="100"/>
        </p:scale>
        <p:origin x="854" y="43"/>
      </p:cViewPr>
      <p:guideLst>
        <p:guide pos="2880"/>
        <p:guide orient="horz" pos="1620"/>
      </p:guideLst>
    </p:cSldViewPr>
  </p:slideViewPr>
  <p:outlineViewPr>
    <p:cViewPr>
      <p:scale>
        <a:sx n="33" d="100"/>
        <a:sy n="33" d="100"/>
      </p:scale>
      <p:origin x="0" y="-174"/>
    </p:cViewPr>
  </p:outlineViewPr>
  <p:notesTextViewPr>
    <p:cViewPr>
      <p:scale>
        <a:sx n="3" d="2"/>
        <a:sy n="3" d="2"/>
      </p:scale>
      <p:origin x="0" y="0"/>
    </p:cViewPr>
  </p:notesTextViewPr>
  <p:sorterViewPr>
    <p:cViewPr varScale="1">
      <p:scale>
        <a:sx n="100" d="100"/>
        <a:sy n="100" d="100"/>
      </p:scale>
      <p:origin x="0" y="0"/>
    </p:cViewPr>
  </p:sorterViewPr>
  <p:notesViewPr>
    <p:cSldViewPr snapToObjects="1" showGuides="1">
      <p:cViewPr>
        <p:scale>
          <a:sx n="100" d="100"/>
          <a:sy n="100" d="100"/>
        </p:scale>
        <p:origin x="2335" y="29"/>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p:cNvSpPr txBox="1"/>
          <p:nvPr/>
        </p:nvSpPr>
        <p:spPr>
          <a:xfrm>
            <a:off x="1190027" y="339498"/>
            <a:ext cx="5124262" cy="127677"/>
          </a:xfrm>
          <a:prstGeom prst="rect">
            <a:avLst/>
          </a:prstGeom>
          <a:noFill/>
        </p:spPr>
        <p:txBody>
          <a:bodyPr wrap="square" lIns="0" tIns="0" rIns="0" bIns="0" rtlCol="0" anchor="b" anchorCtr="0">
            <a:noAutofit/>
          </a:bodyPr>
          <a:lstStyle/>
          <a:p>
            <a:pPr algn="r" defTabSz="1343861" fontAlgn="base">
              <a:spcBef>
                <a:spcPct val="0"/>
              </a:spcBef>
              <a:spcAft>
                <a:spcPct val="0"/>
              </a:spcAft>
              <a:defRPr/>
            </a:pPr>
            <a:r>
              <a:rPr lang="en-US" sz="800" dirty="0">
                <a:solidFill>
                  <a:srgbClr val="404040"/>
                </a:solidFill>
              </a:rPr>
              <a:t>PREPARED FOR CLIENT NAME</a:t>
            </a:r>
          </a:p>
        </p:txBody>
      </p:sp>
      <p:sp>
        <p:nvSpPr>
          <p:cNvPr id="19" name="TextBox 18"/>
          <p:cNvSpPr txBox="1"/>
          <p:nvPr/>
        </p:nvSpPr>
        <p:spPr>
          <a:xfrm>
            <a:off x="2537746" y="8930996"/>
            <a:ext cx="3544064" cy="127677"/>
          </a:xfrm>
          <a:prstGeom prst="rect">
            <a:avLst/>
          </a:prstGeom>
          <a:noFill/>
        </p:spPr>
        <p:txBody>
          <a:bodyPr wrap="square" lIns="0" tIns="0" rIns="0" bIns="0" rtlCol="0" anchor="b" anchorCtr="0">
            <a:noAutofit/>
          </a:bodyPr>
          <a:lstStyle/>
          <a:p>
            <a:pPr algn="r" defTabSz="1343861" fontAlgn="base">
              <a:spcBef>
                <a:spcPct val="0"/>
              </a:spcBef>
              <a:spcAft>
                <a:spcPct val="0"/>
              </a:spcAft>
              <a:defRPr/>
            </a:pPr>
            <a:r>
              <a:rPr lang="en-US" sz="700" dirty="0">
                <a:solidFill>
                  <a:srgbClr val="404040"/>
                </a:solidFill>
              </a:rPr>
              <a:t>PROPRIETARY &amp; CONFIDENTIAL INFORMATION</a:t>
            </a:r>
            <a:r>
              <a:rPr lang="en-US" sz="700" spc="561" dirty="0">
                <a:solidFill>
                  <a:srgbClr val="404040"/>
                </a:solidFill>
              </a:rPr>
              <a:t> </a:t>
            </a:r>
            <a:r>
              <a:rPr lang="en-US" sz="700" dirty="0">
                <a:solidFill>
                  <a:srgbClr val="404040"/>
                </a:solidFill>
              </a:rPr>
              <a:t>|</a:t>
            </a:r>
            <a:r>
              <a:rPr lang="en-US" sz="700" spc="561" dirty="0">
                <a:solidFill>
                  <a:srgbClr val="404040"/>
                </a:solidFill>
              </a:rPr>
              <a:t> </a:t>
            </a:r>
            <a:r>
              <a:rPr lang="en-US" sz="700" dirty="0">
                <a:solidFill>
                  <a:srgbClr val="404040"/>
                </a:solidFill>
              </a:rPr>
              <a:t>© 2018 CBRE</a:t>
            </a:r>
            <a:r>
              <a:rPr lang="en-US" sz="700" spc="561" dirty="0">
                <a:solidFill>
                  <a:srgbClr val="404040"/>
                </a:solidFill>
              </a:rPr>
              <a:t> </a:t>
            </a:r>
            <a:r>
              <a:rPr lang="en-US" sz="700" dirty="0">
                <a:solidFill>
                  <a:srgbClr val="404040"/>
                </a:solidFill>
              </a:rPr>
              <a:t>|</a:t>
            </a:r>
            <a:r>
              <a:rPr lang="en-US" sz="700" spc="561" dirty="0">
                <a:solidFill>
                  <a:srgbClr val="404040"/>
                </a:solidFill>
              </a:rPr>
              <a:t> </a:t>
            </a:r>
            <a:fld id="{5BFEF1B2-039D-4BF0-9C2F-A51B9137C728}" type="slidenum">
              <a:rPr lang="en-US" sz="700" b="1">
                <a:solidFill>
                  <a:srgbClr val="006A4D"/>
                </a:solidFill>
              </a:rPr>
              <a:pPr algn="r" defTabSz="1343861" fontAlgn="base">
                <a:spcBef>
                  <a:spcPct val="0"/>
                </a:spcBef>
                <a:spcAft>
                  <a:spcPct val="0"/>
                </a:spcAft>
                <a:defRPr/>
              </a:pPr>
              <a:t>‹#›</a:t>
            </a:fld>
            <a:r>
              <a:rPr lang="en-US" sz="700" b="1" dirty="0">
                <a:solidFill>
                  <a:srgbClr val="006A4D"/>
                </a:solidFill>
              </a:rPr>
              <a:t> </a:t>
            </a:r>
          </a:p>
        </p:txBody>
      </p:sp>
      <p:grpSp>
        <p:nvGrpSpPr>
          <p:cNvPr id="20" name="Group 19"/>
          <p:cNvGrpSpPr/>
          <p:nvPr/>
        </p:nvGrpSpPr>
        <p:grpSpPr>
          <a:xfrm>
            <a:off x="962425" y="8808813"/>
            <a:ext cx="936413" cy="231436"/>
            <a:chOff x="1028700" y="7086600"/>
            <a:chExt cx="914400" cy="227331"/>
          </a:xfrm>
          <a:solidFill>
            <a:srgbClr val="006A4D"/>
          </a:solidFill>
        </p:grpSpPr>
        <p:sp>
          <p:nvSpPr>
            <p:cNvPr id="21" name="Freeform 20"/>
            <p:cNvSpPr>
              <a:spLocks noChangeAspect="1" noEditPoints="1"/>
            </p:cNvSpPr>
            <p:nvPr/>
          </p:nvSpPr>
          <p:spPr bwMode="auto">
            <a:xfrm>
              <a:off x="1276350" y="7086600"/>
              <a:ext cx="666750" cy="227331"/>
            </a:xfrm>
            <a:custGeom>
              <a:avLst/>
              <a:gdLst>
                <a:gd name="T0" fmla="*/ 202653 w 12180"/>
                <a:gd name="T1" fmla="*/ 147911 h 4147"/>
                <a:gd name="T2" fmla="*/ 197233 w 12180"/>
                <a:gd name="T3" fmla="*/ 134226 h 4147"/>
                <a:gd name="T4" fmla="*/ 184478 w 12180"/>
                <a:gd name="T5" fmla="*/ 119391 h 4147"/>
                <a:gd name="T6" fmla="*/ 168494 w 12180"/>
                <a:gd name="T7" fmla="*/ 109975 h 4147"/>
                <a:gd name="T8" fmla="*/ 185573 w 12180"/>
                <a:gd name="T9" fmla="*/ 100122 h 4147"/>
                <a:gd name="T10" fmla="*/ 197616 w 12180"/>
                <a:gd name="T11" fmla="*/ 83097 h 4147"/>
                <a:gd name="T12" fmla="*/ 201941 w 12180"/>
                <a:gd name="T13" fmla="*/ 63828 h 4147"/>
                <a:gd name="T14" fmla="*/ 201339 w 12180"/>
                <a:gd name="T15" fmla="*/ 46530 h 4147"/>
                <a:gd name="T16" fmla="*/ 197233 w 12180"/>
                <a:gd name="T17" fmla="*/ 33502 h 4147"/>
                <a:gd name="T18" fmla="*/ 189186 w 12180"/>
                <a:gd name="T19" fmla="*/ 21896 h 4147"/>
                <a:gd name="T20" fmla="*/ 176760 w 12180"/>
                <a:gd name="T21" fmla="*/ 12262 h 4147"/>
                <a:gd name="T22" fmla="*/ 159516 w 12180"/>
                <a:gd name="T23" fmla="*/ 5091 h 4147"/>
                <a:gd name="T24" fmla="*/ 136963 w 12180"/>
                <a:gd name="T25" fmla="*/ 876 h 4147"/>
                <a:gd name="T26" fmla="*/ 0 w 12180"/>
                <a:gd name="T27" fmla="*/ 226519 h 4147"/>
                <a:gd name="T28" fmla="*/ 136799 w 12180"/>
                <a:gd name="T29" fmla="*/ 225425 h 4147"/>
                <a:gd name="T30" fmla="*/ 159790 w 12180"/>
                <a:gd name="T31" fmla="*/ 220224 h 4147"/>
                <a:gd name="T32" fmla="*/ 177526 w 12180"/>
                <a:gd name="T33" fmla="*/ 211575 h 4147"/>
                <a:gd name="T34" fmla="*/ 190500 w 12180"/>
                <a:gd name="T35" fmla="*/ 200189 h 4147"/>
                <a:gd name="T36" fmla="*/ 198985 w 12180"/>
                <a:gd name="T37" fmla="*/ 186777 h 4147"/>
                <a:gd name="T38" fmla="*/ 203364 w 12180"/>
                <a:gd name="T39" fmla="*/ 172052 h 4147"/>
                <a:gd name="T40" fmla="*/ 135156 w 12180"/>
                <a:gd name="T41" fmla="*/ 49322 h 4147"/>
                <a:gd name="T42" fmla="*/ 141616 w 12180"/>
                <a:gd name="T43" fmla="*/ 51566 h 4147"/>
                <a:gd name="T44" fmla="*/ 147473 w 12180"/>
                <a:gd name="T45" fmla="*/ 56876 h 4147"/>
                <a:gd name="T46" fmla="*/ 150539 w 12180"/>
                <a:gd name="T47" fmla="*/ 64157 h 4147"/>
                <a:gd name="T48" fmla="*/ 150375 w 12180"/>
                <a:gd name="T49" fmla="*/ 71656 h 4147"/>
                <a:gd name="T50" fmla="*/ 146816 w 12180"/>
                <a:gd name="T51" fmla="*/ 79156 h 4147"/>
                <a:gd name="T52" fmla="*/ 140357 w 12180"/>
                <a:gd name="T53" fmla="*/ 84575 h 4147"/>
                <a:gd name="T54" fmla="*/ 134773 w 12180"/>
                <a:gd name="T55" fmla="*/ 49322 h 4147"/>
                <a:gd name="T56" fmla="*/ 137675 w 12180"/>
                <a:gd name="T57" fmla="*/ 136853 h 4147"/>
                <a:gd name="T58" fmla="*/ 144791 w 12180"/>
                <a:gd name="T59" fmla="*/ 141342 h 4147"/>
                <a:gd name="T60" fmla="*/ 149225 w 12180"/>
                <a:gd name="T61" fmla="*/ 148458 h 4147"/>
                <a:gd name="T62" fmla="*/ 150101 w 12180"/>
                <a:gd name="T63" fmla="*/ 156286 h 4147"/>
                <a:gd name="T64" fmla="*/ 146981 w 12180"/>
                <a:gd name="T65" fmla="*/ 165045 h 4147"/>
                <a:gd name="T66" fmla="*/ 140302 w 12180"/>
                <a:gd name="T67" fmla="*/ 171285 h 4147"/>
                <a:gd name="T68" fmla="*/ 131325 w 12180"/>
                <a:gd name="T69" fmla="*/ 173749 h 4147"/>
                <a:gd name="T70" fmla="*/ 666641 w 12180"/>
                <a:gd name="T71" fmla="*/ 49486 h 4147"/>
                <a:gd name="T72" fmla="*/ 432785 w 12180"/>
                <a:gd name="T73" fmla="*/ 153604 h 4147"/>
                <a:gd name="T74" fmla="*/ 430650 w 12180"/>
                <a:gd name="T75" fmla="*/ 139426 h 4147"/>
                <a:gd name="T76" fmla="*/ 423862 w 12180"/>
                <a:gd name="T77" fmla="*/ 126562 h 4147"/>
                <a:gd name="T78" fmla="*/ 408973 w 12180"/>
                <a:gd name="T79" fmla="*/ 113807 h 4147"/>
                <a:gd name="T80" fmla="*/ 401473 w 12180"/>
                <a:gd name="T81" fmla="*/ 109154 h 4147"/>
                <a:gd name="T82" fmla="*/ 416746 w 12180"/>
                <a:gd name="T83" fmla="*/ 99629 h 4147"/>
                <a:gd name="T84" fmla="*/ 427694 w 12180"/>
                <a:gd name="T85" fmla="*/ 85561 h 4147"/>
                <a:gd name="T86" fmla="*/ 432402 w 12180"/>
                <a:gd name="T87" fmla="*/ 71711 h 4147"/>
                <a:gd name="T88" fmla="*/ 433442 w 12180"/>
                <a:gd name="T89" fmla="*/ 55124 h 4147"/>
                <a:gd name="T90" fmla="*/ 429391 w 12180"/>
                <a:gd name="T91" fmla="*/ 35910 h 4147"/>
                <a:gd name="T92" fmla="*/ 420414 w 12180"/>
                <a:gd name="T93" fmla="*/ 21623 h 4147"/>
                <a:gd name="T94" fmla="*/ 407550 w 12180"/>
                <a:gd name="T95" fmla="*/ 11605 h 4147"/>
                <a:gd name="T96" fmla="*/ 391784 w 12180"/>
                <a:gd name="T97" fmla="*/ 5091 h 4147"/>
                <a:gd name="T98" fmla="*/ 355819 w 12180"/>
                <a:gd name="T99" fmla="*/ 328 h 4147"/>
                <a:gd name="T100" fmla="*/ 347881 w 12180"/>
                <a:gd name="T101" fmla="*/ 135211 h 4147"/>
                <a:gd name="T102" fmla="*/ 362771 w 12180"/>
                <a:gd name="T103" fmla="*/ 139152 h 4147"/>
                <a:gd name="T104" fmla="*/ 373610 w 12180"/>
                <a:gd name="T105" fmla="*/ 149444 h 4147"/>
                <a:gd name="T106" fmla="*/ 378701 w 12180"/>
                <a:gd name="T107" fmla="*/ 164005 h 4147"/>
                <a:gd name="T108" fmla="*/ 365344 w 12180"/>
                <a:gd name="T109" fmla="*/ 49924 h 4147"/>
                <a:gd name="T110" fmla="*/ 373172 w 12180"/>
                <a:gd name="T111" fmla="*/ 52114 h 4147"/>
                <a:gd name="T112" fmla="*/ 379029 w 12180"/>
                <a:gd name="T113" fmla="*/ 57369 h 4147"/>
                <a:gd name="T114" fmla="*/ 382095 w 12180"/>
                <a:gd name="T115" fmla="*/ 64814 h 4147"/>
                <a:gd name="T116" fmla="*/ 379577 w 12180"/>
                <a:gd name="T117" fmla="*/ 77514 h 4147"/>
                <a:gd name="T118" fmla="*/ 371803 w 12180"/>
                <a:gd name="T119" fmla="*/ 84466 h 4147"/>
                <a:gd name="T120" fmla="*/ 364468 w 12180"/>
                <a:gd name="T121" fmla="*/ 86163 h 414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180"/>
                <a:gd name="T184" fmla="*/ 0 h 4147"/>
                <a:gd name="T185" fmla="*/ 12180 w 12180"/>
                <a:gd name="T186" fmla="*/ 4147 h 414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180" h="4147">
                  <a:moveTo>
                    <a:pt x="3730" y="2949"/>
                  </a:moveTo>
                  <a:lnTo>
                    <a:pt x="3730" y="2949"/>
                  </a:lnTo>
                  <a:lnTo>
                    <a:pt x="3730" y="2915"/>
                  </a:lnTo>
                  <a:lnTo>
                    <a:pt x="3728" y="2883"/>
                  </a:lnTo>
                  <a:lnTo>
                    <a:pt x="3726" y="2850"/>
                  </a:lnTo>
                  <a:lnTo>
                    <a:pt x="3723" y="2819"/>
                  </a:lnTo>
                  <a:lnTo>
                    <a:pt x="3719" y="2789"/>
                  </a:lnTo>
                  <a:lnTo>
                    <a:pt x="3714" y="2758"/>
                  </a:lnTo>
                  <a:lnTo>
                    <a:pt x="3709" y="2730"/>
                  </a:lnTo>
                  <a:lnTo>
                    <a:pt x="3702" y="2702"/>
                  </a:lnTo>
                  <a:lnTo>
                    <a:pt x="3695" y="2673"/>
                  </a:lnTo>
                  <a:lnTo>
                    <a:pt x="3688" y="2646"/>
                  </a:lnTo>
                  <a:lnTo>
                    <a:pt x="3678" y="2619"/>
                  </a:lnTo>
                  <a:lnTo>
                    <a:pt x="3669" y="2594"/>
                  </a:lnTo>
                  <a:lnTo>
                    <a:pt x="3660" y="2569"/>
                  </a:lnTo>
                  <a:lnTo>
                    <a:pt x="3650" y="2545"/>
                  </a:lnTo>
                  <a:lnTo>
                    <a:pt x="3639" y="2520"/>
                  </a:lnTo>
                  <a:lnTo>
                    <a:pt x="3628" y="2497"/>
                  </a:lnTo>
                  <a:lnTo>
                    <a:pt x="3616" y="2475"/>
                  </a:lnTo>
                  <a:lnTo>
                    <a:pt x="3603" y="2452"/>
                  </a:lnTo>
                  <a:lnTo>
                    <a:pt x="3590" y="2431"/>
                  </a:lnTo>
                  <a:lnTo>
                    <a:pt x="3577" y="2411"/>
                  </a:lnTo>
                  <a:lnTo>
                    <a:pt x="3564" y="2391"/>
                  </a:lnTo>
                  <a:lnTo>
                    <a:pt x="3551" y="2370"/>
                  </a:lnTo>
                  <a:lnTo>
                    <a:pt x="3521" y="2334"/>
                  </a:lnTo>
                  <a:lnTo>
                    <a:pt x="3492" y="2298"/>
                  </a:lnTo>
                  <a:lnTo>
                    <a:pt x="3462" y="2266"/>
                  </a:lnTo>
                  <a:lnTo>
                    <a:pt x="3431" y="2236"/>
                  </a:lnTo>
                  <a:lnTo>
                    <a:pt x="3401" y="2207"/>
                  </a:lnTo>
                  <a:lnTo>
                    <a:pt x="3370" y="2181"/>
                  </a:lnTo>
                  <a:lnTo>
                    <a:pt x="3339" y="2157"/>
                  </a:lnTo>
                  <a:lnTo>
                    <a:pt x="3309" y="2134"/>
                  </a:lnTo>
                  <a:lnTo>
                    <a:pt x="3280" y="2114"/>
                  </a:lnTo>
                  <a:lnTo>
                    <a:pt x="3250" y="2096"/>
                  </a:lnTo>
                  <a:lnTo>
                    <a:pt x="3224" y="2080"/>
                  </a:lnTo>
                  <a:lnTo>
                    <a:pt x="3198" y="2064"/>
                  </a:lnTo>
                  <a:lnTo>
                    <a:pt x="3173" y="2051"/>
                  </a:lnTo>
                  <a:lnTo>
                    <a:pt x="3132" y="2031"/>
                  </a:lnTo>
                  <a:lnTo>
                    <a:pt x="3099" y="2017"/>
                  </a:lnTo>
                  <a:lnTo>
                    <a:pt x="3078" y="2009"/>
                  </a:lnTo>
                  <a:lnTo>
                    <a:pt x="3071" y="2006"/>
                  </a:lnTo>
                  <a:lnTo>
                    <a:pt x="3119" y="1988"/>
                  </a:lnTo>
                  <a:lnTo>
                    <a:pt x="3164" y="1970"/>
                  </a:lnTo>
                  <a:lnTo>
                    <a:pt x="3208" y="1950"/>
                  </a:lnTo>
                  <a:lnTo>
                    <a:pt x="3249" y="1928"/>
                  </a:lnTo>
                  <a:lnTo>
                    <a:pt x="3288" y="1905"/>
                  </a:lnTo>
                  <a:lnTo>
                    <a:pt x="3324" y="1881"/>
                  </a:lnTo>
                  <a:lnTo>
                    <a:pt x="3359" y="1856"/>
                  </a:lnTo>
                  <a:lnTo>
                    <a:pt x="3390" y="1829"/>
                  </a:lnTo>
                  <a:lnTo>
                    <a:pt x="3421" y="1802"/>
                  </a:lnTo>
                  <a:lnTo>
                    <a:pt x="3449" y="1774"/>
                  </a:lnTo>
                  <a:lnTo>
                    <a:pt x="3476" y="1744"/>
                  </a:lnTo>
                  <a:lnTo>
                    <a:pt x="3500" y="1714"/>
                  </a:lnTo>
                  <a:lnTo>
                    <a:pt x="3522" y="1684"/>
                  </a:lnTo>
                  <a:lnTo>
                    <a:pt x="3544" y="1651"/>
                  </a:lnTo>
                  <a:lnTo>
                    <a:pt x="3563" y="1619"/>
                  </a:lnTo>
                  <a:lnTo>
                    <a:pt x="3580" y="1586"/>
                  </a:lnTo>
                  <a:lnTo>
                    <a:pt x="3596" y="1553"/>
                  </a:lnTo>
                  <a:lnTo>
                    <a:pt x="3610" y="1518"/>
                  </a:lnTo>
                  <a:lnTo>
                    <a:pt x="3624" y="1484"/>
                  </a:lnTo>
                  <a:lnTo>
                    <a:pt x="3636" y="1450"/>
                  </a:lnTo>
                  <a:lnTo>
                    <a:pt x="3646" y="1414"/>
                  </a:lnTo>
                  <a:lnTo>
                    <a:pt x="3655" y="1379"/>
                  </a:lnTo>
                  <a:lnTo>
                    <a:pt x="3663" y="1343"/>
                  </a:lnTo>
                  <a:lnTo>
                    <a:pt x="3670" y="1308"/>
                  </a:lnTo>
                  <a:lnTo>
                    <a:pt x="3676" y="1272"/>
                  </a:lnTo>
                  <a:lnTo>
                    <a:pt x="3681" y="1237"/>
                  </a:lnTo>
                  <a:lnTo>
                    <a:pt x="3686" y="1201"/>
                  </a:lnTo>
                  <a:lnTo>
                    <a:pt x="3689" y="1166"/>
                  </a:lnTo>
                  <a:lnTo>
                    <a:pt x="3691" y="1130"/>
                  </a:lnTo>
                  <a:lnTo>
                    <a:pt x="3692" y="1096"/>
                  </a:lnTo>
                  <a:lnTo>
                    <a:pt x="3693" y="1062"/>
                  </a:lnTo>
                  <a:lnTo>
                    <a:pt x="3693" y="1027"/>
                  </a:lnTo>
                  <a:lnTo>
                    <a:pt x="3692" y="975"/>
                  </a:lnTo>
                  <a:lnTo>
                    <a:pt x="3689" y="925"/>
                  </a:lnTo>
                  <a:lnTo>
                    <a:pt x="3686" y="899"/>
                  </a:lnTo>
                  <a:lnTo>
                    <a:pt x="3682" y="874"/>
                  </a:lnTo>
                  <a:lnTo>
                    <a:pt x="3678" y="850"/>
                  </a:lnTo>
                  <a:lnTo>
                    <a:pt x="3673" y="825"/>
                  </a:lnTo>
                  <a:lnTo>
                    <a:pt x="3668" y="800"/>
                  </a:lnTo>
                  <a:lnTo>
                    <a:pt x="3662" y="776"/>
                  </a:lnTo>
                  <a:lnTo>
                    <a:pt x="3656" y="752"/>
                  </a:lnTo>
                  <a:lnTo>
                    <a:pt x="3649" y="728"/>
                  </a:lnTo>
                  <a:lnTo>
                    <a:pt x="3641" y="704"/>
                  </a:lnTo>
                  <a:lnTo>
                    <a:pt x="3633" y="681"/>
                  </a:lnTo>
                  <a:lnTo>
                    <a:pt x="3624" y="657"/>
                  </a:lnTo>
                  <a:lnTo>
                    <a:pt x="3614" y="634"/>
                  </a:lnTo>
                  <a:lnTo>
                    <a:pt x="3603" y="612"/>
                  </a:lnTo>
                  <a:lnTo>
                    <a:pt x="3591" y="589"/>
                  </a:lnTo>
                  <a:lnTo>
                    <a:pt x="3580" y="567"/>
                  </a:lnTo>
                  <a:lnTo>
                    <a:pt x="3567" y="545"/>
                  </a:lnTo>
                  <a:lnTo>
                    <a:pt x="3554" y="524"/>
                  </a:lnTo>
                  <a:lnTo>
                    <a:pt x="3539" y="501"/>
                  </a:lnTo>
                  <a:lnTo>
                    <a:pt x="3524" y="481"/>
                  </a:lnTo>
                  <a:lnTo>
                    <a:pt x="3508" y="460"/>
                  </a:lnTo>
                  <a:lnTo>
                    <a:pt x="3492" y="440"/>
                  </a:lnTo>
                  <a:lnTo>
                    <a:pt x="3475" y="419"/>
                  </a:lnTo>
                  <a:lnTo>
                    <a:pt x="3456" y="400"/>
                  </a:lnTo>
                  <a:lnTo>
                    <a:pt x="3437" y="381"/>
                  </a:lnTo>
                  <a:lnTo>
                    <a:pt x="3418" y="362"/>
                  </a:lnTo>
                  <a:lnTo>
                    <a:pt x="3397" y="343"/>
                  </a:lnTo>
                  <a:lnTo>
                    <a:pt x="3375" y="325"/>
                  </a:lnTo>
                  <a:lnTo>
                    <a:pt x="3354" y="307"/>
                  </a:lnTo>
                  <a:lnTo>
                    <a:pt x="3331" y="290"/>
                  </a:lnTo>
                  <a:lnTo>
                    <a:pt x="3306" y="272"/>
                  </a:lnTo>
                  <a:lnTo>
                    <a:pt x="3282" y="256"/>
                  </a:lnTo>
                  <a:lnTo>
                    <a:pt x="3257" y="240"/>
                  </a:lnTo>
                  <a:lnTo>
                    <a:pt x="3229" y="224"/>
                  </a:lnTo>
                  <a:lnTo>
                    <a:pt x="3202" y="209"/>
                  </a:lnTo>
                  <a:lnTo>
                    <a:pt x="3173" y="194"/>
                  </a:lnTo>
                  <a:lnTo>
                    <a:pt x="3145" y="179"/>
                  </a:lnTo>
                  <a:lnTo>
                    <a:pt x="3115" y="166"/>
                  </a:lnTo>
                  <a:lnTo>
                    <a:pt x="3083" y="153"/>
                  </a:lnTo>
                  <a:lnTo>
                    <a:pt x="3052" y="140"/>
                  </a:lnTo>
                  <a:lnTo>
                    <a:pt x="3018" y="128"/>
                  </a:lnTo>
                  <a:lnTo>
                    <a:pt x="2985" y="115"/>
                  </a:lnTo>
                  <a:lnTo>
                    <a:pt x="2950" y="104"/>
                  </a:lnTo>
                  <a:lnTo>
                    <a:pt x="2914" y="93"/>
                  </a:lnTo>
                  <a:lnTo>
                    <a:pt x="2877" y="83"/>
                  </a:lnTo>
                  <a:lnTo>
                    <a:pt x="2840" y="73"/>
                  </a:lnTo>
                  <a:lnTo>
                    <a:pt x="2801" y="64"/>
                  </a:lnTo>
                  <a:lnTo>
                    <a:pt x="2762" y="56"/>
                  </a:lnTo>
                  <a:lnTo>
                    <a:pt x="2721" y="48"/>
                  </a:lnTo>
                  <a:lnTo>
                    <a:pt x="2678" y="41"/>
                  </a:lnTo>
                  <a:lnTo>
                    <a:pt x="2636" y="33"/>
                  </a:lnTo>
                  <a:lnTo>
                    <a:pt x="2592" y="27"/>
                  </a:lnTo>
                  <a:lnTo>
                    <a:pt x="2548" y="21"/>
                  </a:lnTo>
                  <a:lnTo>
                    <a:pt x="2502" y="16"/>
                  </a:lnTo>
                  <a:lnTo>
                    <a:pt x="2454" y="12"/>
                  </a:lnTo>
                  <a:lnTo>
                    <a:pt x="2407" y="8"/>
                  </a:lnTo>
                  <a:lnTo>
                    <a:pt x="2358" y="5"/>
                  </a:lnTo>
                  <a:lnTo>
                    <a:pt x="2307" y="3"/>
                  </a:lnTo>
                  <a:lnTo>
                    <a:pt x="2257" y="1"/>
                  </a:lnTo>
                  <a:lnTo>
                    <a:pt x="2204" y="0"/>
                  </a:lnTo>
                  <a:lnTo>
                    <a:pt x="2151" y="0"/>
                  </a:lnTo>
                  <a:lnTo>
                    <a:pt x="0" y="0"/>
                  </a:lnTo>
                  <a:lnTo>
                    <a:pt x="0" y="4138"/>
                  </a:lnTo>
                  <a:lnTo>
                    <a:pt x="2145" y="4138"/>
                  </a:lnTo>
                  <a:lnTo>
                    <a:pt x="2199" y="4138"/>
                  </a:lnTo>
                  <a:lnTo>
                    <a:pt x="2252" y="4137"/>
                  </a:lnTo>
                  <a:lnTo>
                    <a:pt x="2303" y="4135"/>
                  </a:lnTo>
                  <a:lnTo>
                    <a:pt x="2354" y="4132"/>
                  </a:lnTo>
                  <a:lnTo>
                    <a:pt x="2404" y="4128"/>
                  </a:lnTo>
                  <a:lnTo>
                    <a:pt x="2452" y="4123"/>
                  </a:lnTo>
                  <a:lnTo>
                    <a:pt x="2499" y="4118"/>
                  </a:lnTo>
                  <a:lnTo>
                    <a:pt x="2546" y="4112"/>
                  </a:lnTo>
                  <a:lnTo>
                    <a:pt x="2591" y="4104"/>
                  </a:lnTo>
                  <a:lnTo>
                    <a:pt x="2636" y="4097"/>
                  </a:lnTo>
                  <a:lnTo>
                    <a:pt x="2679" y="4088"/>
                  </a:lnTo>
                  <a:lnTo>
                    <a:pt x="2722" y="4079"/>
                  </a:lnTo>
                  <a:lnTo>
                    <a:pt x="2763" y="4070"/>
                  </a:lnTo>
                  <a:lnTo>
                    <a:pt x="2803" y="4059"/>
                  </a:lnTo>
                  <a:lnTo>
                    <a:pt x="2843" y="4048"/>
                  </a:lnTo>
                  <a:lnTo>
                    <a:pt x="2881" y="4036"/>
                  </a:lnTo>
                  <a:lnTo>
                    <a:pt x="2919" y="4023"/>
                  </a:lnTo>
                  <a:lnTo>
                    <a:pt x="2956" y="4010"/>
                  </a:lnTo>
                  <a:lnTo>
                    <a:pt x="2992" y="3996"/>
                  </a:lnTo>
                  <a:lnTo>
                    <a:pt x="3026" y="3982"/>
                  </a:lnTo>
                  <a:lnTo>
                    <a:pt x="3060" y="3967"/>
                  </a:lnTo>
                  <a:lnTo>
                    <a:pt x="3093" y="3952"/>
                  </a:lnTo>
                  <a:lnTo>
                    <a:pt x="3125" y="3935"/>
                  </a:lnTo>
                  <a:lnTo>
                    <a:pt x="3156" y="3919"/>
                  </a:lnTo>
                  <a:lnTo>
                    <a:pt x="3187" y="3902"/>
                  </a:lnTo>
                  <a:lnTo>
                    <a:pt x="3215" y="3884"/>
                  </a:lnTo>
                  <a:lnTo>
                    <a:pt x="3243" y="3865"/>
                  </a:lnTo>
                  <a:lnTo>
                    <a:pt x="3271" y="3846"/>
                  </a:lnTo>
                  <a:lnTo>
                    <a:pt x="3298" y="3827"/>
                  </a:lnTo>
                  <a:lnTo>
                    <a:pt x="3323" y="3808"/>
                  </a:lnTo>
                  <a:lnTo>
                    <a:pt x="3348" y="3787"/>
                  </a:lnTo>
                  <a:lnTo>
                    <a:pt x="3372" y="3766"/>
                  </a:lnTo>
                  <a:lnTo>
                    <a:pt x="3395" y="3746"/>
                  </a:lnTo>
                  <a:lnTo>
                    <a:pt x="3418" y="3724"/>
                  </a:lnTo>
                  <a:lnTo>
                    <a:pt x="3439" y="3702"/>
                  </a:lnTo>
                  <a:lnTo>
                    <a:pt x="3460" y="3680"/>
                  </a:lnTo>
                  <a:lnTo>
                    <a:pt x="3480" y="3657"/>
                  </a:lnTo>
                  <a:lnTo>
                    <a:pt x="3499" y="3633"/>
                  </a:lnTo>
                  <a:lnTo>
                    <a:pt x="3517" y="3610"/>
                  </a:lnTo>
                  <a:lnTo>
                    <a:pt x="3534" y="3587"/>
                  </a:lnTo>
                  <a:lnTo>
                    <a:pt x="3551" y="3563"/>
                  </a:lnTo>
                  <a:lnTo>
                    <a:pt x="3567" y="3538"/>
                  </a:lnTo>
                  <a:lnTo>
                    <a:pt x="3582" y="3513"/>
                  </a:lnTo>
                  <a:lnTo>
                    <a:pt x="3596" y="3489"/>
                  </a:lnTo>
                  <a:lnTo>
                    <a:pt x="3609" y="3463"/>
                  </a:lnTo>
                  <a:lnTo>
                    <a:pt x="3623" y="3437"/>
                  </a:lnTo>
                  <a:lnTo>
                    <a:pt x="3635" y="3412"/>
                  </a:lnTo>
                  <a:lnTo>
                    <a:pt x="3646" y="3385"/>
                  </a:lnTo>
                  <a:lnTo>
                    <a:pt x="3656" y="3359"/>
                  </a:lnTo>
                  <a:lnTo>
                    <a:pt x="3666" y="3333"/>
                  </a:lnTo>
                  <a:lnTo>
                    <a:pt x="3675" y="3306"/>
                  </a:lnTo>
                  <a:lnTo>
                    <a:pt x="3683" y="3279"/>
                  </a:lnTo>
                  <a:lnTo>
                    <a:pt x="3691" y="3253"/>
                  </a:lnTo>
                  <a:lnTo>
                    <a:pt x="3698" y="3225"/>
                  </a:lnTo>
                  <a:lnTo>
                    <a:pt x="3704" y="3198"/>
                  </a:lnTo>
                  <a:lnTo>
                    <a:pt x="3710" y="3171"/>
                  </a:lnTo>
                  <a:lnTo>
                    <a:pt x="3715" y="3143"/>
                  </a:lnTo>
                  <a:lnTo>
                    <a:pt x="3719" y="3116"/>
                  </a:lnTo>
                  <a:lnTo>
                    <a:pt x="3722" y="3087"/>
                  </a:lnTo>
                  <a:lnTo>
                    <a:pt x="3725" y="3060"/>
                  </a:lnTo>
                  <a:lnTo>
                    <a:pt x="3727" y="3032"/>
                  </a:lnTo>
                  <a:lnTo>
                    <a:pt x="3729" y="3004"/>
                  </a:lnTo>
                  <a:lnTo>
                    <a:pt x="3730" y="2976"/>
                  </a:lnTo>
                  <a:lnTo>
                    <a:pt x="3730" y="2949"/>
                  </a:lnTo>
                  <a:close/>
                  <a:moveTo>
                    <a:pt x="2462" y="901"/>
                  </a:moveTo>
                  <a:lnTo>
                    <a:pt x="2469" y="901"/>
                  </a:lnTo>
                  <a:lnTo>
                    <a:pt x="2474" y="902"/>
                  </a:lnTo>
                  <a:lnTo>
                    <a:pt x="2489" y="905"/>
                  </a:lnTo>
                  <a:lnTo>
                    <a:pt x="2504" y="908"/>
                  </a:lnTo>
                  <a:lnTo>
                    <a:pt x="2518" y="912"/>
                  </a:lnTo>
                  <a:lnTo>
                    <a:pt x="2532" y="917"/>
                  </a:lnTo>
                  <a:lnTo>
                    <a:pt x="2547" y="923"/>
                  </a:lnTo>
                  <a:lnTo>
                    <a:pt x="2561" y="929"/>
                  </a:lnTo>
                  <a:lnTo>
                    <a:pt x="2574" y="935"/>
                  </a:lnTo>
                  <a:lnTo>
                    <a:pt x="2587" y="942"/>
                  </a:lnTo>
                  <a:lnTo>
                    <a:pt x="2599" y="950"/>
                  </a:lnTo>
                  <a:lnTo>
                    <a:pt x="2612" y="958"/>
                  </a:lnTo>
                  <a:lnTo>
                    <a:pt x="2624" y="966"/>
                  </a:lnTo>
                  <a:lnTo>
                    <a:pt x="2635" y="975"/>
                  </a:lnTo>
                  <a:lnTo>
                    <a:pt x="2646" y="985"/>
                  </a:lnTo>
                  <a:lnTo>
                    <a:pt x="2656" y="995"/>
                  </a:lnTo>
                  <a:lnTo>
                    <a:pt x="2666" y="1005"/>
                  </a:lnTo>
                  <a:lnTo>
                    <a:pt x="2676" y="1016"/>
                  </a:lnTo>
                  <a:lnTo>
                    <a:pt x="2686" y="1027"/>
                  </a:lnTo>
                  <a:lnTo>
                    <a:pt x="2694" y="1039"/>
                  </a:lnTo>
                  <a:lnTo>
                    <a:pt x="2702" y="1050"/>
                  </a:lnTo>
                  <a:lnTo>
                    <a:pt x="2710" y="1064"/>
                  </a:lnTo>
                  <a:lnTo>
                    <a:pt x="2717" y="1076"/>
                  </a:lnTo>
                  <a:lnTo>
                    <a:pt x="2723" y="1089"/>
                  </a:lnTo>
                  <a:lnTo>
                    <a:pt x="2729" y="1102"/>
                  </a:lnTo>
                  <a:lnTo>
                    <a:pt x="2735" y="1115"/>
                  </a:lnTo>
                  <a:lnTo>
                    <a:pt x="2739" y="1129"/>
                  </a:lnTo>
                  <a:lnTo>
                    <a:pt x="2744" y="1144"/>
                  </a:lnTo>
                  <a:lnTo>
                    <a:pt x="2747" y="1158"/>
                  </a:lnTo>
                  <a:lnTo>
                    <a:pt x="2750" y="1172"/>
                  </a:lnTo>
                  <a:lnTo>
                    <a:pt x="2754" y="1186"/>
                  </a:lnTo>
                  <a:lnTo>
                    <a:pt x="2755" y="1201"/>
                  </a:lnTo>
                  <a:lnTo>
                    <a:pt x="2756" y="1217"/>
                  </a:lnTo>
                  <a:lnTo>
                    <a:pt x="2757" y="1232"/>
                  </a:lnTo>
                  <a:lnTo>
                    <a:pt x="2756" y="1247"/>
                  </a:lnTo>
                  <a:lnTo>
                    <a:pt x="2755" y="1263"/>
                  </a:lnTo>
                  <a:lnTo>
                    <a:pt x="2752" y="1278"/>
                  </a:lnTo>
                  <a:lnTo>
                    <a:pt x="2750" y="1294"/>
                  </a:lnTo>
                  <a:lnTo>
                    <a:pt x="2747" y="1309"/>
                  </a:lnTo>
                  <a:lnTo>
                    <a:pt x="2743" y="1324"/>
                  </a:lnTo>
                  <a:lnTo>
                    <a:pt x="2738" y="1338"/>
                  </a:lnTo>
                  <a:lnTo>
                    <a:pt x="2733" y="1353"/>
                  </a:lnTo>
                  <a:lnTo>
                    <a:pt x="2728" y="1367"/>
                  </a:lnTo>
                  <a:lnTo>
                    <a:pt x="2721" y="1382"/>
                  </a:lnTo>
                  <a:lnTo>
                    <a:pt x="2714" y="1395"/>
                  </a:lnTo>
                  <a:lnTo>
                    <a:pt x="2707" y="1408"/>
                  </a:lnTo>
                  <a:lnTo>
                    <a:pt x="2699" y="1421"/>
                  </a:lnTo>
                  <a:lnTo>
                    <a:pt x="2691" y="1434"/>
                  </a:lnTo>
                  <a:lnTo>
                    <a:pt x="2682" y="1446"/>
                  </a:lnTo>
                  <a:lnTo>
                    <a:pt x="2671" y="1459"/>
                  </a:lnTo>
                  <a:lnTo>
                    <a:pt x="2661" y="1471"/>
                  </a:lnTo>
                  <a:lnTo>
                    <a:pt x="2650" y="1482"/>
                  </a:lnTo>
                  <a:lnTo>
                    <a:pt x="2640" y="1492"/>
                  </a:lnTo>
                  <a:lnTo>
                    <a:pt x="2628" y="1502"/>
                  </a:lnTo>
                  <a:lnTo>
                    <a:pt x="2616" y="1512"/>
                  </a:lnTo>
                  <a:lnTo>
                    <a:pt x="2603" y="1521"/>
                  </a:lnTo>
                  <a:lnTo>
                    <a:pt x="2590" y="1530"/>
                  </a:lnTo>
                  <a:lnTo>
                    <a:pt x="2577" y="1538"/>
                  </a:lnTo>
                  <a:lnTo>
                    <a:pt x="2564" y="1545"/>
                  </a:lnTo>
                  <a:lnTo>
                    <a:pt x="2550" y="1552"/>
                  </a:lnTo>
                  <a:lnTo>
                    <a:pt x="2535" y="1558"/>
                  </a:lnTo>
                  <a:lnTo>
                    <a:pt x="2521" y="1563"/>
                  </a:lnTo>
                  <a:lnTo>
                    <a:pt x="2506" y="1568"/>
                  </a:lnTo>
                  <a:lnTo>
                    <a:pt x="2492" y="1572"/>
                  </a:lnTo>
                  <a:lnTo>
                    <a:pt x="2476" y="1575"/>
                  </a:lnTo>
                  <a:lnTo>
                    <a:pt x="2460" y="1578"/>
                  </a:lnTo>
                  <a:lnTo>
                    <a:pt x="1021" y="1580"/>
                  </a:lnTo>
                  <a:lnTo>
                    <a:pt x="1020" y="901"/>
                  </a:lnTo>
                  <a:lnTo>
                    <a:pt x="2462" y="901"/>
                  </a:lnTo>
                  <a:close/>
                  <a:moveTo>
                    <a:pt x="1020" y="2481"/>
                  </a:moveTo>
                  <a:lnTo>
                    <a:pt x="2429" y="2481"/>
                  </a:lnTo>
                  <a:lnTo>
                    <a:pt x="2433" y="2481"/>
                  </a:lnTo>
                  <a:lnTo>
                    <a:pt x="2436" y="2482"/>
                  </a:lnTo>
                  <a:lnTo>
                    <a:pt x="2452" y="2484"/>
                  </a:lnTo>
                  <a:lnTo>
                    <a:pt x="2469" y="2487"/>
                  </a:lnTo>
                  <a:lnTo>
                    <a:pt x="2484" y="2490"/>
                  </a:lnTo>
                  <a:lnTo>
                    <a:pt x="2500" y="2495"/>
                  </a:lnTo>
                  <a:lnTo>
                    <a:pt x="2515" y="2500"/>
                  </a:lnTo>
                  <a:lnTo>
                    <a:pt x="2529" y="2505"/>
                  </a:lnTo>
                  <a:lnTo>
                    <a:pt x="2545" y="2511"/>
                  </a:lnTo>
                  <a:lnTo>
                    <a:pt x="2558" y="2518"/>
                  </a:lnTo>
                  <a:lnTo>
                    <a:pt x="2572" y="2526"/>
                  </a:lnTo>
                  <a:lnTo>
                    <a:pt x="2585" y="2534"/>
                  </a:lnTo>
                  <a:lnTo>
                    <a:pt x="2598" y="2542"/>
                  </a:lnTo>
                  <a:lnTo>
                    <a:pt x="2611" y="2552"/>
                  </a:lnTo>
                  <a:lnTo>
                    <a:pt x="2623" y="2562"/>
                  </a:lnTo>
                  <a:lnTo>
                    <a:pt x="2635" y="2572"/>
                  </a:lnTo>
                  <a:lnTo>
                    <a:pt x="2645" y="2582"/>
                  </a:lnTo>
                  <a:lnTo>
                    <a:pt x="2656" y="2593"/>
                  </a:lnTo>
                  <a:lnTo>
                    <a:pt x="2666" y="2605"/>
                  </a:lnTo>
                  <a:lnTo>
                    <a:pt x="2675" y="2617"/>
                  </a:lnTo>
                  <a:lnTo>
                    <a:pt x="2685" y="2630"/>
                  </a:lnTo>
                  <a:lnTo>
                    <a:pt x="2694" y="2643"/>
                  </a:lnTo>
                  <a:lnTo>
                    <a:pt x="2701" y="2656"/>
                  </a:lnTo>
                  <a:lnTo>
                    <a:pt x="2708" y="2669"/>
                  </a:lnTo>
                  <a:lnTo>
                    <a:pt x="2715" y="2683"/>
                  </a:lnTo>
                  <a:lnTo>
                    <a:pt x="2721" y="2697"/>
                  </a:lnTo>
                  <a:lnTo>
                    <a:pt x="2726" y="2712"/>
                  </a:lnTo>
                  <a:lnTo>
                    <a:pt x="2731" y="2727"/>
                  </a:lnTo>
                  <a:lnTo>
                    <a:pt x="2735" y="2742"/>
                  </a:lnTo>
                  <a:lnTo>
                    <a:pt x="2738" y="2757"/>
                  </a:lnTo>
                  <a:lnTo>
                    <a:pt x="2741" y="2772"/>
                  </a:lnTo>
                  <a:lnTo>
                    <a:pt x="2743" y="2789"/>
                  </a:lnTo>
                  <a:lnTo>
                    <a:pt x="2744" y="2805"/>
                  </a:lnTo>
                  <a:lnTo>
                    <a:pt x="2744" y="2821"/>
                  </a:lnTo>
                  <a:lnTo>
                    <a:pt x="2744" y="2838"/>
                  </a:lnTo>
                  <a:lnTo>
                    <a:pt x="2742" y="2855"/>
                  </a:lnTo>
                  <a:lnTo>
                    <a:pt x="2740" y="2873"/>
                  </a:lnTo>
                  <a:lnTo>
                    <a:pt x="2737" y="2890"/>
                  </a:lnTo>
                  <a:lnTo>
                    <a:pt x="2733" y="2906"/>
                  </a:lnTo>
                  <a:lnTo>
                    <a:pt x="2729" y="2923"/>
                  </a:lnTo>
                  <a:lnTo>
                    <a:pt x="2723" y="2940"/>
                  </a:lnTo>
                  <a:lnTo>
                    <a:pt x="2717" y="2955"/>
                  </a:lnTo>
                  <a:lnTo>
                    <a:pt x="2710" y="2971"/>
                  </a:lnTo>
                  <a:lnTo>
                    <a:pt x="2702" y="2985"/>
                  </a:lnTo>
                  <a:lnTo>
                    <a:pt x="2694" y="3000"/>
                  </a:lnTo>
                  <a:lnTo>
                    <a:pt x="2685" y="3015"/>
                  </a:lnTo>
                  <a:lnTo>
                    <a:pt x="2675" y="3029"/>
                  </a:lnTo>
                  <a:lnTo>
                    <a:pt x="2664" y="3042"/>
                  </a:lnTo>
                  <a:lnTo>
                    <a:pt x="2654" y="3055"/>
                  </a:lnTo>
                  <a:lnTo>
                    <a:pt x="2642" y="3067"/>
                  </a:lnTo>
                  <a:lnTo>
                    <a:pt x="2630" y="3078"/>
                  </a:lnTo>
                  <a:lnTo>
                    <a:pt x="2618" y="3089"/>
                  </a:lnTo>
                  <a:lnTo>
                    <a:pt x="2604" y="3101"/>
                  </a:lnTo>
                  <a:lnTo>
                    <a:pt x="2591" y="3111"/>
                  </a:lnTo>
                  <a:lnTo>
                    <a:pt x="2577" y="3120"/>
                  </a:lnTo>
                  <a:lnTo>
                    <a:pt x="2563" y="3129"/>
                  </a:lnTo>
                  <a:lnTo>
                    <a:pt x="2548" y="3137"/>
                  </a:lnTo>
                  <a:lnTo>
                    <a:pt x="2532" y="3144"/>
                  </a:lnTo>
                  <a:lnTo>
                    <a:pt x="2516" y="3150"/>
                  </a:lnTo>
                  <a:lnTo>
                    <a:pt x="2501" y="3156"/>
                  </a:lnTo>
                  <a:lnTo>
                    <a:pt x="2485" y="3161"/>
                  </a:lnTo>
                  <a:lnTo>
                    <a:pt x="2468" y="3165"/>
                  </a:lnTo>
                  <a:lnTo>
                    <a:pt x="2451" y="3168"/>
                  </a:lnTo>
                  <a:lnTo>
                    <a:pt x="2434" y="3172"/>
                  </a:lnTo>
                  <a:lnTo>
                    <a:pt x="2417" y="3173"/>
                  </a:lnTo>
                  <a:lnTo>
                    <a:pt x="2399" y="3174"/>
                  </a:lnTo>
                  <a:lnTo>
                    <a:pt x="1020" y="3174"/>
                  </a:lnTo>
                  <a:lnTo>
                    <a:pt x="1020" y="2481"/>
                  </a:lnTo>
                  <a:close/>
                  <a:moveTo>
                    <a:pt x="12180" y="3200"/>
                  </a:moveTo>
                  <a:lnTo>
                    <a:pt x="9558" y="3200"/>
                  </a:lnTo>
                  <a:lnTo>
                    <a:pt x="9558" y="2479"/>
                  </a:lnTo>
                  <a:lnTo>
                    <a:pt x="11921" y="2479"/>
                  </a:lnTo>
                  <a:lnTo>
                    <a:pt x="11921" y="1570"/>
                  </a:lnTo>
                  <a:lnTo>
                    <a:pt x="9558" y="1570"/>
                  </a:lnTo>
                  <a:lnTo>
                    <a:pt x="9555" y="904"/>
                  </a:lnTo>
                  <a:lnTo>
                    <a:pt x="12178" y="904"/>
                  </a:lnTo>
                  <a:lnTo>
                    <a:pt x="12179" y="0"/>
                  </a:lnTo>
                  <a:lnTo>
                    <a:pt x="8545" y="0"/>
                  </a:lnTo>
                  <a:lnTo>
                    <a:pt x="8545" y="4147"/>
                  </a:lnTo>
                  <a:lnTo>
                    <a:pt x="12180" y="4147"/>
                  </a:lnTo>
                  <a:lnTo>
                    <a:pt x="12180" y="3200"/>
                  </a:lnTo>
                  <a:close/>
                  <a:moveTo>
                    <a:pt x="7908" y="4142"/>
                  </a:moveTo>
                  <a:lnTo>
                    <a:pt x="7906" y="2806"/>
                  </a:lnTo>
                  <a:lnTo>
                    <a:pt x="7906" y="2776"/>
                  </a:lnTo>
                  <a:lnTo>
                    <a:pt x="7904" y="2749"/>
                  </a:lnTo>
                  <a:lnTo>
                    <a:pt x="7902" y="2721"/>
                  </a:lnTo>
                  <a:lnTo>
                    <a:pt x="7899" y="2694"/>
                  </a:lnTo>
                  <a:lnTo>
                    <a:pt x="7896" y="2668"/>
                  </a:lnTo>
                  <a:lnTo>
                    <a:pt x="7891" y="2643"/>
                  </a:lnTo>
                  <a:lnTo>
                    <a:pt x="7886" y="2617"/>
                  </a:lnTo>
                  <a:lnTo>
                    <a:pt x="7881" y="2593"/>
                  </a:lnTo>
                  <a:lnTo>
                    <a:pt x="7874" y="2570"/>
                  </a:lnTo>
                  <a:lnTo>
                    <a:pt x="7867" y="2547"/>
                  </a:lnTo>
                  <a:lnTo>
                    <a:pt x="7860" y="2523"/>
                  </a:lnTo>
                  <a:lnTo>
                    <a:pt x="7852" y="2502"/>
                  </a:lnTo>
                  <a:lnTo>
                    <a:pt x="7842" y="2480"/>
                  </a:lnTo>
                  <a:lnTo>
                    <a:pt x="7833" y="2459"/>
                  </a:lnTo>
                  <a:lnTo>
                    <a:pt x="7823" y="2439"/>
                  </a:lnTo>
                  <a:lnTo>
                    <a:pt x="7813" y="2419"/>
                  </a:lnTo>
                  <a:lnTo>
                    <a:pt x="7802" y="2400"/>
                  </a:lnTo>
                  <a:lnTo>
                    <a:pt x="7791" y="2381"/>
                  </a:lnTo>
                  <a:lnTo>
                    <a:pt x="7767" y="2345"/>
                  </a:lnTo>
                  <a:lnTo>
                    <a:pt x="7743" y="2312"/>
                  </a:lnTo>
                  <a:lnTo>
                    <a:pt x="7717" y="2280"/>
                  </a:lnTo>
                  <a:lnTo>
                    <a:pt x="7690" y="2250"/>
                  </a:lnTo>
                  <a:lnTo>
                    <a:pt x="7663" y="2222"/>
                  </a:lnTo>
                  <a:lnTo>
                    <a:pt x="7635" y="2196"/>
                  </a:lnTo>
                  <a:lnTo>
                    <a:pt x="7607" y="2173"/>
                  </a:lnTo>
                  <a:lnTo>
                    <a:pt x="7579" y="2150"/>
                  </a:lnTo>
                  <a:lnTo>
                    <a:pt x="7551" y="2129"/>
                  </a:lnTo>
                  <a:lnTo>
                    <a:pt x="7524" y="2111"/>
                  </a:lnTo>
                  <a:lnTo>
                    <a:pt x="7497" y="2094"/>
                  </a:lnTo>
                  <a:lnTo>
                    <a:pt x="7471" y="2079"/>
                  </a:lnTo>
                  <a:lnTo>
                    <a:pt x="7447" y="2064"/>
                  </a:lnTo>
                  <a:lnTo>
                    <a:pt x="7424" y="2052"/>
                  </a:lnTo>
                  <a:lnTo>
                    <a:pt x="7401" y="2042"/>
                  </a:lnTo>
                  <a:lnTo>
                    <a:pt x="7363" y="2025"/>
                  </a:lnTo>
                  <a:lnTo>
                    <a:pt x="7333" y="2013"/>
                  </a:lnTo>
                  <a:lnTo>
                    <a:pt x="7314" y="2006"/>
                  </a:lnTo>
                  <a:lnTo>
                    <a:pt x="7308" y="2004"/>
                  </a:lnTo>
                  <a:lnTo>
                    <a:pt x="7314" y="2002"/>
                  </a:lnTo>
                  <a:lnTo>
                    <a:pt x="7334" y="1994"/>
                  </a:lnTo>
                  <a:lnTo>
                    <a:pt x="7364" y="1981"/>
                  </a:lnTo>
                  <a:lnTo>
                    <a:pt x="7403" y="1963"/>
                  </a:lnTo>
                  <a:lnTo>
                    <a:pt x="7426" y="1952"/>
                  </a:lnTo>
                  <a:lnTo>
                    <a:pt x="7450" y="1939"/>
                  </a:lnTo>
                  <a:lnTo>
                    <a:pt x="7475" y="1924"/>
                  </a:lnTo>
                  <a:lnTo>
                    <a:pt x="7502" y="1907"/>
                  </a:lnTo>
                  <a:lnTo>
                    <a:pt x="7529" y="1888"/>
                  </a:lnTo>
                  <a:lnTo>
                    <a:pt x="7557" y="1868"/>
                  </a:lnTo>
                  <a:lnTo>
                    <a:pt x="7585" y="1846"/>
                  </a:lnTo>
                  <a:lnTo>
                    <a:pt x="7613" y="1820"/>
                  </a:lnTo>
                  <a:lnTo>
                    <a:pt x="7643" y="1794"/>
                  </a:lnTo>
                  <a:lnTo>
                    <a:pt x="7671" y="1765"/>
                  </a:lnTo>
                  <a:lnTo>
                    <a:pt x="7698" y="1733"/>
                  </a:lnTo>
                  <a:lnTo>
                    <a:pt x="7726" y="1700"/>
                  </a:lnTo>
                  <a:lnTo>
                    <a:pt x="7752" y="1664"/>
                  </a:lnTo>
                  <a:lnTo>
                    <a:pt x="7765" y="1645"/>
                  </a:lnTo>
                  <a:lnTo>
                    <a:pt x="7778" y="1626"/>
                  </a:lnTo>
                  <a:lnTo>
                    <a:pt x="7790" y="1606"/>
                  </a:lnTo>
                  <a:lnTo>
                    <a:pt x="7802" y="1584"/>
                  </a:lnTo>
                  <a:lnTo>
                    <a:pt x="7813" y="1563"/>
                  </a:lnTo>
                  <a:lnTo>
                    <a:pt x="7824" y="1541"/>
                  </a:lnTo>
                  <a:lnTo>
                    <a:pt x="7834" y="1517"/>
                  </a:lnTo>
                  <a:lnTo>
                    <a:pt x="7845" y="1494"/>
                  </a:lnTo>
                  <a:lnTo>
                    <a:pt x="7855" y="1470"/>
                  </a:lnTo>
                  <a:lnTo>
                    <a:pt x="7864" y="1445"/>
                  </a:lnTo>
                  <a:lnTo>
                    <a:pt x="7872" y="1419"/>
                  </a:lnTo>
                  <a:lnTo>
                    <a:pt x="7880" y="1393"/>
                  </a:lnTo>
                  <a:lnTo>
                    <a:pt x="7887" y="1366"/>
                  </a:lnTo>
                  <a:lnTo>
                    <a:pt x="7893" y="1338"/>
                  </a:lnTo>
                  <a:lnTo>
                    <a:pt x="7899" y="1310"/>
                  </a:lnTo>
                  <a:lnTo>
                    <a:pt x="7904" y="1280"/>
                  </a:lnTo>
                  <a:lnTo>
                    <a:pt x="7909" y="1251"/>
                  </a:lnTo>
                  <a:lnTo>
                    <a:pt x="7912" y="1220"/>
                  </a:lnTo>
                  <a:lnTo>
                    <a:pt x="7916" y="1188"/>
                  </a:lnTo>
                  <a:lnTo>
                    <a:pt x="7918" y="1156"/>
                  </a:lnTo>
                  <a:lnTo>
                    <a:pt x="7920" y="1122"/>
                  </a:lnTo>
                  <a:lnTo>
                    <a:pt x="7920" y="1089"/>
                  </a:lnTo>
                  <a:lnTo>
                    <a:pt x="7920" y="1047"/>
                  </a:lnTo>
                  <a:lnTo>
                    <a:pt x="7918" y="1007"/>
                  </a:lnTo>
                  <a:lnTo>
                    <a:pt x="7915" y="967"/>
                  </a:lnTo>
                  <a:lnTo>
                    <a:pt x="7910" y="929"/>
                  </a:lnTo>
                  <a:lnTo>
                    <a:pt x="7906" y="891"/>
                  </a:lnTo>
                  <a:lnTo>
                    <a:pt x="7900" y="855"/>
                  </a:lnTo>
                  <a:lnTo>
                    <a:pt x="7893" y="819"/>
                  </a:lnTo>
                  <a:lnTo>
                    <a:pt x="7885" y="785"/>
                  </a:lnTo>
                  <a:lnTo>
                    <a:pt x="7876" y="752"/>
                  </a:lnTo>
                  <a:lnTo>
                    <a:pt x="7867" y="719"/>
                  </a:lnTo>
                  <a:lnTo>
                    <a:pt x="7856" y="688"/>
                  </a:lnTo>
                  <a:lnTo>
                    <a:pt x="7844" y="656"/>
                  </a:lnTo>
                  <a:lnTo>
                    <a:pt x="7831" y="627"/>
                  </a:lnTo>
                  <a:lnTo>
                    <a:pt x="7818" y="598"/>
                  </a:lnTo>
                  <a:lnTo>
                    <a:pt x="7803" y="569"/>
                  </a:lnTo>
                  <a:lnTo>
                    <a:pt x="7788" y="542"/>
                  </a:lnTo>
                  <a:lnTo>
                    <a:pt x="7773" y="516"/>
                  </a:lnTo>
                  <a:lnTo>
                    <a:pt x="7755" y="490"/>
                  </a:lnTo>
                  <a:lnTo>
                    <a:pt x="7738" y="465"/>
                  </a:lnTo>
                  <a:lnTo>
                    <a:pt x="7719" y="441"/>
                  </a:lnTo>
                  <a:lnTo>
                    <a:pt x="7701" y="417"/>
                  </a:lnTo>
                  <a:lnTo>
                    <a:pt x="7680" y="395"/>
                  </a:lnTo>
                  <a:lnTo>
                    <a:pt x="7660" y="374"/>
                  </a:lnTo>
                  <a:lnTo>
                    <a:pt x="7639" y="353"/>
                  </a:lnTo>
                  <a:lnTo>
                    <a:pt x="7616" y="332"/>
                  </a:lnTo>
                  <a:lnTo>
                    <a:pt x="7594" y="313"/>
                  </a:lnTo>
                  <a:lnTo>
                    <a:pt x="7571" y="295"/>
                  </a:lnTo>
                  <a:lnTo>
                    <a:pt x="7546" y="277"/>
                  </a:lnTo>
                  <a:lnTo>
                    <a:pt x="7522" y="259"/>
                  </a:lnTo>
                  <a:lnTo>
                    <a:pt x="7497" y="243"/>
                  </a:lnTo>
                  <a:lnTo>
                    <a:pt x="7471" y="227"/>
                  </a:lnTo>
                  <a:lnTo>
                    <a:pt x="7445" y="212"/>
                  </a:lnTo>
                  <a:lnTo>
                    <a:pt x="7419" y="197"/>
                  </a:lnTo>
                  <a:lnTo>
                    <a:pt x="7391" y="183"/>
                  </a:lnTo>
                  <a:lnTo>
                    <a:pt x="7363" y="170"/>
                  </a:lnTo>
                  <a:lnTo>
                    <a:pt x="7335" y="157"/>
                  </a:lnTo>
                  <a:lnTo>
                    <a:pt x="7306" y="145"/>
                  </a:lnTo>
                  <a:lnTo>
                    <a:pt x="7278" y="134"/>
                  </a:lnTo>
                  <a:lnTo>
                    <a:pt x="7248" y="123"/>
                  </a:lnTo>
                  <a:lnTo>
                    <a:pt x="7218" y="112"/>
                  </a:lnTo>
                  <a:lnTo>
                    <a:pt x="7187" y="102"/>
                  </a:lnTo>
                  <a:lnTo>
                    <a:pt x="7157" y="93"/>
                  </a:lnTo>
                  <a:lnTo>
                    <a:pt x="7095" y="77"/>
                  </a:lnTo>
                  <a:lnTo>
                    <a:pt x="7031" y="62"/>
                  </a:lnTo>
                  <a:lnTo>
                    <a:pt x="6967" y="49"/>
                  </a:lnTo>
                  <a:lnTo>
                    <a:pt x="6901" y="38"/>
                  </a:lnTo>
                  <a:lnTo>
                    <a:pt x="6835" y="29"/>
                  </a:lnTo>
                  <a:lnTo>
                    <a:pt x="6769" y="21"/>
                  </a:lnTo>
                  <a:lnTo>
                    <a:pt x="6702" y="15"/>
                  </a:lnTo>
                  <a:lnTo>
                    <a:pt x="6635" y="11"/>
                  </a:lnTo>
                  <a:lnTo>
                    <a:pt x="6567" y="8"/>
                  </a:lnTo>
                  <a:lnTo>
                    <a:pt x="6500" y="6"/>
                  </a:lnTo>
                  <a:lnTo>
                    <a:pt x="6432" y="6"/>
                  </a:lnTo>
                  <a:lnTo>
                    <a:pt x="4234" y="6"/>
                  </a:lnTo>
                  <a:lnTo>
                    <a:pt x="4234" y="4146"/>
                  </a:lnTo>
                  <a:lnTo>
                    <a:pt x="5243" y="4146"/>
                  </a:lnTo>
                  <a:lnTo>
                    <a:pt x="5243" y="2471"/>
                  </a:lnTo>
                  <a:lnTo>
                    <a:pt x="6355" y="2470"/>
                  </a:lnTo>
                  <a:lnTo>
                    <a:pt x="6384" y="2471"/>
                  </a:lnTo>
                  <a:lnTo>
                    <a:pt x="6414" y="2474"/>
                  </a:lnTo>
                  <a:lnTo>
                    <a:pt x="6442" y="2478"/>
                  </a:lnTo>
                  <a:lnTo>
                    <a:pt x="6470" y="2483"/>
                  </a:lnTo>
                  <a:lnTo>
                    <a:pt x="6498" y="2490"/>
                  </a:lnTo>
                  <a:lnTo>
                    <a:pt x="6525" y="2498"/>
                  </a:lnTo>
                  <a:lnTo>
                    <a:pt x="6551" y="2507"/>
                  </a:lnTo>
                  <a:lnTo>
                    <a:pt x="6578" y="2518"/>
                  </a:lnTo>
                  <a:lnTo>
                    <a:pt x="6602" y="2529"/>
                  </a:lnTo>
                  <a:lnTo>
                    <a:pt x="6627" y="2542"/>
                  </a:lnTo>
                  <a:lnTo>
                    <a:pt x="6651" y="2557"/>
                  </a:lnTo>
                  <a:lnTo>
                    <a:pt x="6673" y="2572"/>
                  </a:lnTo>
                  <a:lnTo>
                    <a:pt x="6695" y="2589"/>
                  </a:lnTo>
                  <a:lnTo>
                    <a:pt x="6717" y="2606"/>
                  </a:lnTo>
                  <a:lnTo>
                    <a:pt x="6737" y="2625"/>
                  </a:lnTo>
                  <a:lnTo>
                    <a:pt x="6757" y="2644"/>
                  </a:lnTo>
                  <a:lnTo>
                    <a:pt x="6776" y="2664"/>
                  </a:lnTo>
                  <a:lnTo>
                    <a:pt x="6793" y="2685"/>
                  </a:lnTo>
                  <a:lnTo>
                    <a:pt x="6810" y="2708"/>
                  </a:lnTo>
                  <a:lnTo>
                    <a:pt x="6825" y="2730"/>
                  </a:lnTo>
                  <a:lnTo>
                    <a:pt x="6840" y="2754"/>
                  </a:lnTo>
                  <a:lnTo>
                    <a:pt x="6854" y="2779"/>
                  </a:lnTo>
                  <a:lnTo>
                    <a:pt x="6866" y="2804"/>
                  </a:lnTo>
                  <a:lnTo>
                    <a:pt x="6877" y="2829"/>
                  </a:lnTo>
                  <a:lnTo>
                    <a:pt x="6887" y="2855"/>
                  </a:lnTo>
                  <a:lnTo>
                    <a:pt x="6895" y="2883"/>
                  </a:lnTo>
                  <a:lnTo>
                    <a:pt x="6903" y="2910"/>
                  </a:lnTo>
                  <a:lnTo>
                    <a:pt x="6909" y="2939"/>
                  </a:lnTo>
                  <a:lnTo>
                    <a:pt x="6915" y="2967"/>
                  </a:lnTo>
                  <a:lnTo>
                    <a:pt x="6918" y="2996"/>
                  </a:lnTo>
                  <a:lnTo>
                    <a:pt x="6920" y="3026"/>
                  </a:lnTo>
                  <a:lnTo>
                    <a:pt x="6921" y="3056"/>
                  </a:lnTo>
                  <a:lnTo>
                    <a:pt x="6921" y="4142"/>
                  </a:lnTo>
                  <a:lnTo>
                    <a:pt x="7908" y="4142"/>
                  </a:lnTo>
                  <a:close/>
                  <a:moveTo>
                    <a:pt x="6658" y="1574"/>
                  </a:moveTo>
                  <a:lnTo>
                    <a:pt x="5240" y="1574"/>
                  </a:lnTo>
                  <a:lnTo>
                    <a:pt x="5240" y="912"/>
                  </a:lnTo>
                  <a:lnTo>
                    <a:pt x="6659" y="912"/>
                  </a:lnTo>
                  <a:lnTo>
                    <a:pt x="6674" y="912"/>
                  </a:lnTo>
                  <a:lnTo>
                    <a:pt x="6690" y="913"/>
                  </a:lnTo>
                  <a:lnTo>
                    <a:pt x="6706" y="915"/>
                  </a:lnTo>
                  <a:lnTo>
                    <a:pt x="6721" y="917"/>
                  </a:lnTo>
                  <a:lnTo>
                    <a:pt x="6735" y="921"/>
                  </a:lnTo>
                  <a:lnTo>
                    <a:pt x="6750" y="924"/>
                  </a:lnTo>
                  <a:lnTo>
                    <a:pt x="6764" y="929"/>
                  </a:lnTo>
                  <a:lnTo>
                    <a:pt x="6778" y="934"/>
                  </a:lnTo>
                  <a:lnTo>
                    <a:pt x="6792" y="939"/>
                  </a:lnTo>
                  <a:lnTo>
                    <a:pt x="6805" y="945"/>
                  </a:lnTo>
                  <a:lnTo>
                    <a:pt x="6817" y="952"/>
                  </a:lnTo>
                  <a:lnTo>
                    <a:pt x="6830" y="959"/>
                  </a:lnTo>
                  <a:lnTo>
                    <a:pt x="6843" y="967"/>
                  </a:lnTo>
                  <a:lnTo>
                    <a:pt x="6854" y="975"/>
                  </a:lnTo>
                  <a:lnTo>
                    <a:pt x="6865" y="985"/>
                  </a:lnTo>
                  <a:lnTo>
                    <a:pt x="6876" y="995"/>
                  </a:lnTo>
                  <a:lnTo>
                    <a:pt x="6887" y="1004"/>
                  </a:lnTo>
                  <a:lnTo>
                    <a:pt x="6896" y="1015"/>
                  </a:lnTo>
                  <a:lnTo>
                    <a:pt x="6906" y="1025"/>
                  </a:lnTo>
                  <a:lnTo>
                    <a:pt x="6916" y="1036"/>
                  </a:lnTo>
                  <a:lnTo>
                    <a:pt x="6924" y="1048"/>
                  </a:lnTo>
                  <a:lnTo>
                    <a:pt x="6932" y="1061"/>
                  </a:lnTo>
                  <a:lnTo>
                    <a:pt x="6940" y="1073"/>
                  </a:lnTo>
                  <a:lnTo>
                    <a:pt x="6947" y="1086"/>
                  </a:lnTo>
                  <a:lnTo>
                    <a:pt x="6953" y="1099"/>
                  </a:lnTo>
                  <a:lnTo>
                    <a:pt x="6959" y="1112"/>
                  </a:lnTo>
                  <a:lnTo>
                    <a:pt x="6964" y="1126"/>
                  </a:lnTo>
                  <a:lnTo>
                    <a:pt x="6969" y="1141"/>
                  </a:lnTo>
                  <a:lnTo>
                    <a:pt x="6973" y="1155"/>
                  </a:lnTo>
                  <a:lnTo>
                    <a:pt x="6977" y="1169"/>
                  </a:lnTo>
                  <a:lnTo>
                    <a:pt x="6980" y="1184"/>
                  </a:lnTo>
                  <a:lnTo>
                    <a:pt x="6983" y="1199"/>
                  </a:lnTo>
                  <a:lnTo>
                    <a:pt x="6983" y="1290"/>
                  </a:lnTo>
                  <a:lnTo>
                    <a:pt x="6980" y="1303"/>
                  </a:lnTo>
                  <a:lnTo>
                    <a:pt x="6977" y="1316"/>
                  </a:lnTo>
                  <a:lnTo>
                    <a:pt x="6974" y="1328"/>
                  </a:lnTo>
                  <a:lnTo>
                    <a:pt x="6970" y="1341"/>
                  </a:lnTo>
                  <a:lnTo>
                    <a:pt x="6960" y="1366"/>
                  </a:lnTo>
                  <a:lnTo>
                    <a:pt x="6948" y="1392"/>
                  </a:lnTo>
                  <a:lnTo>
                    <a:pt x="6934" y="1416"/>
                  </a:lnTo>
                  <a:lnTo>
                    <a:pt x="6917" y="1439"/>
                  </a:lnTo>
                  <a:lnTo>
                    <a:pt x="6898" y="1462"/>
                  </a:lnTo>
                  <a:lnTo>
                    <a:pt x="6877" y="1483"/>
                  </a:lnTo>
                  <a:lnTo>
                    <a:pt x="6867" y="1493"/>
                  </a:lnTo>
                  <a:lnTo>
                    <a:pt x="6855" y="1502"/>
                  </a:lnTo>
                  <a:lnTo>
                    <a:pt x="6844" y="1511"/>
                  </a:lnTo>
                  <a:lnTo>
                    <a:pt x="6831" y="1519"/>
                  </a:lnTo>
                  <a:lnTo>
                    <a:pt x="6818" y="1528"/>
                  </a:lnTo>
                  <a:lnTo>
                    <a:pt x="6805" y="1536"/>
                  </a:lnTo>
                  <a:lnTo>
                    <a:pt x="6792" y="1543"/>
                  </a:lnTo>
                  <a:lnTo>
                    <a:pt x="6779" y="1549"/>
                  </a:lnTo>
                  <a:lnTo>
                    <a:pt x="6764" y="1554"/>
                  </a:lnTo>
                  <a:lnTo>
                    <a:pt x="6750" y="1559"/>
                  </a:lnTo>
                  <a:lnTo>
                    <a:pt x="6735" y="1564"/>
                  </a:lnTo>
                  <a:lnTo>
                    <a:pt x="6720" y="1567"/>
                  </a:lnTo>
                  <a:lnTo>
                    <a:pt x="6706" y="1570"/>
                  </a:lnTo>
                  <a:lnTo>
                    <a:pt x="6689" y="1572"/>
                  </a:lnTo>
                  <a:lnTo>
                    <a:pt x="6674" y="1573"/>
                  </a:lnTo>
                  <a:lnTo>
                    <a:pt x="6658" y="1574"/>
                  </a:lnTo>
                  <a:close/>
                </a:path>
              </a:pathLst>
            </a:custGeom>
            <a:grpFill/>
            <a:ln w="9525">
              <a:noFill/>
              <a:round/>
              <a:headEnd/>
              <a:tailEnd/>
            </a:ln>
          </p:spPr>
          <p:txBody>
            <a:bodyPr/>
            <a:lstStyle/>
            <a:p>
              <a:endParaRPr lang="en-US" dirty="0"/>
            </a:p>
          </p:txBody>
        </p:sp>
        <p:sp>
          <p:nvSpPr>
            <p:cNvPr id="22" name="Freeform 21"/>
            <p:cNvSpPr>
              <a:spLocks noChangeAspect="1"/>
            </p:cNvSpPr>
            <p:nvPr/>
          </p:nvSpPr>
          <p:spPr bwMode="auto">
            <a:xfrm>
              <a:off x="1028700" y="7086600"/>
              <a:ext cx="214313" cy="227331"/>
            </a:xfrm>
            <a:custGeom>
              <a:avLst/>
              <a:gdLst>
                <a:gd name="T0" fmla="*/ 186803 w 3903"/>
                <a:gd name="T1" fmla="*/ 172740 h 4141"/>
                <a:gd name="T2" fmla="*/ 145731 w 3903"/>
                <a:gd name="T3" fmla="*/ 172740 h 4141"/>
                <a:gd name="T4" fmla="*/ 116299 w 3903"/>
                <a:gd name="T5" fmla="*/ 171808 h 4141"/>
                <a:gd name="T6" fmla="*/ 108941 w 3903"/>
                <a:gd name="T7" fmla="*/ 171150 h 4141"/>
                <a:gd name="T8" fmla="*/ 101583 w 3903"/>
                <a:gd name="T9" fmla="*/ 169944 h 4141"/>
                <a:gd name="T10" fmla="*/ 94829 w 3903"/>
                <a:gd name="T11" fmla="*/ 168135 h 4141"/>
                <a:gd name="T12" fmla="*/ 88734 w 3903"/>
                <a:gd name="T13" fmla="*/ 165887 h 4141"/>
                <a:gd name="T14" fmla="*/ 83133 w 3903"/>
                <a:gd name="T15" fmla="*/ 163091 h 4141"/>
                <a:gd name="T16" fmla="*/ 78137 w 3903"/>
                <a:gd name="T17" fmla="*/ 159857 h 4141"/>
                <a:gd name="T18" fmla="*/ 73634 w 3903"/>
                <a:gd name="T19" fmla="*/ 156293 h 4141"/>
                <a:gd name="T20" fmla="*/ 69681 w 3903"/>
                <a:gd name="T21" fmla="*/ 152401 h 4141"/>
                <a:gd name="T22" fmla="*/ 65453 w 3903"/>
                <a:gd name="T23" fmla="*/ 147084 h 4141"/>
                <a:gd name="T24" fmla="*/ 60126 w 3903"/>
                <a:gd name="T25" fmla="*/ 137983 h 4141"/>
                <a:gd name="T26" fmla="*/ 56667 w 3903"/>
                <a:gd name="T27" fmla="*/ 128335 h 4141"/>
                <a:gd name="T28" fmla="*/ 54855 w 3903"/>
                <a:gd name="T29" fmla="*/ 118577 h 4141"/>
                <a:gd name="T30" fmla="*/ 54471 w 3903"/>
                <a:gd name="T31" fmla="*/ 111395 h 4141"/>
                <a:gd name="T32" fmla="*/ 55404 w 3903"/>
                <a:gd name="T33" fmla="*/ 100048 h 4141"/>
                <a:gd name="T34" fmla="*/ 58314 w 3903"/>
                <a:gd name="T35" fmla="*/ 89632 h 4141"/>
                <a:gd name="T36" fmla="*/ 62982 w 3903"/>
                <a:gd name="T37" fmla="*/ 80202 h 4141"/>
                <a:gd name="T38" fmla="*/ 69296 w 3903"/>
                <a:gd name="T39" fmla="*/ 71925 h 4141"/>
                <a:gd name="T40" fmla="*/ 77203 w 3903"/>
                <a:gd name="T41" fmla="*/ 64908 h 4141"/>
                <a:gd name="T42" fmla="*/ 86483 w 3903"/>
                <a:gd name="T43" fmla="*/ 59261 h 4141"/>
                <a:gd name="T44" fmla="*/ 97190 w 3903"/>
                <a:gd name="T45" fmla="*/ 55149 h 4141"/>
                <a:gd name="T46" fmla="*/ 109051 w 3903"/>
                <a:gd name="T47" fmla="*/ 52683 h 4141"/>
                <a:gd name="T48" fmla="*/ 115201 w 3903"/>
                <a:gd name="T49" fmla="*/ 52189 h 4141"/>
                <a:gd name="T50" fmla="*/ 139691 w 3903"/>
                <a:gd name="T51" fmla="*/ 51531 h 4141"/>
                <a:gd name="T52" fmla="*/ 197785 w 3903"/>
                <a:gd name="T53" fmla="*/ 51477 h 4141"/>
                <a:gd name="T54" fmla="*/ 212226 w 3903"/>
                <a:gd name="T55" fmla="*/ 0 h 4141"/>
                <a:gd name="T56" fmla="*/ 105152 w 3903"/>
                <a:gd name="T57" fmla="*/ 877 h 4141"/>
                <a:gd name="T58" fmla="*/ 93676 w 3903"/>
                <a:gd name="T59" fmla="*/ 2302 h 4141"/>
                <a:gd name="T60" fmla="*/ 80827 w 3903"/>
                <a:gd name="T61" fmla="*/ 4934 h 4141"/>
                <a:gd name="T62" fmla="*/ 67155 w 3903"/>
                <a:gd name="T63" fmla="*/ 9484 h 4141"/>
                <a:gd name="T64" fmla="*/ 57436 w 3903"/>
                <a:gd name="T65" fmla="*/ 14473 h 4141"/>
                <a:gd name="T66" fmla="*/ 45356 w 3903"/>
                <a:gd name="T67" fmla="*/ 22476 h 4141"/>
                <a:gd name="T68" fmla="*/ 34374 w 3903"/>
                <a:gd name="T69" fmla="*/ 31906 h 4141"/>
                <a:gd name="T70" fmla="*/ 24655 w 3903"/>
                <a:gd name="T71" fmla="*/ 42650 h 4141"/>
                <a:gd name="T72" fmla="*/ 19768 w 3903"/>
                <a:gd name="T73" fmla="*/ 49229 h 4141"/>
                <a:gd name="T74" fmla="*/ 14935 w 3903"/>
                <a:gd name="T75" fmla="*/ 56959 h 4141"/>
                <a:gd name="T76" fmla="*/ 10762 w 3903"/>
                <a:gd name="T77" fmla="*/ 64962 h 4141"/>
                <a:gd name="T78" fmla="*/ 7248 w 3903"/>
                <a:gd name="T79" fmla="*/ 73295 h 4141"/>
                <a:gd name="T80" fmla="*/ 4393 w 3903"/>
                <a:gd name="T81" fmla="*/ 81792 h 4141"/>
                <a:gd name="T82" fmla="*/ 2306 w 3903"/>
                <a:gd name="T83" fmla="*/ 90564 h 4141"/>
                <a:gd name="T84" fmla="*/ 824 w 3903"/>
                <a:gd name="T85" fmla="*/ 99499 h 4141"/>
                <a:gd name="T86" fmla="*/ 110 w 3903"/>
                <a:gd name="T87" fmla="*/ 108545 h 4141"/>
                <a:gd name="T88" fmla="*/ 55 w 3903"/>
                <a:gd name="T89" fmla="*/ 116055 h 4141"/>
                <a:gd name="T90" fmla="*/ 714 w 3903"/>
                <a:gd name="T91" fmla="*/ 127513 h 4141"/>
                <a:gd name="T92" fmla="*/ 1867 w 3903"/>
                <a:gd name="T93" fmla="*/ 135900 h 4141"/>
                <a:gd name="T94" fmla="*/ 5216 w 3903"/>
                <a:gd name="T95" fmla="*/ 148509 h 4141"/>
                <a:gd name="T96" fmla="*/ 9994 w 3903"/>
                <a:gd name="T97" fmla="*/ 160460 h 4141"/>
                <a:gd name="T98" fmla="*/ 16034 w 3903"/>
                <a:gd name="T99" fmla="*/ 171698 h 4141"/>
                <a:gd name="T100" fmla="*/ 23392 w 3903"/>
                <a:gd name="T101" fmla="*/ 182114 h 4141"/>
                <a:gd name="T102" fmla="*/ 31903 w 3903"/>
                <a:gd name="T103" fmla="*/ 191708 h 4141"/>
                <a:gd name="T104" fmla="*/ 41622 w 3903"/>
                <a:gd name="T105" fmla="*/ 200260 h 4141"/>
                <a:gd name="T106" fmla="*/ 52274 w 3903"/>
                <a:gd name="T107" fmla="*/ 207715 h 4141"/>
                <a:gd name="T108" fmla="*/ 63970 w 3903"/>
                <a:gd name="T109" fmla="*/ 214074 h 4141"/>
                <a:gd name="T110" fmla="*/ 70834 w 3903"/>
                <a:gd name="T111" fmla="*/ 216870 h 4141"/>
                <a:gd name="T112" fmla="*/ 82694 w 3903"/>
                <a:gd name="T113" fmla="*/ 220543 h 4141"/>
                <a:gd name="T114" fmla="*/ 98618 w 3903"/>
                <a:gd name="T115" fmla="*/ 223778 h 4141"/>
                <a:gd name="T116" fmla="*/ 119649 w 3903"/>
                <a:gd name="T117" fmla="*/ 226190 h 4141"/>
                <a:gd name="T118" fmla="*/ 144248 w 3903"/>
                <a:gd name="T119" fmla="*/ 226957 h 4141"/>
                <a:gd name="T120" fmla="*/ 212501 w 3903"/>
                <a:gd name="T121" fmla="*/ 172411 h 41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903"/>
                <a:gd name="T184" fmla="*/ 0 h 4141"/>
                <a:gd name="T185" fmla="*/ 3903 w 3903"/>
                <a:gd name="T186" fmla="*/ 4141 h 414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903" h="4141">
                  <a:moveTo>
                    <a:pt x="3870" y="3145"/>
                  </a:moveTo>
                  <a:lnTo>
                    <a:pt x="3870" y="3145"/>
                  </a:lnTo>
                  <a:lnTo>
                    <a:pt x="3641" y="3149"/>
                  </a:lnTo>
                  <a:lnTo>
                    <a:pt x="3402" y="3151"/>
                  </a:lnTo>
                  <a:lnTo>
                    <a:pt x="3115" y="3153"/>
                  </a:lnTo>
                  <a:lnTo>
                    <a:pt x="2963" y="3153"/>
                  </a:lnTo>
                  <a:lnTo>
                    <a:pt x="2808" y="3152"/>
                  </a:lnTo>
                  <a:lnTo>
                    <a:pt x="2654" y="3151"/>
                  </a:lnTo>
                  <a:lnTo>
                    <a:pt x="2505" y="3148"/>
                  </a:lnTo>
                  <a:lnTo>
                    <a:pt x="2364" y="3145"/>
                  </a:lnTo>
                  <a:lnTo>
                    <a:pt x="2233" y="3140"/>
                  </a:lnTo>
                  <a:lnTo>
                    <a:pt x="2118" y="3134"/>
                  </a:lnTo>
                  <a:lnTo>
                    <a:pt x="2066" y="3130"/>
                  </a:lnTo>
                  <a:lnTo>
                    <a:pt x="2019" y="3126"/>
                  </a:lnTo>
                  <a:lnTo>
                    <a:pt x="1984" y="3122"/>
                  </a:lnTo>
                  <a:lnTo>
                    <a:pt x="1949" y="3118"/>
                  </a:lnTo>
                  <a:lnTo>
                    <a:pt x="1916" y="3113"/>
                  </a:lnTo>
                  <a:lnTo>
                    <a:pt x="1882" y="3107"/>
                  </a:lnTo>
                  <a:lnTo>
                    <a:pt x="1850" y="3100"/>
                  </a:lnTo>
                  <a:lnTo>
                    <a:pt x="1818" y="3093"/>
                  </a:lnTo>
                  <a:lnTo>
                    <a:pt x="1788" y="3084"/>
                  </a:lnTo>
                  <a:lnTo>
                    <a:pt x="1758" y="3076"/>
                  </a:lnTo>
                  <a:lnTo>
                    <a:pt x="1727" y="3067"/>
                  </a:lnTo>
                  <a:lnTo>
                    <a:pt x="1699" y="3058"/>
                  </a:lnTo>
                  <a:lnTo>
                    <a:pt x="1670" y="3048"/>
                  </a:lnTo>
                  <a:lnTo>
                    <a:pt x="1643" y="3037"/>
                  </a:lnTo>
                  <a:lnTo>
                    <a:pt x="1616" y="3026"/>
                  </a:lnTo>
                  <a:lnTo>
                    <a:pt x="1589" y="3014"/>
                  </a:lnTo>
                  <a:lnTo>
                    <a:pt x="1564" y="3001"/>
                  </a:lnTo>
                  <a:lnTo>
                    <a:pt x="1538" y="2988"/>
                  </a:lnTo>
                  <a:lnTo>
                    <a:pt x="1514" y="2975"/>
                  </a:lnTo>
                  <a:lnTo>
                    <a:pt x="1491" y="2961"/>
                  </a:lnTo>
                  <a:lnTo>
                    <a:pt x="1467" y="2947"/>
                  </a:lnTo>
                  <a:lnTo>
                    <a:pt x="1444" y="2931"/>
                  </a:lnTo>
                  <a:lnTo>
                    <a:pt x="1423" y="2916"/>
                  </a:lnTo>
                  <a:lnTo>
                    <a:pt x="1402" y="2901"/>
                  </a:lnTo>
                  <a:lnTo>
                    <a:pt x="1380" y="2885"/>
                  </a:lnTo>
                  <a:lnTo>
                    <a:pt x="1361" y="2868"/>
                  </a:lnTo>
                  <a:lnTo>
                    <a:pt x="1341" y="2851"/>
                  </a:lnTo>
                  <a:lnTo>
                    <a:pt x="1322" y="2834"/>
                  </a:lnTo>
                  <a:lnTo>
                    <a:pt x="1304" y="2816"/>
                  </a:lnTo>
                  <a:lnTo>
                    <a:pt x="1286" y="2798"/>
                  </a:lnTo>
                  <a:lnTo>
                    <a:pt x="1269" y="2780"/>
                  </a:lnTo>
                  <a:lnTo>
                    <a:pt x="1252" y="2761"/>
                  </a:lnTo>
                  <a:lnTo>
                    <a:pt x="1236" y="2742"/>
                  </a:lnTo>
                  <a:lnTo>
                    <a:pt x="1221" y="2723"/>
                  </a:lnTo>
                  <a:lnTo>
                    <a:pt x="1192" y="2683"/>
                  </a:lnTo>
                  <a:lnTo>
                    <a:pt x="1164" y="2643"/>
                  </a:lnTo>
                  <a:lnTo>
                    <a:pt x="1140" y="2602"/>
                  </a:lnTo>
                  <a:lnTo>
                    <a:pt x="1117" y="2560"/>
                  </a:lnTo>
                  <a:lnTo>
                    <a:pt x="1095" y="2517"/>
                  </a:lnTo>
                  <a:lnTo>
                    <a:pt x="1077" y="2474"/>
                  </a:lnTo>
                  <a:lnTo>
                    <a:pt x="1060" y="2430"/>
                  </a:lnTo>
                  <a:lnTo>
                    <a:pt x="1046" y="2385"/>
                  </a:lnTo>
                  <a:lnTo>
                    <a:pt x="1032" y="2341"/>
                  </a:lnTo>
                  <a:lnTo>
                    <a:pt x="1021" y="2296"/>
                  </a:lnTo>
                  <a:lnTo>
                    <a:pt x="1012" y="2252"/>
                  </a:lnTo>
                  <a:lnTo>
                    <a:pt x="1004" y="2207"/>
                  </a:lnTo>
                  <a:lnTo>
                    <a:pt x="999" y="2163"/>
                  </a:lnTo>
                  <a:lnTo>
                    <a:pt x="995" y="2119"/>
                  </a:lnTo>
                  <a:lnTo>
                    <a:pt x="992" y="2076"/>
                  </a:lnTo>
                  <a:lnTo>
                    <a:pt x="992" y="2032"/>
                  </a:lnTo>
                  <a:lnTo>
                    <a:pt x="993" y="1979"/>
                  </a:lnTo>
                  <a:lnTo>
                    <a:pt x="996" y="1927"/>
                  </a:lnTo>
                  <a:lnTo>
                    <a:pt x="1002" y="1875"/>
                  </a:lnTo>
                  <a:lnTo>
                    <a:pt x="1009" y="1825"/>
                  </a:lnTo>
                  <a:lnTo>
                    <a:pt x="1019" y="1776"/>
                  </a:lnTo>
                  <a:lnTo>
                    <a:pt x="1031" y="1728"/>
                  </a:lnTo>
                  <a:lnTo>
                    <a:pt x="1046" y="1680"/>
                  </a:lnTo>
                  <a:lnTo>
                    <a:pt x="1062" y="1635"/>
                  </a:lnTo>
                  <a:lnTo>
                    <a:pt x="1080" y="1589"/>
                  </a:lnTo>
                  <a:lnTo>
                    <a:pt x="1100" y="1546"/>
                  </a:lnTo>
                  <a:lnTo>
                    <a:pt x="1123" y="1504"/>
                  </a:lnTo>
                  <a:lnTo>
                    <a:pt x="1147" y="1463"/>
                  </a:lnTo>
                  <a:lnTo>
                    <a:pt x="1172" y="1423"/>
                  </a:lnTo>
                  <a:lnTo>
                    <a:pt x="1201" y="1385"/>
                  </a:lnTo>
                  <a:lnTo>
                    <a:pt x="1230" y="1347"/>
                  </a:lnTo>
                  <a:lnTo>
                    <a:pt x="1262" y="1312"/>
                  </a:lnTo>
                  <a:lnTo>
                    <a:pt x="1295" y="1277"/>
                  </a:lnTo>
                  <a:lnTo>
                    <a:pt x="1331" y="1245"/>
                  </a:lnTo>
                  <a:lnTo>
                    <a:pt x="1367" y="1214"/>
                  </a:lnTo>
                  <a:lnTo>
                    <a:pt x="1406" y="1184"/>
                  </a:lnTo>
                  <a:lnTo>
                    <a:pt x="1445" y="1156"/>
                  </a:lnTo>
                  <a:lnTo>
                    <a:pt x="1488" y="1129"/>
                  </a:lnTo>
                  <a:lnTo>
                    <a:pt x="1530" y="1104"/>
                  </a:lnTo>
                  <a:lnTo>
                    <a:pt x="1575" y="1081"/>
                  </a:lnTo>
                  <a:lnTo>
                    <a:pt x="1622" y="1060"/>
                  </a:lnTo>
                  <a:lnTo>
                    <a:pt x="1669" y="1040"/>
                  </a:lnTo>
                  <a:lnTo>
                    <a:pt x="1719" y="1022"/>
                  </a:lnTo>
                  <a:lnTo>
                    <a:pt x="1770" y="1006"/>
                  </a:lnTo>
                  <a:lnTo>
                    <a:pt x="1821" y="992"/>
                  </a:lnTo>
                  <a:lnTo>
                    <a:pt x="1875" y="980"/>
                  </a:lnTo>
                  <a:lnTo>
                    <a:pt x="1930" y="969"/>
                  </a:lnTo>
                  <a:lnTo>
                    <a:pt x="1986" y="961"/>
                  </a:lnTo>
                  <a:lnTo>
                    <a:pt x="2016" y="957"/>
                  </a:lnTo>
                  <a:lnTo>
                    <a:pt x="2054" y="954"/>
                  </a:lnTo>
                  <a:lnTo>
                    <a:pt x="2098" y="952"/>
                  </a:lnTo>
                  <a:lnTo>
                    <a:pt x="2148" y="949"/>
                  </a:lnTo>
                  <a:lnTo>
                    <a:pt x="2264" y="945"/>
                  </a:lnTo>
                  <a:lnTo>
                    <a:pt x="2397" y="942"/>
                  </a:lnTo>
                  <a:lnTo>
                    <a:pt x="2544" y="940"/>
                  </a:lnTo>
                  <a:lnTo>
                    <a:pt x="2701" y="938"/>
                  </a:lnTo>
                  <a:lnTo>
                    <a:pt x="3025" y="937"/>
                  </a:lnTo>
                  <a:lnTo>
                    <a:pt x="3337" y="938"/>
                  </a:lnTo>
                  <a:lnTo>
                    <a:pt x="3602" y="939"/>
                  </a:lnTo>
                  <a:lnTo>
                    <a:pt x="3862" y="941"/>
                  </a:lnTo>
                  <a:lnTo>
                    <a:pt x="3894" y="942"/>
                  </a:lnTo>
                  <a:lnTo>
                    <a:pt x="3897" y="0"/>
                  </a:lnTo>
                  <a:lnTo>
                    <a:pt x="3865" y="0"/>
                  </a:lnTo>
                  <a:lnTo>
                    <a:pt x="2086" y="4"/>
                  </a:lnTo>
                  <a:lnTo>
                    <a:pt x="2006" y="9"/>
                  </a:lnTo>
                  <a:lnTo>
                    <a:pt x="1915" y="16"/>
                  </a:lnTo>
                  <a:lnTo>
                    <a:pt x="1865" y="20"/>
                  </a:lnTo>
                  <a:lnTo>
                    <a:pt x="1814" y="26"/>
                  </a:lnTo>
                  <a:lnTo>
                    <a:pt x="1762" y="33"/>
                  </a:lnTo>
                  <a:lnTo>
                    <a:pt x="1706" y="42"/>
                  </a:lnTo>
                  <a:lnTo>
                    <a:pt x="1649" y="51"/>
                  </a:lnTo>
                  <a:lnTo>
                    <a:pt x="1591" y="62"/>
                  </a:lnTo>
                  <a:lnTo>
                    <a:pt x="1532" y="75"/>
                  </a:lnTo>
                  <a:lnTo>
                    <a:pt x="1472" y="90"/>
                  </a:lnTo>
                  <a:lnTo>
                    <a:pt x="1411" y="107"/>
                  </a:lnTo>
                  <a:lnTo>
                    <a:pt x="1349" y="127"/>
                  </a:lnTo>
                  <a:lnTo>
                    <a:pt x="1286" y="149"/>
                  </a:lnTo>
                  <a:lnTo>
                    <a:pt x="1223" y="173"/>
                  </a:lnTo>
                  <a:lnTo>
                    <a:pt x="1163" y="202"/>
                  </a:lnTo>
                  <a:lnTo>
                    <a:pt x="1103" y="232"/>
                  </a:lnTo>
                  <a:lnTo>
                    <a:pt x="1046" y="264"/>
                  </a:lnTo>
                  <a:lnTo>
                    <a:pt x="989" y="298"/>
                  </a:lnTo>
                  <a:lnTo>
                    <a:pt x="933" y="334"/>
                  </a:lnTo>
                  <a:lnTo>
                    <a:pt x="879" y="372"/>
                  </a:lnTo>
                  <a:lnTo>
                    <a:pt x="826" y="410"/>
                  </a:lnTo>
                  <a:lnTo>
                    <a:pt x="774" y="451"/>
                  </a:lnTo>
                  <a:lnTo>
                    <a:pt x="723" y="493"/>
                  </a:lnTo>
                  <a:lnTo>
                    <a:pt x="673" y="537"/>
                  </a:lnTo>
                  <a:lnTo>
                    <a:pt x="626" y="582"/>
                  </a:lnTo>
                  <a:lnTo>
                    <a:pt x="579" y="629"/>
                  </a:lnTo>
                  <a:lnTo>
                    <a:pt x="534" y="678"/>
                  </a:lnTo>
                  <a:lnTo>
                    <a:pt x="491" y="727"/>
                  </a:lnTo>
                  <a:lnTo>
                    <a:pt x="449" y="778"/>
                  </a:lnTo>
                  <a:lnTo>
                    <a:pt x="409" y="831"/>
                  </a:lnTo>
                  <a:lnTo>
                    <a:pt x="384" y="864"/>
                  </a:lnTo>
                  <a:lnTo>
                    <a:pt x="360" y="898"/>
                  </a:lnTo>
                  <a:lnTo>
                    <a:pt x="337" y="933"/>
                  </a:lnTo>
                  <a:lnTo>
                    <a:pt x="314" y="968"/>
                  </a:lnTo>
                  <a:lnTo>
                    <a:pt x="293" y="1004"/>
                  </a:lnTo>
                  <a:lnTo>
                    <a:pt x="272" y="1039"/>
                  </a:lnTo>
                  <a:lnTo>
                    <a:pt x="252" y="1076"/>
                  </a:lnTo>
                  <a:lnTo>
                    <a:pt x="232" y="1112"/>
                  </a:lnTo>
                  <a:lnTo>
                    <a:pt x="214" y="1149"/>
                  </a:lnTo>
                  <a:lnTo>
                    <a:pt x="196" y="1185"/>
                  </a:lnTo>
                  <a:lnTo>
                    <a:pt x="178" y="1223"/>
                  </a:lnTo>
                  <a:lnTo>
                    <a:pt x="162" y="1261"/>
                  </a:lnTo>
                  <a:lnTo>
                    <a:pt x="147" y="1299"/>
                  </a:lnTo>
                  <a:lnTo>
                    <a:pt x="132" y="1337"/>
                  </a:lnTo>
                  <a:lnTo>
                    <a:pt x="118" y="1376"/>
                  </a:lnTo>
                  <a:lnTo>
                    <a:pt x="104" y="1414"/>
                  </a:lnTo>
                  <a:lnTo>
                    <a:pt x="92" y="1454"/>
                  </a:lnTo>
                  <a:lnTo>
                    <a:pt x="80" y="1492"/>
                  </a:lnTo>
                  <a:lnTo>
                    <a:pt x="69" y="1533"/>
                  </a:lnTo>
                  <a:lnTo>
                    <a:pt x="59" y="1572"/>
                  </a:lnTo>
                  <a:lnTo>
                    <a:pt x="50" y="1612"/>
                  </a:lnTo>
                  <a:lnTo>
                    <a:pt x="42" y="1652"/>
                  </a:lnTo>
                  <a:lnTo>
                    <a:pt x="33" y="1693"/>
                  </a:lnTo>
                  <a:lnTo>
                    <a:pt x="26" y="1733"/>
                  </a:lnTo>
                  <a:lnTo>
                    <a:pt x="20" y="1774"/>
                  </a:lnTo>
                  <a:lnTo>
                    <a:pt x="15" y="1815"/>
                  </a:lnTo>
                  <a:lnTo>
                    <a:pt x="11" y="1856"/>
                  </a:lnTo>
                  <a:lnTo>
                    <a:pt x="7" y="1897"/>
                  </a:lnTo>
                  <a:lnTo>
                    <a:pt x="4" y="1939"/>
                  </a:lnTo>
                  <a:lnTo>
                    <a:pt x="2" y="1980"/>
                  </a:lnTo>
                  <a:lnTo>
                    <a:pt x="1" y="2022"/>
                  </a:lnTo>
                  <a:lnTo>
                    <a:pt x="0" y="2064"/>
                  </a:lnTo>
                  <a:lnTo>
                    <a:pt x="1" y="2117"/>
                  </a:lnTo>
                  <a:lnTo>
                    <a:pt x="2" y="2170"/>
                  </a:lnTo>
                  <a:lnTo>
                    <a:pt x="5" y="2222"/>
                  </a:lnTo>
                  <a:lnTo>
                    <a:pt x="9" y="2274"/>
                  </a:lnTo>
                  <a:lnTo>
                    <a:pt x="13" y="2326"/>
                  </a:lnTo>
                  <a:lnTo>
                    <a:pt x="19" y="2377"/>
                  </a:lnTo>
                  <a:lnTo>
                    <a:pt x="26" y="2428"/>
                  </a:lnTo>
                  <a:lnTo>
                    <a:pt x="34" y="2479"/>
                  </a:lnTo>
                  <a:lnTo>
                    <a:pt x="47" y="2537"/>
                  </a:lnTo>
                  <a:lnTo>
                    <a:pt x="62" y="2595"/>
                  </a:lnTo>
                  <a:lnTo>
                    <a:pt x="78" y="2653"/>
                  </a:lnTo>
                  <a:lnTo>
                    <a:pt x="95" y="2709"/>
                  </a:lnTo>
                  <a:lnTo>
                    <a:pt x="115" y="2764"/>
                  </a:lnTo>
                  <a:lnTo>
                    <a:pt x="136" y="2820"/>
                  </a:lnTo>
                  <a:lnTo>
                    <a:pt x="158" y="2874"/>
                  </a:lnTo>
                  <a:lnTo>
                    <a:pt x="182" y="2927"/>
                  </a:lnTo>
                  <a:lnTo>
                    <a:pt x="207" y="2980"/>
                  </a:lnTo>
                  <a:lnTo>
                    <a:pt x="234" y="3032"/>
                  </a:lnTo>
                  <a:lnTo>
                    <a:pt x="263" y="3082"/>
                  </a:lnTo>
                  <a:lnTo>
                    <a:pt x="292" y="3132"/>
                  </a:lnTo>
                  <a:lnTo>
                    <a:pt x="324" y="3182"/>
                  </a:lnTo>
                  <a:lnTo>
                    <a:pt x="357" y="3229"/>
                  </a:lnTo>
                  <a:lnTo>
                    <a:pt x="390" y="3277"/>
                  </a:lnTo>
                  <a:lnTo>
                    <a:pt x="426" y="3322"/>
                  </a:lnTo>
                  <a:lnTo>
                    <a:pt x="462" y="3368"/>
                  </a:lnTo>
                  <a:lnTo>
                    <a:pt x="501" y="3412"/>
                  </a:lnTo>
                  <a:lnTo>
                    <a:pt x="541" y="3455"/>
                  </a:lnTo>
                  <a:lnTo>
                    <a:pt x="581" y="3497"/>
                  </a:lnTo>
                  <a:lnTo>
                    <a:pt x="624" y="3537"/>
                  </a:lnTo>
                  <a:lnTo>
                    <a:pt x="666" y="3577"/>
                  </a:lnTo>
                  <a:lnTo>
                    <a:pt x="711" y="3615"/>
                  </a:lnTo>
                  <a:lnTo>
                    <a:pt x="758" y="3653"/>
                  </a:lnTo>
                  <a:lnTo>
                    <a:pt x="804" y="3689"/>
                  </a:lnTo>
                  <a:lnTo>
                    <a:pt x="852" y="3724"/>
                  </a:lnTo>
                  <a:lnTo>
                    <a:pt x="902" y="3757"/>
                  </a:lnTo>
                  <a:lnTo>
                    <a:pt x="952" y="3789"/>
                  </a:lnTo>
                  <a:lnTo>
                    <a:pt x="1004" y="3821"/>
                  </a:lnTo>
                  <a:lnTo>
                    <a:pt x="1057" y="3850"/>
                  </a:lnTo>
                  <a:lnTo>
                    <a:pt x="1110" y="3879"/>
                  </a:lnTo>
                  <a:lnTo>
                    <a:pt x="1165" y="3905"/>
                  </a:lnTo>
                  <a:lnTo>
                    <a:pt x="1204" y="3922"/>
                  </a:lnTo>
                  <a:lnTo>
                    <a:pt x="1245" y="3939"/>
                  </a:lnTo>
                  <a:lnTo>
                    <a:pt x="1290" y="3956"/>
                  </a:lnTo>
                  <a:lnTo>
                    <a:pt x="1338" y="3973"/>
                  </a:lnTo>
                  <a:lnTo>
                    <a:pt x="1389" y="3990"/>
                  </a:lnTo>
                  <a:lnTo>
                    <a:pt x="1446" y="4007"/>
                  </a:lnTo>
                  <a:lnTo>
                    <a:pt x="1506" y="4023"/>
                  </a:lnTo>
                  <a:lnTo>
                    <a:pt x="1571" y="4039"/>
                  </a:lnTo>
                  <a:lnTo>
                    <a:pt x="1641" y="4054"/>
                  </a:lnTo>
                  <a:lnTo>
                    <a:pt x="1716" y="4069"/>
                  </a:lnTo>
                  <a:lnTo>
                    <a:pt x="1796" y="4082"/>
                  </a:lnTo>
                  <a:lnTo>
                    <a:pt x="1882" y="4095"/>
                  </a:lnTo>
                  <a:lnTo>
                    <a:pt x="1975" y="4106"/>
                  </a:lnTo>
                  <a:lnTo>
                    <a:pt x="2074" y="4117"/>
                  </a:lnTo>
                  <a:lnTo>
                    <a:pt x="2179" y="4126"/>
                  </a:lnTo>
                  <a:lnTo>
                    <a:pt x="2292" y="4133"/>
                  </a:lnTo>
                  <a:lnTo>
                    <a:pt x="2627" y="4140"/>
                  </a:lnTo>
                  <a:lnTo>
                    <a:pt x="3867" y="4141"/>
                  </a:lnTo>
                  <a:lnTo>
                    <a:pt x="3899" y="4141"/>
                  </a:lnTo>
                  <a:lnTo>
                    <a:pt x="3903" y="3145"/>
                  </a:lnTo>
                  <a:lnTo>
                    <a:pt x="3870" y="3145"/>
                  </a:lnTo>
                  <a:close/>
                </a:path>
              </a:pathLst>
            </a:custGeom>
            <a:grpFill/>
            <a:ln w="9525">
              <a:noFill/>
              <a:round/>
              <a:headEnd/>
              <a:tailEnd/>
            </a:ln>
          </p:spPr>
          <p:txBody>
            <a:bodyPr/>
            <a:lstStyle/>
            <a:p>
              <a:endParaRPr lang="en-US" dirty="0"/>
            </a:p>
          </p:txBody>
        </p:sp>
      </p:grpSp>
    </p:spTree>
    <p:extLst>
      <p:ext uri="{BB962C8B-B14F-4D97-AF65-F5344CB8AC3E}">
        <p14:creationId xmlns:p14="http://schemas.microsoft.com/office/powerpoint/2010/main" val="1417433998"/>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orient="horz" pos="586" userDrawn="1">
          <p15:clr>
            <a:srgbClr val="F26B43"/>
          </p15:clr>
        </p15:guide>
        <p15:guide id="2" pos="590" userDrawn="1">
          <p15:clr>
            <a:srgbClr val="F26B43"/>
          </p15:clr>
        </p15:guide>
        <p15:guide id="3" pos="3827"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7475" y="465138"/>
            <a:ext cx="6778625" cy="3813175"/>
          </a:xfrm>
          <a:prstGeom prst="rect">
            <a:avLst/>
          </a:prstGeom>
          <a:noFill/>
          <a:ln w="12700">
            <a:solidFill>
              <a:prstClr val="black"/>
            </a:solidFill>
          </a:ln>
        </p:spPr>
        <p:txBody>
          <a:bodyPr vert="horz" lIns="93324" tIns="46662" rIns="93324" bIns="46662" rtlCol="0" anchor="ctr"/>
          <a:lstStyle/>
          <a:p>
            <a:endParaRPr lang="en-US" dirty="0"/>
          </a:p>
        </p:txBody>
      </p:sp>
      <p:sp>
        <p:nvSpPr>
          <p:cNvPr id="8" name="Notes Placeholder 7"/>
          <p:cNvSpPr>
            <a:spLocks noGrp="1"/>
          </p:cNvSpPr>
          <p:nvPr>
            <p:ph type="body" sz="quarter" idx="3"/>
          </p:nvPr>
        </p:nvSpPr>
        <p:spPr>
          <a:xfrm>
            <a:off x="951045" y="4538187"/>
            <a:ext cx="5124262" cy="3705414"/>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a:off x="2537746" y="8930996"/>
            <a:ext cx="3544064" cy="127677"/>
          </a:xfrm>
          <a:prstGeom prst="rect">
            <a:avLst/>
          </a:prstGeom>
          <a:noFill/>
        </p:spPr>
        <p:txBody>
          <a:bodyPr wrap="square" lIns="0" tIns="0" rIns="0" bIns="0" rtlCol="0" anchor="b" anchorCtr="0">
            <a:noAutofit/>
          </a:bodyPr>
          <a:lstStyle/>
          <a:p>
            <a:pPr marL="0" marR="0" indent="0" algn="r" defTabSz="1343861" rtl="0" eaLnBrk="1" fontAlgn="base" latinLnBrk="0" hangingPunct="1">
              <a:lnSpc>
                <a:spcPct val="100000"/>
              </a:lnSpc>
              <a:spcBef>
                <a:spcPct val="0"/>
              </a:spcBef>
              <a:spcAft>
                <a:spcPct val="0"/>
              </a:spcAft>
              <a:buClrTx/>
              <a:buSzTx/>
              <a:buFontTx/>
              <a:buNone/>
              <a:tabLst/>
              <a:defRPr/>
            </a:pPr>
            <a:r>
              <a:rPr lang="en-US" sz="700" b="0" cap="none" baseline="0" dirty="0">
                <a:solidFill>
                  <a:srgbClr val="404040"/>
                </a:solidFill>
              </a:rPr>
              <a:t>PROPRIETARY &amp; CONFIDENTIAL INFORMATION   |   © 2018 CBRE   |   </a:t>
            </a:r>
            <a:fld id="{5BFEF1B2-039D-4BF0-9C2F-A51B9137C728}" type="slidenum">
              <a:rPr lang="en-US" sz="700" b="1" cap="none" baseline="0" smtClean="0">
                <a:solidFill>
                  <a:srgbClr val="006A4D"/>
                </a:solidFill>
              </a:rPr>
              <a:pPr marL="0" marR="0" indent="0" algn="r" defTabSz="1343861" rtl="0" eaLnBrk="1" fontAlgn="base" latinLnBrk="0" hangingPunct="1">
                <a:lnSpc>
                  <a:spcPct val="100000"/>
                </a:lnSpc>
                <a:spcBef>
                  <a:spcPct val="0"/>
                </a:spcBef>
                <a:spcAft>
                  <a:spcPct val="0"/>
                </a:spcAft>
                <a:buClrTx/>
                <a:buSzTx/>
                <a:buFontTx/>
                <a:buNone/>
                <a:tabLst/>
                <a:defRPr/>
              </a:pPr>
              <a:t>‹#›</a:t>
            </a:fld>
            <a:r>
              <a:rPr lang="en-US" sz="700" b="1" cap="none" baseline="0" dirty="0">
                <a:solidFill>
                  <a:srgbClr val="006A4D"/>
                </a:solidFill>
              </a:rPr>
              <a:t> </a:t>
            </a:r>
          </a:p>
        </p:txBody>
      </p:sp>
      <p:grpSp>
        <p:nvGrpSpPr>
          <p:cNvPr id="15" name="Group 14"/>
          <p:cNvGrpSpPr/>
          <p:nvPr/>
        </p:nvGrpSpPr>
        <p:grpSpPr>
          <a:xfrm>
            <a:off x="962425" y="8808813"/>
            <a:ext cx="936413" cy="231436"/>
            <a:chOff x="1028700" y="7086600"/>
            <a:chExt cx="914400" cy="227331"/>
          </a:xfrm>
          <a:solidFill>
            <a:srgbClr val="006A4D"/>
          </a:solidFill>
        </p:grpSpPr>
        <p:sp>
          <p:nvSpPr>
            <p:cNvPr id="13" name="Freeform 12"/>
            <p:cNvSpPr>
              <a:spLocks noChangeAspect="1" noEditPoints="1"/>
            </p:cNvSpPr>
            <p:nvPr/>
          </p:nvSpPr>
          <p:spPr bwMode="auto">
            <a:xfrm>
              <a:off x="1276350" y="7086600"/>
              <a:ext cx="666750" cy="227331"/>
            </a:xfrm>
            <a:custGeom>
              <a:avLst/>
              <a:gdLst>
                <a:gd name="T0" fmla="*/ 202653 w 12180"/>
                <a:gd name="T1" fmla="*/ 147911 h 4147"/>
                <a:gd name="T2" fmla="*/ 197233 w 12180"/>
                <a:gd name="T3" fmla="*/ 134226 h 4147"/>
                <a:gd name="T4" fmla="*/ 184478 w 12180"/>
                <a:gd name="T5" fmla="*/ 119391 h 4147"/>
                <a:gd name="T6" fmla="*/ 168494 w 12180"/>
                <a:gd name="T7" fmla="*/ 109975 h 4147"/>
                <a:gd name="T8" fmla="*/ 185573 w 12180"/>
                <a:gd name="T9" fmla="*/ 100122 h 4147"/>
                <a:gd name="T10" fmla="*/ 197616 w 12180"/>
                <a:gd name="T11" fmla="*/ 83097 h 4147"/>
                <a:gd name="T12" fmla="*/ 201941 w 12180"/>
                <a:gd name="T13" fmla="*/ 63828 h 4147"/>
                <a:gd name="T14" fmla="*/ 201339 w 12180"/>
                <a:gd name="T15" fmla="*/ 46530 h 4147"/>
                <a:gd name="T16" fmla="*/ 197233 w 12180"/>
                <a:gd name="T17" fmla="*/ 33502 h 4147"/>
                <a:gd name="T18" fmla="*/ 189186 w 12180"/>
                <a:gd name="T19" fmla="*/ 21896 h 4147"/>
                <a:gd name="T20" fmla="*/ 176760 w 12180"/>
                <a:gd name="T21" fmla="*/ 12262 h 4147"/>
                <a:gd name="T22" fmla="*/ 159516 w 12180"/>
                <a:gd name="T23" fmla="*/ 5091 h 4147"/>
                <a:gd name="T24" fmla="*/ 136963 w 12180"/>
                <a:gd name="T25" fmla="*/ 876 h 4147"/>
                <a:gd name="T26" fmla="*/ 0 w 12180"/>
                <a:gd name="T27" fmla="*/ 226519 h 4147"/>
                <a:gd name="T28" fmla="*/ 136799 w 12180"/>
                <a:gd name="T29" fmla="*/ 225425 h 4147"/>
                <a:gd name="T30" fmla="*/ 159790 w 12180"/>
                <a:gd name="T31" fmla="*/ 220224 h 4147"/>
                <a:gd name="T32" fmla="*/ 177526 w 12180"/>
                <a:gd name="T33" fmla="*/ 211575 h 4147"/>
                <a:gd name="T34" fmla="*/ 190500 w 12180"/>
                <a:gd name="T35" fmla="*/ 200189 h 4147"/>
                <a:gd name="T36" fmla="*/ 198985 w 12180"/>
                <a:gd name="T37" fmla="*/ 186777 h 4147"/>
                <a:gd name="T38" fmla="*/ 203364 w 12180"/>
                <a:gd name="T39" fmla="*/ 172052 h 4147"/>
                <a:gd name="T40" fmla="*/ 135156 w 12180"/>
                <a:gd name="T41" fmla="*/ 49322 h 4147"/>
                <a:gd name="T42" fmla="*/ 141616 w 12180"/>
                <a:gd name="T43" fmla="*/ 51566 h 4147"/>
                <a:gd name="T44" fmla="*/ 147473 w 12180"/>
                <a:gd name="T45" fmla="*/ 56876 h 4147"/>
                <a:gd name="T46" fmla="*/ 150539 w 12180"/>
                <a:gd name="T47" fmla="*/ 64157 h 4147"/>
                <a:gd name="T48" fmla="*/ 150375 w 12180"/>
                <a:gd name="T49" fmla="*/ 71656 h 4147"/>
                <a:gd name="T50" fmla="*/ 146816 w 12180"/>
                <a:gd name="T51" fmla="*/ 79156 h 4147"/>
                <a:gd name="T52" fmla="*/ 140357 w 12180"/>
                <a:gd name="T53" fmla="*/ 84575 h 4147"/>
                <a:gd name="T54" fmla="*/ 134773 w 12180"/>
                <a:gd name="T55" fmla="*/ 49322 h 4147"/>
                <a:gd name="T56" fmla="*/ 137675 w 12180"/>
                <a:gd name="T57" fmla="*/ 136853 h 4147"/>
                <a:gd name="T58" fmla="*/ 144791 w 12180"/>
                <a:gd name="T59" fmla="*/ 141342 h 4147"/>
                <a:gd name="T60" fmla="*/ 149225 w 12180"/>
                <a:gd name="T61" fmla="*/ 148458 h 4147"/>
                <a:gd name="T62" fmla="*/ 150101 w 12180"/>
                <a:gd name="T63" fmla="*/ 156286 h 4147"/>
                <a:gd name="T64" fmla="*/ 146981 w 12180"/>
                <a:gd name="T65" fmla="*/ 165045 h 4147"/>
                <a:gd name="T66" fmla="*/ 140302 w 12180"/>
                <a:gd name="T67" fmla="*/ 171285 h 4147"/>
                <a:gd name="T68" fmla="*/ 131325 w 12180"/>
                <a:gd name="T69" fmla="*/ 173749 h 4147"/>
                <a:gd name="T70" fmla="*/ 666641 w 12180"/>
                <a:gd name="T71" fmla="*/ 49486 h 4147"/>
                <a:gd name="T72" fmla="*/ 432785 w 12180"/>
                <a:gd name="T73" fmla="*/ 153604 h 4147"/>
                <a:gd name="T74" fmla="*/ 430650 w 12180"/>
                <a:gd name="T75" fmla="*/ 139426 h 4147"/>
                <a:gd name="T76" fmla="*/ 423862 w 12180"/>
                <a:gd name="T77" fmla="*/ 126562 h 4147"/>
                <a:gd name="T78" fmla="*/ 408973 w 12180"/>
                <a:gd name="T79" fmla="*/ 113807 h 4147"/>
                <a:gd name="T80" fmla="*/ 401473 w 12180"/>
                <a:gd name="T81" fmla="*/ 109154 h 4147"/>
                <a:gd name="T82" fmla="*/ 416746 w 12180"/>
                <a:gd name="T83" fmla="*/ 99629 h 4147"/>
                <a:gd name="T84" fmla="*/ 427694 w 12180"/>
                <a:gd name="T85" fmla="*/ 85561 h 4147"/>
                <a:gd name="T86" fmla="*/ 432402 w 12180"/>
                <a:gd name="T87" fmla="*/ 71711 h 4147"/>
                <a:gd name="T88" fmla="*/ 433442 w 12180"/>
                <a:gd name="T89" fmla="*/ 55124 h 4147"/>
                <a:gd name="T90" fmla="*/ 429391 w 12180"/>
                <a:gd name="T91" fmla="*/ 35910 h 4147"/>
                <a:gd name="T92" fmla="*/ 420414 w 12180"/>
                <a:gd name="T93" fmla="*/ 21623 h 4147"/>
                <a:gd name="T94" fmla="*/ 407550 w 12180"/>
                <a:gd name="T95" fmla="*/ 11605 h 4147"/>
                <a:gd name="T96" fmla="*/ 391784 w 12180"/>
                <a:gd name="T97" fmla="*/ 5091 h 4147"/>
                <a:gd name="T98" fmla="*/ 355819 w 12180"/>
                <a:gd name="T99" fmla="*/ 328 h 4147"/>
                <a:gd name="T100" fmla="*/ 347881 w 12180"/>
                <a:gd name="T101" fmla="*/ 135211 h 4147"/>
                <a:gd name="T102" fmla="*/ 362771 w 12180"/>
                <a:gd name="T103" fmla="*/ 139152 h 4147"/>
                <a:gd name="T104" fmla="*/ 373610 w 12180"/>
                <a:gd name="T105" fmla="*/ 149444 h 4147"/>
                <a:gd name="T106" fmla="*/ 378701 w 12180"/>
                <a:gd name="T107" fmla="*/ 164005 h 4147"/>
                <a:gd name="T108" fmla="*/ 365344 w 12180"/>
                <a:gd name="T109" fmla="*/ 49924 h 4147"/>
                <a:gd name="T110" fmla="*/ 373172 w 12180"/>
                <a:gd name="T111" fmla="*/ 52114 h 4147"/>
                <a:gd name="T112" fmla="*/ 379029 w 12180"/>
                <a:gd name="T113" fmla="*/ 57369 h 4147"/>
                <a:gd name="T114" fmla="*/ 382095 w 12180"/>
                <a:gd name="T115" fmla="*/ 64814 h 4147"/>
                <a:gd name="T116" fmla="*/ 379577 w 12180"/>
                <a:gd name="T117" fmla="*/ 77514 h 4147"/>
                <a:gd name="T118" fmla="*/ 371803 w 12180"/>
                <a:gd name="T119" fmla="*/ 84466 h 4147"/>
                <a:gd name="T120" fmla="*/ 364468 w 12180"/>
                <a:gd name="T121" fmla="*/ 86163 h 414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180"/>
                <a:gd name="T184" fmla="*/ 0 h 4147"/>
                <a:gd name="T185" fmla="*/ 12180 w 12180"/>
                <a:gd name="T186" fmla="*/ 4147 h 414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180" h="4147">
                  <a:moveTo>
                    <a:pt x="3730" y="2949"/>
                  </a:moveTo>
                  <a:lnTo>
                    <a:pt x="3730" y="2949"/>
                  </a:lnTo>
                  <a:lnTo>
                    <a:pt x="3730" y="2915"/>
                  </a:lnTo>
                  <a:lnTo>
                    <a:pt x="3728" y="2883"/>
                  </a:lnTo>
                  <a:lnTo>
                    <a:pt x="3726" y="2850"/>
                  </a:lnTo>
                  <a:lnTo>
                    <a:pt x="3723" y="2819"/>
                  </a:lnTo>
                  <a:lnTo>
                    <a:pt x="3719" y="2789"/>
                  </a:lnTo>
                  <a:lnTo>
                    <a:pt x="3714" y="2758"/>
                  </a:lnTo>
                  <a:lnTo>
                    <a:pt x="3709" y="2730"/>
                  </a:lnTo>
                  <a:lnTo>
                    <a:pt x="3702" y="2702"/>
                  </a:lnTo>
                  <a:lnTo>
                    <a:pt x="3695" y="2673"/>
                  </a:lnTo>
                  <a:lnTo>
                    <a:pt x="3688" y="2646"/>
                  </a:lnTo>
                  <a:lnTo>
                    <a:pt x="3678" y="2619"/>
                  </a:lnTo>
                  <a:lnTo>
                    <a:pt x="3669" y="2594"/>
                  </a:lnTo>
                  <a:lnTo>
                    <a:pt x="3660" y="2569"/>
                  </a:lnTo>
                  <a:lnTo>
                    <a:pt x="3650" y="2545"/>
                  </a:lnTo>
                  <a:lnTo>
                    <a:pt x="3639" y="2520"/>
                  </a:lnTo>
                  <a:lnTo>
                    <a:pt x="3628" y="2497"/>
                  </a:lnTo>
                  <a:lnTo>
                    <a:pt x="3616" y="2475"/>
                  </a:lnTo>
                  <a:lnTo>
                    <a:pt x="3603" y="2452"/>
                  </a:lnTo>
                  <a:lnTo>
                    <a:pt x="3590" y="2431"/>
                  </a:lnTo>
                  <a:lnTo>
                    <a:pt x="3577" y="2411"/>
                  </a:lnTo>
                  <a:lnTo>
                    <a:pt x="3564" y="2391"/>
                  </a:lnTo>
                  <a:lnTo>
                    <a:pt x="3551" y="2370"/>
                  </a:lnTo>
                  <a:lnTo>
                    <a:pt x="3521" y="2334"/>
                  </a:lnTo>
                  <a:lnTo>
                    <a:pt x="3492" y="2298"/>
                  </a:lnTo>
                  <a:lnTo>
                    <a:pt x="3462" y="2266"/>
                  </a:lnTo>
                  <a:lnTo>
                    <a:pt x="3431" y="2236"/>
                  </a:lnTo>
                  <a:lnTo>
                    <a:pt x="3401" y="2207"/>
                  </a:lnTo>
                  <a:lnTo>
                    <a:pt x="3370" y="2181"/>
                  </a:lnTo>
                  <a:lnTo>
                    <a:pt x="3339" y="2157"/>
                  </a:lnTo>
                  <a:lnTo>
                    <a:pt x="3309" y="2134"/>
                  </a:lnTo>
                  <a:lnTo>
                    <a:pt x="3280" y="2114"/>
                  </a:lnTo>
                  <a:lnTo>
                    <a:pt x="3250" y="2096"/>
                  </a:lnTo>
                  <a:lnTo>
                    <a:pt x="3224" y="2080"/>
                  </a:lnTo>
                  <a:lnTo>
                    <a:pt x="3198" y="2064"/>
                  </a:lnTo>
                  <a:lnTo>
                    <a:pt x="3173" y="2051"/>
                  </a:lnTo>
                  <a:lnTo>
                    <a:pt x="3132" y="2031"/>
                  </a:lnTo>
                  <a:lnTo>
                    <a:pt x="3099" y="2017"/>
                  </a:lnTo>
                  <a:lnTo>
                    <a:pt x="3078" y="2009"/>
                  </a:lnTo>
                  <a:lnTo>
                    <a:pt x="3071" y="2006"/>
                  </a:lnTo>
                  <a:lnTo>
                    <a:pt x="3119" y="1988"/>
                  </a:lnTo>
                  <a:lnTo>
                    <a:pt x="3164" y="1970"/>
                  </a:lnTo>
                  <a:lnTo>
                    <a:pt x="3208" y="1950"/>
                  </a:lnTo>
                  <a:lnTo>
                    <a:pt x="3249" y="1928"/>
                  </a:lnTo>
                  <a:lnTo>
                    <a:pt x="3288" y="1905"/>
                  </a:lnTo>
                  <a:lnTo>
                    <a:pt x="3324" y="1881"/>
                  </a:lnTo>
                  <a:lnTo>
                    <a:pt x="3359" y="1856"/>
                  </a:lnTo>
                  <a:lnTo>
                    <a:pt x="3390" y="1829"/>
                  </a:lnTo>
                  <a:lnTo>
                    <a:pt x="3421" y="1802"/>
                  </a:lnTo>
                  <a:lnTo>
                    <a:pt x="3449" y="1774"/>
                  </a:lnTo>
                  <a:lnTo>
                    <a:pt x="3476" y="1744"/>
                  </a:lnTo>
                  <a:lnTo>
                    <a:pt x="3500" y="1714"/>
                  </a:lnTo>
                  <a:lnTo>
                    <a:pt x="3522" y="1684"/>
                  </a:lnTo>
                  <a:lnTo>
                    <a:pt x="3544" y="1651"/>
                  </a:lnTo>
                  <a:lnTo>
                    <a:pt x="3563" y="1619"/>
                  </a:lnTo>
                  <a:lnTo>
                    <a:pt x="3580" y="1586"/>
                  </a:lnTo>
                  <a:lnTo>
                    <a:pt x="3596" y="1553"/>
                  </a:lnTo>
                  <a:lnTo>
                    <a:pt x="3610" y="1518"/>
                  </a:lnTo>
                  <a:lnTo>
                    <a:pt x="3624" y="1484"/>
                  </a:lnTo>
                  <a:lnTo>
                    <a:pt x="3636" y="1450"/>
                  </a:lnTo>
                  <a:lnTo>
                    <a:pt x="3646" y="1414"/>
                  </a:lnTo>
                  <a:lnTo>
                    <a:pt x="3655" y="1379"/>
                  </a:lnTo>
                  <a:lnTo>
                    <a:pt x="3663" y="1343"/>
                  </a:lnTo>
                  <a:lnTo>
                    <a:pt x="3670" y="1308"/>
                  </a:lnTo>
                  <a:lnTo>
                    <a:pt x="3676" y="1272"/>
                  </a:lnTo>
                  <a:lnTo>
                    <a:pt x="3681" y="1237"/>
                  </a:lnTo>
                  <a:lnTo>
                    <a:pt x="3686" y="1201"/>
                  </a:lnTo>
                  <a:lnTo>
                    <a:pt x="3689" y="1166"/>
                  </a:lnTo>
                  <a:lnTo>
                    <a:pt x="3691" y="1130"/>
                  </a:lnTo>
                  <a:lnTo>
                    <a:pt x="3692" y="1096"/>
                  </a:lnTo>
                  <a:lnTo>
                    <a:pt x="3693" y="1062"/>
                  </a:lnTo>
                  <a:lnTo>
                    <a:pt x="3693" y="1027"/>
                  </a:lnTo>
                  <a:lnTo>
                    <a:pt x="3692" y="975"/>
                  </a:lnTo>
                  <a:lnTo>
                    <a:pt x="3689" y="925"/>
                  </a:lnTo>
                  <a:lnTo>
                    <a:pt x="3686" y="899"/>
                  </a:lnTo>
                  <a:lnTo>
                    <a:pt x="3682" y="874"/>
                  </a:lnTo>
                  <a:lnTo>
                    <a:pt x="3678" y="850"/>
                  </a:lnTo>
                  <a:lnTo>
                    <a:pt x="3673" y="825"/>
                  </a:lnTo>
                  <a:lnTo>
                    <a:pt x="3668" y="800"/>
                  </a:lnTo>
                  <a:lnTo>
                    <a:pt x="3662" y="776"/>
                  </a:lnTo>
                  <a:lnTo>
                    <a:pt x="3656" y="752"/>
                  </a:lnTo>
                  <a:lnTo>
                    <a:pt x="3649" y="728"/>
                  </a:lnTo>
                  <a:lnTo>
                    <a:pt x="3641" y="704"/>
                  </a:lnTo>
                  <a:lnTo>
                    <a:pt x="3633" y="681"/>
                  </a:lnTo>
                  <a:lnTo>
                    <a:pt x="3624" y="657"/>
                  </a:lnTo>
                  <a:lnTo>
                    <a:pt x="3614" y="634"/>
                  </a:lnTo>
                  <a:lnTo>
                    <a:pt x="3603" y="612"/>
                  </a:lnTo>
                  <a:lnTo>
                    <a:pt x="3591" y="589"/>
                  </a:lnTo>
                  <a:lnTo>
                    <a:pt x="3580" y="567"/>
                  </a:lnTo>
                  <a:lnTo>
                    <a:pt x="3567" y="545"/>
                  </a:lnTo>
                  <a:lnTo>
                    <a:pt x="3554" y="524"/>
                  </a:lnTo>
                  <a:lnTo>
                    <a:pt x="3539" y="501"/>
                  </a:lnTo>
                  <a:lnTo>
                    <a:pt x="3524" y="481"/>
                  </a:lnTo>
                  <a:lnTo>
                    <a:pt x="3508" y="460"/>
                  </a:lnTo>
                  <a:lnTo>
                    <a:pt x="3492" y="440"/>
                  </a:lnTo>
                  <a:lnTo>
                    <a:pt x="3475" y="419"/>
                  </a:lnTo>
                  <a:lnTo>
                    <a:pt x="3456" y="400"/>
                  </a:lnTo>
                  <a:lnTo>
                    <a:pt x="3437" y="381"/>
                  </a:lnTo>
                  <a:lnTo>
                    <a:pt x="3418" y="362"/>
                  </a:lnTo>
                  <a:lnTo>
                    <a:pt x="3397" y="343"/>
                  </a:lnTo>
                  <a:lnTo>
                    <a:pt x="3375" y="325"/>
                  </a:lnTo>
                  <a:lnTo>
                    <a:pt x="3354" y="307"/>
                  </a:lnTo>
                  <a:lnTo>
                    <a:pt x="3331" y="290"/>
                  </a:lnTo>
                  <a:lnTo>
                    <a:pt x="3306" y="272"/>
                  </a:lnTo>
                  <a:lnTo>
                    <a:pt x="3282" y="256"/>
                  </a:lnTo>
                  <a:lnTo>
                    <a:pt x="3257" y="240"/>
                  </a:lnTo>
                  <a:lnTo>
                    <a:pt x="3229" y="224"/>
                  </a:lnTo>
                  <a:lnTo>
                    <a:pt x="3202" y="209"/>
                  </a:lnTo>
                  <a:lnTo>
                    <a:pt x="3173" y="194"/>
                  </a:lnTo>
                  <a:lnTo>
                    <a:pt x="3145" y="179"/>
                  </a:lnTo>
                  <a:lnTo>
                    <a:pt x="3115" y="166"/>
                  </a:lnTo>
                  <a:lnTo>
                    <a:pt x="3083" y="153"/>
                  </a:lnTo>
                  <a:lnTo>
                    <a:pt x="3052" y="140"/>
                  </a:lnTo>
                  <a:lnTo>
                    <a:pt x="3018" y="128"/>
                  </a:lnTo>
                  <a:lnTo>
                    <a:pt x="2985" y="115"/>
                  </a:lnTo>
                  <a:lnTo>
                    <a:pt x="2950" y="104"/>
                  </a:lnTo>
                  <a:lnTo>
                    <a:pt x="2914" y="93"/>
                  </a:lnTo>
                  <a:lnTo>
                    <a:pt x="2877" y="83"/>
                  </a:lnTo>
                  <a:lnTo>
                    <a:pt x="2840" y="73"/>
                  </a:lnTo>
                  <a:lnTo>
                    <a:pt x="2801" y="64"/>
                  </a:lnTo>
                  <a:lnTo>
                    <a:pt x="2762" y="56"/>
                  </a:lnTo>
                  <a:lnTo>
                    <a:pt x="2721" y="48"/>
                  </a:lnTo>
                  <a:lnTo>
                    <a:pt x="2678" y="41"/>
                  </a:lnTo>
                  <a:lnTo>
                    <a:pt x="2636" y="33"/>
                  </a:lnTo>
                  <a:lnTo>
                    <a:pt x="2592" y="27"/>
                  </a:lnTo>
                  <a:lnTo>
                    <a:pt x="2548" y="21"/>
                  </a:lnTo>
                  <a:lnTo>
                    <a:pt x="2502" y="16"/>
                  </a:lnTo>
                  <a:lnTo>
                    <a:pt x="2454" y="12"/>
                  </a:lnTo>
                  <a:lnTo>
                    <a:pt x="2407" y="8"/>
                  </a:lnTo>
                  <a:lnTo>
                    <a:pt x="2358" y="5"/>
                  </a:lnTo>
                  <a:lnTo>
                    <a:pt x="2307" y="3"/>
                  </a:lnTo>
                  <a:lnTo>
                    <a:pt x="2257" y="1"/>
                  </a:lnTo>
                  <a:lnTo>
                    <a:pt x="2204" y="0"/>
                  </a:lnTo>
                  <a:lnTo>
                    <a:pt x="2151" y="0"/>
                  </a:lnTo>
                  <a:lnTo>
                    <a:pt x="0" y="0"/>
                  </a:lnTo>
                  <a:lnTo>
                    <a:pt x="0" y="4138"/>
                  </a:lnTo>
                  <a:lnTo>
                    <a:pt x="2145" y="4138"/>
                  </a:lnTo>
                  <a:lnTo>
                    <a:pt x="2199" y="4138"/>
                  </a:lnTo>
                  <a:lnTo>
                    <a:pt x="2252" y="4137"/>
                  </a:lnTo>
                  <a:lnTo>
                    <a:pt x="2303" y="4135"/>
                  </a:lnTo>
                  <a:lnTo>
                    <a:pt x="2354" y="4132"/>
                  </a:lnTo>
                  <a:lnTo>
                    <a:pt x="2404" y="4128"/>
                  </a:lnTo>
                  <a:lnTo>
                    <a:pt x="2452" y="4123"/>
                  </a:lnTo>
                  <a:lnTo>
                    <a:pt x="2499" y="4118"/>
                  </a:lnTo>
                  <a:lnTo>
                    <a:pt x="2546" y="4112"/>
                  </a:lnTo>
                  <a:lnTo>
                    <a:pt x="2591" y="4104"/>
                  </a:lnTo>
                  <a:lnTo>
                    <a:pt x="2636" y="4097"/>
                  </a:lnTo>
                  <a:lnTo>
                    <a:pt x="2679" y="4088"/>
                  </a:lnTo>
                  <a:lnTo>
                    <a:pt x="2722" y="4079"/>
                  </a:lnTo>
                  <a:lnTo>
                    <a:pt x="2763" y="4070"/>
                  </a:lnTo>
                  <a:lnTo>
                    <a:pt x="2803" y="4059"/>
                  </a:lnTo>
                  <a:lnTo>
                    <a:pt x="2843" y="4048"/>
                  </a:lnTo>
                  <a:lnTo>
                    <a:pt x="2881" y="4036"/>
                  </a:lnTo>
                  <a:lnTo>
                    <a:pt x="2919" y="4023"/>
                  </a:lnTo>
                  <a:lnTo>
                    <a:pt x="2956" y="4010"/>
                  </a:lnTo>
                  <a:lnTo>
                    <a:pt x="2992" y="3996"/>
                  </a:lnTo>
                  <a:lnTo>
                    <a:pt x="3026" y="3982"/>
                  </a:lnTo>
                  <a:lnTo>
                    <a:pt x="3060" y="3967"/>
                  </a:lnTo>
                  <a:lnTo>
                    <a:pt x="3093" y="3952"/>
                  </a:lnTo>
                  <a:lnTo>
                    <a:pt x="3125" y="3935"/>
                  </a:lnTo>
                  <a:lnTo>
                    <a:pt x="3156" y="3919"/>
                  </a:lnTo>
                  <a:lnTo>
                    <a:pt x="3187" y="3902"/>
                  </a:lnTo>
                  <a:lnTo>
                    <a:pt x="3215" y="3884"/>
                  </a:lnTo>
                  <a:lnTo>
                    <a:pt x="3243" y="3865"/>
                  </a:lnTo>
                  <a:lnTo>
                    <a:pt x="3271" y="3846"/>
                  </a:lnTo>
                  <a:lnTo>
                    <a:pt x="3298" y="3827"/>
                  </a:lnTo>
                  <a:lnTo>
                    <a:pt x="3323" y="3808"/>
                  </a:lnTo>
                  <a:lnTo>
                    <a:pt x="3348" y="3787"/>
                  </a:lnTo>
                  <a:lnTo>
                    <a:pt x="3372" y="3766"/>
                  </a:lnTo>
                  <a:lnTo>
                    <a:pt x="3395" y="3746"/>
                  </a:lnTo>
                  <a:lnTo>
                    <a:pt x="3418" y="3724"/>
                  </a:lnTo>
                  <a:lnTo>
                    <a:pt x="3439" y="3702"/>
                  </a:lnTo>
                  <a:lnTo>
                    <a:pt x="3460" y="3680"/>
                  </a:lnTo>
                  <a:lnTo>
                    <a:pt x="3480" y="3657"/>
                  </a:lnTo>
                  <a:lnTo>
                    <a:pt x="3499" y="3633"/>
                  </a:lnTo>
                  <a:lnTo>
                    <a:pt x="3517" y="3610"/>
                  </a:lnTo>
                  <a:lnTo>
                    <a:pt x="3534" y="3587"/>
                  </a:lnTo>
                  <a:lnTo>
                    <a:pt x="3551" y="3563"/>
                  </a:lnTo>
                  <a:lnTo>
                    <a:pt x="3567" y="3538"/>
                  </a:lnTo>
                  <a:lnTo>
                    <a:pt x="3582" y="3513"/>
                  </a:lnTo>
                  <a:lnTo>
                    <a:pt x="3596" y="3489"/>
                  </a:lnTo>
                  <a:lnTo>
                    <a:pt x="3609" y="3463"/>
                  </a:lnTo>
                  <a:lnTo>
                    <a:pt x="3623" y="3437"/>
                  </a:lnTo>
                  <a:lnTo>
                    <a:pt x="3635" y="3412"/>
                  </a:lnTo>
                  <a:lnTo>
                    <a:pt x="3646" y="3385"/>
                  </a:lnTo>
                  <a:lnTo>
                    <a:pt x="3656" y="3359"/>
                  </a:lnTo>
                  <a:lnTo>
                    <a:pt x="3666" y="3333"/>
                  </a:lnTo>
                  <a:lnTo>
                    <a:pt x="3675" y="3306"/>
                  </a:lnTo>
                  <a:lnTo>
                    <a:pt x="3683" y="3279"/>
                  </a:lnTo>
                  <a:lnTo>
                    <a:pt x="3691" y="3253"/>
                  </a:lnTo>
                  <a:lnTo>
                    <a:pt x="3698" y="3225"/>
                  </a:lnTo>
                  <a:lnTo>
                    <a:pt x="3704" y="3198"/>
                  </a:lnTo>
                  <a:lnTo>
                    <a:pt x="3710" y="3171"/>
                  </a:lnTo>
                  <a:lnTo>
                    <a:pt x="3715" y="3143"/>
                  </a:lnTo>
                  <a:lnTo>
                    <a:pt x="3719" y="3116"/>
                  </a:lnTo>
                  <a:lnTo>
                    <a:pt x="3722" y="3087"/>
                  </a:lnTo>
                  <a:lnTo>
                    <a:pt x="3725" y="3060"/>
                  </a:lnTo>
                  <a:lnTo>
                    <a:pt x="3727" y="3032"/>
                  </a:lnTo>
                  <a:lnTo>
                    <a:pt x="3729" y="3004"/>
                  </a:lnTo>
                  <a:lnTo>
                    <a:pt x="3730" y="2976"/>
                  </a:lnTo>
                  <a:lnTo>
                    <a:pt x="3730" y="2949"/>
                  </a:lnTo>
                  <a:close/>
                  <a:moveTo>
                    <a:pt x="2462" y="901"/>
                  </a:moveTo>
                  <a:lnTo>
                    <a:pt x="2469" y="901"/>
                  </a:lnTo>
                  <a:lnTo>
                    <a:pt x="2474" y="902"/>
                  </a:lnTo>
                  <a:lnTo>
                    <a:pt x="2489" y="905"/>
                  </a:lnTo>
                  <a:lnTo>
                    <a:pt x="2504" y="908"/>
                  </a:lnTo>
                  <a:lnTo>
                    <a:pt x="2518" y="912"/>
                  </a:lnTo>
                  <a:lnTo>
                    <a:pt x="2532" y="917"/>
                  </a:lnTo>
                  <a:lnTo>
                    <a:pt x="2547" y="923"/>
                  </a:lnTo>
                  <a:lnTo>
                    <a:pt x="2561" y="929"/>
                  </a:lnTo>
                  <a:lnTo>
                    <a:pt x="2574" y="935"/>
                  </a:lnTo>
                  <a:lnTo>
                    <a:pt x="2587" y="942"/>
                  </a:lnTo>
                  <a:lnTo>
                    <a:pt x="2599" y="950"/>
                  </a:lnTo>
                  <a:lnTo>
                    <a:pt x="2612" y="958"/>
                  </a:lnTo>
                  <a:lnTo>
                    <a:pt x="2624" y="966"/>
                  </a:lnTo>
                  <a:lnTo>
                    <a:pt x="2635" y="975"/>
                  </a:lnTo>
                  <a:lnTo>
                    <a:pt x="2646" y="985"/>
                  </a:lnTo>
                  <a:lnTo>
                    <a:pt x="2656" y="995"/>
                  </a:lnTo>
                  <a:lnTo>
                    <a:pt x="2666" y="1005"/>
                  </a:lnTo>
                  <a:lnTo>
                    <a:pt x="2676" y="1016"/>
                  </a:lnTo>
                  <a:lnTo>
                    <a:pt x="2686" y="1027"/>
                  </a:lnTo>
                  <a:lnTo>
                    <a:pt x="2694" y="1039"/>
                  </a:lnTo>
                  <a:lnTo>
                    <a:pt x="2702" y="1050"/>
                  </a:lnTo>
                  <a:lnTo>
                    <a:pt x="2710" y="1064"/>
                  </a:lnTo>
                  <a:lnTo>
                    <a:pt x="2717" y="1076"/>
                  </a:lnTo>
                  <a:lnTo>
                    <a:pt x="2723" y="1089"/>
                  </a:lnTo>
                  <a:lnTo>
                    <a:pt x="2729" y="1102"/>
                  </a:lnTo>
                  <a:lnTo>
                    <a:pt x="2735" y="1115"/>
                  </a:lnTo>
                  <a:lnTo>
                    <a:pt x="2739" y="1129"/>
                  </a:lnTo>
                  <a:lnTo>
                    <a:pt x="2744" y="1144"/>
                  </a:lnTo>
                  <a:lnTo>
                    <a:pt x="2747" y="1158"/>
                  </a:lnTo>
                  <a:lnTo>
                    <a:pt x="2750" y="1172"/>
                  </a:lnTo>
                  <a:lnTo>
                    <a:pt x="2754" y="1186"/>
                  </a:lnTo>
                  <a:lnTo>
                    <a:pt x="2755" y="1201"/>
                  </a:lnTo>
                  <a:lnTo>
                    <a:pt x="2756" y="1217"/>
                  </a:lnTo>
                  <a:lnTo>
                    <a:pt x="2757" y="1232"/>
                  </a:lnTo>
                  <a:lnTo>
                    <a:pt x="2756" y="1247"/>
                  </a:lnTo>
                  <a:lnTo>
                    <a:pt x="2755" y="1263"/>
                  </a:lnTo>
                  <a:lnTo>
                    <a:pt x="2752" y="1278"/>
                  </a:lnTo>
                  <a:lnTo>
                    <a:pt x="2750" y="1294"/>
                  </a:lnTo>
                  <a:lnTo>
                    <a:pt x="2747" y="1309"/>
                  </a:lnTo>
                  <a:lnTo>
                    <a:pt x="2743" y="1324"/>
                  </a:lnTo>
                  <a:lnTo>
                    <a:pt x="2738" y="1338"/>
                  </a:lnTo>
                  <a:lnTo>
                    <a:pt x="2733" y="1353"/>
                  </a:lnTo>
                  <a:lnTo>
                    <a:pt x="2728" y="1367"/>
                  </a:lnTo>
                  <a:lnTo>
                    <a:pt x="2721" y="1382"/>
                  </a:lnTo>
                  <a:lnTo>
                    <a:pt x="2714" y="1395"/>
                  </a:lnTo>
                  <a:lnTo>
                    <a:pt x="2707" y="1408"/>
                  </a:lnTo>
                  <a:lnTo>
                    <a:pt x="2699" y="1421"/>
                  </a:lnTo>
                  <a:lnTo>
                    <a:pt x="2691" y="1434"/>
                  </a:lnTo>
                  <a:lnTo>
                    <a:pt x="2682" y="1446"/>
                  </a:lnTo>
                  <a:lnTo>
                    <a:pt x="2671" y="1459"/>
                  </a:lnTo>
                  <a:lnTo>
                    <a:pt x="2661" y="1471"/>
                  </a:lnTo>
                  <a:lnTo>
                    <a:pt x="2650" y="1482"/>
                  </a:lnTo>
                  <a:lnTo>
                    <a:pt x="2640" y="1492"/>
                  </a:lnTo>
                  <a:lnTo>
                    <a:pt x="2628" y="1502"/>
                  </a:lnTo>
                  <a:lnTo>
                    <a:pt x="2616" y="1512"/>
                  </a:lnTo>
                  <a:lnTo>
                    <a:pt x="2603" y="1521"/>
                  </a:lnTo>
                  <a:lnTo>
                    <a:pt x="2590" y="1530"/>
                  </a:lnTo>
                  <a:lnTo>
                    <a:pt x="2577" y="1538"/>
                  </a:lnTo>
                  <a:lnTo>
                    <a:pt x="2564" y="1545"/>
                  </a:lnTo>
                  <a:lnTo>
                    <a:pt x="2550" y="1552"/>
                  </a:lnTo>
                  <a:lnTo>
                    <a:pt x="2535" y="1558"/>
                  </a:lnTo>
                  <a:lnTo>
                    <a:pt x="2521" y="1563"/>
                  </a:lnTo>
                  <a:lnTo>
                    <a:pt x="2506" y="1568"/>
                  </a:lnTo>
                  <a:lnTo>
                    <a:pt x="2492" y="1572"/>
                  </a:lnTo>
                  <a:lnTo>
                    <a:pt x="2476" y="1575"/>
                  </a:lnTo>
                  <a:lnTo>
                    <a:pt x="2460" y="1578"/>
                  </a:lnTo>
                  <a:lnTo>
                    <a:pt x="1021" y="1580"/>
                  </a:lnTo>
                  <a:lnTo>
                    <a:pt x="1020" y="901"/>
                  </a:lnTo>
                  <a:lnTo>
                    <a:pt x="2462" y="901"/>
                  </a:lnTo>
                  <a:close/>
                  <a:moveTo>
                    <a:pt x="1020" y="2481"/>
                  </a:moveTo>
                  <a:lnTo>
                    <a:pt x="2429" y="2481"/>
                  </a:lnTo>
                  <a:lnTo>
                    <a:pt x="2433" y="2481"/>
                  </a:lnTo>
                  <a:lnTo>
                    <a:pt x="2436" y="2482"/>
                  </a:lnTo>
                  <a:lnTo>
                    <a:pt x="2452" y="2484"/>
                  </a:lnTo>
                  <a:lnTo>
                    <a:pt x="2469" y="2487"/>
                  </a:lnTo>
                  <a:lnTo>
                    <a:pt x="2484" y="2490"/>
                  </a:lnTo>
                  <a:lnTo>
                    <a:pt x="2500" y="2495"/>
                  </a:lnTo>
                  <a:lnTo>
                    <a:pt x="2515" y="2500"/>
                  </a:lnTo>
                  <a:lnTo>
                    <a:pt x="2529" y="2505"/>
                  </a:lnTo>
                  <a:lnTo>
                    <a:pt x="2545" y="2511"/>
                  </a:lnTo>
                  <a:lnTo>
                    <a:pt x="2558" y="2518"/>
                  </a:lnTo>
                  <a:lnTo>
                    <a:pt x="2572" y="2526"/>
                  </a:lnTo>
                  <a:lnTo>
                    <a:pt x="2585" y="2534"/>
                  </a:lnTo>
                  <a:lnTo>
                    <a:pt x="2598" y="2542"/>
                  </a:lnTo>
                  <a:lnTo>
                    <a:pt x="2611" y="2552"/>
                  </a:lnTo>
                  <a:lnTo>
                    <a:pt x="2623" y="2562"/>
                  </a:lnTo>
                  <a:lnTo>
                    <a:pt x="2635" y="2572"/>
                  </a:lnTo>
                  <a:lnTo>
                    <a:pt x="2645" y="2582"/>
                  </a:lnTo>
                  <a:lnTo>
                    <a:pt x="2656" y="2593"/>
                  </a:lnTo>
                  <a:lnTo>
                    <a:pt x="2666" y="2605"/>
                  </a:lnTo>
                  <a:lnTo>
                    <a:pt x="2675" y="2617"/>
                  </a:lnTo>
                  <a:lnTo>
                    <a:pt x="2685" y="2630"/>
                  </a:lnTo>
                  <a:lnTo>
                    <a:pt x="2694" y="2643"/>
                  </a:lnTo>
                  <a:lnTo>
                    <a:pt x="2701" y="2656"/>
                  </a:lnTo>
                  <a:lnTo>
                    <a:pt x="2708" y="2669"/>
                  </a:lnTo>
                  <a:lnTo>
                    <a:pt x="2715" y="2683"/>
                  </a:lnTo>
                  <a:lnTo>
                    <a:pt x="2721" y="2697"/>
                  </a:lnTo>
                  <a:lnTo>
                    <a:pt x="2726" y="2712"/>
                  </a:lnTo>
                  <a:lnTo>
                    <a:pt x="2731" y="2727"/>
                  </a:lnTo>
                  <a:lnTo>
                    <a:pt x="2735" y="2742"/>
                  </a:lnTo>
                  <a:lnTo>
                    <a:pt x="2738" y="2757"/>
                  </a:lnTo>
                  <a:lnTo>
                    <a:pt x="2741" y="2772"/>
                  </a:lnTo>
                  <a:lnTo>
                    <a:pt x="2743" y="2789"/>
                  </a:lnTo>
                  <a:lnTo>
                    <a:pt x="2744" y="2805"/>
                  </a:lnTo>
                  <a:lnTo>
                    <a:pt x="2744" y="2821"/>
                  </a:lnTo>
                  <a:lnTo>
                    <a:pt x="2744" y="2838"/>
                  </a:lnTo>
                  <a:lnTo>
                    <a:pt x="2742" y="2855"/>
                  </a:lnTo>
                  <a:lnTo>
                    <a:pt x="2740" y="2873"/>
                  </a:lnTo>
                  <a:lnTo>
                    <a:pt x="2737" y="2890"/>
                  </a:lnTo>
                  <a:lnTo>
                    <a:pt x="2733" y="2906"/>
                  </a:lnTo>
                  <a:lnTo>
                    <a:pt x="2729" y="2923"/>
                  </a:lnTo>
                  <a:lnTo>
                    <a:pt x="2723" y="2940"/>
                  </a:lnTo>
                  <a:lnTo>
                    <a:pt x="2717" y="2955"/>
                  </a:lnTo>
                  <a:lnTo>
                    <a:pt x="2710" y="2971"/>
                  </a:lnTo>
                  <a:lnTo>
                    <a:pt x="2702" y="2985"/>
                  </a:lnTo>
                  <a:lnTo>
                    <a:pt x="2694" y="3000"/>
                  </a:lnTo>
                  <a:lnTo>
                    <a:pt x="2685" y="3015"/>
                  </a:lnTo>
                  <a:lnTo>
                    <a:pt x="2675" y="3029"/>
                  </a:lnTo>
                  <a:lnTo>
                    <a:pt x="2664" y="3042"/>
                  </a:lnTo>
                  <a:lnTo>
                    <a:pt x="2654" y="3055"/>
                  </a:lnTo>
                  <a:lnTo>
                    <a:pt x="2642" y="3067"/>
                  </a:lnTo>
                  <a:lnTo>
                    <a:pt x="2630" y="3078"/>
                  </a:lnTo>
                  <a:lnTo>
                    <a:pt x="2618" y="3089"/>
                  </a:lnTo>
                  <a:lnTo>
                    <a:pt x="2604" y="3101"/>
                  </a:lnTo>
                  <a:lnTo>
                    <a:pt x="2591" y="3111"/>
                  </a:lnTo>
                  <a:lnTo>
                    <a:pt x="2577" y="3120"/>
                  </a:lnTo>
                  <a:lnTo>
                    <a:pt x="2563" y="3129"/>
                  </a:lnTo>
                  <a:lnTo>
                    <a:pt x="2548" y="3137"/>
                  </a:lnTo>
                  <a:lnTo>
                    <a:pt x="2532" y="3144"/>
                  </a:lnTo>
                  <a:lnTo>
                    <a:pt x="2516" y="3150"/>
                  </a:lnTo>
                  <a:lnTo>
                    <a:pt x="2501" y="3156"/>
                  </a:lnTo>
                  <a:lnTo>
                    <a:pt x="2485" y="3161"/>
                  </a:lnTo>
                  <a:lnTo>
                    <a:pt x="2468" y="3165"/>
                  </a:lnTo>
                  <a:lnTo>
                    <a:pt x="2451" y="3168"/>
                  </a:lnTo>
                  <a:lnTo>
                    <a:pt x="2434" y="3172"/>
                  </a:lnTo>
                  <a:lnTo>
                    <a:pt x="2417" y="3173"/>
                  </a:lnTo>
                  <a:lnTo>
                    <a:pt x="2399" y="3174"/>
                  </a:lnTo>
                  <a:lnTo>
                    <a:pt x="1020" y="3174"/>
                  </a:lnTo>
                  <a:lnTo>
                    <a:pt x="1020" y="2481"/>
                  </a:lnTo>
                  <a:close/>
                  <a:moveTo>
                    <a:pt x="12180" y="3200"/>
                  </a:moveTo>
                  <a:lnTo>
                    <a:pt x="9558" y="3200"/>
                  </a:lnTo>
                  <a:lnTo>
                    <a:pt x="9558" y="2479"/>
                  </a:lnTo>
                  <a:lnTo>
                    <a:pt x="11921" y="2479"/>
                  </a:lnTo>
                  <a:lnTo>
                    <a:pt x="11921" y="1570"/>
                  </a:lnTo>
                  <a:lnTo>
                    <a:pt x="9558" y="1570"/>
                  </a:lnTo>
                  <a:lnTo>
                    <a:pt x="9555" y="904"/>
                  </a:lnTo>
                  <a:lnTo>
                    <a:pt x="12178" y="904"/>
                  </a:lnTo>
                  <a:lnTo>
                    <a:pt x="12179" y="0"/>
                  </a:lnTo>
                  <a:lnTo>
                    <a:pt x="8545" y="0"/>
                  </a:lnTo>
                  <a:lnTo>
                    <a:pt x="8545" y="4147"/>
                  </a:lnTo>
                  <a:lnTo>
                    <a:pt x="12180" y="4147"/>
                  </a:lnTo>
                  <a:lnTo>
                    <a:pt x="12180" y="3200"/>
                  </a:lnTo>
                  <a:close/>
                  <a:moveTo>
                    <a:pt x="7908" y="4142"/>
                  </a:moveTo>
                  <a:lnTo>
                    <a:pt x="7906" y="2806"/>
                  </a:lnTo>
                  <a:lnTo>
                    <a:pt x="7906" y="2776"/>
                  </a:lnTo>
                  <a:lnTo>
                    <a:pt x="7904" y="2749"/>
                  </a:lnTo>
                  <a:lnTo>
                    <a:pt x="7902" y="2721"/>
                  </a:lnTo>
                  <a:lnTo>
                    <a:pt x="7899" y="2694"/>
                  </a:lnTo>
                  <a:lnTo>
                    <a:pt x="7896" y="2668"/>
                  </a:lnTo>
                  <a:lnTo>
                    <a:pt x="7891" y="2643"/>
                  </a:lnTo>
                  <a:lnTo>
                    <a:pt x="7886" y="2617"/>
                  </a:lnTo>
                  <a:lnTo>
                    <a:pt x="7881" y="2593"/>
                  </a:lnTo>
                  <a:lnTo>
                    <a:pt x="7874" y="2570"/>
                  </a:lnTo>
                  <a:lnTo>
                    <a:pt x="7867" y="2547"/>
                  </a:lnTo>
                  <a:lnTo>
                    <a:pt x="7860" y="2523"/>
                  </a:lnTo>
                  <a:lnTo>
                    <a:pt x="7852" y="2502"/>
                  </a:lnTo>
                  <a:lnTo>
                    <a:pt x="7842" y="2480"/>
                  </a:lnTo>
                  <a:lnTo>
                    <a:pt x="7833" y="2459"/>
                  </a:lnTo>
                  <a:lnTo>
                    <a:pt x="7823" y="2439"/>
                  </a:lnTo>
                  <a:lnTo>
                    <a:pt x="7813" y="2419"/>
                  </a:lnTo>
                  <a:lnTo>
                    <a:pt x="7802" y="2400"/>
                  </a:lnTo>
                  <a:lnTo>
                    <a:pt x="7791" y="2381"/>
                  </a:lnTo>
                  <a:lnTo>
                    <a:pt x="7767" y="2345"/>
                  </a:lnTo>
                  <a:lnTo>
                    <a:pt x="7743" y="2312"/>
                  </a:lnTo>
                  <a:lnTo>
                    <a:pt x="7717" y="2280"/>
                  </a:lnTo>
                  <a:lnTo>
                    <a:pt x="7690" y="2250"/>
                  </a:lnTo>
                  <a:lnTo>
                    <a:pt x="7663" y="2222"/>
                  </a:lnTo>
                  <a:lnTo>
                    <a:pt x="7635" y="2196"/>
                  </a:lnTo>
                  <a:lnTo>
                    <a:pt x="7607" y="2173"/>
                  </a:lnTo>
                  <a:lnTo>
                    <a:pt x="7579" y="2150"/>
                  </a:lnTo>
                  <a:lnTo>
                    <a:pt x="7551" y="2129"/>
                  </a:lnTo>
                  <a:lnTo>
                    <a:pt x="7524" y="2111"/>
                  </a:lnTo>
                  <a:lnTo>
                    <a:pt x="7497" y="2094"/>
                  </a:lnTo>
                  <a:lnTo>
                    <a:pt x="7471" y="2079"/>
                  </a:lnTo>
                  <a:lnTo>
                    <a:pt x="7447" y="2064"/>
                  </a:lnTo>
                  <a:lnTo>
                    <a:pt x="7424" y="2052"/>
                  </a:lnTo>
                  <a:lnTo>
                    <a:pt x="7401" y="2042"/>
                  </a:lnTo>
                  <a:lnTo>
                    <a:pt x="7363" y="2025"/>
                  </a:lnTo>
                  <a:lnTo>
                    <a:pt x="7333" y="2013"/>
                  </a:lnTo>
                  <a:lnTo>
                    <a:pt x="7314" y="2006"/>
                  </a:lnTo>
                  <a:lnTo>
                    <a:pt x="7308" y="2004"/>
                  </a:lnTo>
                  <a:lnTo>
                    <a:pt x="7314" y="2002"/>
                  </a:lnTo>
                  <a:lnTo>
                    <a:pt x="7334" y="1994"/>
                  </a:lnTo>
                  <a:lnTo>
                    <a:pt x="7364" y="1981"/>
                  </a:lnTo>
                  <a:lnTo>
                    <a:pt x="7403" y="1963"/>
                  </a:lnTo>
                  <a:lnTo>
                    <a:pt x="7426" y="1952"/>
                  </a:lnTo>
                  <a:lnTo>
                    <a:pt x="7450" y="1939"/>
                  </a:lnTo>
                  <a:lnTo>
                    <a:pt x="7475" y="1924"/>
                  </a:lnTo>
                  <a:lnTo>
                    <a:pt x="7502" y="1907"/>
                  </a:lnTo>
                  <a:lnTo>
                    <a:pt x="7529" y="1888"/>
                  </a:lnTo>
                  <a:lnTo>
                    <a:pt x="7557" y="1868"/>
                  </a:lnTo>
                  <a:lnTo>
                    <a:pt x="7585" y="1846"/>
                  </a:lnTo>
                  <a:lnTo>
                    <a:pt x="7613" y="1820"/>
                  </a:lnTo>
                  <a:lnTo>
                    <a:pt x="7643" y="1794"/>
                  </a:lnTo>
                  <a:lnTo>
                    <a:pt x="7671" y="1765"/>
                  </a:lnTo>
                  <a:lnTo>
                    <a:pt x="7698" y="1733"/>
                  </a:lnTo>
                  <a:lnTo>
                    <a:pt x="7726" y="1700"/>
                  </a:lnTo>
                  <a:lnTo>
                    <a:pt x="7752" y="1664"/>
                  </a:lnTo>
                  <a:lnTo>
                    <a:pt x="7765" y="1645"/>
                  </a:lnTo>
                  <a:lnTo>
                    <a:pt x="7778" y="1626"/>
                  </a:lnTo>
                  <a:lnTo>
                    <a:pt x="7790" y="1606"/>
                  </a:lnTo>
                  <a:lnTo>
                    <a:pt x="7802" y="1584"/>
                  </a:lnTo>
                  <a:lnTo>
                    <a:pt x="7813" y="1563"/>
                  </a:lnTo>
                  <a:lnTo>
                    <a:pt x="7824" y="1541"/>
                  </a:lnTo>
                  <a:lnTo>
                    <a:pt x="7834" y="1517"/>
                  </a:lnTo>
                  <a:lnTo>
                    <a:pt x="7845" y="1494"/>
                  </a:lnTo>
                  <a:lnTo>
                    <a:pt x="7855" y="1470"/>
                  </a:lnTo>
                  <a:lnTo>
                    <a:pt x="7864" y="1445"/>
                  </a:lnTo>
                  <a:lnTo>
                    <a:pt x="7872" y="1419"/>
                  </a:lnTo>
                  <a:lnTo>
                    <a:pt x="7880" y="1393"/>
                  </a:lnTo>
                  <a:lnTo>
                    <a:pt x="7887" y="1366"/>
                  </a:lnTo>
                  <a:lnTo>
                    <a:pt x="7893" y="1338"/>
                  </a:lnTo>
                  <a:lnTo>
                    <a:pt x="7899" y="1310"/>
                  </a:lnTo>
                  <a:lnTo>
                    <a:pt x="7904" y="1280"/>
                  </a:lnTo>
                  <a:lnTo>
                    <a:pt x="7909" y="1251"/>
                  </a:lnTo>
                  <a:lnTo>
                    <a:pt x="7912" y="1220"/>
                  </a:lnTo>
                  <a:lnTo>
                    <a:pt x="7916" y="1188"/>
                  </a:lnTo>
                  <a:lnTo>
                    <a:pt x="7918" y="1156"/>
                  </a:lnTo>
                  <a:lnTo>
                    <a:pt x="7920" y="1122"/>
                  </a:lnTo>
                  <a:lnTo>
                    <a:pt x="7920" y="1089"/>
                  </a:lnTo>
                  <a:lnTo>
                    <a:pt x="7920" y="1047"/>
                  </a:lnTo>
                  <a:lnTo>
                    <a:pt x="7918" y="1007"/>
                  </a:lnTo>
                  <a:lnTo>
                    <a:pt x="7915" y="967"/>
                  </a:lnTo>
                  <a:lnTo>
                    <a:pt x="7910" y="929"/>
                  </a:lnTo>
                  <a:lnTo>
                    <a:pt x="7906" y="891"/>
                  </a:lnTo>
                  <a:lnTo>
                    <a:pt x="7900" y="855"/>
                  </a:lnTo>
                  <a:lnTo>
                    <a:pt x="7893" y="819"/>
                  </a:lnTo>
                  <a:lnTo>
                    <a:pt x="7885" y="785"/>
                  </a:lnTo>
                  <a:lnTo>
                    <a:pt x="7876" y="752"/>
                  </a:lnTo>
                  <a:lnTo>
                    <a:pt x="7867" y="719"/>
                  </a:lnTo>
                  <a:lnTo>
                    <a:pt x="7856" y="688"/>
                  </a:lnTo>
                  <a:lnTo>
                    <a:pt x="7844" y="656"/>
                  </a:lnTo>
                  <a:lnTo>
                    <a:pt x="7831" y="627"/>
                  </a:lnTo>
                  <a:lnTo>
                    <a:pt x="7818" y="598"/>
                  </a:lnTo>
                  <a:lnTo>
                    <a:pt x="7803" y="569"/>
                  </a:lnTo>
                  <a:lnTo>
                    <a:pt x="7788" y="542"/>
                  </a:lnTo>
                  <a:lnTo>
                    <a:pt x="7773" y="516"/>
                  </a:lnTo>
                  <a:lnTo>
                    <a:pt x="7755" y="490"/>
                  </a:lnTo>
                  <a:lnTo>
                    <a:pt x="7738" y="465"/>
                  </a:lnTo>
                  <a:lnTo>
                    <a:pt x="7719" y="441"/>
                  </a:lnTo>
                  <a:lnTo>
                    <a:pt x="7701" y="417"/>
                  </a:lnTo>
                  <a:lnTo>
                    <a:pt x="7680" y="395"/>
                  </a:lnTo>
                  <a:lnTo>
                    <a:pt x="7660" y="374"/>
                  </a:lnTo>
                  <a:lnTo>
                    <a:pt x="7639" y="353"/>
                  </a:lnTo>
                  <a:lnTo>
                    <a:pt x="7616" y="332"/>
                  </a:lnTo>
                  <a:lnTo>
                    <a:pt x="7594" y="313"/>
                  </a:lnTo>
                  <a:lnTo>
                    <a:pt x="7571" y="295"/>
                  </a:lnTo>
                  <a:lnTo>
                    <a:pt x="7546" y="277"/>
                  </a:lnTo>
                  <a:lnTo>
                    <a:pt x="7522" y="259"/>
                  </a:lnTo>
                  <a:lnTo>
                    <a:pt x="7497" y="243"/>
                  </a:lnTo>
                  <a:lnTo>
                    <a:pt x="7471" y="227"/>
                  </a:lnTo>
                  <a:lnTo>
                    <a:pt x="7445" y="212"/>
                  </a:lnTo>
                  <a:lnTo>
                    <a:pt x="7419" y="197"/>
                  </a:lnTo>
                  <a:lnTo>
                    <a:pt x="7391" y="183"/>
                  </a:lnTo>
                  <a:lnTo>
                    <a:pt x="7363" y="170"/>
                  </a:lnTo>
                  <a:lnTo>
                    <a:pt x="7335" y="157"/>
                  </a:lnTo>
                  <a:lnTo>
                    <a:pt x="7306" y="145"/>
                  </a:lnTo>
                  <a:lnTo>
                    <a:pt x="7278" y="134"/>
                  </a:lnTo>
                  <a:lnTo>
                    <a:pt x="7248" y="123"/>
                  </a:lnTo>
                  <a:lnTo>
                    <a:pt x="7218" y="112"/>
                  </a:lnTo>
                  <a:lnTo>
                    <a:pt x="7187" y="102"/>
                  </a:lnTo>
                  <a:lnTo>
                    <a:pt x="7157" y="93"/>
                  </a:lnTo>
                  <a:lnTo>
                    <a:pt x="7095" y="77"/>
                  </a:lnTo>
                  <a:lnTo>
                    <a:pt x="7031" y="62"/>
                  </a:lnTo>
                  <a:lnTo>
                    <a:pt x="6967" y="49"/>
                  </a:lnTo>
                  <a:lnTo>
                    <a:pt x="6901" y="38"/>
                  </a:lnTo>
                  <a:lnTo>
                    <a:pt x="6835" y="29"/>
                  </a:lnTo>
                  <a:lnTo>
                    <a:pt x="6769" y="21"/>
                  </a:lnTo>
                  <a:lnTo>
                    <a:pt x="6702" y="15"/>
                  </a:lnTo>
                  <a:lnTo>
                    <a:pt x="6635" y="11"/>
                  </a:lnTo>
                  <a:lnTo>
                    <a:pt x="6567" y="8"/>
                  </a:lnTo>
                  <a:lnTo>
                    <a:pt x="6500" y="6"/>
                  </a:lnTo>
                  <a:lnTo>
                    <a:pt x="6432" y="6"/>
                  </a:lnTo>
                  <a:lnTo>
                    <a:pt x="4234" y="6"/>
                  </a:lnTo>
                  <a:lnTo>
                    <a:pt x="4234" y="4146"/>
                  </a:lnTo>
                  <a:lnTo>
                    <a:pt x="5243" y="4146"/>
                  </a:lnTo>
                  <a:lnTo>
                    <a:pt x="5243" y="2471"/>
                  </a:lnTo>
                  <a:lnTo>
                    <a:pt x="6355" y="2470"/>
                  </a:lnTo>
                  <a:lnTo>
                    <a:pt x="6384" y="2471"/>
                  </a:lnTo>
                  <a:lnTo>
                    <a:pt x="6414" y="2474"/>
                  </a:lnTo>
                  <a:lnTo>
                    <a:pt x="6442" y="2478"/>
                  </a:lnTo>
                  <a:lnTo>
                    <a:pt x="6470" y="2483"/>
                  </a:lnTo>
                  <a:lnTo>
                    <a:pt x="6498" y="2490"/>
                  </a:lnTo>
                  <a:lnTo>
                    <a:pt x="6525" y="2498"/>
                  </a:lnTo>
                  <a:lnTo>
                    <a:pt x="6551" y="2507"/>
                  </a:lnTo>
                  <a:lnTo>
                    <a:pt x="6578" y="2518"/>
                  </a:lnTo>
                  <a:lnTo>
                    <a:pt x="6602" y="2529"/>
                  </a:lnTo>
                  <a:lnTo>
                    <a:pt x="6627" y="2542"/>
                  </a:lnTo>
                  <a:lnTo>
                    <a:pt x="6651" y="2557"/>
                  </a:lnTo>
                  <a:lnTo>
                    <a:pt x="6673" y="2572"/>
                  </a:lnTo>
                  <a:lnTo>
                    <a:pt x="6695" y="2589"/>
                  </a:lnTo>
                  <a:lnTo>
                    <a:pt x="6717" y="2606"/>
                  </a:lnTo>
                  <a:lnTo>
                    <a:pt x="6737" y="2625"/>
                  </a:lnTo>
                  <a:lnTo>
                    <a:pt x="6757" y="2644"/>
                  </a:lnTo>
                  <a:lnTo>
                    <a:pt x="6776" y="2664"/>
                  </a:lnTo>
                  <a:lnTo>
                    <a:pt x="6793" y="2685"/>
                  </a:lnTo>
                  <a:lnTo>
                    <a:pt x="6810" y="2708"/>
                  </a:lnTo>
                  <a:lnTo>
                    <a:pt x="6825" y="2730"/>
                  </a:lnTo>
                  <a:lnTo>
                    <a:pt x="6840" y="2754"/>
                  </a:lnTo>
                  <a:lnTo>
                    <a:pt x="6854" y="2779"/>
                  </a:lnTo>
                  <a:lnTo>
                    <a:pt x="6866" y="2804"/>
                  </a:lnTo>
                  <a:lnTo>
                    <a:pt x="6877" y="2829"/>
                  </a:lnTo>
                  <a:lnTo>
                    <a:pt x="6887" y="2855"/>
                  </a:lnTo>
                  <a:lnTo>
                    <a:pt x="6895" y="2883"/>
                  </a:lnTo>
                  <a:lnTo>
                    <a:pt x="6903" y="2910"/>
                  </a:lnTo>
                  <a:lnTo>
                    <a:pt x="6909" y="2939"/>
                  </a:lnTo>
                  <a:lnTo>
                    <a:pt x="6915" y="2967"/>
                  </a:lnTo>
                  <a:lnTo>
                    <a:pt x="6918" y="2996"/>
                  </a:lnTo>
                  <a:lnTo>
                    <a:pt x="6920" y="3026"/>
                  </a:lnTo>
                  <a:lnTo>
                    <a:pt x="6921" y="3056"/>
                  </a:lnTo>
                  <a:lnTo>
                    <a:pt x="6921" y="4142"/>
                  </a:lnTo>
                  <a:lnTo>
                    <a:pt x="7908" y="4142"/>
                  </a:lnTo>
                  <a:close/>
                  <a:moveTo>
                    <a:pt x="6658" y="1574"/>
                  </a:moveTo>
                  <a:lnTo>
                    <a:pt x="5240" y="1574"/>
                  </a:lnTo>
                  <a:lnTo>
                    <a:pt x="5240" y="912"/>
                  </a:lnTo>
                  <a:lnTo>
                    <a:pt x="6659" y="912"/>
                  </a:lnTo>
                  <a:lnTo>
                    <a:pt x="6674" y="912"/>
                  </a:lnTo>
                  <a:lnTo>
                    <a:pt x="6690" y="913"/>
                  </a:lnTo>
                  <a:lnTo>
                    <a:pt x="6706" y="915"/>
                  </a:lnTo>
                  <a:lnTo>
                    <a:pt x="6721" y="917"/>
                  </a:lnTo>
                  <a:lnTo>
                    <a:pt x="6735" y="921"/>
                  </a:lnTo>
                  <a:lnTo>
                    <a:pt x="6750" y="924"/>
                  </a:lnTo>
                  <a:lnTo>
                    <a:pt x="6764" y="929"/>
                  </a:lnTo>
                  <a:lnTo>
                    <a:pt x="6778" y="934"/>
                  </a:lnTo>
                  <a:lnTo>
                    <a:pt x="6792" y="939"/>
                  </a:lnTo>
                  <a:lnTo>
                    <a:pt x="6805" y="945"/>
                  </a:lnTo>
                  <a:lnTo>
                    <a:pt x="6817" y="952"/>
                  </a:lnTo>
                  <a:lnTo>
                    <a:pt x="6830" y="959"/>
                  </a:lnTo>
                  <a:lnTo>
                    <a:pt x="6843" y="967"/>
                  </a:lnTo>
                  <a:lnTo>
                    <a:pt x="6854" y="975"/>
                  </a:lnTo>
                  <a:lnTo>
                    <a:pt x="6865" y="985"/>
                  </a:lnTo>
                  <a:lnTo>
                    <a:pt x="6876" y="995"/>
                  </a:lnTo>
                  <a:lnTo>
                    <a:pt x="6887" y="1004"/>
                  </a:lnTo>
                  <a:lnTo>
                    <a:pt x="6896" y="1015"/>
                  </a:lnTo>
                  <a:lnTo>
                    <a:pt x="6906" y="1025"/>
                  </a:lnTo>
                  <a:lnTo>
                    <a:pt x="6916" y="1036"/>
                  </a:lnTo>
                  <a:lnTo>
                    <a:pt x="6924" y="1048"/>
                  </a:lnTo>
                  <a:lnTo>
                    <a:pt x="6932" y="1061"/>
                  </a:lnTo>
                  <a:lnTo>
                    <a:pt x="6940" y="1073"/>
                  </a:lnTo>
                  <a:lnTo>
                    <a:pt x="6947" y="1086"/>
                  </a:lnTo>
                  <a:lnTo>
                    <a:pt x="6953" y="1099"/>
                  </a:lnTo>
                  <a:lnTo>
                    <a:pt x="6959" y="1112"/>
                  </a:lnTo>
                  <a:lnTo>
                    <a:pt x="6964" y="1126"/>
                  </a:lnTo>
                  <a:lnTo>
                    <a:pt x="6969" y="1141"/>
                  </a:lnTo>
                  <a:lnTo>
                    <a:pt x="6973" y="1155"/>
                  </a:lnTo>
                  <a:lnTo>
                    <a:pt x="6977" y="1169"/>
                  </a:lnTo>
                  <a:lnTo>
                    <a:pt x="6980" y="1184"/>
                  </a:lnTo>
                  <a:lnTo>
                    <a:pt x="6983" y="1199"/>
                  </a:lnTo>
                  <a:lnTo>
                    <a:pt x="6983" y="1290"/>
                  </a:lnTo>
                  <a:lnTo>
                    <a:pt x="6980" y="1303"/>
                  </a:lnTo>
                  <a:lnTo>
                    <a:pt x="6977" y="1316"/>
                  </a:lnTo>
                  <a:lnTo>
                    <a:pt x="6974" y="1328"/>
                  </a:lnTo>
                  <a:lnTo>
                    <a:pt x="6970" y="1341"/>
                  </a:lnTo>
                  <a:lnTo>
                    <a:pt x="6960" y="1366"/>
                  </a:lnTo>
                  <a:lnTo>
                    <a:pt x="6948" y="1392"/>
                  </a:lnTo>
                  <a:lnTo>
                    <a:pt x="6934" y="1416"/>
                  </a:lnTo>
                  <a:lnTo>
                    <a:pt x="6917" y="1439"/>
                  </a:lnTo>
                  <a:lnTo>
                    <a:pt x="6898" y="1462"/>
                  </a:lnTo>
                  <a:lnTo>
                    <a:pt x="6877" y="1483"/>
                  </a:lnTo>
                  <a:lnTo>
                    <a:pt x="6867" y="1493"/>
                  </a:lnTo>
                  <a:lnTo>
                    <a:pt x="6855" y="1502"/>
                  </a:lnTo>
                  <a:lnTo>
                    <a:pt x="6844" y="1511"/>
                  </a:lnTo>
                  <a:lnTo>
                    <a:pt x="6831" y="1519"/>
                  </a:lnTo>
                  <a:lnTo>
                    <a:pt x="6818" y="1528"/>
                  </a:lnTo>
                  <a:lnTo>
                    <a:pt x="6805" y="1536"/>
                  </a:lnTo>
                  <a:lnTo>
                    <a:pt x="6792" y="1543"/>
                  </a:lnTo>
                  <a:lnTo>
                    <a:pt x="6779" y="1549"/>
                  </a:lnTo>
                  <a:lnTo>
                    <a:pt x="6764" y="1554"/>
                  </a:lnTo>
                  <a:lnTo>
                    <a:pt x="6750" y="1559"/>
                  </a:lnTo>
                  <a:lnTo>
                    <a:pt x="6735" y="1564"/>
                  </a:lnTo>
                  <a:lnTo>
                    <a:pt x="6720" y="1567"/>
                  </a:lnTo>
                  <a:lnTo>
                    <a:pt x="6706" y="1570"/>
                  </a:lnTo>
                  <a:lnTo>
                    <a:pt x="6689" y="1572"/>
                  </a:lnTo>
                  <a:lnTo>
                    <a:pt x="6674" y="1573"/>
                  </a:lnTo>
                  <a:lnTo>
                    <a:pt x="6658" y="1574"/>
                  </a:lnTo>
                  <a:close/>
                </a:path>
              </a:pathLst>
            </a:custGeom>
            <a:grpFill/>
            <a:ln w="9525">
              <a:noFill/>
              <a:round/>
              <a:headEnd/>
              <a:tailEnd/>
            </a:ln>
          </p:spPr>
          <p:txBody>
            <a:bodyPr/>
            <a:lstStyle/>
            <a:p>
              <a:endParaRPr lang="en-US" dirty="0"/>
            </a:p>
          </p:txBody>
        </p:sp>
        <p:sp>
          <p:nvSpPr>
            <p:cNvPr id="14" name="Freeform 13"/>
            <p:cNvSpPr>
              <a:spLocks noChangeAspect="1"/>
            </p:cNvSpPr>
            <p:nvPr/>
          </p:nvSpPr>
          <p:spPr bwMode="auto">
            <a:xfrm>
              <a:off x="1028700" y="7086600"/>
              <a:ext cx="214313" cy="227331"/>
            </a:xfrm>
            <a:custGeom>
              <a:avLst/>
              <a:gdLst>
                <a:gd name="T0" fmla="*/ 186803 w 3903"/>
                <a:gd name="T1" fmla="*/ 172740 h 4141"/>
                <a:gd name="T2" fmla="*/ 145731 w 3903"/>
                <a:gd name="T3" fmla="*/ 172740 h 4141"/>
                <a:gd name="T4" fmla="*/ 116299 w 3903"/>
                <a:gd name="T5" fmla="*/ 171808 h 4141"/>
                <a:gd name="T6" fmla="*/ 108941 w 3903"/>
                <a:gd name="T7" fmla="*/ 171150 h 4141"/>
                <a:gd name="T8" fmla="*/ 101583 w 3903"/>
                <a:gd name="T9" fmla="*/ 169944 h 4141"/>
                <a:gd name="T10" fmla="*/ 94829 w 3903"/>
                <a:gd name="T11" fmla="*/ 168135 h 4141"/>
                <a:gd name="T12" fmla="*/ 88734 w 3903"/>
                <a:gd name="T13" fmla="*/ 165887 h 4141"/>
                <a:gd name="T14" fmla="*/ 83133 w 3903"/>
                <a:gd name="T15" fmla="*/ 163091 h 4141"/>
                <a:gd name="T16" fmla="*/ 78137 w 3903"/>
                <a:gd name="T17" fmla="*/ 159857 h 4141"/>
                <a:gd name="T18" fmla="*/ 73634 w 3903"/>
                <a:gd name="T19" fmla="*/ 156293 h 4141"/>
                <a:gd name="T20" fmla="*/ 69681 w 3903"/>
                <a:gd name="T21" fmla="*/ 152401 h 4141"/>
                <a:gd name="T22" fmla="*/ 65453 w 3903"/>
                <a:gd name="T23" fmla="*/ 147084 h 4141"/>
                <a:gd name="T24" fmla="*/ 60126 w 3903"/>
                <a:gd name="T25" fmla="*/ 137983 h 4141"/>
                <a:gd name="T26" fmla="*/ 56667 w 3903"/>
                <a:gd name="T27" fmla="*/ 128335 h 4141"/>
                <a:gd name="T28" fmla="*/ 54855 w 3903"/>
                <a:gd name="T29" fmla="*/ 118577 h 4141"/>
                <a:gd name="T30" fmla="*/ 54471 w 3903"/>
                <a:gd name="T31" fmla="*/ 111395 h 4141"/>
                <a:gd name="T32" fmla="*/ 55404 w 3903"/>
                <a:gd name="T33" fmla="*/ 100048 h 4141"/>
                <a:gd name="T34" fmla="*/ 58314 w 3903"/>
                <a:gd name="T35" fmla="*/ 89632 h 4141"/>
                <a:gd name="T36" fmla="*/ 62982 w 3903"/>
                <a:gd name="T37" fmla="*/ 80202 h 4141"/>
                <a:gd name="T38" fmla="*/ 69296 w 3903"/>
                <a:gd name="T39" fmla="*/ 71925 h 4141"/>
                <a:gd name="T40" fmla="*/ 77203 w 3903"/>
                <a:gd name="T41" fmla="*/ 64908 h 4141"/>
                <a:gd name="T42" fmla="*/ 86483 w 3903"/>
                <a:gd name="T43" fmla="*/ 59261 h 4141"/>
                <a:gd name="T44" fmla="*/ 97190 w 3903"/>
                <a:gd name="T45" fmla="*/ 55149 h 4141"/>
                <a:gd name="T46" fmla="*/ 109051 w 3903"/>
                <a:gd name="T47" fmla="*/ 52683 h 4141"/>
                <a:gd name="T48" fmla="*/ 115201 w 3903"/>
                <a:gd name="T49" fmla="*/ 52189 h 4141"/>
                <a:gd name="T50" fmla="*/ 139691 w 3903"/>
                <a:gd name="T51" fmla="*/ 51531 h 4141"/>
                <a:gd name="T52" fmla="*/ 197785 w 3903"/>
                <a:gd name="T53" fmla="*/ 51477 h 4141"/>
                <a:gd name="T54" fmla="*/ 212226 w 3903"/>
                <a:gd name="T55" fmla="*/ 0 h 4141"/>
                <a:gd name="T56" fmla="*/ 105152 w 3903"/>
                <a:gd name="T57" fmla="*/ 877 h 4141"/>
                <a:gd name="T58" fmla="*/ 93676 w 3903"/>
                <a:gd name="T59" fmla="*/ 2302 h 4141"/>
                <a:gd name="T60" fmla="*/ 80827 w 3903"/>
                <a:gd name="T61" fmla="*/ 4934 h 4141"/>
                <a:gd name="T62" fmla="*/ 67155 w 3903"/>
                <a:gd name="T63" fmla="*/ 9484 h 4141"/>
                <a:gd name="T64" fmla="*/ 57436 w 3903"/>
                <a:gd name="T65" fmla="*/ 14473 h 4141"/>
                <a:gd name="T66" fmla="*/ 45356 w 3903"/>
                <a:gd name="T67" fmla="*/ 22476 h 4141"/>
                <a:gd name="T68" fmla="*/ 34374 w 3903"/>
                <a:gd name="T69" fmla="*/ 31906 h 4141"/>
                <a:gd name="T70" fmla="*/ 24655 w 3903"/>
                <a:gd name="T71" fmla="*/ 42650 h 4141"/>
                <a:gd name="T72" fmla="*/ 19768 w 3903"/>
                <a:gd name="T73" fmla="*/ 49229 h 4141"/>
                <a:gd name="T74" fmla="*/ 14935 w 3903"/>
                <a:gd name="T75" fmla="*/ 56959 h 4141"/>
                <a:gd name="T76" fmla="*/ 10762 w 3903"/>
                <a:gd name="T77" fmla="*/ 64962 h 4141"/>
                <a:gd name="T78" fmla="*/ 7248 w 3903"/>
                <a:gd name="T79" fmla="*/ 73295 h 4141"/>
                <a:gd name="T80" fmla="*/ 4393 w 3903"/>
                <a:gd name="T81" fmla="*/ 81792 h 4141"/>
                <a:gd name="T82" fmla="*/ 2306 w 3903"/>
                <a:gd name="T83" fmla="*/ 90564 h 4141"/>
                <a:gd name="T84" fmla="*/ 824 w 3903"/>
                <a:gd name="T85" fmla="*/ 99499 h 4141"/>
                <a:gd name="T86" fmla="*/ 110 w 3903"/>
                <a:gd name="T87" fmla="*/ 108545 h 4141"/>
                <a:gd name="T88" fmla="*/ 55 w 3903"/>
                <a:gd name="T89" fmla="*/ 116055 h 4141"/>
                <a:gd name="T90" fmla="*/ 714 w 3903"/>
                <a:gd name="T91" fmla="*/ 127513 h 4141"/>
                <a:gd name="T92" fmla="*/ 1867 w 3903"/>
                <a:gd name="T93" fmla="*/ 135900 h 4141"/>
                <a:gd name="T94" fmla="*/ 5216 w 3903"/>
                <a:gd name="T95" fmla="*/ 148509 h 4141"/>
                <a:gd name="T96" fmla="*/ 9994 w 3903"/>
                <a:gd name="T97" fmla="*/ 160460 h 4141"/>
                <a:gd name="T98" fmla="*/ 16034 w 3903"/>
                <a:gd name="T99" fmla="*/ 171698 h 4141"/>
                <a:gd name="T100" fmla="*/ 23392 w 3903"/>
                <a:gd name="T101" fmla="*/ 182114 h 4141"/>
                <a:gd name="T102" fmla="*/ 31903 w 3903"/>
                <a:gd name="T103" fmla="*/ 191708 h 4141"/>
                <a:gd name="T104" fmla="*/ 41622 w 3903"/>
                <a:gd name="T105" fmla="*/ 200260 h 4141"/>
                <a:gd name="T106" fmla="*/ 52274 w 3903"/>
                <a:gd name="T107" fmla="*/ 207715 h 4141"/>
                <a:gd name="T108" fmla="*/ 63970 w 3903"/>
                <a:gd name="T109" fmla="*/ 214074 h 4141"/>
                <a:gd name="T110" fmla="*/ 70834 w 3903"/>
                <a:gd name="T111" fmla="*/ 216870 h 4141"/>
                <a:gd name="T112" fmla="*/ 82694 w 3903"/>
                <a:gd name="T113" fmla="*/ 220543 h 4141"/>
                <a:gd name="T114" fmla="*/ 98618 w 3903"/>
                <a:gd name="T115" fmla="*/ 223778 h 4141"/>
                <a:gd name="T116" fmla="*/ 119649 w 3903"/>
                <a:gd name="T117" fmla="*/ 226190 h 4141"/>
                <a:gd name="T118" fmla="*/ 144248 w 3903"/>
                <a:gd name="T119" fmla="*/ 226957 h 4141"/>
                <a:gd name="T120" fmla="*/ 212501 w 3903"/>
                <a:gd name="T121" fmla="*/ 172411 h 41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903"/>
                <a:gd name="T184" fmla="*/ 0 h 4141"/>
                <a:gd name="T185" fmla="*/ 3903 w 3903"/>
                <a:gd name="T186" fmla="*/ 4141 h 414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903" h="4141">
                  <a:moveTo>
                    <a:pt x="3870" y="3145"/>
                  </a:moveTo>
                  <a:lnTo>
                    <a:pt x="3870" y="3145"/>
                  </a:lnTo>
                  <a:lnTo>
                    <a:pt x="3641" y="3149"/>
                  </a:lnTo>
                  <a:lnTo>
                    <a:pt x="3402" y="3151"/>
                  </a:lnTo>
                  <a:lnTo>
                    <a:pt x="3115" y="3153"/>
                  </a:lnTo>
                  <a:lnTo>
                    <a:pt x="2963" y="3153"/>
                  </a:lnTo>
                  <a:lnTo>
                    <a:pt x="2808" y="3152"/>
                  </a:lnTo>
                  <a:lnTo>
                    <a:pt x="2654" y="3151"/>
                  </a:lnTo>
                  <a:lnTo>
                    <a:pt x="2505" y="3148"/>
                  </a:lnTo>
                  <a:lnTo>
                    <a:pt x="2364" y="3145"/>
                  </a:lnTo>
                  <a:lnTo>
                    <a:pt x="2233" y="3140"/>
                  </a:lnTo>
                  <a:lnTo>
                    <a:pt x="2118" y="3134"/>
                  </a:lnTo>
                  <a:lnTo>
                    <a:pt x="2066" y="3130"/>
                  </a:lnTo>
                  <a:lnTo>
                    <a:pt x="2019" y="3126"/>
                  </a:lnTo>
                  <a:lnTo>
                    <a:pt x="1984" y="3122"/>
                  </a:lnTo>
                  <a:lnTo>
                    <a:pt x="1949" y="3118"/>
                  </a:lnTo>
                  <a:lnTo>
                    <a:pt x="1916" y="3113"/>
                  </a:lnTo>
                  <a:lnTo>
                    <a:pt x="1882" y="3107"/>
                  </a:lnTo>
                  <a:lnTo>
                    <a:pt x="1850" y="3100"/>
                  </a:lnTo>
                  <a:lnTo>
                    <a:pt x="1818" y="3093"/>
                  </a:lnTo>
                  <a:lnTo>
                    <a:pt x="1788" y="3084"/>
                  </a:lnTo>
                  <a:lnTo>
                    <a:pt x="1758" y="3076"/>
                  </a:lnTo>
                  <a:lnTo>
                    <a:pt x="1727" y="3067"/>
                  </a:lnTo>
                  <a:lnTo>
                    <a:pt x="1699" y="3058"/>
                  </a:lnTo>
                  <a:lnTo>
                    <a:pt x="1670" y="3048"/>
                  </a:lnTo>
                  <a:lnTo>
                    <a:pt x="1643" y="3037"/>
                  </a:lnTo>
                  <a:lnTo>
                    <a:pt x="1616" y="3026"/>
                  </a:lnTo>
                  <a:lnTo>
                    <a:pt x="1589" y="3014"/>
                  </a:lnTo>
                  <a:lnTo>
                    <a:pt x="1564" y="3001"/>
                  </a:lnTo>
                  <a:lnTo>
                    <a:pt x="1538" y="2988"/>
                  </a:lnTo>
                  <a:lnTo>
                    <a:pt x="1514" y="2975"/>
                  </a:lnTo>
                  <a:lnTo>
                    <a:pt x="1491" y="2961"/>
                  </a:lnTo>
                  <a:lnTo>
                    <a:pt x="1467" y="2947"/>
                  </a:lnTo>
                  <a:lnTo>
                    <a:pt x="1444" y="2931"/>
                  </a:lnTo>
                  <a:lnTo>
                    <a:pt x="1423" y="2916"/>
                  </a:lnTo>
                  <a:lnTo>
                    <a:pt x="1402" y="2901"/>
                  </a:lnTo>
                  <a:lnTo>
                    <a:pt x="1380" y="2885"/>
                  </a:lnTo>
                  <a:lnTo>
                    <a:pt x="1361" y="2868"/>
                  </a:lnTo>
                  <a:lnTo>
                    <a:pt x="1341" y="2851"/>
                  </a:lnTo>
                  <a:lnTo>
                    <a:pt x="1322" y="2834"/>
                  </a:lnTo>
                  <a:lnTo>
                    <a:pt x="1304" y="2816"/>
                  </a:lnTo>
                  <a:lnTo>
                    <a:pt x="1286" y="2798"/>
                  </a:lnTo>
                  <a:lnTo>
                    <a:pt x="1269" y="2780"/>
                  </a:lnTo>
                  <a:lnTo>
                    <a:pt x="1252" y="2761"/>
                  </a:lnTo>
                  <a:lnTo>
                    <a:pt x="1236" y="2742"/>
                  </a:lnTo>
                  <a:lnTo>
                    <a:pt x="1221" y="2723"/>
                  </a:lnTo>
                  <a:lnTo>
                    <a:pt x="1192" y="2683"/>
                  </a:lnTo>
                  <a:lnTo>
                    <a:pt x="1164" y="2643"/>
                  </a:lnTo>
                  <a:lnTo>
                    <a:pt x="1140" y="2602"/>
                  </a:lnTo>
                  <a:lnTo>
                    <a:pt x="1117" y="2560"/>
                  </a:lnTo>
                  <a:lnTo>
                    <a:pt x="1095" y="2517"/>
                  </a:lnTo>
                  <a:lnTo>
                    <a:pt x="1077" y="2474"/>
                  </a:lnTo>
                  <a:lnTo>
                    <a:pt x="1060" y="2430"/>
                  </a:lnTo>
                  <a:lnTo>
                    <a:pt x="1046" y="2385"/>
                  </a:lnTo>
                  <a:lnTo>
                    <a:pt x="1032" y="2341"/>
                  </a:lnTo>
                  <a:lnTo>
                    <a:pt x="1021" y="2296"/>
                  </a:lnTo>
                  <a:lnTo>
                    <a:pt x="1012" y="2252"/>
                  </a:lnTo>
                  <a:lnTo>
                    <a:pt x="1004" y="2207"/>
                  </a:lnTo>
                  <a:lnTo>
                    <a:pt x="999" y="2163"/>
                  </a:lnTo>
                  <a:lnTo>
                    <a:pt x="995" y="2119"/>
                  </a:lnTo>
                  <a:lnTo>
                    <a:pt x="992" y="2076"/>
                  </a:lnTo>
                  <a:lnTo>
                    <a:pt x="992" y="2032"/>
                  </a:lnTo>
                  <a:lnTo>
                    <a:pt x="993" y="1979"/>
                  </a:lnTo>
                  <a:lnTo>
                    <a:pt x="996" y="1927"/>
                  </a:lnTo>
                  <a:lnTo>
                    <a:pt x="1002" y="1875"/>
                  </a:lnTo>
                  <a:lnTo>
                    <a:pt x="1009" y="1825"/>
                  </a:lnTo>
                  <a:lnTo>
                    <a:pt x="1019" y="1776"/>
                  </a:lnTo>
                  <a:lnTo>
                    <a:pt x="1031" y="1728"/>
                  </a:lnTo>
                  <a:lnTo>
                    <a:pt x="1046" y="1680"/>
                  </a:lnTo>
                  <a:lnTo>
                    <a:pt x="1062" y="1635"/>
                  </a:lnTo>
                  <a:lnTo>
                    <a:pt x="1080" y="1589"/>
                  </a:lnTo>
                  <a:lnTo>
                    <a:pt x="1100" y="1546"/>
                  </a:lnTo>
                  <a:lnTo>
                    <a:pt x="1123" y="1504"/>
                  </a:lnTo>
                  <a:lnTo>
                    <a:pt x="1147" y="1463"/>
                  </a:lnTo>
                  <a:lnTo>
                    <a:pt x="1172" y="1423"/>
                  </a:lnTo>
                  <a:lnTo>
                    <a:pt x="1201" y="1385"/>
                  </a:lnTo>
                  <a:lnTo>
                    <a:pt x="1230" y="1347"/>
                  </a:lnTo>
                  <a:lnTo>
                    <a:pt x="1262" y="1312"/>
                  </a:lnTo>
                  <a:lnTo>
                    <a:pt x="1295" y="1277"/>
                  </a:lnTo>
                  <a:lnTo>
                    <a:pt x="1331" y="1245"/>
                  </a:lnTo>
                  <a:lnTo>
                    <a:pt x="1367" y="1214"/>
                  </a:lnTo>
                  <a:lnTo>
                    <a:pt x="1406" y="1184"/>
                  </a:lnTo>
                  <a:lnTo>
                    <a:pt x="1445" y="1156"/>
                  </a:lnTo>
                  <a:lnTo>
                    <a:pt x="1488" y="1129"/>
                  </a:lnTo>
                  <a:lnTo>
                    <a:pt x="1530" y="1104"/>
                  </a:lnTo>
                  <a:lnTo>
                    <a:pt x="1575" y="1081"/>
                  </a:lnTo>
                  <a:lnTo>
                    <a:pt x="1622" y="1060"/>
                  </a:lnTo>
                  <a:lnTo>
                    <a:pt x="1669" y="1040"/>
                  </a:lnTo>
                  <a:lnTo>
                    <a:pt x="1719" y="1022"/>
                  </a:lnTo>
                  <a:lnTo>
                    <a:pt x="1770" y="1006"/>
                  </a:lnTo>
                  <a:lnTo>
                    <a:pt x="1821" y="992"/>
                  </a:lnTo>
                  <a:lnTo>
                    <a:pt x="1875" y="980"/>
                  </a:lnTo>
                  <a:lnTo>
                    <a:pt x="1930" y="969"/>
                  </a:lnTo>
                  <a:lnTo>
                    <a:pt x="1986" y="961"/>
                  </a:lnTo>
                  <a:lnTo>
                    <a:pt x="2016" y="957"/>
                  </a:lnTo>
                  <a:lnTo>
                    <a:pt x="2054" y="954"/>
                  </a:lnTo>
                  <a:lnTo>
                    <a:pt x="2098" y="952"/>
                  </a:lnTo>
                  <a:lnTo>
                    <a:pt x="2148" y="949"/>
                  </a:lnTo>
                  <a:lnTo>
                    <a:pt x="2264" y="945"/>
                  </a:lnTo>
                  <a:lnTo>
                    <a:pt x="2397" y="942"/>
                  </a:lnTo>
                  <a:lnTo>
                    <a:pt x="2544" y="940"/>
                  </a:lnTo>
                  <a:lnTo>
                    <a:pt x="2701" y="938"/>
                  </a:lnTo>
                  <a:lnTo>
                    <a:pt x="3025" y="937"/>
                  </a:lnTo>
                  <a:lnTo>
                    <a:pt x="3337" y="938"/>
                  </a:lnTo>
                  <a:lnTo>
                    <a:pt x="3602" y="939"/>
                  </a:lnTo>
                  <a:lnTo>
                    <a:pt x="3862" y="941"/>
                  </a:lnTo>
                  <a:lnTo>
                    <a:pt x="3894" y="942"/>
                  </a:lnTo>
                  <a:lnTo>
                    <a:pt x="3897" y="0"/>
                  </a:lnTo>
                  <a:lnTo>
                    <a:pt x="3865" y="0"/>
                  </a:lnTo>
                  <a:lnTo>
                    <a:pt x="2086" y="4"/>
                  </a:lnTo>
                  <a:lnTo>
                    <a:pt x="2006" y="9"/>
                  </a:lnTo>
                  <a:lnTo>
                    <a:pt x="1915" y="16"/>
                  </a:lnTo>
                  <a:lnTo>
                    <a:pt x="1865" y="20"/>
                  </a:lnTo>
                  <a:lnTo>
                    <a:pt x="1814" y="26"/>
                  </a:lnTo>
                  <a:lnTo>
                    <a:pt x="1762" y="33"/>
                  </a:lnTo>
                  <a:lnTo>
                    <a:pt x="1706" y="42"/>
                  </a:lnTo>
                  <a:lnTo>
                    <a:pt x="1649" y="51"/>
                  </a:lnTo>
                  <a:lnTo>
                    <a:pt x="1591" y="62"/>
                  </a:lnTo>
                  <a:lnTo>
                    <a:pt x="1532" y="75"/>
                  </a:lnTo>
                  <a:lnTo>
                    <a:pt x="1472" y="90"/>
                  </a:lnTo>
                  <a:lnTo>
                    <a:pt x="1411" y="107"/>
                  </a:lnTo>
                  <a:lnTo>
                    <a:pt x="1349" y="127"/>
                  </a:lnTo>
                  <a:lnTo>
                    <a:pt x="1286" y="149"/>
                  </a:lnTo>
                  <a:lnTo>
                    <a:pt x="1223" y="173"/>
                  </a:lnTo>
                  <a:lnTo>
                    <a:pt x="1163" y="202"/>
                  </a:lnTo>
                  <a:lnTo>
                    <a:pt x="1103" y="232"/>
                  </a:lnTo>
                  <a:lnTo>
                    <a:pt x="1046" y="264"/>
                  </a:lnTo>
                  <a:lnTo>
                    <a:pt x="989" y="298"/>
                  </a:lnTo>
                  <a:lnTo>
                    <a:pt x="933" y="334"/>
                  </a:lnTo>
                  <a:lnTo>
                    <a:pt x="879" y="372"/>
                  </a:lnTo>
                  <a:lnTo>
                    <a:pt x="826" y="410"/>
                  </a:lnTo>
                  <a:lnTo>
                    <a:pt x="774" y="451"/>
                  </a:lnTo>
                  <a:lnTo>
                    <a:pt x="723" y="493"/>
                  </a:lnTo>
                  <a:lnTo>
                    <a:pt x="673" y="537"/>
                  </a:lnTo>
                  <a:lnTo>
                    <a:pt x="626" y="582"/>
                  </a:lnTo>
                  <a:lnTo>
                    <a:pt x="579" y="629"/>
                  </a:lnTo>
                  <a:lnTo>
                    <a:pt x="534" y="678"/>
                  </a:lnTo>
                  <a:lnTo>
                    <a:pt x="491" y="727"/>
                  </a:lnTo>
                  <a:lnTo>
                    <a:pt x="449" y="778"/>
                  </a:lnTo>
                  <a:lnTo>
                    <a:pt x="409" y="831"/>
                  </a:lnTo>
                  <a:lnTo>
                    <a:pt x="384" y="864"/>
                  </a:lnTo>
                  <a:lnTo>
                    <a:pt x="360" y="898"/>
                  </a:lnTo>
                  <a:lnTo>
                    <a:pt x="337" y="933"/>
                  </a:lnTo>
                  <a:lnTo>
                    <a:pt x="314" y="968"/>
                  </a:lnTo>
                  <a:lnTo>
                    <a:pt x="293" y="1004"/>
                  </a:lnTo>
                  <a:lnTo>
                    <a:pt x="272" y="1039"/>
                  </a:lnTo>
                  <a:lnTo>
                    <a:pt x="252" y="1076"/>
                  </a:lnTo>
                  <a:lnTo>
                    <a:pt x="232" y="1112"/>
                  </a:lnTo>
                  <a:lnTo>
                    <a:pt x="214" y="1149"/>
                  </a:lnTo>
                  <a:lnTo>
                    <a:pt x="196" y="1185"/>
                  </a:lnTo>
                  <a:lnTo>
                    <a:pt x="178" y="1223"/>
                  </a:lnTo>
                  <a:lnTo>
                    <a:pt x="162" y="1261"/>
                  </a:lnTo>
                  <a:lnTo>
                    <a:pt x="147" y="1299"/>
                  </a:lnTo>
                  <a:lnTo>
                    <a:pt x="132" y="1337"/>
                  </a:lnTo>
                  <a:lnTo>
                    <a:pt x="118" y="1376"/>
                  </a:lnTo>
                  <a:lnTo>
                    <a:pt x="104" y="1414"/>
                  </a:lnTo>
                  <a:lnTo>
                    <a:pt x="92" y="1454"/>
                  </a:lnTo>
                  <a:lnTo>
                    <a:pt x="80" y="1492"/>
                  </a:lnTo>
                  <a:lnTo>
                    <a:pt x="69" y="1533"/>
                  </a:lnTo>
                  <a:lnTo>
                    <a:pt x="59" y="1572"/>
                  </a:lnTo>
                  <a:lnTo>
                    <a:pt x="50" y="1612"/>
                  </a:lnTo>
                  <a:lnTo>
                    <a:pt x="42" y="1652"/>
                  </a:lnTo>
                  <a:lnTo>
                    <a:pt x="33" y="1693"/>
                  </a:lnTo>
                  <a:lnTo>
                    <a:pt x="26" y="1733"/>
                  </a:lnTo>
                  <a:lnTo>
                    <a:pt x="20" y="1774"/>
                  </a:lnTo>
                  <a:lnTo>
                    <a:pt x="15" y="1815"/>
                  </a:lnTo>
                  <a:lnTo>
                    <a:pt x="11" y="1856"/>
                  </a:lnTo>
                  <a:lnTo>
                    <a:pt x="7" y="1897"/>
                  </a:lnTo>
                  <a:lnTo>
                    <a:pt x="4" y="1939"/>
                  </a:lnTo>
                  <a:lnTo>
                    <a:pt x="2" y="1980"/>
                  </a:lnTo>
                  <a:lnTo>
                    <a:pt x="1" y="2022"/>
                  </a:lnTo>
                  <a:lnTo>
                    <a:pt x="0" y="2064"/>
                  </a:lnTo>
                  <a:lnTo>
                    <a:pt x="1" y="2117"/>
                  </a:lnTo>
                  <a:lnTo>
                    <a:pt x="2" y="2170"/>
                  </a:lnTo>
                  <a:lnTo>
                    <a:pt x="5" y="2222"/>
                  </a:lnTo>
                  <a:lnTo>
                    <a:pt x="9" y="2274"/>
                  </a:lnTo>
                  <a:lnTo>
                    <a:pt x="13" y="2326"/>
                  </a:lnTo>
                  <a:lnTo>
                    <a:pt x="19" y="2377"/>
                  </a:lnTo>
                  <a:lnTo>
                    <a:pt x="26" y="2428"/>
                  </a:lnTo>
                  <a:lnTo>
                    <a:pt x="34" y="2479"/>
                  </a:lnTo>
                  <a:lnTo>
                    <a:pt x="47" y="2537"/>
                  </a:lnTo>
                  <a:lnTo>
                    <a:pt x="62" y="2595"/>
                  </a:lnTo>
                  <a:lnTo>
                    <a:pt x="78" y="2653"/>
                  </a:lnTo>
                  <a:lnTo>
                    <a:pt x="95" y="2709"/>
                  </a:lnTo>
                  <a:lnTo>
                    <a:pt x="115" y="2764"/>
                  </a:lnTo>
                  <a:lnTo>
                    <a:pt x="136" y="2820"/>
                  </a:lnTo>
                  <a:lnTo>
                    <a:pt x="158" y="2874"/>
                  </a:lnTo>
                  <a:lnTo>
                    <a:pt x="182" y="2927"/>
                  </a:lnTo>
                  <a:lnTo>
                    <a:pt x="207" y="2980"/>
                  </a:lnTo>
                  <a:lnTo>
                    <a:pt x="234" y="3032"/>
                  </a:lnTo>
                  <a:lnTo>
                    <a:pt x="263" y="3082"/>
                  </a:lnTo>
                  <a:lnTo>
                    <a:pt x="292" y="3132"/>
                  </a:lnTo>
                  <a:lnTo>
                    <a:pt x="324" y="3182"/>
                  </a:lnTo>
                  <a:lnTo>
                    <a:pt x="357" y="3229"/>
                  </a:lnTo>
                  <a:lnTo>
                    <a:pt x="390" y="3277"/>
                  </a:lnTo>
                  <a:lnTo>
                    <a:pt x="426" y="3322"/>
                  </a:lnTo>
                  <a:lnTo>
                    <a:pt x="462" y="3368"/>
                  </a:lnTo>
                  <a:lnTo>
                    <a:pt x="501" y="3412"/>
                  </a:lnTo>
                  <a:lnTo>
                    <a:pt x="541" y="3455"/>
                  </a:lnTo>
                  <a:lnTo>
                    <a:pt x="581" y="3497"/>
                  </a:lnTo>
                  <a:lnTo>
                    <a:pt x="624" y="3537"/>
                  </a:lnTo>
                  <a:lnTo>
                    <a:pt x="666" y="3577"/>
                  </a:lnTo>
                  <a:lnTo>
                    <a:pt x="711" y="3615"/>
                  </a:lnTo>
                  <a:lnTo>
                    <a:pt x="758" y="3653"/>
                  </a:lnTo>
                  <a:lnTo>
                    <a:pt x="804" y="3689"/>
                  </a:lnTo>
                  <a:lnTo>
                    <a:pt x="852" y="3724"/>
                  </a:lnTo>
                  <a:lnTo>
                    <a:pt x="902" y="3757"/>
                  </a:lnTo>
                  <a:lnTo>
                    <a:pt x="952" y="3789"/>
                  </a:lnTo>
                  <a:lnTo>
                    <a:pt x="1004" y="3821"/>
                  </a:lnTo>
                  <a:lnTo>
                    <a:pt x="1057" y="3850"/>
                  </a:lnTo>
                  <a:lnTo>
                    <a:pt x="1110" y="3879"/>
                  </a:lnTo>
                  <a:lnTo>
                    <a:pt x="1165" y="3905"/>
                  </a:lnTo>
                  <a:lnTo>
                    <a:pt x="1204" y="3922"/>
                  </a:lnTo>
                  <a:lnTo>
                    <a:pt x="1245" y="3939"/>
                  </a:lnTo>
                  <a:lnTo>
                    <a:pt x="1290" y="3956"/>
                  </a:lnTo>
                  <a:lnTo>
                    <a:pt x="1338" y="3973"/>
                  </a:lnTo>
                  <a:lnTo>
                    <a:pt x="1389" y="3990"/>
                  </a:lnTo>
                  <a:lnTo>
                    <a:pt x="1446" y="4007"/>
                  </a:lnTo>
                  <a:lnTo>
                    <a:pt x="1506" y="4023"/>
                  </a:lnTo>
                  <a:lnTo>
                    <a:pt x="1571" y="4039"/>
                  </a:lnTo>
                  <a:lnTo>
                    <a:pt x="1641" y="4054"/>
                  </a:lnTo>
                  <a:lnTo>
                    <a:pt x="1716" y="4069"/>
                  </a:lnTo>
                  <a:lnTo>
                    <a:pt x="1796" y="4082"/>
                  </a:lnTo>
                  <a:lnTo>
                    <a:pt x="1882" y="4095"/>
                  </a:lnTo>
                  <a:lnTo>
                    <a:pt x="1975" y="4106"/>
                  </a:lnTo>
                  <a:lnTo>
                    <a:pt x="2074" y="4117"/>
                  </a:lnTo>
                  <a:lnTo>
                    <a:pt x="2179" y="4126"/>
                  </a:lnTo>
                  <a:lnTo>
                    <a:pt x="2292" y="4133"/>
                  </a:lnTo>
                  <a:lnTo>
                    <a:pt x="2627" y="4140"/>
                  </a:lnTo>
                  <a:lnTo>
                    <a:pt x="3867" y="4141"/>
                  </a:lnTo>
                  <a:lnTo>
                    <a:pt x="3899" y="4141"/>
                  </a:lnTo>
                  <a:lnTo>
                    <a:pt x="3903" y="3145"/>
                  </a:lnTo>
                  <a:lnTo>
                    <a:pt x="3870" y="3145"/>
                  </a:lnTo>
                  <a:close/>
                </a:path>
              </a:pathLst>
            </a:custGeom>
            <a:grpFill/>
            <a:ln w="9525">
              <a:noFill/>
              <a:round/>
              <a:headEnd/>
              <a:tailEnd/>
            </a:ln>
          </p:spPr>
          <p:txBody>
            <a:bodyPr/>
            <a:lstStyle/>
            <a:p>
              <a:endParaRPr lang="en-US" dirty="0"/>
            </a:p>
          </p:txBody>
        </p:sp>
      </p:grpSp>
    </p:spTree>
    <p:extLst>
      <p:ext uri="{BB962C8B-B14F-4D97-AF65-F5344CB8AC3E}">
        <p14:creationId xmlns:p14="http://schemas.microsoft.com/office/powerpoint/2010/main" val="1156968391"/>
      </p:ext>
    </p:extLst>
  </p:cSld>
  <p:clrMap bg1="lt1" tx1="dk1" bg2="lt2" tx2="dk2" accent1="accent1" accent2="accent2" accent3="accent3" accent4="accent4" accent5="accent5" accent6="accent6" hlink="hlink" folHlink="folHlink"/>
  <p:notesStyle>
    <a:lvl1pPr marL="0" algn="l" defTabSz="806775" rtl="0" eaLnBrk="1" latinLnBrk="0" hangingPunct="1">
      <a:spcBef>
        <a:spcPts val="600"/>
      </a:spcBef>
      <a:spcAft>
        <a:spcPts val="0"/>
      </a:spcAft>
      <a:defRPr sz="1400" kern="1200">
        <a:solidFill>
          <a:srgbClr val="006A4D"/>
        </a:solidFill>
        <a:latin typeface="+mj-lt"/>
        <a:ea typeface="+mn-ea"/>
        <a:cs typeface="+mn-cs"/>
      </a:defRPr>
    </a:lvl1pPr>
    <a:lvl2pPr marL="0" indent="0" algn="l" defTabSz="806775" rtl="0" eaLnBrk="1" latinLnBrk="0" hangingPunct="1">
      <a:spcBef>
        <a:spcPts val="300"/>
      </a:spcBef>
      <a:spcAft>
        <a:spcPts val="300"/>
      </a:spcAft>
      <a:defRPr sz="1100" kern="1200">
        <a:solidFill>
          <a:srgbClr val="00A657"/>
        </a:solidFill>
        <a:latin typeface="+mn-lt"/>
        <a:ea typeface="+mn-ea"/>
        <a:cs typeface="+mn-cs"/>
      </a:defRPr>
    </a:lvl2pPr>
    <a:lvl3pPr marL="99447" indent="-99447" algn="l" defTabSz="806775" rtl="0" eaLnBrk="1" latinLnBrk="0" hangingPunct="1">
      <a:buClr>
        <a:schemeClr val="tx1">
          <a:lumMod val="50000"/>
          <a:lumOff val="50000"/>
        </a:schemeClr>
      </a:buClr>
      <a:buFont typeface="Wingdings" panose="05000000000000000000" pitchFamily="2" charset="2"/>
      <a:buChar char=""/>
      <a:defRPr sz="1000" kern="1200">
        <a:solidFill>
          <a:schemeClr val="tx1">
            <a:lumMod val="75000"/>
            <a:lumOff val="25000"/>
          </a:schemeClr>
        </a:solidFill>
        <a:latin typeface="+mn-lt"/>
        <a:ea typeface="+mn-ea"/>
        <a:cs typeface="+mn-cs"/>
      </a:defRPr>
    </a:lvl3pPr>
    <a:lvl4pPr marL="200294" indent="-100847" algn="l" defTabSz="806775" rtl="0" eaLnBrk="1" latinLnBrk="0" hangingPunct="1">
      <a:buClr>
        <a:schemeClr val="tx1">
          <a:lumMod val="50000"/>
          <a:lumOff val="50000"/>
        </a:schemeClr>
      </a:buClr>
      <a:buFont typeface="Wingdings" panose="05000000000000000000" pitchFamily="2" charset="2"/>
      <a:buChar char=""/>
      <a:defRPr sz="1000" kern="1200">
        <a:solidFill>
          <a:schemeClr val="tx1">
            <a:lumMod val="75000"/>
            <a:lumOff val="25000"/>
          </a:schemeClr>
        </a:solidFill>
        <a:latin typeface="+mn-lt"/>
        <a:ea typeface="+mn-ea"/>
        <a:cs typeface="+mn-cs"/>
      </a:defRPr>
    </a:lvl4pPr>
    <a:lvl5pPr marL="299739" indent="-99447" algn="l" defTabSz="806775" rtl="0" eaLnBrk="1" latinLnBrk="0" hangingPunct="1">
      <a:buClr>
        <a:schemeClr val="tx1">
          <a:lumMod val="50000"/>
          <a:lumOff val="50000"/>
        </a:schemeClr>
      </a:buClr>
      <a:buFont typeface="Wingdings" panose="05000000000000000000" pitchFamily="2" charset="2"/>
      <a:buChar char=""/>
      <a:defRPr sz="1000" kern="1200">
        <a:solidFill>
          <a:schemeClr val="tx1">
            <a:lumMod val="75000"/>
            <a:lumOff val="25000"/>
          </a:schemeClr>
        </a:solidFill>
        <a:latin typeface="+mn-lt"/>
        <a:ea typeface="+mn-ea"/>
        <a:cs typeface="+mn-cs"/>
      </a:defRPr>
    </a:lvl5pPr>
    <a:lvl6pPr marL="2016938" algn="l" defTabSz="806775" rtl="0" eaLnBrk="1" latinLnBrk="0" hangingPunct="1">
      <a:defRPr sz="1059" kern="1200">
        <a:solidFill>
          <a:schemeClr val="tx1"/>
        </a:solidFill>
        <a:latin typeface="+mn-lt"/>
        <a:ea typeface="+mn-ea"/>
        <a:cs typeface="+mn-cs"/>
      </a:defRPr>
    </a:lvl6pPr>
    <a:lvl7pPr marL="2420325" algn="l" defTabSz="806775" rtl="0" eaLnBrk="1" latinLnBrk="0" hangingPunct="1">
      <a:defRPr sz="1059" kern="1200">
        <a:solidFill>
          <a:schemeClr val="tx1"/>
        </a:solidFill>
        <a:latin typeface="+mn-lt"/>
        <a:ea typeface="+mn-ea"/>
        <a:cs typeface="+mn-cs"/>
      </a:defRPr>
    </a:lvl7pPr>
    <a:lvl8pPr marL="2823713" algn="l" defTabSz="806775" rtl="0" eaLnBrk="1" latinLnBrk="0" hangingPunct="1">
      <a:defRPr sz="1059" kern="1200">
        <a:solidFill>
          <a:schemeClr val="tx1"/>
        </a:solidFill>
        <a:latin typeface="+mn-lt"/>
        <a:ea typeface="+mn-ea"/>
        <a:cs typeface="+mn-cs"/>
      </a:defRPr>
    </a:lvl8pPr>
    <a:lvl9pPr marL="3227100" algn="l" defTabSz="806775" rtl="0" eaLnBrk="1" latinLnBrk="0" hangingPunct="1">
      <a:defRPr sz="1059" kern="1200">
        <a:solidFill>
          <a:schemeClr val="tx1"/>
        </a:solidFill>
        <a:latin typeface="+mn-lt"/>
        <a:ea typeface="+mn-ea"/>
        <a:cs typeface="+mn-cs"/>
      </a:defRPr>
    </a:lvl9pPr>
  </p:notesStyle>
  <p:extLst mod="1">
    <p:ext uri="{620B2872-D7B9-4A21-9093-7833F8D536E1}">
      <p15:sldGuideLst xmlns:p15="http://schemas.microsoft.com/office/powerpoint/2012/main">
        <p15:guide id="1" pos="599" userDrawn="1">
          <p15:clr>
            <a:srgbClr val="F26B43"/>
          </p15:clr>
        </p15:guide>
        <p15:guide id="2" orient="horz" pos="586" userDrawn="1">
          <p15:clr>
            <a:srgbClr val="F26B43"/>
          </p15:clr>
        </p15:guide>
        <p15:guide id="3" pos="3827"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SA Cover 2 - FF">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 y="909"/>
            <a:ext cx="9148154" cy="5147916"/>
          </a:xfrm>
          <a:prstGeom prst="rect">
            <a:avLst/>
          </a:prstGeom>
        </p:spPr>
      </p:pic>
      <p:sp>
        <p:nvSpPr>
          <p:cNvPr id="9" name="Text Placeholder 19">
            <a:extLst>
              <a:ext uri="{FF2B5EF4-FFF2-40B4-BE49-F238E27FC236}">
                <a16:creationId xmlns:a16="http://schemas.microsoft.com/office/drawing/2014/main" id="{F8805AA1-8803-4898-90BA-63879A0240C2}"/>
              </a:ext>
            </a:extLst>
          </p:cNvPr>
          <p:cNvSpPr>
            <a:spLocks noGrp="1"/>
          </p:cNvSpPr>
          <p:nvPr>
            <p:ph type="body" sz="quarter" idx="13" hasCustomPrompt="1"/>
          </p:nvPr>
        </p:nvSpPr>
        <p:spPr>
          <a:xfrm>
            <a:off x="3810000" y="4435592"/>
            <a:ext cx="3226384" cy="228600"/>
          </a:xfrm>
          <a:noFill/>
          <a:ln w="9525" algn="ctr">
            <a:noFill/>
            <a:miter lim="800000"/>
            <a:headEnd/>
            <a:tailEnd/>
          </a:ln>
          <a:effectLst/>
        </p:spPr>
        <p:txBody>
          <a:bodyPr vert="horz" wrap="square" lIns="0" tIns="0" rIns="0" bIns="0" numCol="1" rtlCol="0" anchor="b" anchorCtr="0" compatLnSpc="1">
            <a:prstTxWarp prst="textNoShape">
              <a:avLst/>
            </a:prstTxWarp>
            <a:noAutofit/>
          </a:bodyPr>
          <a:lstStyle>
            <a:lvl1pPr>
              <a:defRPr lang="en-US" sz="1000" cap="none" baseline="0" noProof="0" dirty="0">
                <a:solidFill>
                  <a:srgbClr val="404040"/>
                </a:solidFill>
              </a:defRPr>
            </a:lvl1pPr>
          </a:lstStyle>
          <a:p>
            <a:pPr lvl="0"/>
            <a:r>
              <a:rPr lang="en-US" noProof="0" dirty="0"/>
              <a:t>Date</a:t>
            </a:r>
          </a:p>
        </p:txBody>
      </p:sp>
      <p:grpSp>
        <p:nvGrpSpPr>
          <p:cNvPr id="10" name="Group 9">
            <a:extLst>
              <a:ext uri="{FF2B5EF4-FFF2-40B4-BE49-F238E27FC236}">
                <a16:creationId xmlns:a16="http://schemas.microsoft.com/office/drawing/2014/main" id="{06D56884-82C5-4D0D-826E-DCDB0C4E2B89}"/>
              </a:ext>
            </a:extLst>
          </p:cNvPr>
          <p:cNvGrpSpPr>
            <a:grpSpLocks noChangeAspect="1"/>
          </p:cNvGrpSpPr>
          <p:nvPr userDrawn="1"/>
        </p:nvGrpSpPr>
        <p:grpSpPr>
          <a:xfrm>
            <a:off x="7126811" y="4019550"/>
            <a:ext cx="1488184" cy="240280"/>
            <a:chOff x="6723063" y="1009650"/>
            <a:chExt cx="1828801" cy="295275"/>
          </a:xfrm>
          <a:solidFill>
            <a:srgbClr val="006A4D"/>
          </a:solidFill>
        </p:grpSpPr>
        <p:sp>
          <p:nvSpPr>
            <p:cNvPr id="14" name="Freeform 10">
              <a:extLst>
                <a:ext uri="{FF2B5EF4-FFF2-40B4-BE49-F238E27FC236}">
                  <a16:creationId xmlns:a16="http://schemas.microsoft.com/office/drawing/2014/main" id="{3F692893-4D94-4AB8-8127-6532DCD242B6}"/>
                </a:ext>
              </a:extLst>
            </p:cNvPr>
            <p:cNvSpPr>
              <a:spLocks noChangeAspect="1" noEditPoints="1"/>
            </p:cNvSpPr>
            <p:nvPr/>
          </p:nvSpPr>
          <p:spPr bwMode="auto">
            <a:xfrm>
              <a:off x="7816851" y="1009650"/>
              <a:ext cx="735013" cy="295275"/>
            </a:xfrm>
            <a:custGeom>
              <a:avLst/>
              <a:gdLst>
                <a:gd name="T0" fmla="*/ 267 w 9832"/>
                <a:gd name="T1" fmla="*/ 1329 h 3960"/>
                <a:gd name="T2" fmla="*/ 1290 w 9832"/>
                <a:gd name="T3" fmla="*/ 673 h 3960"/>
                <a:gd name="T4" fmla="*/ 772 w 9832"/>
                <a:gd name="T5" fmla="*/ 837 h 3960"/>
                <a:gd name="T6" fmla="*/ 938 w 9832"/>
                <a:gd name="T7" fmla="*/ 265 h 3960"/>
                <a:gd name="T8" fmla="*/ 3696 w 9832"/>
                <a:gd name="T9" fmla="*/ 1304 h 3960"/>
                <a:gd name="T10" fmla="*/ 3711 w 9832"/>
                <a:gd name="T11" fmla="*/ 175 h 3960"/>
                <a:gd name="T12" fmla="*/ 2914 w 9832"/>
                <a:gd name="T13" fmla="*/ 1470 h 3960"/>
                <a:gd name="T14" fmla="*/ 3061 w 9832"/>
                <a:gd name="T15" fmla="*/ 1153 h 3960"/>
                <a:gd name="T16" fmla="*/ 2798 w 9832"/>
                <a:gd name="T17" fmla="*/ 1139 h 3960"/>
                <a:gd name="T18" fmla="*/ 6085 w 9832"/>
                <a:gd name="T19" fmla="*/ 1470 h 3960"/>
                <a:gd name="T20" fmla="*/ 6052 w 9832"/>
                <a:gd name="T21" fmla="*/ 1327 h 3960"/>
                <a:gd name="T22" fmla="*/ 4965 w 9832"/>
                <a:gd name="T23" fmla="*/ 1411 h 3960"/>
                <a:gd name="T24" fmla="*/ 5158 w 9832"/>
                <a:gd name="T25" fmla="*/ 212 h 3960"/>
                <a:gd name="T26" fmla="*/ 4756 w 9832"/>
                <a:gd name="T27" fmla="*/ 478 h 3960"/>
                <a:gd name="T28" fmla="*/ 4615 w 9832"/>
                <a:gd name="T29" fmla="*/ 1319 h 3960"/>
                <a:gd name="T30" fmla="*/ 4713 w 9832"/>
                <a:gd name="T31" fmla="*/ 561 h 3960"/>
                <a:gd name="T32" fmla="*/ 7582 w 9832"/>
                <a:gd name="T33" fmla="*/ 649 h 3960"/>
                <a:gd name="T34" fmla="*/ 7604 w 9832"/>
                <a:gd name="T35" fmla="*/ 1470 h 3960"/>
                <a:gd name="T36" fmla="*/ 7751 w 9832"/>
                <a:gd name="T37" fmla="*/ 1155 h 3960"/>
                <a:gd name="T38" fmla="*/ 7336 w 9832"/>
                <a:gd name="T39" fmla="*/ 518 h 3960"/>
                <a:gd name="T40" fmla="*/ 3309 w 9832"/>
                <a:gd name="T41" fmla="*/ 237 h 3960"/>
                <a:gd name="T42" fmla="*/ 1740 w 9832"/>
                <a:gd name="T43" fmla="*/ 588 h 3960"/>
                <a:gd name="T44" fmla="*/ 2157 w 9832"/>
                <a:gd name="T45" fmla="*/ 1117 h 3960"/>
                <a:gd name="T46" fmla="*/ 2486 w 9832"/>
                <a:gd name="T47" fmla="*/ 1298 h 3960"/>
                <a:gd name="T48" fmla="*/ 2312 w 9832"/>
                <a:gd name="T49" fmla="*/ 582 h 3960"/>
                <a:gd name="T50" fmla="*/ 2006 w 9832"/>
                <a:gd name="T51" fmla="*/ 567 h 3960"/>
                <a:gd name="T52" fmla="*/ 868 w 9832"/>
                <a:gd name="T53" fmla="*/ 2155 h 3960"/>
                <a:gd name="T54" fmla="*/ 304 w 9832"/>
                <a:gd name="T55" fmla="*/ 3334 h 3960"/>
                <a:gd name="T56" fmla="*/ 1264 w 9832"/>
                <a:gd name="T57" fmla="*/ 3454 h 3960"/>
                <a:gd name="T58" fmla="*/ 7683 w 9832"/>
                <a:gd name="T59" fmla="*/ 3307 h 3960"/>
                <a:gd name="T60" fmla="*/ 7557 w 9832"/>
                <a:gd name="T61" fmla="*/ 2541 h 3960"/>
                <a:gd name="T62" fmla="*/ 7317 w 9832"/>
                <a:gd name="T63" fmla="*/ 3266 h 3960"/>
                <a:gd name="T64" fmla="*/ 7100 w 9832"/>
                <a:gd name="T65" fmla="*/ 3319 h 3960"/>
                <a:gd name="T66" fmla="*/ 8899 w 9832"/>
                <a:gd name="T67" fmla="*/ 2400 h 3960"/>
                <a:gd name="T68" fmla="*/ 8058 w 9832"/>
                <a:gd name="T69" fmla="*/ 3247 h 3960"/>
                <a:gd name="T70" fmla="*/ 8543 w 9832"/>
                <a:gd name="T71" fmla="*/ 3822 h 3960"/>
                <a:gd name="T72" fmla="*/ 8259 w 9832"/>
                <a:gd name="T73" fmla="*/ 3168 h 3960"/>
                <a:gd name="T74" fmla="*/ 8967 w 9832"/>
                <a:gd name="T75" fmla="*/ 2423 h 3960"/>
                <a:gd name="T76" fmla="*/ 8117 w 9832"/>
                <a:gd name="T77" fmla="*/ 3523 h 3960"/>
                <a:gd name="T78" fmla="*/ 8477 w 9832"/>
                <a:gd name="T79" fmla="*/ 2592 h 3960"/>
                <a:gd name="T80" fmla="*/ 6050 w 9832"/>
                <a:gd name="T81" fmla="*/ 3062 h 3960"/>
                <a:gd name="T82" fmla="*/ 6320 w 9832"/>
                <a:gd name="T83" fmla="*/ 3335 h 3960"/>
                <a:gd name="T84" fmla="*/ 6555 w 9832"/>
                <a:gd name="T85" fmla="*/ 2229 h 3960"/>
                <a:gd name="T86" fmla="*/ 2259 w 9832"/>
                <a:gd name="T87" fmla="*/ 2233 h 3960"/>
                <a:gd name="T88" fmla="*/ 1987 w 9832"/>
                <a:gd name="T89" fmla="*/ 3198 h 3960"/>
                <a:gd name="T90" fmla="*/ 2246 w 9832"/>
                <a:gd name="T91" fmla="*/ 3356 h 3960"/>
                <a:gd name="T92" fmla="*/ 1691 w 9832"/>
                <a:gd name="T93" fmla="*/ 3184 h 3960"/>
                <a:gd name="T94" fmla="*/ 9832 w 9832"/>
                <a:gd name="T95" fmla="*/ 2655 h 3960"/>
                <a:gd name="T96" fmla="*/ 9685 w 9832"/>
                <a:gd name="T97" fmla="*/ 3139 h 3960"/>
                <a:gd name="T98" fmla="*/ 9574 w 9832"/>
                <a:gd name="T99" fmla="*/ 2588 h 3960"/>
                <a:gd name="T100" fmla="*/ 3239 w 9832"/>
                <a:gd name="T101" fmla="*/ 2718 h 3960"/>
                <a:gd name="T102" fmla="*/ 2546 w 9832"/>
                <a:gd name="T103" fmla="*/ 2621 h 3960"/>
                <a:gd name="T104" fmla="*/ 3289 w 9832"/>
                <a:gd name="T105" fmla="*/ 3139 h 3960"/>
                <a:gd name="T106" fmla="*/ 4326 w 9832"/>
                <a:gd name="T107" fmla="*/ 2497 h 3960"/>
                <a:gd name="T108" fmla="*/ 4155 w 9832"/>
                <a:gd name="T109" fmla="*/ 3327 h 3960"/>
                <a:gd name="T110" fmla="*/ 4419 w 9832"/>
                <a:gd name="T111" fmla="*/ 3313 h 3960"/>
                <a:gd name="T112" fmla="*/ 4253 w 9832"/>
                <a:gd name="T113" fmla="*/ 2570 h 3960"/>
                <a:gd name="T114" fmla="*/ 5646 w 9832"/>
                <a:gd name="T115" fmla="*/ 3164 h 3960"/>
                <a:gd name="T116" fmla="*/ 5230 w 9832"/>
                <a:gd name="T117" fmla="*/ 2527 h 3960"/>
                <a:gd name="T118" fmla="*/ 5154 w 9832"/>
                <a:gd name="T119" fmla="*/ 2968 h 3960"/>
                <a:gd name="T120" fmla="*/ 5348 w 9832"/>
                <a:gd name="T121" fmla="*/ 3327 h 3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2" h="3960">
                  <a:moveTo>
                    <a:pt x="1297" y="238"/>
                  </a:moveTo>
                  <a:cubicBezTo>
                    <a:pt x="1225" y="199"/>
                    <a:pt x="1134" y="179"/>
                    <a:pt x="1023" y="179"/>
                  </a:cubicBezTo>
                  <a:cubicBezTo>
                    <a:pt x="401" y="179"/>
                    <a:pt x="401" y="179"/>
                    <a:pt x="401" y="179"/>
                  </a:cubicBezTo>
                  <a:cubicBezTo>
                    <a:pt x="401" y="249"/>
                    <a:pt x="401" y="249"/>
                    <a:pt x="401" y="249"/>
                  </a:cubicBezTo>
                  <a:cubicBezTo>
                    <a:pt x="490" y="273"/>
                    <a:pt x="490" y="273"/>
                    <a:pt x="490" y="273"/>
                  </a:cubicBezTo>
                  <a:cubicBezTo>
                    <a:pt x="509" y="279"/>
                    <a:pt x="522" y="286"/>
                    <a:pt x="528" y="296"/>
                  </a:cubicBezTo>
                  <a:cubicBezTo>
                    <a:pt x="534" y="305"/>
                    <a:pt x="534" y="323"/>
                    <a:pt x="527" y="349"/>
                  </a:cubicBezTo>
                  <a:cubicBezTo>
                    <a:pt x="288" y="1286"/>
                    <a:pt x="288" y="1286"/>
                    <a:pt x="288" y="1286"/>
                  </a:cubicBezTo>
                  <a:cubicBezTo>
                    <a:pt x="283" y="1305"/>
                    <a:pt x="276" y="1319"/>
                    <a:pt x="267" y="1329"/>
                  </a:cubicBezTo>
                  <a:cubicBezTo>
                    <a:pt x="258" y="1339"/>
                    <a:pt x="241" y="1346"/>
                    <a:pt x="215" y="1351"/>
                  </a:cubicBezTo>
                  <a:cubicBezTo>
                    <a:pt x="107" y="1376"/>
                    <a:pt x="107" y="1376"/>
                    <a:pt x="107" y="1376"/>
                  </a:cubicBezTo>
                  <a:cubicBezTo>
                    <a:pt x="107" y="1445"/>
                    <a:pt x="107" y="1445"/>
                    <a:pt x="107" y="1445"/>
                  </a:cubicBezTo>
                  <a:cubicBezTo>
                    <a:pt x="797" y="1445"/>
                    <a:pt x="797" y="1445"/>
                    <a:pt x="797" y="1445"/>
                  </a:cubicBezTo>
                  <a:cubicBezTo>
                    <a:pt x="940" y="1445"/>
                    <a:pt x="1061" y="1414"/>
                    <a:pt x="1162" y="1351"/>
                  </a:cubicBezTo>
                  <a:cubicBezTo>
                    <a:pt x="1263" y="1289"/>
                    <a:pt x="1313" y="1185"/>
                    <a:pt x="1313" y="1041"/>
                  </a:cubicBezTo>
                  <a:cubicBezTo>
                    <a:pt x="1313" y="969"/>
                    <a:pt x="1288" y="910"/>
                    <a:pt x="1237" y="865"/>
                  </a:cubicBezTo>
                  <a:cubicBezTo>
                    <a:pt x="1186" y="821"/>
                    <a:pt x="1121" y="791"/>
                    <a:pt x="1044" y="778"/>
                  </a:cubicBezTo>
                  <a:cubicBezTo>
                    <a:pt x="1131" y="761"/>
                    <a:pt x="1213" y="726"/>
                    <a:pt x="1290" y="673"/>
                  </a:cubicBezTo>
                  <a:cubicBezTo>
                    <a:pt x="1367" y="619"/>
                    <a:pt x="1405" y="537"/>
                    <a:pt x="1405" y="428"/>
                  </a:cubicBezTo>
                  <a:cubicBezTo>
                    <a:pt x="1405" y="340"/>
                    <a:pt x="1369" y="276"/>
                    <a:pt x="1297" y="238"/>
                  </a:cubicBezTo>
                  <a:close/>
                  <a:moveTo>
                    <a:pt x="937" y="1271"/>
                  </a:moveTo>
                  <a:cubicBezTo>
                    <a:pt x="881" y="1334"/>
                    <a:pt x="806" y="1366"/>
                    <a:pt x="709" y="1366"/>
                  </a:cubicBezTo>
                  <a:cubicBezTo>
                    <a:pt x="691" y="1366"/>
                    <a:pt x="691" y="1366"/>
                    <a:pt x="691" y="1366"/>
                  </a:cubicBezTo>
                  <a:cubicBezTo>
                    <a:pt x="673" y="1366"/>
                    <a:pt x="651" y="1364"/>
                    <a:pt x="624" y="1362"/>
                  </a:cubicBezTo>
                  <a:cubicBezTo>
                    <a:pt x="598" y="1359"/>
                    <a:pt x="576" y="1356"/>
                    <a:pt x="560" y="1351"/>
                  </a:cubicBezTo>
                  <a:cubicBezTo>
                    <a:pt x="691" y="837"/>
                    <a:pt x="691" y="837"/>
                    <a:pt x="691" y="837"/>
                  </a:cubicBezTo>
                  <a:cubicBezTo>
                    <a:pt x="772" y="837"/>
                    <a:pt x="772" y="837"/>
                    <a:pt x="772" y="837"/>
                  </a:cubicBezTo>
                  <a:cubicBezTo>
                    <a:pt x="858" y="837"/>
                    <a:pt x="921" y="853"/>
                    <a:pt x="960" y="884"/>
                  </a:cubicBezTo>
                  <a:cubicBezTo>
                    <a:pt x="999" y="915"/>
                    <a:pt x="1019" y="963"/>
                    <a:pt x="1019" y="1029"/>
                  </a:cubicBezTo>
                  <a:cubicBezTo>
                    <a:pt x="1019" y="1127"/>
                    <a:pt x="992" y="1207"/>
                    <a:pt x="937" y="1271"/>
                  </a:cubicBezTo>
                  <a:close/>
                  <a:moveTo>
                    <a:pt x="1042" y="660"/>
                  </a:moveTo>
                  <a:cubicBezTo>
                    <a:pt x="985" y="721"/>
                    <a:pt x="904" y="751"/>
                    <a:pt x="799" y="751"/>
                  </a:cubicBezTo>
                  <a:cubicBezTo>
                    <a:pt x="713" y="751"/>
                    <a:pt x="713" y="751"/>
                    <a:pt x="713" y="751"/>
                  </a:cubicBezTo>
                  <a:cubicBezTo>
                    <a:pt x="831" y="279"/>
                    <a:pt x="831" y="279"/>
                    <a:pt x="831" y="279"/>
                  </a:cubicBezTo>
                  <a:cubicBezTo>
                    <a:pt x="849" y="274"/>
                    <a:pt x="868" y="270"/>
                    <a:pt x="888" y="268"/>
                  </a:cubicBezTo>
                  <a:cubicBezTo>
                    <a:pt x="907" y="266"/>
                    <a:pt x="924" y="265"/>
                    <a:pt x="938" y="265"/>
                  </a:cubicBezTo>
                  <a:cubicBezTo>
                    <a:pt x="996" y="265"/>
                    <a:pt x="1042" y="278"/>
                    <a:pt x="1076" y="304"/>
                  </a:cubicBezTo>
                  <a:cubicBezTo>
                    <a:pt x="1110" y="330"/>
                    <a:pt x="1127" y="373"/>
                    <a:pt x="1127" y="435"/>
                  </a:cubicBezTo>
                  <a:cubicBezTo>
                    <a:pt x="1127" y="524"/>
                    <a:pt x="1099" y="600"/>
                    <a:pt x="1042" y="660"/>
                  </a:cubicBezTo>
                  <a:close/>
                  <a:moveTo>
                    <a:pt x="3902" y="1276"/>
                  </a:moveTo>
                  <a:cubicBezTo>
                    <a:pt x="3863" y="1215"/>
                    <a:pt x="3863" y="1215"/>
                    <a:pt x="3863" y="1215"/>
                  </a:cubicBezTo>
                  <a:cubicBezTo>
                    <a:pt x="3847" y="1243"/>
                    <a:pt x="3825" y="1271"/>
                    <a:pt x="3798" y="1298"/>
                  </a:cubicBezTo>
                  <a:cubicBezTo>
                    <a:pt x="3771" y="1326"/>
                    <a:pt x="3740" y="1342"/>
                    <a:pt x="3704" y="1347"/>
                  </a:cubicBezTo>
                  <a:cubicBezTo>
                    <a:pt x="3701" y="1342"/>
                    <a:pt x="3699" y="1335"/>
                    <a:pt x="3698" y="1328"/>
                  </a:cubicBezTo>
                  <a:cubicBezTo>
                    <a:pt x="3697" y="1320"/>
                    <a:pt x="3696" y="1313"/>
                    <a:pt x="3696" y="1304"/>
                  </a:cubicBezTo>
                  <a:cubicBezTo>
                    <a:pt x="3696" y="1285"/>
                    <a:pt x="3699" y="1261"/>
                    <a:pt x="3705" y="1232"/>
                  </a:cubicBezTo>
                  <a:cubicBezTo>
                    <a:pt x="3711" y="1203"/>
                    <a:pt x="3717" y="1177"/>
                    <a:pt x="3723" y="1153"/>
                  </a:cubicBezTo>
                  <a:cubicBezTo>
                    <a:pt x="3976" y="206"/>
                    <a:pt x="3976" y="206"/>
                    <a:pt x="3976" y="206"/>
                  </a:cubicBezTo>
                  <a:cubicBezTo>
                    <a:pt x="4049" y="0"/>
                    <a:pt x="4049" y="0"/>
                    <a:pt x="4049" y="0"/>
                  </a:cubicBezTo>
                  <a:cubicBezTo>
                    <a:pt x="3900" y="0"/>
                    <a:pt x="3900" y="0"/>
                    <a:pt x="3900" y="0"/>
                  </a:cubicBezTo>
                  <a:cubicBezTo>
                    <a:pt x="3557" y="59"/>
                    <a:pt x="3557" y="59"/>
                    <a:pt x="3557" y="59"/>
                  </a:cubicBezTo>
                  <a:cubicBezTo>
                    <a:pt x="3557" y="118"/>
                    <a:pt x="3557" y="118"/>
                    <a:pt x="3557" y="118"/>
                  </a:cubicBezTo>
                  <a:cubicBezTo>
                    <a:pt x="3647" y="143"/>
                    <a:pt x="3647" y="143"/>
                    <a:pt x="3647" y="143"/>
                  </a:cubicBezTo>
                  <a:cubicBezTo>
                    <a:pt x="3681" y="152"/>
                    <a:pt x="3702" y="163"/>
                    <a:pt x="3711" y="175"/>
                  </a:cubicBezTo>
                  <a:cubicBezTo>
                    <a:pt x="3720" y="188"/>
                    <a:pt x="3722" y="204"/>
                    <a:pt x="3716" y="224"/>
                  </a:cubicBezTo>
                  <a:cubicBezTo>
                    <a:pt x="3459" y="1139"/>
                    <a:pt x="3459" y="1139"/>
                    <a:pt x="3459" y="1139"/>
                  </a:cubicBezTo>
                  <a:cubicBezTo>
                    <a:pt x="3450" y="1169"/>
                    <a:pt x="3442" y="1200"/>
                    <a:pt x="3436" y="1233"/>
                  </a:cubicBezTo>
                  <a:cubicBezTo>
                    <a:pt x="3430" y="1266"/>
                    <a:pt x="3427" y="1294"/>
                    <a:pt x="3427" y="1319"/>
                  </a:cubicBezTo>
                  <a:cubicBezTo>
                    <a:pt x="3427" y="1366"/>
                    <a:pt x="3440" y="1403"/>
                    <a:pt x="3466" y="1430"/>
                  </a:cubicBezTo>
                  <a:cubicBezTo>
                    <a:pt x="3493" y="1457"/>
                    <a:pt x="3529" y="1470"/>
                    <a:pt x="3576" y="1470"/>
                  </a:cubicBezTo>
                  <a:cubicBezTo>
                    <a:pt x="3657" y="1470"/>
                    <a:pt x="3725" y="1450"/>
                    <a:pt x="3780" y="1411"/>
                  </a:cubicBezTo>
                  <a:cubicBezTo>
                    <a:pt x="3834" y="1371"/>
                    <a:pt x="3875" y="1326"/>
                    <a:pt x="3902" y="1276"/>
                  </a:cubicBezTo>
                  <a:close/>
                  <a:moveTo>
                    <a:pt x="2914" y="1470"/>
                  </a:moveTo>
                  <a:cubicBezTo>
                    <a:pt x="2996" y="1470"/>
                    <a:pt x="3064" y="1450"/>
                    <a:pt x="3118" y="1411"/>
                  </a:cubicBezTo>
                  <a:cubicBezTo>
                    <a:pt x="3173" y="1371"/>
                    <a:pt x="3213" y="1326"/>
                    <a:pt x="3241" y="1276"/>
                  </a:cubicBezTo>
                  <a:cubicBezTo>
                    <a:pt x="3202" y="1215"/>
                    <a:pt x="3202" y="1215"/>
                    <a:pt x="3202" y="1215"/>
                  </a:cubicBezTo>
                  <a:cubicBezTo>
                    <a:pt x="3186" y="1243"/>
                    <a:pt x="3164" y="1271"/>
                    <a:pt x="3137" y="1298"/>
                  </a:cubicBezTo>
                  <a:cubicBezTo>
                    <a:pt x="3109" y="1326"/>
                    <a:pt x="3077" y="1342"/>
                    <a:pt x="3041" y="1347"/>
                  </a:cubicBezTo>
                  <a:cubicBezTo>
                    <a:pt x="3039" y="1342"/>
                    <a:pt x="3038" y="1334"/>
                    <a:pt x="3035" y="1325"/>
                  </a:cubicBezTo>
                  <a:cubicBezTo>
                    <a:pt x="3033" y="1315"/>
                    <a:pt x="3032" y="1306"/>
                    <a:pt x="3032" y="1298"/>
                  </a:cubicBezTo>
                  <a:cubicBezTo>
                    <a:pt x="3032" y="1277"/>
                    <a:pt x="3035" y="1253"/>
                    <a:pt x="3042" y="1228"/>
                  </a:cubicBezTo>
                  <a:cubicBezTo>
                    <a:pt x="3048" y="1203"/>
                    <a:pt x="3054" y="1178"/>
                    <a:pt x="3061" y="1153"/>
                  </a:cubicBezTo>
                  <a:cubicBezTo>
                    <a:pt x="3194" y="676"/>
                    <a:pt x="3194" y="676"/>
                    <a:pt x="3194" y="676"/>
                  </a:cubicBezTo>
                  <a:cubicBezTo>
                    <a:pt x="3267" y="465"/>
                    <a:pt x="3267" y="465"/>
                    <a:pt x="3267" y="465"/>
                  </a:cubicBezTo>
                  <a:cubicBezTo>
                    <a:pt x="3108" y="465"/>
                    <a:pt x="3108" y="465"/>
                    <a:pt x="3108" y="465"/>
                  </a:cubicBezTo>
                  <a:cubicBezTo>
                    <a:pt x="2789" y="522"/>
                    <a:pt x="2789" y="522"/>
                    <a:pt x="2789" y="522"/>
                  </a:cubicBezTo>
                  <a:cubicBezTo>
                    <a:pt x="2789" y="582"/>
                    <a:pt x="2789" y="582"/>
                    <a:pt x="2789" y="582"/>
                  </a:cubicBezTo>
                  <a:cubicBezTo>
                    <a:pt x="2861" y="600"/>
                    <a:pt x="2861" y="600"/>
                    <a:pt x="2861" y="600"/>
                  </a:cubicBezTo>
                  <a:cubicBezTo>
                    <a:pt x="2895" y="610"/>
                    <a:pt x="2917" y="619"/>
                    <a:pt x="2928" y="629"/>
                  </a:cubicBezTo>
                  <a:cubicBezTo>
                    <a:pt x="2939" y="638"/>
                    <a:pt x="2941" y="656"/>
                    <a:pt x="2934" y="682"/>
                  </a:cubicBezTo>
                  <a:cubicBezTo>
                    <a:pt x="2798" y="1139"/>
                    <a:pt x="2798" y="1139"/>
                    <a:pt x="2798" y="1139"/>
                  </a:cubicBezTo>
                  <a:cubicBezTo>
                    <a:pt x="2788" y="1169"/>
                    <a:pt x="2780" y="1199"/>
                    <a:pt x="2774" y="1230"/>
                  </a:cubicBezTo>
                  <a:cubicBezTo>
                    <a:pt x="2768" y="1261"/>
                    <a:pt x="2765" y="1290"/>
                    <a:pt x="2765" y="1319"/>
                  </a:cubicBezTo>
                  <a:cubicBezTo>
                    <a:pt x="2765" y="1366"/>
                    <a:pt x="2778" y="1403"/>
                    <a:pt x="2805" y="1430"/>
                  </a:cubicBezTo>
                  <a:cubicBezTo>
                    <a:pt x="2831" y="1457"/>
                    <a:pt x="2868" y="1470"/>
                    <a:pt x="2914" y="1470"/>
                  </a:cubicBezTo>
                  <a:close/>
                  <a:moveTo>
                    <a:pt x="6377" y="465"/>
                  </a:moveTo>
                  <a:cubicBezTo>
                    <a:pt x="6177" y="465"/>
                    <a:pt x="6021" y="537"/>
                    <a:pt x="5910" y="681"/>
                  </a:cubicBezTo>
                  <a:cubicBezTo>
                    <a:pt x="5799" y="824"/>
                    <a:pt x="5744" y="983"/>
                    <a:pt x="5744" y="1155"/>
                  </a:cubicBezTo>
                  <a:cubicBezTo>
                    <a:pt x="5744" y="1264"/>
                    <a:pt x="5773" y="1344"/>
                    <a:pt x="5830" y="1394"/>
                  </a:cubicBezTo>
                  <a:cubicBezTo>
                    <a:pt x="5887" y="1445"/>
                    <a:pt x="5972" y="1470"/>
                    <a:pt x="6085" y="1470"/>
                  </a:cubicBezTo>
                  <a:cubicBezTo>
                    <a:pt x="6284" y="1470"/>
                    <a:pt x="6439" y="1399"/>
                    <a:pt x="6550" y="1258"/>
                  </a:cubicBezTo>
                  <a:cubicBezTo>
                    <a:pt x="6660" y="1116"/>
                    <a:pt x="6716" y="959"/>
                    <a:pt x="6716" y="786"/>
                  </a:cubicBezTo>
                  <a:cubicBezTo>
                    <a:pt x="6716" y="677"/>
                    <a:pt x="6687" y="596"/>
                    <a:pt x="6630" y="544"/>
                  </a:cubicBezTo>
                  <a:cubicBezTo>
                    <a:pt x="6573" y="491"/>
                    <a:pt x="6489" y="465"/>
                    <a:pt x="6377" y="465"/>
                  </a:cubicBezTo>
                  <a:close/>
                  <a:moveTo>
                    <a:pt x="6430" y="858"/>
                  </a:moveTo>
                  <a:cubicBezTo>
                    <a:pt x="6426" y="897"/>
                    <a:pt x="6419" y="939"/>
                    <a:pt x="6410" y="984"/>
                  </a:cubicBezTo>
                  <a:cubicBezTo>
                    <a:pt x="6377" y="1125"/>
                    <a:pt x="6337" y="1226"/>
                    <a:pt x="6289" y="1286"/>
                  </a:cubicBezTo>
                  <a:cubicBezTo>
                    <a:pt x="6241" y="1346"/>
                    <a:pt x="6193" y="1376"/>
                    <a:pt x="6142" y="1376"/>
                  </a:cubicBezTo>
                  <a:cubicBezTo>
                    <a:pt x="6101" y="1376"/>
                    <a:pt x="6071" y="1360"/>
                    <a:pt x="6052" y="1327"/>
                  </a:cubicBezTo>
                  <a:cubicBezTo>
                    <a:pt x="6033" y="1294"/>
                    <a:pt x="6024" y="1247"/>
                    <a:pt x="6024" y="1186"/>
                  </a:cubicBezTo>
                  <a:cubicBezTo>
                    <a:pt x="6024" y="1152"/>
                    <a:pt x="6026" y="1116"/>
                    <a:pt x="6030" y="1078"/>
                  </a:cubicBezTo>
                  <a:cubicBezTo>
                    <a:pt x="6034" y="1040"/>
                    <a:pt x="6041" y="998"/>
                    <a:pt x="6050" y="953"/>
                  </a:cubicBezTo>
                  <a:cubicBezTo>
                    <a:pt x="6083" y="812"/>
                    <a:pt x="6123" y="711"/>
                    <a:pt x="6172" y="650"/>
                  </a:cubicBezTo>
                  <a:cubicBezTo>
                    <a:pt x="6220" y="589"/>
                    <a:pt x="6269" y="559"/>
                    <a:pt x="6320" y="559"/>
                  </a:cubicBezTo>
                  <a:cubicBezTo>
                    <a:pt x="6362" y="559"/>
                    <a:pt x="6392" y="576"/>
                    <a:pt x="6410" y="608"/>
                  </a:cubicBezTo>
                  <a:cubicBezTo>
                    <a:pt x="6427" y="641"/>
                    <a:pt x="6436" y="688"/>
                    <a:pt x="6436" y="749"/>
                  </a:cubicBezTo>
                  <a:cubicBezTo>
                    <a:pt x="6436" y="783"/>
                    <a:pt x="6434" y="820"/>
                    <a:pt x="6430" y="858"/>
                  </a:cubicBezTo>
                  <a:close/>
                  <a:moveTo>
                    <a:pt x="4965" y="1411"/>
                  </a:moveTo>
                  <a:cubicBezTo>
                    <a:pt x="5021" y="1371"/>
                    <a:pt x="5063" y="1326"/>
                    <a:pt x="5091" y="1276"/>
                  </a:cubicBezTo>
                  <a:cubicBezTo>
                    <a:pt x="5052" y="1215"/>
                    <a:pt x="5052" y="1215"/>
                    <a:pt x="5052" y="1215"/>
                  </a:cubicBezTo>
                  <a:cubicBezTo>
                    <a:pt x="5035" y="1243"/>
                    <a:pt x="5013" y="1271"/>
                    <a:pt x="4983" y="1298"/>
                  </a:cubicBezTo>
                  <a:cubicBezTo>
                    <a:pt x="4954" y="1326"/>
                    <a:pt x="4922" y="1342"/>
                    <a:pt x="4886" y="1347"/>
                  </a:cubicBezTo>
                  <a:cubicBezTo>
                    <a:pt x="4884" y="1342"/>
                    <a:pt x="4882" y="1335"/>
                    <a:pt x="4880" y="1328"/>
                  </a:cubicBezTo>
                  <a:cubicBezTo>
                    <a:pt x="4879" y="1320"/>
                    <a:pt x="4878" y="1313"/>
                    <a:pt x="4878" y="1304"/>
                  </a:cubicBezTo>
                  <a:cubicBezTo>
                    <a:pt x="4878" y="1285"/>
                    <a:pt x="4881" y="1261"/>
                    <a:pt x="4887" y="1232"/>
                  </a:cubicBezTo>
                  <a:cubicBezTo>
                    <a:pt x="4894" y="1203"/>
                    <a:pt x="4899" y="1177"/>
                    <a:pt x="4905" y="1153"/>
                  </a:cubicBezTo>
                  <a:cubicBezTo>
                    <a:pt x="5158" y="212"/>
                    <a:pt x="5158" y="212"/>
                    <a:pt x="5158" y="212"/>
                  </a:cubicBezTo>
                  <a:cubicBezTo>
                    <a:pt x="5231" y="0"/>
                    <a:pt x="5231" y="0"/>
                    <a:pt x="5231" y="0"/>
                  </a:cubicBezTo>
                  <a:cubicBezTo>
                    <a:pt x="5082" y="0"/>
                    <a:pt x="5082" y="0"/>
                    <a:pt x="5082" y="0"/>
                  </a:cubicBezTo>
                  <a:cubicBezTo>
                    <a:pt x="4739" y="59"/>
                    <a:pt x="4739" y="59"/>
                    <a:pt x="4739" y="59"/>
                  </a:cubicBezTo>
                  <a:cubicBezTo>
                    <a:pt x="4739" y="118"/>
                    <a:pt x="4739" y="118"/>
                    <a:pt x="4739" y="118"/>
                  </a:cubicBezTo>
                  <a:cubicBezTo>
                    <a:pt x="4829" y="143"/>
                    <a:pt x="4829" y="143"/>
                    <a:pt x="4829" y="143"/>
                  </a:cubicBezTo>
                  <a:cubicBezTo>
                    <a:pt x="4862" y="152"/>
                    <a:pt x="4883" y="162"/>
                    <a:pt x="4893" y="173"/>
                  </a:cubicBezTo>
                  <a:cubicBezTo>
                    <a:pt x="4902" y="184"/>
                    <a:pt x="4904" y="201"/>
                    <a:pt x="4899" y="224"/>
                  </a:cubicBezTo>
                  <a:cubicBezTo>
                    <a:pt x="4819" y="506"/>
                    <a:pt x="4819" y="506"/>
                    <a:pt x="4819" y="506"/>
                  </a:cubicBezTo>
                  <a:cubicBezTo>
                    <a:pt x="4801" y="495"/>
                    <a:pt x="4780" y="486"/>
                    <a:pt x="4756" y="478"/>
                  </a:cubicBezTo>
                  <a:cubicBezTo>
                    <a:pt x="4731" y="469"/>
                    <a:pt x="4703" y="465"/>
                    <a:pt x="4670" y="465"/>
                  </a:cubicBezTo>
                  <a:cubicBezTo>
                    <a:pt x="4483" y="465"/>
                    <a:pt x="4335" y="539"/>
                    <a:pt x="4225" y="686"/>
                  </a:cubicBezTo>
                  <a:cubicBezTo>
                    <a:pt x="4115" y="833"/>
                    <a:pt x="4059" y="1005"/>
                    <a:pt x="4059" y="1202"/>
                  </a:cubicBezTo>
                  <a:cubicBezTo>
                    <a:pt x="4059" y="1292"/>
                    <a:pt x="4079" y="1359"/>
                    <a:pt x="4119" y="1403"/>
                  </a:cubicBezTo>
                  <a:cubicBezTo>
                    <a:pt x="4158" y="1448"/>
                    <a:pt x="4207" y="1470"/>
                    <a:pt x="4266" y="1470"/>
                  </a:cubicBezTo>
                  <a:cubicBezTo>
                    <a:pt x="4353" y="1470"/>
                    <a:pt x="4427" y="1439"/>
                    <a:pt x="4487" y="1377"/>
                  </a:cubicBezTo>
                  <a:cubicBezTo>
                    <a:pt x="4548" y="1315"/>
                    <a:pt x="4594" y="1253"/>
                    <a:pt x="4627" y="1190"/>
                  </a:cubicBezTo>
                  <a:cubicBezTo>
                    <a:pt x="4623" y="1213"/>
                    <a:pt x="4620" y="1236"/>
                    <a:pt x="4618" y="1259"/>
                  </a:cubicBezTo>
                  <a:cubicBezTo>
                    <a:pt x="4616" y="1281"/>
                    <a:pt x="4615" y="1301"/>
                    <a:pt x="4615" y="1319"/>
                  </a:cubicBezTo>
                  <a:cubicBezTo>
                    <a:pt x="4615" y="1366"/>
                    <a:pt x="4628" y="1403"/>
                    <a:pt x="4655" y="1430"/>
                  </a:cubicBezTo>
                  <a:cubicBezTo>
                    <a:pt x="4681" y="1457"/>
                    <a:pt x="4716" y="1470"/>
                    <a:pt x="4758" y="1470"/>
                  </a:cubicBezTo>
                  <a:cubicBezTo>
                    <a:pt x="4839" y="1470"/>
                    <a:pt x="4908" y="1450"/>
                    <a:pt x="4965" y="1411"/>
                  </a:cubicBezTo>
                  <a:close/>
                  <a:moveTo>
                    <a:pt x="4533" y="1224"/>
                  </a:moveTo>
                  <a:cubicBezTo>
                    <a:pt x="4480" y="1282"/>
                    <a:pt x="4436" y="1311"/>
                    <a:pt x="4400" y="1311"/>
                  </a:cubicBezTo>
                  <a:cubicBezTo>
                    <a:pt x="4379" y="1311"/>
                    <a:pt x="4362" y="1301"/>
                    <a:pt x="4349" y="1282"/>
                  </a:cubicBezTo>
                  <a:cubicBezTo>
                    <a:pt x="4337" y="1263"/>
                    <a:pt x="4331" y="1228"/>
                    <a:pt x="4331" y="1176"/>
                  </a:cubicBezTo>
                  <a:cubicBezTo>
                    <a:pt x="4331" y="1018"/>
                    <a:pt x="4370" y="876"/>
                    <a:pt x="4447" y="750"/>
                  </a:cubicBezTo>
                  <a:cubicBezTo>
                    <a:pt x="4525" y="624"/>
                    <a:pt x="4613" y="561"/>
                    <a:pt x="4713" y="561"/>
                  </a:cubicBezTo>
                  <a:cubicBezTo>
                    <a:pt x="4729" y="561"/>
                    <a:pt x="4744" y="564"/>
                    <a:pt x="4758" y="568"/>
                  </a:cubicBezTo>
                  <a:cubicBezTo>
                    <a:pt x="4771" y="573"/>
                    <a:pt x="4784" y="580"/>
                    <a:pt x="4797" y="588"/>
                  </a:cubicBezTo>
                  <a:cubicBezTo>
                    <a:pt x="4670" y="1035"/>
                    <a:pt x="4670" y="1035"/>
                    <a:pt x="4670" y="1035"/>
                  </a:cubicBezTo>
                  <a:cubicBezTo>
                    <a:pt x="4632" y="1103"/>
                    <a:pt x="4586" y="1166"/>
                    <a:pt x="4533" y="1224"/>
                  </a:cubicBezTo>
                  <a:close/>
                  <a:moveTo>
                    <a:pt x="6857" y="1445"/>
                  </a:moveTo>
                  <a:cubicBezTo>
                    <a:pt x="7132" y="1445"/>
                    <a:pt x="7132" y="1445"/>
                    <a:pt x="7132" y="1445"/>
                  </a:cubicBezTo>
                  <a:cubicBezTo>
                    <a:pt x="7259" y="959"/>
                    <a:pt x="7259" y="959"/>
                    <a:pt x="7259" y="959"/>
                  </a:cubicBezTo>
                  <a:cubicBezTo>
                    <a:pt x="7315" y="865"/>
                    <a:pt x="7373" y="790"/>
                    <a:pt x="7433" y="734"/>
                  </a:cubicBezTo>
                  <a:cubicBezTo>
                    <a:pt x="7492" y="677"/>
                    <a:pt x="7542" y="649"/>
                    <a:pt x="7582" y="649"/>
                  </a:cubicBezTo>
                  <a:cubicBezTo>
                    <a:pt x="7592" y="649"/>
                    <a:pt x="7602" y="652"/>
                    <a:pt x="7611" y="658"/>
                  </a:cubicBezTo>
                  <a:cubicBezTo>
                    <a:pt x="7620" y="664"/>
                    <a:pt x="7625" y="674"/>
                    <a:pt x="7625" y="688"/>
                  </a:cubicBezTo>
                  <a:cubicBezTo>
                    <a:pt x="7625" y="701"/>
                    <a:pt x="7621" y="717"/>
                    <a:pt x="7615" y="736"/>
                  </a:cubicBezTo>
                  <a:cubicBezTo>
                    <a:pt x="7609" y="754"/>
                    <a:pt x="7603" y="774"/>
                    <a:pt x="7596" y="796"/>
                  </a:cubicBezTo>
                  <a:cubicBezTo>
                    <a:pt x="7488" y="1137"/>
                    <a:pt x="7488" y="1137"/>
                    <a:pt x="7488" y="1137"/>
                  </a:cubicBezTo>
                  <a:cubicBezTo>
                    <a:pt x="7478" y="1171"/>
                    <a:pt x="7470" y="1203"/>
                    <a:pt x="7463" y="1234"/>
                  </a:cubicBezTo>
                  <a:cubicBezTo>
                    <a:pt x="7456" y="1265"/>
                    <a:pt x="7453" y="1293"/>
                    <a:pt x="7453" y="1319"/>
                  </a:cubicBezTo>
                  <a:cubicBezTo>
                    <a:pt x="7453" y="1361"/>
                    <a:pt x="7466" y="1397"/>
                    <a:pt x="7492" y="1426"/>
                  </a:cubicBezTo>
                  <a:cubicBezTo>
                    <a:pt x="7518" y="1455"/>
                    <a:pt x="7555" y="1470"/>
                    <a:pt x="7604" y="1470"/>
                  </a:cubicBezTo>
                  <a:cubicBezTo>
                    <a:pt x="7686" y="1470"/>
                    <a:pt x="7754" y="1450"/>
                    <a:pt x="7808" y="1411"/>
                  </a:cubicBezTo>
                  <a:cubicBezTo>
                    <a:pt x="7863" y="1371"/>
                    <a:pt x="7904" y="1326"/>
                    <a:pt x="7931" y="1276"/>
                  </a:cubicBezTo>
                  <a:cubicBezTo>
                    <a:pt x="7892" y="1215"/>
                    <a:pt x="7892" y="1215"/>
                    <a:pt x="7892" y="1215"/>
                  </a:cubicBezTo>
                  <a:cubicBezTo>
                    <a:pt x="7876" y="1243"/>
                    <a:pt x="7853" y="1271"/>
                    <a:pt x="7824" y="1298"/>
                  </a:cubicBezTo>
                  <a:cubicBezTo>
                    <a:pt x="7794" y="1326"/>
                    <a:pt x="7761" y="1342"/>
                    <a:pt x="7725" y="1347"/>
                  </a:cubicBezTo>
                  <a:cubicBezTo>
                    <a:pt x="7723" y="1342"/>
                    <a:pt x="7721" y="1335"/>
                    <a:pt x="7719" y="1328"/>
                  </a:cubicBezTo>
                  <a:cubicBezTo>
                    <a:pt x="7717" y="1320"/>
                    <a:pt x="7716" y="1313"/>
                    <a:pt x="7716" y="1304"/>
                  </a:cubicBezTo>
                  <a:cubicBezTo>
                    <a:pt x="7716" y="1284"/>
                    <a:pt x="7720" y="1261"/>
                    <a:pt x="7728" y="1234"/>
                  </a:cubicBezTo>
                  <a:cubicBezTo>
                    <a:pt x="7735" y="1207"/>
                    <a:pt x="7743" y="1181"/>
                    <a:pt x="7751" y="1155"/>
                  </a:cubicBezTo>
                  <a:cubicBezTo>
                    <a:pt x="7859" y="802"/>
                    <a:pt x="7859" y="802"/>
                    <a:pt x="7859" y="802"/>
                  </a:cubicBezTo>
                  <a:cubicBezTo>
                    <a:pt x="7869" y="772"/>
                    <a:pt x="7878" y="741"/>
                    <a:pt x="7886" y="709"/>
                  </a:cubicBezTo>
                  <a:cubicBezTo>
                    <a:pt x="7894" y="677"/>
                    <a:pt x="7898" y="648"/>
                    <a:pt x="7898" y="620"/>
                  </a:cubicBezTo>
                  <a:cubicBezTo>
                    <a:pt x="7898" y="571"/>
                    <a:pt x="7882" y="533"/>
                    <a:pt x="7851" y="506"/>
                  </a:cubicBezTo>
                  <a:cubicBezTo>
                    <a:pt x="7820" y="479"/>
                    <a:pt x="7776" y="465"/>
                    <a:pt x="7718" y="465"/>
                  </a:cubicBezTo>
                  <a:cubicBezTo>
                    <a:pt x="7637" y="465"/>
                    <a:pt x="7561" y="497"/>
                    <a:pt x="7491" y="561"/>
                  </a:cubicBezTo>
                  <a:cubicBezTo>
                    <a:pt x="7421" y="625"/>
                    <a:pt x="7354" y="719"/>
                    <a:pt x="7290" y="843"/>
                  </a:cubicBezTo>
                  <a:cubicBezTo>
                    <a:pt x="7345" y="639"/>
                    <a:pt x="7345" y="639"/>
                    <a:pt x="7345" y="639"/>
                  </a:cubicBezTo>
                  <a:cubicBezTo>
                    <a:pt x="7357" y="591"/>
                    <a:pt x="7354" y="551"/>
                    <a:pt x="7336" y="518"/>
                  </a:cubicBezTo>
                  <a:cubicBezTo>
                    <a:pt x="7317" y="486"/>
                    <a:pt x="7286" y="468"/>
                    <a:pt x="7243" y="465"/>
                  </a:cubicBezTo>
                  <a:cubicBezTo>
                    <a:pt x="6936" y="522"/>
                    <a:pt x="6936" y="522"/>
                    <a:pt x="6936" y="522"/>
                  </a:cubicBezTo>
                  <a:cubicBezTo>
                    <a:pt x="6936" y="582"/>
                    <a:pt x="6936" y="582"/>
                    <a:pt x="6936" y="582"/>
                  </a:cubicBezTo>
                  <a:cubicBezTo>
                    <a:pt x="7020" y="600"/>
                    <a:pt x="7020" y="600"/>
                    <a:pt x="7020" y="600"/>
                  </a:cubicBezTo>
                  <a:cubicBezTo>
                    <a:pt x="7054" y="607"/>
                    <a:pt x="7074" y="616"/>
                    <a:pt x="7080" y="628"/>
                  </a:cubicBezTo>
                  <a:cubicBezTo>
                    <a:pt x="7086" y="639"/>
                    <a:pt x="7085" y="660"/>
                    <a:pt x="7077" y="690"/>
                  </a:cubicBezTo>
                  <a:lnTo>
                    <a:pt x="6857" y="1445"/>
                  </a:lnTo>
                  <a:close/>
                  <a:moveTo>
                    <a:pt x="3173" y="292"/>
                  </a:moveTo>
                  <a:cubicBezTo>
                    <a:pt x="3232" y="292"/>
                    <a:pt x="3277" y="273"/>
                    <a:pt x="3309" y="237"/>
                  </a:cubicBezTo>
                  <a:cubicBezTo>
                    <a:pt x="3341" y="200"/>
                    <a:pt x="3357" y="156"/>
                    <a:pt x="3357" y="106"/>
                  </a:cubicBezTo>
                  <a:cubicBezTo>
                    <a:pt x="3357" y="75"/>
                    <a:pt x="3347" y="49"/>
                    <a:pt x="3326" y="29"/>
                  </a:cubicBezTo>
                  <a:cubicBezTo>
                    <a:pt x="3306" y="10"/>
                    <a:pt x="3277" y="0"/>
                    <a:pt x="3239" y="0"/>
                  </a:cubicBezTo>
                  <a:cubicBezTo>
                    <a:pt x="3188" y="0"/>
                    <a:pt x="3146" y="16"/>
                    <a:pt x="3112" y="50"/>
                  </a:cubicBezTo>
                  <a:cubicBezTo>
                    <a:pt x="3078" y="83"/>
                    <a:pt x="3061" y="127"/>
                    <a:pt x="3061" y="181"/>
                  </a:cubicBezTo>
                  <a:cubicBezTo>
                    <a:pt x="3061" y="213"/>
                    <a:pt x="3071" y="239"/>
                    <a:pt x="3091" y="260"/>
                  </a:cubicBezTo>
                  <a:cubicBezTo>
                    <a:pt x="3110" y="281"/>
                    <a:pt x="3138" y="292"/>
                    <a:pt x="3173" y="292"/>
                  </a:cubicBezTo>
                  <a:close/>
                  <a:moveTo>
                    <a:pt x="1643" y="637"/>
                  </a:moveTo>
                  <a:cubicBezTo>
                    <a:pt x="1671" y="611"/>
                    <a:pt x="1703" y="595"/>
                    <a:pt x="1740" y="588"/>
                  </a:cubicBezTo>
                  <a:cubicBezTo>
                    <a:pt x="1748" y="618"/>
                    <a:pt x="1748" y="650"/>
                    <a:pt x="1739" y="684"/>
                  </a:cubicBezTo>
                  <a:cubicBezTo>
                    <a:pt x="1730" y="718"/>
                    <a:pt x="1721" y="749"/>
                    <a:pt x="1711" y="778"/>
                  </a:cubicBezTo>
                  <a:cubicBezTo>
                    <a:pt x="1601" y="1131"/>
                    <a:pt x="1601" y="1131"/>
                    <a:pt x="1601" y="1131"/>
                  </a:cubicBezTo>
                  <a:cubicBezTo>
                    <a:pt x="1592" y="1160"/>
                    <a:pt x="1584" y="1189"/>
                    <a:pt x="1578" y="1219"/>
                  </a:cubicBezTo>
                  <a:cubicBezTo>
                    <a:pt x="1572" y="1249"/>
                    <a:pt x="1568" y="1276"/>
                    <a:pt x="1568" y="1300"/>
                  </a:cubicBezTo>
                  <a:cubicBezTo>
                    <a:pt x="1568" y="1348"/>
                    <a:pt x="1582" y="1388"/>
                    <a:pt x="1608" y="1421"/>
                  </a:cubicBezTo>
                  <a:cubicBezTo>
                    <a:pt x="1635" y="1454"/>
                    <a:pt x="1679" y="1470"/>
                    <a:pt x="1742" y="1470"/>
                  </a:cubicBezTo>
                  <a:cubicBezTo>
                    <a:pt x="1821" y="1470"/>
                    <a:pt x="1894" y="1440"/>
                    <a:pt x="1962" y="1380"/>
                  </a:cubicBezTo>
                  <a:cubicBezTo>
                    <a:pt x="2029" y="1320"/>
                    <a:pt x="2094" y="1232"/>
                    <a:pt x="2157" y="1117"/>
                  </a:cubicBezTo>
                  <a:cubicBezTo>
                    <a:pt x="2150" y="1139"/>
                    <a:pt x="2150" y="1139"/>
                    <a:pt x="2150" y="1139"/>
                  </a:cubicBezTo>
                  <a:cubicBezTo>
                    <a:pt x="2141" y="1172"/>
                    <a:pt x="2133" y="1203"/>
                    <a:pt x="2127" y="1234"/>
                  </a:cubicBezTo>
                  <a:cubicBezTo>
                    <a:pt x="2121" y="1265"/>
                    <a:pt x="2118" y="1293"/>
                    <a:pt x="2118" y="1319"/>
                  </a:cubicBezTo>
                  <a:cubicBezTo>
                    <a:pt x="2118" y="1361"/>
                    <a:pt x="2131" y="1397"/>
                    <a:pt x="2157" y="1426"/>
                  </a:cubicBezTo>
                  <a:cubicBezTo>
                    <a:pt x="2182" y="1455"/>
                    <a:pt x="2219" y="1470"/>
                    <a:pt x="2267" y="1470"/>
                  </a:cubicBezTo>
                  <a:cubicBezTo>
                    <a:pt x="2348" y="1470"/>
                    <a:pt x="2416" y="1450"/>
                    <a:pt x="2471" y="1411"/>
                  </a:cubicBezTo>
                  <a:cubicBezTo>
                    <a:pt x="2525" y="1371"/>
                    <a:pt x="2566" y="1326"/>
                    <a:pt x="2593" y="1276"/>
                  </a:cubicBezTo>
                  <a:cubicBezTo>
                    <a:pt x="2555" y="1215"/>
                    <a:pt x="2555" y="1215"/>
                    <a:pt x="2555" y="1215"/>
                  </a:cubicBezTo>
                  <a:cubicBezTo>
                    <a:pt x="2538" y="1243"/>
                    <a:pt x="2515" y="1271"/>
                    <a:pt x="2486" y="1298"/>
                  </a:cubicBezTo>
                  <a:cubicBezTo>
                    <a:pt x="2457" y="1326"/>
                    <a:pt x="2425" y="1342"/>
                    <a:pt x="2389" y="1347"/>
                  </a:cubicBezTo>
                  <a:cubicBezTo>
                    <a:pt x="2387" y="1342"/>
                    <a:pt x="2384" y="1335"/>
                    <a:pt x="2383" y="1328"/>
                  </a:cubicBezTo>
                  <a:cubicBezTo>
                    <a:pt x="2382" y="1320"/>
                    <a:pt x="2381" y="1313"/>
                    <a:pt x="2381" y="1304"/>
                  </a:cubicBezTo>
                  <a:cubicBezTo>
                    <a:pt x="2381" y="1285"/>
                    <a:pt x="2384" y="1263"/>
                    <a:pt x="2389" y="1236"/>
                  </a:cubicBezTo>
                  <a:cubicBezTo>
                    <a:pt x="2395" y="1210"/>
                    <a:pt x="2401" y="1184"/>
                    <a:pt x="2408" y="1160"/>
                  </a:cubicBezTo>
                  <a:cubicBezTo>
                    <a:pt x="2547" y="649"/>
                    <a:pt x="2547" y="649"/>
                    <a:pt x="2547" y="649"/>
                  </a:cubicBezTo>
                  <a:cubicBezTo>
                    <a:pt x="2614" y="465"/>
                    <a:pt x="2614" y="465"/>
                    <a:pt x="2614" y="465"/>
                  </a:cubicBezTo>
                  <a:cubicBezTo>
                    <a:pt x="2483" y="465"/>
                    <a:pt x="2483" y="465"/>
                    <a:pt x="2483" y="465"/>
                  </a:cubicBezTo>
                  <a:cubicBezTo>
                    <a:pt x="2312" y="582"/>
                    <a:pt x="2312" y="582"/>
                    <a:pt x="2312" y="582"/>
                  </a:cubicBezTo>
                  <a:cubicBezTo>
                    <a:pt x="2197" y="974"/>
                    <a:pt x="2197" y="974"/>
                    <a:pt x="2197" y="974"/>
                  </a:cubicBezTo>
                  <a:cubicBezTo>
                    <a:pt x="2141" y="1068"/>
                    <a:pt x="2085" y="1144"/>
                    <a:pt x="2027" y="1201"/>
                  </a:cubicBezTo>
                  <a:cubicBezTo>
                    <a:pt x="1969" y="1259"/>
                    <a:pt x="1919" y="1288"/>
                    <a:pt x="1877" y="1288"/>
                  </a:cubicBezTo>
                  <a:cubicBezTo>
                    <a:pt x="1863" y="1288"/>
                    <a:pt x="1853" y="1285"/>
                    <a:pt x="1846" y="1278"/>
                  </a:cubicBezTo>
                  <a:cubicBezTo>
                    <a:pt x="1839" y="1271"/>
                    <a:pt x="1836" y="1261"/>
                    <a:pt x="1836" y="1247"/>
                  </a:cubicBezTo>
                  <a:cubicBezTo>
                    <a:pt x="1836" y="1234"/>
                    <a:pt x="1840" y="1216"/>
                    <a:pt x="1847" y="1193"/>
                  </a:cubicBezTo>
                  <a:cubicBezTo>
                    <a:pt x="1855" y="1171"/>
                    <a:pt x="1861" y="1150"/>
                    <a:pt x="1867" y="1131"/>
                  </a:cubicBezTo>
                  <a:cubicBezTo>
                    <a:pt x="1975" y="786"/>
                    <a:pt x="1975" y="786"/>
                    <a:pt x="1975" y="786"/>
                  </a:cubicBezTo>
                  <a:cubicBezTo>
                    <a:pt x="1999" y="708"/>
                    <a:pt x="2010" y="635"/>
                    <a:pt x="2006" y="567"/>
                  </a:cubicBezTo>
                  <a:cubicBezTo>
                    <a:pt x="2003" y="499"/>
                    <a:pt x="1952" y="465"/>
                    <a:pt x="1854" y="465"/>
                  </a:cubicBezTo>
                  <a:cubicBezTo>
                    <a:pt x="1779" y="465"/>
                    <a:pt x="1716" y="485"/>
                    <a:pt x="1663" y="523"/>
                  </a:cubicBezTo>
                  <a:cubicBezTo>
                    <a:pt x="1611" y="562"/>
                    <a:pt x="1570" y="607"/>
                    <a:pt x="1540" y="657"/>
                  </a:cubicBezTo>
                  <a:cubicBezTo>
                    <a:pt x="1577" y="718"/>
                    <a:pt x="1577" y="718"/>
                    <a:pt x="1577" y="718"/>
                  </a:cubicBezTo>
                  <a:cubicBezTo>
                    <a:pt x="1593" y="690"/>
                    <a:pt x="1615" y="663"/>
                    <a:pt x="1643" y="637"/>
                  </a:cubicBezTo>
                  <a:close/>
                  <a:moveTo>
                    <a:pt x="1152" y="3345"/>
                  </a:moveTo>
                  <a:cubicBezTo>
                    <a:pt x="1144" y="3336"/>
                    <a:pt x="1139" y="3323"/>
                    <a:pt x="1138" y="3307"/>
                  </a:cubicBezTo>
                  <a:cubicBezTo>
                    <a:pt x="974" y="2155"/>
                    <a:pt x="974" y="2155"/>
                    <a:pt x="974" y="2155"/>
                  </a:cubicBezTo>
                  <a:cubicBezTo>
                    <a:pt x="868" y="2155"/>
                    <a:pt x="868" y="2155"/>
                    <a:pt x="868" y="2155"/>
                  </a:cubicBezTo>
                  <a:cubicBezTo>
                    <a:pt x="160" y="3298"/>
                    <a:pt x="160" y="3298"/>
                    <a:pt x="160" y="3298"/>
                  </a:cubicBezTo>
                  <a:cubicBezTo>
                    <a:pt x="147" y="3318"/>
                    <a:pt x="134" y="3333"/>
                    <a:pt x="121" y="3345"/>
                  </a:cubicBezTo>
                  <a:cubicBezTo>
                    <a:pt x="107" y="3358"/>
                    <a:pt x="88" y="3367"/>
                    <a:pt x="62" y="3374"/>
                  </a:cubicBezTo>
                  <a:cubicBezTo>
                    <a:pt x="0" y="3390"/>
                    <a:pt x="0" y="3390"/>
                    <a:pt x="0" y="3390"/>
                  </a:cubicBezTo>
                  <a:cubicBezTo>
                    <a:pt x="0" y="3454"/>
                    <a:pt x="0" y="3454"/>
                    <a:pt x="0" y="3454"/>
                  </a:cubicBezTo>
                  <a:cubicBezTo>
                    <a:pt x="427" y="3454"/>
                    <a:pt x="427" y="3454"/>
                    <a:pt x="427" y="3454"/>
                  </a:cubicBezTo>
                  <a:cubicBezTo>
                    <a:pt x="427" y="3384"/>
                    <a:pt x="427" y="3384"/>
                    <a:pt x="427" y="3384"/>
                  </a:cubicBezTo>
                  <a:cubicBezTo>
                    <a:pt x="341" y="3366"/>
                    <a:pt x="341" y="3366"/>
                    <a:pt x="341" y="3366"/>
                  </a:cubicBezTo>
                  <a:cubicBezTo>
                    <a:pt x="320" y="3362"/>
                    <a:pt x="307" y="3351"/>
                    <a:pt x="304" y="3334"/>
                  </a:cubicBezTo>
                  <a:cubicBezTo>
                    <a:pt x="300" y="3317"/>
                    <a:pt x="307" y="3294"/>
                    <a:pt x="325" y="3264"/>
                  </a:cubicBezTo>
                  <a:cubicBezTo>
                    <a:pt x="407" y="3125"/>
                    <a:pt x="407" y="3125"/>
                    <a:pt x="407" y="3125"/>
                  </a:cubicBezTo>
                  <a:cubicBezTo>
                    <a:pt x="827" y="3125"/>
                    <a:pt x="827" y="3125"/>
                    <a:pt x="827" y="3125"/>
                  </a:cubicBezTo>
                  <a:cubicBezTo>
                    <a:pt x="852" y="3307"/>
                    <a:pt x="852" y="3307"/>
                    <a:pt x="852" y="3307"/>
                  </a:cubicBezTo>
                  <a:cubicBezTo>
                    <a:pt x="853" y="3323"/>
                    <a:pt x="850" y="3336"/>
                    <a:pt x="842" y="3344"/>
                  </a:cubicBezTo>
                  <a:cubicBezTo>
                    <a:pt x="833" y="3353"/>
                    <a:pt x="816" y="3360"/>
                    <a:pt x="791" y="3366"/>
                  </a:cubicBezTo>
                  <a:cubicBezTo>
                    <a:pt x="711" y="3384"/>
                    <a:pt x="711" y="3384"/>
                    <a:pt x="711" y="3384"/>
                  </a:cubicBezTo>
                  <a:cubicBezTo>
                    <a:pt x="711" y="3454"/>
                    <a:pt x="711" y="3454"/>
                    <a:pt x="711" y="3454"/>
                  </a:cubicBezTo>
                  <a:cubicBezTo>
                    <a:pt x="1264" y="3454"/>
                    <a:pt x="1264" y="3454"/>
                    <a:pt x="1264" y="3454"/>
                  </a:cubicBezTo>
                  <a:cubicBezTo>
                    <a:pt x="1264" y="3384"/>
                    <a:pt x="1264" y="3384"/>
                    <a:pt x="1264" y="3384"/>
                  </a:cubicBezTo>
                  <a:cubicBezTo>
                    <a:pt x="1197" y="3368"/>
                    <a:pt x="1197" y="3368"/>
                    <a:pt x="1197" y="3368"/>
                  </a:cubicBezTo>
                  <a:cubicBezTo>
                    <a:pt x="1175" y="3362"/>
                    <a:pt x="1160" y="3355"/>
                    <a:pt x="1152" y="3345"/>
                  </a:cubicBezTo>
                  <a:close/>
                  <a:moveTo>
                    <a:pt x="468" y="3023"/>
                  </a:moveTo>
                  <a:cubicBezTo>
                    <a:pt x="748" y="2551"/>
                    <a:pt x="748" y="2551"/>
                    <a:pt x="748" y="2551"/>
                  </a:cubicBezTo>
                  <a:cubicBezTo>
                    <a:pt x="813" y="3023"/>
                    <a:pt x="813" y="3023"/>
                    <a:pt x="813" y="3023"/>
                  </a:cubicBezTo>
                  <a:lnTo>
                    <a:pt x="468" y="3023"/>
                  </a:lnTo>
                  <a:close/>
                  <a:moveTo>
                    <a:pt x="7751" y="3223"/>
                  </a:moveTo>
                  <a:cubicBezTo>
                    <a:pt x="7735" y="3252"/>
                    <a:pt x="7712" y="3279"/>
                    <a:pt x="7683" y="3307"/>
                  </a:cubicBezTo>
                  <a:cubicBezTo>
                    <a:pt x="7653" y="3334"/>
                    <a:pt x="7621" y="3350"/>
                    <a:pt x="7586" y="3356"/>
                  </a:cubicBezTo>
                  <a:cubicBezTo>
                    <a:pt x="7583" y="3350"/>
                    <a:pt x="7581" y="3344"/>
                    <a:pt x="7580" y="3336"/>
                  </a:cubicBezTo>
                  <a:cubicBezTo>
                    <a:pt x="7578" y="3329"/>
                    <a:pt x="7578" y="3321"/>
                    <a:pt x="7578" y="3313"/>
                  </a:cubicBezTo>
                  <a:cubicBezTo>
                    <a:pt x="7578" y="3294"/>
                    <a:pt x="7580" y="3268"/>
                    <a:pt x="7586" y="3235"/>
                  </a:cubicBezTo>
                  <a:cubicBezTo>
                    <a:pt x="7591" y="3203"/>
                    <a:pt x="7597" y="3174"/>
                    <a:pt x="7604" y="3149"/>
                  </a:cubicBezTo>
                  <a:cubicBezTo>
                    <a:pt x="7743" y="2657"/>
                    <a:pt x="7743" y="2657"/>
                    <a:pt x="7743" y="2657"/>
                  </a:cubicBezTo>
                  <a:cubicBezTo>
                    <a:pt x="7810" y="2474"/>
                    <a:pt x="7810" y="2474"/>
                    <a:pt x="7810" y="2474"/>
                  </a:cubicBezTo>
                  <a:cubicBezTo>
                    <a:pt x="7655" y="2474"/>
                    <a:pt x="7655" y="2474"/>
                    <a:pt x="7655" y="2474"/>
                  </a:cubicBezTo>
                  <a:cubicBezTo>
                    <a:pt x="7557" y="2541"/>
                    <a:pt x="7557" y="2541"/>
                    <a:pt x="7557" y="2541"/>
                  </a:cubicBezTo>
                  <a:cubicBezTo>
                    <a:pt x="7539" y="2527"/>
                    <a:pt x="7515" y="2513"/>
                    <a:pt x="7485" y="2497"/>
                  </a:cubicBezTo>
                  <a:cubicBezTo>
                    <a:pt x="7454" y="2481"/>
                    <a:pt x="7416" y="2474"/>
                    <a:pt x="7369" y="2474"/>
                  </a:cubicBezTo>
                  <a:cubicBezTo>
                    <a:pt x="7183" y="2474"/>
                    <a:pt x="7034" y="2547"/>
                    <a:pt x="6924" y="2694"/>
                  </a:cubicBezTo>
                  <a:cubicBezTo>
                    <a:pt x="6814" y="2841"/>
                    <a:pt x="6759" y="3013"/>
                    <a:pt x="6759" y="3211"/>
                  </a:cubicBezTo>
                  <a:cubicBezTo>
                    <a:pt x="6759" y="3301"/>
                    <a:pt x="6778" y="3368"/>
                    <a:pt x="6818" y="3412"/>
                  </a:cubicBezTo>
                  <a:cubicBezTo>
                    <a:pt x="6857" y="3456"/>
                    <a:pt x="6906" y="3478"/>
                    <a:pt x="6965" y="3478"/>
                  </a:cubicBezTo>
                  <a:cubicBezTo>
                    <a:pt x="7053" y="3478"/>
                    <a:pt x="7128" y="3447"/>
                    <a:pt x="7188" y="3385"/>
                  </a:cubicBezTo>
                  <a:cubicBezTo>
                    <a:pt x="7247" y="3323"/>
                    <a:pt x="7294" y="3261"/>
                    <a:pt x="7328" y="3198"/>
                  </a:cubicBezTo>
                  <a:cubicBezTo>
                    <a:pt x="7323" y="3222"/>
                    <a:pt x="7319" y="3244"/>
                    <a:pt x="7317" y="3266"/>
                  </a:cubicBezTo>
                  <a:cubicBezTo>
                    <a:pt x="7315" y="3288"/>
                    <a:pt x="7314" y="3308"/>
                    <a:pt x="7314" y="3327"/>
                  </a:cubicBezTo>
                  <a:cubicBezTo>
                    <a:pt x="7314" y="3372"/>
                    <a:pt x="7327" y="3408"/>
                    <a:pt x="7353" y="3436"/>
                  </a:cubicBezTo>
                  <a:cubicBezTo>
                    <a:pt x="7379" y="3464"/>
                    <a:pt x="7416" y="3478"/>
                    <a:pt x="7463" y="3478"/>
                  </a:cubicBezTo>
                  <a:cubicBezTo>
                    <a:pt x="7545" y="3478"/>
                    <a:pt x="7613" y="3458"/>
                    <a:pt x="7667" y="3419"/>
                  </a:cubicBezTo>
                  <a:cubicBezTo>
                    <a:pt x="7722" y="3379"/>
                    <a:pt x="7763" y="3335"/>
                    <a:pt x="7790" y="3284"/>
                  </a:cubicBezTo>
                  <a:lnTo>
                    <a:pt x="7751" y="3223"/>
                  </a:lnTo>
                  <a:close/>
                  <a:moveTo>
                    <a:pt x="7371" y="3037"/>
                  </a:moveTo>
                  <a:cubicBezTo>
                    <a:pt x="7335" y="3107"/>
                    <a:pt x="7289" y="3171"/>
                    <a:pt x="7235" y="3230"/>
                  </a:cubicBezTo>
                  <a:cubicBezTo>
                    <a:pt x="7180" y="3289"/>
                    <a:pt x="7135" y="3319"/>
                    <a:pt x="7100" y="3319"/>
                  </a:cubicBezTo>
                  <a:cubicBezTo>
                    <a:pt x="7078" y="3319"/>
                    <a:pt x="7061" y="3309"/>
                    <a:pt x="7049" y="3290"/>
                  </a:cubicBezTo>
                  <a:cubicBezTo>
                    <a:pt x="7036" y="3271"/>
                    <a:pt x="7030" y="3236"/>
                    <a:pt x="7030" y="3184"/>
                  </a:cubicBezTo>
                  <a:cubicBezTo>
                    <a:pt x="7030" y="3026"/>
                    <a:pt x="7069" y="2884"/>
                    <a:pt x="7147" y="2758"/>
                  </a:cubicBezTo>
                  <a:cubicBezTo>
                    <a:pt x="7224" y="2633"/>
                    <a:pt x="7313" y="2570"/>
                    <a:pt x="7412" y="2570"/>
                  </a:cubicBezTo>
                  <a:cubicBezTo>
                    <a:pt x="7430" y="2570"/>
                    <a:pt x="7446" y="2572"/>
                    <a:pt x="7460" y="2577"/>
                  </a:cubicBezTo>
                  <a:cubicBezTo>
                    <a:pt x="7474" y="2581"/>
                    <a:pt x="7488" y="2589"/>
                    <a:pt x="7500" y="2598"/>
                  </a:cubicBezTo>
                  <a:lnTo>
                    <a:pt x="7371" y="3037"/>
                  </a:lnTo>
                  <a:close/>
                  <a:moveTo>
                    <a:pt x="8967" y="2423"/>
                  </a:moveTo>
                  <a:cubicBezTo>
                    <a:pt x="8950" y="2408"/>
                    <a:pt x="8927" y="2400"/>
                    <a:pt x="8899" y="2400"/>
                  </a:cubicBezTo>
                  <a:cubicBezTo>
                    <a:pt x="8856" y="2400"/>
                    <a:pt x="8821" y="2420"/>
                    <a:pt x="8793" y="2460"/>
                  </a:cubicBezTo>
                  <a:cubicBezTo>
                    <a:pt x="8766" y="2500"/>
                    <a:pt x="8744" y="2556"/>
                    <a:pt x="8729" y="2627"/>
                  </a:cubicBezTo>
                  <a:cubicBezTo>
                    <a:pt x="8714" y="2585"/>
                    <a:pt x="8682" y="2548"/>
                    <a:pt x="8633" y="2518"/>
                  </a:cubicBezTo>
                  <a:cubicBezTo>
                    <a:pt x="8584" y="2489"/>
                    <a:pt x="8524" y="2474"/>
                    <a:pt x="8453" y="2474"/>
                  </a:cubicBezTo>
                  <a:cubicBezTo>
                    <a:pt x="8312" y="2474"/>
                    <a:pt x="8196" y="2514"/>
                    <a:pt x="8105" y="2595"/>
                  </a:cubicBezTo>
                  <a:cubicBezTo>
                    <a:pt x="8015" y="2676"/>
                    <a:pt x="7970" y="2784"/>
                    <a:pt x="7970" y="2919"/>
                  </a:cubicBezTo>
                  <a:cubicBezTo>
                    <a:pt x="7970" y="2992"/>
                    <a:pt x="7991" y="3049"/>
                    <a:pt x="8033" y="3090"/>
                  </a:cubicBezTo>
                  <a:cubicBezTo>
                    <a:pt x="8075" y="3131"/>
                    <a:pt x="8131" y="3156"/>
                    <a:pt x="8200" y="3166"/>
                  </a:cubicBezTo>
                  <a:cubicBezTo>
                    <a:pt x="8154" y="3183"/>
                    <a:pt x="8107" y="3211"/>
                    <a:pt x="8058" y="3247"/>
                  </a:cubicBezTo>
                  <a:cubicBezTo>
                    <a:pt x="8010" y="3284"/>
                    <a:pt x="7986" y="3326"/>
                    <a:pt x="7986" y="3372"/>
                  </a:cubicBezTo>
                  <a:cubicBezTo>
                    <a:pt x="7986" y="3403"/>
                    <a:pt x="7994" y="3430"/>
                    <a:pt x="8010" y="3453"/>
                  </a:cubicBezTo>
                  <a:cubicBezTo>
                    <a:pt x="8027" y="3475"/>
                    <a:pt x="8048" y="3493"/>
                    <a:pt x="8074" y="3507"/>
                  </a:cubicBezTo>
                  <a:cubicBezTo>
                    <a:pt x="7998" y="3531"/>
                    <a:pt x="7998" y="3531"/>
                    <a:pt x="7998" y="3531"/>
                  </a:cubicBezTo>
                  <a:cubicBezTo>
                    <a:pt x="7935" y="3552"/>
                    <a:pt x="7879" y="3579"/>
                    <a:pt x="7830" y="3612"/>
                  </a:cubicBezTo>
                  <a:cubicBezTo>
                    <a:pt x="7780" y="3645"/>
                    <a:pt x="7755" y="3691"/>
                    <a:pt x="7755" y="3750"/>
                  </a:cubicBezTo>
                  <a:cubicBezTo>
                    <a:pt x="7755" y="3830"/>
                    <a:pt x="7791" y="3885"/>
                    <a:pt x="7862" y="3915"/>
                  </a:cubicBezTo>
                  <a:cubicBezTo>
                    <a:pt x="7934" y="3945"/>
                    <a:pt x="8016" y="3960"/>
                    <a:pt x="8108" y="3960"/>
                  </a:cubicBezTo>
                  <a:cubicBezTo>
                    <a:pt x="8270" y="3960"/>
                    <a:pt x="8415" y="3914"/>
                    <a:pt x="8543" y="3822"/>
                  </a:cubicBezTo>
                  <a:cubicBezTo>
                    <a:pt x="8671" y="3730"/>
                    <a:pt x="8735" y="3632"/>
                    <a:pt x="8735" y="3527"/>
                  </a:cubicBezTo>
                  <a:cubicBezTo>
                    <a:pt x="8735" y="3469"/>
                    <a:pt x="8716" y="3425"/>
                    <a:pt x="8678" y="3396"/>
                  </a:cubicBezTo>
                  <a:cubicBezTo>
                    <a:pt x="8640" y="3368"/>
                    <a:pt x="8584" y="3350"/>
                    <a:pt x="8511" y="3341"/>
                  </a:cubicBezTo>
                  <a:cubicBezTo>
                    <a:pt x="8274" y="3317"/>
                    <a:pt x="8274" y="3317"/>
                    <a:pt x="8274" y="3317"/>
                  </a:cubicBezTo>
                  <a:cubicBezTo>
                    <a:pt x="8252" y="3315"/>
                    <a:pt x="8233" y="3311"/>
                    <a:pt x="8217" y="3303"/>
                  </a:cubicBezTo>
                  <a:cubicBezTo>
                    <a:pt x="8200" y="3294"/>
                    <a:pt x="8192" y="3279"/>
                    <a:pt x="8192" y="3258"/>
                  </a:cubicBezTo>
                  <a:cubicBezTo>
                    <a:pt x="8192" y="3244"/>
                    <a:pt x="8198" y="3229"/>
                    <a:pt x="8210" y="3213"/>
                  </a:cubicBezTo>
                  <a:cubicBezTo>
                    <a:pt x="8223" y="3196"/>
                    <a:pt x="8238" y="3181"/>
                    <a:pt x="8255" y="3168"/>
                  </a:cubicBezTo>
                  <a:cubicBezTo>
                    <a:pt x="8259" y="3168"/>
                    <a:pt x="8259" y="3168"/>
                    <a:pt x="8259" y="3168"/>
                  </a:cubicBezTo>
                  <a:cubicBezTo>
                    <a:pt x="8370" y="3168"/>
                    <a:pt x="8471" y="3138"/>
                    <a:pt x="8563" y="3077"/>
                  </a:cubicBezTo>
                  <a:cubicBezTo>
                    <a:pt x="8655" y="3016"/>
                    <a:pt x="8713" y="2916"/>
                    <a:pt x="8737" y="2776"/>
                  </a:cubicBezTo>
                  <a:cubicBezTo>
                    <a:pt x="8750" y="2706"/>
                    <a:pt x="8760" y="2658"/>
                    <a:pt x="8769" y="2630"/>
                  </a:cubicBezTo>
                  <a:cubicBezTo>
                    <a:pt x="8778" y="2602"/>
                    <a:pt x="8787" y="2581"/>
                    <a:pt x="8796" y="2568"/>
                  </a:cubicBezTo>
                  <a:cubicBezTo>
                    <a:pt x="8810" y="2584"/>
                    <a:pt x="8825" y="2595"/>
                    <a:pt x="8842" y="2600"/>
                  </a:cubicBezTo>
                  <a:cubicBezTo>
                    <a:pt x="8859" y="2606"/>
                    <a:pt x="8875" y="2608"/>
                    <a:pt x="8888" y="2608"/>
                  </a:cubicBezTo>
                  <a:cubicBezTo>
                    <a:pt x="8916" y="2608"/>
                    <a:pt x="8940" y="2597"/>
                    <a:pt x="8961" y="2574"/>
                  </a:cubicBezTo>
                  <a:cubicBezTo>
                    <a:pt x="8982" y="2551"/>
                    <a:pt x="8992" y="2522"/>
                    <a:pt x="8992" y="2488"/>
                  </a:cubicBezTo>
                  <a:cubicBezTo>
                    <a:pt x="8992" y="2459"/>
                    <a:pt x="8984" y="2438"/>
                    <a:pt x="8967" y="2423"/>
                  </a:cubicBezTo>
                  <a:close/>
                  <a:moveTo>
                    <a:pt x="8374" y="3556"/>
                  </a:moveTo>
                  <a:cubicBezTo>
                    <a:pt x="8409" y="3560"/>
                    <a:pt x="8438" y="3568"/>
                    <a:pt x="8460" y="3581"/>
                  </a:cubicBezTo>
                  <a:cubicBezTo>
                    <a:pt x="8481" y="3594"/>
                    <a:pt x="8492" y="3614"/>
                    <a:pt x="8492" y="3639"/>
                  </a:cubicBezTo>
                  <a:cubicBezTo>
                    <a:pt x="8492" y="3695"/>
                    <a:pt x="8466" y="3742"/>
                    <a:pt x="8414" y="3780"/>
                  </a:cubicBezTo>
                  <a:cubicBezTo>
                    <a:pt x="8361" y="3818"/>
                    <a:pt x="8274" y="3838"/>
                    <a:pt x="8151" y="3838"/>
                  </a:cubicBezTo>
                  <a:cubicBezTo>
                    <a:pt x="8101" y="3838"/>
                    <a:pt x="8059" y="3827"/>
                    <a:pt x="8027" y="3807"/>
                  </a:cubicBezTo>
                  <a:cubicBezTo>
                    <a:pt x="7994" y="3787"/>
                    <a:pt x="7978" y="3756"/>
                    <a:pt x="7978" y="3717"/>
                  </a:cubicBezTo>
                  <a:cubicBezTo>
                    <a:pt x="7978" y="3675"/>
                    <a:pt x="7991" y="3638"/>
                    <a:pt x="8017" y="3607"/>
                  </a:cubicBezTo>
                  <a:cubicBezTo>
                    <a:pt x="8044" y="3575"/>
                    <a:pt x="8077" y="3548"/>
                    <a:pt x="8117" y="3523"/>
                  </a:cubicBezTo>
                  <a:cubicBezTo>
                    <a:pt x="8147" y="3529"/>
                    <a:pt x="8147" y="3529"/>
                    <a:pt x="8147" y="3529"/>
                  </a:cubicBezTo>
                  <a:lnTo>
                    <a:pt x="8374" y="3556"/>
                  </a:lnTo>
                  <a:close/>
                  <a:moveTo>
                    <a:pt x="8442" y="2979"/>
                  </a:moveTo>
                  <a:cubicBezTo>
                    <a:pt x="8403" y="3053"/>
                    <a:pt x="8362" y="3090"/>
                    <a:pt x="8317" y="3090"/>
                  </a:cubicBezTo>
                  <a:cubicBezTo>
                    <a:pt x="8279" y="3090"/>
                    <a:pt x="8252" y="3080"/>
                    <a:pt x="8237" y="3059"/>
                  </a:cubicBezTo>
                  <a:cubicBezTo>
                    <a:pt x="8222" y="3037"/>
                    <a:pt x="8215" y="3000"/>
                    <a:pt x="8215" y="2945"/>
                  </a:cubicBezTo>
                  <a:cubicBezTo>
                    <a:pt x="8215" y="2834"/>
                    <a:pt x="8234" y="2741"/>
                    <a:pt x="8273" y="2669"/>
                  </a:cubicBezTo>
                  <a:cubicBezTo>
                    <a:pt x="8312" y="2596"/>
                    <a:pt x="8353" y="2559"/>
                    <a:pt x="8396" y="2559"/>
                  </a:cubicBezTo>
                  <a:cubicBezTo>
                    <a:pt x="8434" y="2559"/>
                    <a:pt x="8461" y="2570"/>
                    <a:pt x="8477" y="2592"/>
                  </a:cubicBezTo>
                  <a:cubicBezTo>
                    <a:pt x="8493" y="2614"/>
                    <a:pt x="8500" y="2651"/>
                    <a:pt x="8500" y="2702"/>
                  </a:cubicBezTo>
                  <a:cubicBezTo>
                    <a:pt x="8500" y="2813"/>
                    <a:pt x="8481" y="2905"/>
                    <a:pt x="8442" y="2979"/>
                  </a:cubicBezTo>
                  <a:close/>
                  <a:moveTo>
                    <a:pt x="6555" y="2229"/>
                  </a:moveTo>
                  <a:cubicBezTo>
                    <a:pt x="6389" y="2229"/>
                    <a:pt x="6389" y="2229"/>
                    <a:pt x="6389" y="2229"/>
                  </a:cubicBezTo>
                  <a:cubicBezTo>
                    <a:pt x="6212" y="2502"/>
                    <a:pt x="6212" y="2502"/>
                    <a:pt x="6212" y="2502"/>
                  </a:cubicBezTo>
                  <a:cubicBezTo>
                    <a:pt x="5991" y="2563"/>
                    <a:pt x="5991" y="2563"/>
                    <a:pt x="5991" y="2563"/>
                  </a:cubicBezTo>
                  <a:cubicBezTo>
                    <a:pt x="5991" y="2631"/>
                    <a:pt x="5991" y="2631"/>
                    <a:pt x="5991" y="2631"/>
                  </a:cubicBezTo>
                  <a:cubicBezTo>
                    <a:pt x="6175" y="2631"/>
                    <a:pt x="6175" y="2631"/>
                    <a:pt x="6175" y="2631"/>
                  </a:cubicBezTo>
                  <a:cubicBezTo>
                    <a:pt x="6050" y="3062"/>
                    <a:pt x="6050" y="3062"/>
                    <a:pt x="6050" y="3062"/>
                  </a:cubicBezTo>
                  <a:cubicBezTo>
                    <a:pt x="6041" y="3093"/>
                    <a:pt x="6031" y="3129"/>
                    <a:pt x="6022" y="3170"/>
                  </a:cubicBezTo>
                  <a:cubicBezTo>
                    <a:pt x="6012" y="3211"/>
                    <a:pt x="6007" y="3247"/>
                    <a:pt x="6007" y="3280"/>
                  </a:cubicBezTo>
                  <a:cubicBezTo>
                    <a:pt x="6007" y="3344"/>
                    <a:pt x="6024" y="3393"/>
                    <a:pt x="6058" y="3426"/>
                  </a:cubicBezTo>
                  <a:cubicBezTo>
                    <a:pt x="6092" y="3459"/>
                    <a:pt x="6140" y="3476"/>
                    <a:pt x="6201" y="3476"/>
                  </a:cubicBezTo>
                  <a:cubicBezTo>
                    <a:pt x="6297" y="3476"/>
                    <a:pt x="6377" y="3451"/>
                    <a:pt x="6443" y="3401"/>
                  </a:cubicBezTo>
                  <a:cubicBezTo>
                    <a:pt x="6509" y="3350"/>
                    <a:pt x="6559" y="3286"/>
                    <a:pt x="6593" y="3209"/>
                  </a:cubicBezTo>
                  <a:cubicBezTo>
                    <a:pt x="6538" y="3156"/>
                    <a:pt x="6538" y="3156"/>
                    <a:pt x="6538" y="3156"/>
                  </a:cubicBezTo>
                  <a:cubicBezTo>
                    <a:pt x="6523" y="3192"/>
                    <a:pt x="6496" y="3231"/>
                    <a:pt x="6457" y="3273"/>
                  </a:cubicBezTo>
                  <a:cubicBezTo>
                    <a:pt x="6417" y="3314"/>
                    <a:pt x="6372" y="3335"/>
                    <a:pt x="6320" y="3335"/>
                  </a:cubicBezTo>
                  <a:cubicBezTo>
                    <a:pt x="6310" y="3320"/>
                    <a:pt x="6304" y="3304"/>
                    <a:pt x="6301" y="3285"/>
                  </a:cubicBezTo>
                  <a:cubicBezTo>
                    <a:pt x="6299" y="3267"/>
                    <a:pt x="6297" y="3246"/>
                    <a:pt x="6297" y="3223"/>
                  </a:cubicBezTo>
                  <a:cubicBezTo>
                    <a:pt x="6297" y="3196"/>
                    <a:pt x="6302" y="3160"/>
                    <a:pt x="6312" y="3117"/>
                  </a:cubicBezTo>
                  <a:cubicBezTo>
                    <a:pt x="6321" y="3073"/>
                    <a:pt x="6331" y="3035"/>
                    <a:pt x="6340" y="3002"/>
                  </a:cubicBezTo>
                  <a:cubicBezTo>
                    <a:pt x="6442" y="2631"/>
                    <a:pt x="6442" y="2631"/>
                    <a:pt x="6442" y="2631"/>
                  </a:cubicBezTo>
                  <a:cubicBezTo>
                    <a:pt x="6698" y="2631"/>
                    <a:pt x="6698" y="2631"/>
                    <a:pt x="6698" y="2631"/>
                  </a:cubicBezTo>
                  <a:cubicBezTo>
                    <a:pt x="6698" y="2523"/>
                    <a:pt x="6698" y="2523"/>
                    <a:pt x="6698" y="2523"/>
                  </a:cubicBezTo>
                  <a:cubicBezTo>
                    <a:pt x="6473" y="2523"/>
                    <a:pt x="6473" y="2523"/>
                    <a:pt x="6473" y="2523"/>
                  </a:cubicBezTo>
                  <a:lnTo>
                    <a:pt x="6555" y="2229"/>
                  </a:lnTo>
                  <a:close/>
                  <a:moveTo>
                    <a:pt x="2265" y="3162"/>
                  </a:moveTo>
                  <a:cubicBezTo>
                    <a:pt x="2518" y="2220"/>
                    <a:pt x="2518" y="2220"/>
                    <a:pt x="2518" y="2220"/>
                  </a:cubicBezTo>
                  <a:cubicBezTo>
                    <a:pt x="2591" y="2008"/>
                    <a:pt x="2591" y="2008"/>
                    <a:pt x="2591" y="2008"/>
                  </a:cubicBezTo>
                  <a:cubicBezTo>
                    <a:pt x="2442" y="2008"/>
                    <a:pt x="2442" y="2008"/>
                    <a:pt x="2442" y="2008"/>
                  </a:cubicBezTo>
                  <a:cubicBezTo>
                    <a:pt x="2099" y="2067"/>
                    <a:pt x="2099" y="2067"/>
                    <a:pt x="2099" y="2067"/>
                  </a:cubicBezTo>
                  <a:cubicBezTo>
                    <a:pt x="2099" y="2126"/>
                    <a:pt x="2099" y="2126"/>
                    <a:pt x="2099" y="2126"/>
                  </a:cubicBezTo>
                  <a:cubicBezTo>
                    <a:pt x="2189" y="2151"/>
                    <a:pt x="2189" y="2151"/>
                    <a:pt x="2189" y="2151"/>
                  </a:cubicBezTo>
                  <a:cubicBezTo>
                    <a:pt x="2222" y="2161"/>
                    <a:pt x="2243" y="2171"/>
                    <a:pt x="2252" y="2182"/>
                  </a:cubicBezTo>
                  <a:cubicBezTo>
                    <a:pt x="2262" y="2192"/>
                    <a:pt x="2264" y="2209"/>
                    <a:pt x="2259" y="2233"/>
                  </a:cubicBezTo>
                  <a:cubicBezTo>
                    <a:pt x="2179" y="2514"/>
                    <a:pt x="2179" y="2514"/>
                    <a:pt x="2179" y="2514"/>
                  </a:cubicBezTo>
                  <a:cubicBezTo>
                    <a:pt x="2161" y="2504"/>
                    <a:pt x="2140" y="2494"/>
                    <a:pt x="2116" y="2486"/>
                  </a:cubicBezTo>
                  <a:cubicBezTo>
                    <a:pt x="2091" y="2478"/>
                    <a:pt x="2063" y="2474"/>
                    <a:pt x="2030" y="2474"/>
                  </a:cubicBezTo>
                  <a:cubicBezTo>
                    <a:pt x="1843" y="2474"/>
                    <a:pt x="1695" y="2547"/>
                    <a:pt x="1585" y="2694"/>
                  </a:cubicBezTo>
                  <a:cubicBezTo>
                    <a:pt x="1475" y="2841"/>
                    <a:pt x="1419" y="3013"/>
                    <a:pt x="1419" y="3211"/>
                  </a:cubicBezTo>
                  <a:cubicBezTo>
                    <a:pt x="1419" y="3301"/>
                    <a:pt x="1439" y="3368"/>
                    <a:pt x="1479" y="3412"/>
                  </a:cubicBezTo>
                  <a:cubicBezTo>
                    <a:pt x="1518" y="3456"/>
                    <a:pt x="1567" y="3478"/>
                    <a:pt x="1626" y="3478"/>
                  </a:cubicBezTo>
                  <a:cubicBezTo>
                    <a:pt x="1713" y="3478"/>
                    <a:pt x="1787" y="3447"/>
                    <a:pt x="1847" y="3385"/>
                  </a:cubicBezTo>
                  <a:cubicBezTo>
                    <a:pt x="1908" y="3323"/>
                    <a:pt x="1954" y="3261"/>
                    <a:pt x="1987" y="3198"/>
                  </a:cubicBezTo>
                  <a:cubicBezTo>
                    <a:pt x="1983" y="3222"/>
                    <a:pt x="1980" y="3244"/>
                    <a:pt x="1978" y="3267"/>
                  </a:cubicBezTo>
                  <a:cubicBezTo>
                    <a:pt x="1976" y="3289"/>
                    <a:pt x="1975" y="3309"/>
                    <a:pt x="1975" y="3327"/>
                  </a:cubicBezTo>
                  <a:cubicBezTo>
                    <a:pt x="1975" y="3375"/>
                    <a:pt x="1988" y="3412"/>
                    <a:pt x="2015" y="3438"/>
                  </a:cubicBezTo>
                  <a:cubicBezTo>
                    <a:pt x="2041" y="3465"/>
                    <a:pt x="2076" y="3478"/>
                    <a:pt x="2118" y="3478"/>
                  </a:cubicBezTo>
                  <a:cubicBezTo>
                    <a:pt x="2199" y="3478"/>
                    <a:pt x="2268" y="3458"/>
                    <a:pt x="2325" y="3419"/>
                  </a:cubicBezTo>
                  <a:cubicBezTo>
                    <a:pt x="2381" y="3379"/>
                    <a:pt x="2423" y="3335"/>
                    <a:pt x="2451" y="3284"/>
                  </a:cubicBezTo>
                  <a:cubicBezTo>
                    <a:pt x="2412" y="3223"/>
                    <a:pt x="2412" y="3223"/>
                    <a:pt x="2412" y="3223"/>
                  </a:cubicBezTo>
                  <a:cubicBezTo>
                    <a:pt x="2395" y="3252"/>
                    <a:pt x="2373" y="3279"/>
                    <a:pt x="2343" y="3307"/>
                  </a:cubicBezTo>
                  <a:cubicBezTo>
                    <a:pt x="2314" y="3334"/>
                    <a:pt x="2282" y="3350"/>
                    <a:pt x="2246" y="3356"/>
                  </a:cubicBezTo>
                  <a:cubicBezTo>
                    <a:pt x="2244" y="3350"/>
                    <a:pt x="2242" y="3344"/>
                    <a:pt x="2240" y="3336"/>
                  </a:cubicBezTo>
                  <a:cubicBezTo>
                    <a:pt x="2239" y="3329"/>
                    <a:pt x="2238" y="3321"/>
                    <a:pt x="2238" y="3313"/>
                  </a:cubicBezTo>
                  <a:cubicBezTo>
                    <a:pt x="2238" y="3294"/>
                    <a:pt x="2241" y="3270"/>
                    <a:pt x="2247" y="3240"/>
                  </a:cubicBezTo>
                  <a:cubicBezTo>
                    <a:pt x="2254" y="3211"/>
                    <a:pt x="2259" y="3185"/>
                    <a:pt x="2265" y="3162"/>
                  </a:cubicBezTo>
                  <a:close/>
                  <a:moveTo>
                    <a:pt x="2030" y="3043"/>
                  </a:moveTo>
                  <a:cubicBezTo>
                    <a:pt x="1992" y="3111"/>
                    <a:pt x="1946" y="3174"/>
                    <a:pt x="1893" y="3232"/>
                  </a:cubicBezTo>
                  <a:cubicBezTo>
                    <a:pt x="1840" y="3290"/>
                    <a:pt x="1796" y="3319"/>
                    <a:pt x="1760" y="3319"/>
                  </a:cubicBezTo>
                  <a:cubicBezTo>
                    <a:pt x="1739" y="3319"/>
                    <a:pt x="1722" y="3309"/>
                    <a:pt x="1709" y="3290"/>
                  </a:cubicBezTo>
                  <a:cubicBezTo>
                    <a:pt x="1697" y="3271"/>
                    <a:pt x="1691" y="3236"/>
                    <a:pt x="1691" y="3184"/>
                  </a:cubicBezTo>
                  <a:cubicBezTo>
                    <a:pt x="1691" y="3026"/>
                    <a:pt x="1730" y="2884"/>
                    <a:pt x="1807" y="2758"/>
                  </a:cubicBezTo>
                  <a:cubicBezTo>
                    <a:pt x="1885" y="2633"/>
                    <a:pt x="1973" y="2570"/>
                    <a:pt x="2073" y="2570"/>
                  </a:cubicBezTo>
                  <a:cubicBezTo>
                    <a:pt x="2089" y="2570"/>
                    <a:pt x="2104" y="2572"/>
                    <a:pt x="2118" y="2577"/>
                  </a:cubicBezTo>
                  <a:cubicBezTo>
                    <a:pt x="2131" y="2581"/>
                    <a:pt x="2144" y="2588"/>
                    <a:pt x="2157" y="2596"/>
                  </a:cubicBezTo>
                  <a:lnTo>
                    <a:pt x="2030" y="3043"/>
                  </a:lnTo>
                  <a:close/>
                  <a:moveTo>
                    <a:pt x="9260" y="2998"/>
                  </a:moveTo>
                  <a:cubicBezTo>
                    <a:pt x="9407" y="2974"/>
                    <a:pt x="9407" y="2974"/>
                    <a:pt x="9407" y="2974"/>
                  </a:cubicBezTo>
                  <a:cubicBezTo>
                    <a:pt x="9513" y="2956"/>
                    <a:pt x="9610" y="2925"/>
                    <a:pt x="9699" y="2881"/>
                  </a:cubicBezTo>
                  <a:cubicBezTo>
                    <a:pt x="9787" y="2837"/>
                    <a:pt x="9832" y="2762"/>
                    <a:pt x="9832" y="2655"/>
                  </a:cubicBezTo>
                  <a:cubicBezTo>
                    <a:pt x="9832" y="2594"/>
                    <a:pt x="9808" y="2548"/>
                    <a:pt x="9760" y="2518"/>
                  </a:cubicBezTo>
                  <a:cubicBezTo>
                    <a:pt x="9713" y="2489"/>
                    <a:pt x="9649" y="2474"/>
                    <a:pt x="9568" y="2474"/>
                  </a:cubicBezTo>
                  <a:cubicBezTo>
                    <a:pt x="9389" y="2474"/>
                    <a:pt x="9243" y="2541"/>
                    <a:pt x="9130" y="2677"/>
                  </a:cubicBezTo>
                  <a:cubicBezTo>
                    <a:pt x="9018" y="2812"/>
                    <a:pt x="8962" y="2974"/>
                    <a:pt x="8962" y="3162"/>
                  </a:cubicBezTo>
                  <a:cubicBezTo>
                    <a:pt x="8962" y="3279"/>
                    <a:pt x="8991" y="3361"/>
                    <a:pt x="9050" y="3408"/>
                  </a:cubicBezTo>
                  <a:cubicBezTo>
                    <a:pt x="9108" y="3455"/>
                    <a:pt x="9182" y="3478"/>
                    <a:pt x="9272" y="3478"/>
                  </a:cubicBezTo>
                  <a:cubicBezTo>
                    <a:pt x="9376" y="3478"/>
                    <a:pt x="9467" y="3450"/>
                    <a:pt x="9547" y="3393"/>
                  </a:cubicBezTo>
                  <a:cubicBezTo>
                    <a:pt x="9626" y="3337"/>
                    <a:pt x="9687" y="3268"/>
                    <a:pt x="9728" y="3186"/>
                  </a:cubicBezTo>
                  <a:cubicBezTo>
                    <a:pt x="9685" y="3139"/>
                    <a:pt x="9685" y="3139"/>
                    <a:pt x="9685" y="3139"/>
                  </a:cubicBezTo>
                  <a:cubicBezTo>
                    <a:pt x="9642" y="3209"/>
                    <a:pt x="9593" y="3259"/>
                    <a:pt x="9536" y="3291"/>
                  </a:cubicBezTo>
                  <a:cubicBezTo>
                    <a:pt x="9478" y="3323"/>
                    <a:pt x="9414" y="3339"/>
                    <a:pt x="9342" y="3339"/>
                  </a:cubicBezTo>
                  <a:cubicBezTo>
                    <a:pt x="9317" y="3330"/>
                    <a:pt x="9295" y="3309"/>
                    <a:pt x="9276" y="3278"/>
                  </a:cubicBezTo>
                  <a:cubicBezTo>
                    <a:pt x="9257" y="3247"/>
                    <a:pt x="9248" y="3205"/>
                    <a:pt x="9248" y="3154"/>
                  </a:cubicBezTo>
                  <a:cubicBezTo>
                    <a:pt x="9248" y="3129"/>
                    <a:pt x="9249" y="3103"/>
                    <a:pt x="9251" y="3077"/>
                  </a:cubicBezTo>
                  <a:cubicBezTo>
                    <a:pt x="9253" y="3050"/>
                    <a:pt x="9256" y="3024"/>
                    <a:pt x="9260" y="2998"/>
                  </a:cubicBezTo>
                  <a:close/>
                  <a:moveTo>
                    <a:pt x="9371" y="2673"/>
                  </a:moveTo>
                  <a:cubicBezTo>
                    <a:pt x="9414" y="2597"/>
                    <a:pt x="9464" y="2559"/>
                    <a:pt x="9521" y="2559"/>
                  </a:cubicBezTo>
                  <a:cubicBezTo>
                    <a:pt x="9544" y="2559"/>
                    <a:pt x="9562" y="2569"/>
                    <a:pt x="9574" y="2588"/>
                  </a:cubicBezTo>
                  <a:cubicBezTo>
                    <a:pt x="9587" y="2607"/>
                    <a:pt x="9593" y="2632"/>
                    <a:pt x="9593" y="2661"/>
                  </a:cubicBezTo>
                  <a:cubicBezTo>
                    <a:pt x="9593" y="2721"/>
                    <a:pt x="9573" y="2773"/>
                    <a:pt x="9535" y="2816"/>
                  </a:cubicBezTo>
                  <a:cubicBezTo>
                    <a:pt x="9496" y="2858"/>
                    <a:pt x="9444" y="2887"/>
                    <a:pt x="9378" y="2902"/>
                  </a:cubicBezTo>
                  <a:cubicBezTo>
                    <a:pt x="9274" y="2927"/>
                    <a:pt x="9274" y="2927"/>
                    <a:pt x="9274" y="2927"/>
                  </a:cubicBezTo>
                  <a:cubicBezTo>
                    <a:pt x="9296" y="2833"/>
                    <a:pt x="9328" y="2748"/>
                    <a:pt x="9371" y="2673"/>
                  </a:cubicBezTo>
                  <a:close/>
                  <a:moveTo>
                    <a:pt x="3324" y="2474"/>
                  </a:moveTo>
                  <a:cubicBezTo>
                    <a:pt x="3282" y="2474"/>
                    <a:pt x="3251" y="2486"/>
                    <a:pt x="3229" y="2511"/>
                  </a:cubicBezTo>
                  <a:cubicBezTo>
                    <a:pt x="3208" y="2537"/>
                    <a:pt x="3198" y="2566"/>
                    <a:pt x="3198" y="2600"/>
                  </a:cubicBezTo>
                  <a:cubicBezTo>
                    <a:pt x="3198" y="2641"/>
                    <a:pt x="3211" y="2680"/>
                    <a:pt x="3239" y="2718"/>
                  </a:cubicBezTo>
                  <a:cubicBezTo>
                    <a:pt x="3266" y="2755"/>
                    <a:pt x="3289" y="2787"/>
                    <a:pt x="3308" y="2813"/>
                  </a:cubicBezTo>
                  <a:cubicBezTo>
                    <a:pt x="3305" y="2900"/>
                    <a:pt x="3273" y="2990"/>
                    <a:pt x="3211" y="3084"/>
                  </a:cubicBezTo>
                  <a:cubicBezTo>
                    <a:pt x="3149" y="3178"/>
                    <a:pt x="3072" y="3254"/>
                    <a:pt x="2979" y="3313"/>
                  </a:cubicBezTo>
                  <a:cubicBezTo>
                    <a:pt x="2989" y="3272"/>
                    <a:pt x="2998" y="3213"/>
                    <a:pt x="3007" y="3135"/>
                  </a:cubicBezTo>
                  <a:cubicBezTo>
                    <a:pt x="3016" y="3058"/>
                    <a:pt x="3020" y="2984"/>
                    <a:pt x="3020" y="2915"/>
                  </a:cubicBezTo>
                  <a:cubicBezTo>
                    <a:pt x="3020" y="2754"/>
                    <a:pt x="3005" y="2640"/>
                    <a:pt x="2974" y="2574"/>
                  </a:cubicBezTo>
                  <a:cubicBezTo>
                    <a:pt x="2944" y="2507"/>
                    <a:pt x="2887" y="2474"/>
                    <a:pt x="2806" y="2474"/>
                  </a:cubicBezTo>
                  <a:cubicBezTo>
                    <a:pt x="2740" y="2474"/>
                    <a:pt x="2687" y="2490"/>
                    <a:pt x="2646" y="2522"/>
                  </a:cubicBezTo>
                  <a:cubicBezTo>
                    <a:pt x="2604" y="2554"/>
                    <a:pt x="2571" y="2587"/>
                    <a:pt x="2546" y="2621"/>
                  </a:cubicBezTo>
                  <a:cubicBezTo>
                    <a:pt x="2577" y="2690"/>
                    <a:pt x="2577" y="2690"/>
                    <a:pt x="2577" y="2690"/>
                  </a:cubicBezTo>
                  <a:cubicBezTo>
                    <a:pt x="2593" y="2664"/>
                    <a:pt x="2614" y="2643"/>
                    <a:pt x="2639" y="2628"/>
                  </a:cubicBezTo>
                  <a:cubicBezTo>
                    <a:pt x="2665" y="2612"/>
                    <a:pt x="2684" y="2604"/>
                    <a:pt x="2698" y="2604"/>
                  </a:cubicBezTo>
                  <a:cubicBezTo>
                    <a:pt x="2715" y="2625"/>
                    <a:pt x="2729" y="2666"/>
                    <a:pt x="2739" y="2729"/>
                  </a:cubicBezTo>
                  <a:cubicBezTo>
                    <a:pt x="2750" y="2791"/>
                    <a:pt x="2755" y="2870"/>
                    <a:pt x="2755" y="2964"/>
                  </a:cubicBezTo>
                  <a:cubicBezTo>
                    <a:pt x="2755" y="3049"/>
                    <a:pt x="2751" y="3137"/>
                    <a:pt x="2744" y="3227"/>
                  </a:cubicBezTo>
                  <a:cubicBezTo>
                    <a:pt x="2736" y="3317"/>
                    <a:pt x="2726" y="3401"/>
                    <a:pt x="2714" y="3478"/>
                  </a:cubicBezTo>
                  <a:cubicBezTo>
                    <a:pt x="2906" y="3454"/>
                    <a:pt x="2906" y="3454"/>
                    <a:pt x="2906" y="3454"/>
                  </a:cubicBezTo>
                  <a:cubicBezTo>
                    <a:pt x="3043" y="3399"/>
                    <a:pt x="3171" y="3294"/>
                    <a:pt x="3289" y="3139"/>
                  </a:cubicBezTo>
                  <a:cubicBezTo>
                    <a:pt x="3406" y="2984"/>
                    <a:pt x="3465" y="2813"/>
                    <a:pt x="3465" y="2627"/>
                  </a:cubicBezTo>
                  <a:cubicBezTo>
                    <a:pt x="3465" y="2585"/>
                    <a:pt x="3454" y="2548"/>
                    <a:pt x="3431" y="2518"/>
                  </a:cubicBezTo>
                  <a:cubicBezTo>
                    <a:pt x="3407" y="2489"/>
                    <a:pt x="3372" y="2474"/>
                    <a:pt x="3324" y="2474"/>
                  </a:cubicBezTo>
                  <a:close/>
                  <a:moveTo>
                    <a:pt x="4445" y="3149"/>
                  </a:moveTo>
                  <a:cubicBezTo>
                    <a:pt x="4584" y="2657"/>
                    <a:pt x="4584" y="2657"/>
                    <a:pt x="4584" y="2657"/>
                  </a:cubicBezTo>
                  <a:cubicBezTo>
                    <a:pt x="4652" y="2474"/>
                    <a:pt x="4652" y="2474"/>
                    <a:pt x="4652" y="2474"/>
                  </a:cubicBezTo>
                  <a:cubicBezTo>
                    <a:pt x="4496" y="2474"/>
                    <a:pt x="4496" y="2474"/>
                    <a:pt x="4496" y="2474"/>
                  </a:cubicBezTo>
                  <a:cubicBezTo>
                    <a:pt x="4398" y="2541"/>
                    <a:pt x="4398" y="2541"/>
                    <a:pt x="4398" y="2541"/>
                  </a:cubicBezTo>
                  <a:cubicBezTo>
                    <a:pt x="4381" y="2527"/>
                    <a:pt x="4357" y="2513"/>
                    <a:pt x="4326" y="2497"/>
                  </a:cubicBezTo>
                  <a:cubicBezTo>
                    <a:pt x="4295" y="2481"/>
                    <a:pt x="4257" y="2474"/>
                    <a:pt x="4211" y="2474"/>
                  </a:cubicBezTo>
                  <a:cubicBezTo>
                    <a:pt x="4024" y="2474"/>
                    <a:pt x="3876" y="2547"/>
                    <a:pt x="3765" y="2694"/>
                  </a:cubicBezTo>
                  <a:cubicBezTo>
                    <a:pt x="3655" y="2841"/>
                    <a:pt x="3600" y="3013"/>
                    <a:pt x="3600" y="3211"/>
                  </a:cubicBezTo>
                  <a:cubicBezTo>
                    <a:pt x="3600" y="3301"/>
                    <a:pt x="3620" y="3368"/>
                    <a:pt x="3659" y="3412"/>
                  </a:cubicBezTo>
                  <a:cubicBezTo>
                    <a:pt x="3699" y="3456"/>
                    <a:pt x="3748" y="3478"/>
                    <a:pt x="3806" y="3478"/>
                  </a:cubicBezTo>
                  <a:cubicBezTo>
                    <a:pt x="3895" y="3478"/>
                    <a:pt x="3969" y="3447"/>
                    <a:pt x="4029" y="3385"/>
                  </a:cubicBezTo>
                  <a:cubicBezTo>
                    <a:pt x="4089" y="3323"/>
                    <a:pt x="4136" y="3261"/>
                    <a:pt x="4170" y="3198"/>
                  </a:cubicBezTo>
                  <a:cubicBezTo>
                    <a:pt x="4164" y="3222"/>
                    <a:pt x="4161" y="3244"/>
                    <a:pt x="4159" y="3266"/>
                  </a:cubicBezTo>
                  <a:cubicBezTo>
                    <a:pt x="4156" y="3288"/>
                    <a:pt x="4155" y="3308"/>
                    <a:pt x="4155" y="3327"/>
                  </a:cubicBezTo>
                  <a:cubicBezTo>
                    <a:pt x="4155" y="3372"/>
                    <a:pt x="4168" y="3408"/>
                    <a:pt x="4194" y="3436"/>
                  </a:cubicBezTo>
                  <a:cubicBezTo>
                    <a:pt x="4220" y="3464"/>
                    <a:pt x="4257" y="3478"/>
                    <a:pt x="4304" y="3478"/>
                  </a:cubicBezTo>
                  <a:cubicBezTo>
                    <a:pt x="4386" y="3478"/>
                    <a:pt x="4454" y="3458"/>
                    <a:pt x="4509" y="3419"/>
                  </a:cubicBezTo>
                  <a:cubicBezTo>
                    <a:pt x="4563" y="3379"/>
                    <a:pt x="4604" y="3335"/>
                    <a:pt x="4631" y="3284"/>
                  </a:cubicBezTo>
                  <a:cubicBezTo>
                    <a:pt x="4592" y="3223"/>
                    <a:pt x="4592" y="3223"/>
                    <a:pt x="4592" y="3223"/>
                  </a:cubicBezTo>
                  <a:cubicBezTo>
                    <a:pt x="4576" y="3252"/>
                    <a:pt x="4553" y="3279"/>
                    <a:pt x="4524" y="3307"/>
                  </a:cubicBezTo>
                  <a:cubicBezTo>
                    <a:pt x="4495" y="3334"/>
                    <a:pt x="4462" y="3350"/>
                    <a:pt x="4427" y="3356"/>
                  </a:cubicBezTo>
                  <a:cubicBezTo>
                    <a:pt x="4424" y="3350"/>
                    <a:pt x="4422" y="3344"/>
                    <a:pt x="4421" y="3336"/>
                  </a:cubicBezTo>
                  <a:cubicBezTo>
                    <a:pt x="4420" y="3329"/>
                    <a:pt x="4419" y="3321"/>
                    <a:pt x="4419" y="3313"/>
                  </a:cubicBezTo>
                  <a:cubicBezTo>
                    <a:pt x="4419" y="3294"/>
                    <a:pt x="4422" y="3268"/>
                    <a:pt x="4427" y="3235"/>
                  </a:cubicBezTo>
                  <a:cubicBezTo>
                    <a:pt x="4432" y="3203"/>
                    <a:pt x="4439" y="3174"/>
                    <a:pt x="4445" y="3149"/>
                  </a:cubicBezTo>
                  <a:close/>
                  <a:moveTo>
                    <a:pt x="4213" y="3037"/>
                  </a:moveTo>
                  <a:cubicBezTo>
                    <a:pt x="4176" y="3107"/>
                    <a:pt x="4130" y="3171"/>
                    <a:pt x="4076" y="3230"/>
                  </a:cubicBezTo>
                  <a:cubicBezTo>
                    <a:pt x="4021" y="3289"/>
                    <a:pt x="3976" y="3319"/>
                    <a:pt x="3941" y="3319"/>
                  </a:cubicBezTo>
                  <a:cubicBezTo>
                    <a:pt x="3919" y="3319"/>
                    <a:pt x="3902" y="3309"/>
                    <a:pt x="3890" y="3290"/>
                  </a:cubicBezTo>
                  <a:cubicBezTo>
                    <a:pt x="3878" y="3271"/>
                    <a:pt x="3872" y="3236"/>
                    <a:pt x="3872" y="3184"/>
                  </a:cubicBezTo>
                  <a:cubicBezTo>
                    <a:pt x="3872" y="3026"/>
                    <a:pt x="3910" y="2884"/>
                    <a:pt x="3988" y="2758"/>
                  </a:cubicBezTo>
                  <a:cubicBezTo>
                    <a:pt x="4066" y="2633"/>
                    <a:pt x="4154" y="2570"/>
                    <a:pt x="4253" y="2570"/>
                  </a:cubicBezTo>
                  <a:cubicBezTo>
                    <a:pt x="4271" y="2570"/>
                    <a:pt x="4287" y="2572"/>
                    <a:pt x="4301" y="2577"/>
                  </a:cubicBezTo>
                  <a:cubicBezTo>
                    <a:pt x="4316" y="2581"/>
                    <a:pt x="4329" y="2589"/>
                    <a:pt x="4341" y="2598"/>
                  </a:cubicBezTo>
                  <a:lnTo>
                    <a:pt x="4213" y="3037"/>
                  </a:lnTo>
                  <a:close/>
                  <a:moveTo>
                    <a:pt x="5718" y="3307"/>
                  </a:moveTo>
                  <a:cubicBezTo>
                    <a:pt x="5689" y="3334"/>
                    <a:pt x="5656" y="3350"/>
                    <a:pt x="5619" y="3356"/>
                  </a:cubicBezTo>
                  <a:cubicBezTo>
                    <a:pt x="5618" y="3350"/>
                    <a:pt x="5616" y="3344"/>
                    <a:pt x="5614" y="3336"/>
                  </a:cubicBezTo>
                  <a:cubicBezTo>
                    <a:pt x="5612" y="3329"/>
                    <a:pt x="5611" y="3321"/>
                    <a:pt x="5611" y="3313"/>
                  </a:cubicBezTo>
                  <a:cubicBezTo>
                    <a:pt x="5611" y="3292"/>
                    <a:pt x="5615" y="3269"/>
                    <a:pt x="5622" y="3242"/>
                  </a:cubicBezTo>
                  <a:cubicBezTo>
                    <a:pt x="5630" y="3216"/>
                    <a:pt x="5638" y="3190"/>
                    <a:pt x="5646" y="3164"/>
                  </a:cubicBezTo>
                  <a:cubicBezTo>
                    <a:pt x="5754" y="2810"/>
                    <a:pt x="5754" y="2810"/>
                    <a:pt x="5754" y="2810"/>
                  </a:cubicBezTo>
                  <a:cubicBezTo>
                    <a:pt x="5764" y="2781"/>
                    <a:pt x="5773" y="2750"/>
                    <a:pt x="5781" y="2718"/>
                  </a:cubicBezTo>
                  <a:cubicBezTo>
                    <a:pt x="5789" y="2686"/>
                    <a:pt x="5793" y="2656"/>
                    <a:pt x="5793" y="2629"/>
                  </a:cubicBezTo>
                  <a:cubicBezTo>
                    <a:pt x="5793" y="2580"/>
                    <a:pt x="5777" y="2542"/>
                    <a:pt x="5746" y="2514"/>
                  </a:cubicBezTo>
                  <a:cubicBezTo>
                    <a:pt x="5715" y="2487"/>
                    <a:pt x="5670" y="2474"/>
                    <a:pt x="5613" y="2474"/>
                  </a:cubicBezTo>
                  <a:cubicBezTo>
                    <a:pt x="5532" y="2474"/>
                    <a:pt x="5456" y="2506"/>
                    <a:pt x="5386" y="2570"/>
                  </a:cubicBezTo>
                  <a:cubicBezTo>
                    <a:pt x="5316" y="2634"/>
                    <a:pt x="5248" y="2727"/>
                    <a:pt x="5185" y="2851"/>
                  </a:cubicBezTo>
                  <a:cubicBezTo>
                    <a:pt x="5240" y="2647"/>
                    <a:pt x="5240" y="2647"/>
                    <a:pt x="5240" y="2647"/>
                  </a:cubicBezTo>
                  <a:cubicBezTo>
                    <a:pt x="5252" y="2599"/>
                    <a:pt x="5249" y="2559"/>
                    <a:pt x="5230" y="2527"/>
                  </a:cubicBezTo>
                  <a:cubicBezTo>
                    <a:pt x="5212" y="2494"/>
                    <a:pt x="5181" y="2476"/>
                    <a:pt x="5138" y="2474"/>
                  </a:cubicBezTo>
                  <a:cubicBezTo>
                    <a:pt x="4831" y="2531"/>
                    <a:pt x="4831" y="2531"/>
                    <a:pt x="4831" y="2531"/>
                  </a:cubicBezTo>
                  <a:cubicBezTo>
                    <a:pt x="4831" y="2590"/>
                    <a:pt x="4831" y="2590"/>
                    <a:pt x="4831" y="2590"/>
                  </a:cubicBezTo>
                  <a:cubicBezTo>
                    <a:pt x="4915" y="2608"/>
                    <a:pt x="4915" y="2608"/>
                    <a:pt x="4915" y="2608"/>
                  </a:cubicBezTo>
                  <a:cubicBezTo>
                    <a:pt x="4949" y="2615"/>
                    <a:pt x="4969" y="2624"/>
                    <a:pt x="4975" y="2636"/>
                  </a:cubicBezTo>
                  <a:cubicBezTo>
                    <a:pt x="4981" y="2648"/>
                    <a:pt x="4980" y="2668"/>
                    <a:pt x="4972" y="2698"/>
                  </a:cubicBezTo>
                  <a:cubicBezTo>
                    <a:pt x="4752" y="3454"/>
                    <a:pt x="4752" y="3454"/>
                    <a:pt x="4752" y="3454"/>
                  </a:cubicBezTo>
                  <a:cubicBezTo>
                    <a:pt x="5027" y="3454"/>
                    <a:pt x="5027" y="3454"/>
                    <a:pt x="5027" y="3454"/>
                  </a:cubicBezTo>
                  <a:cubicBezTo>
                    <a:pt x="5154" y="2968"/>
                    <a:pt x="5154" y="2968"/>
                    <a:pt x="5154" y="2968"/>
                  </a:cubicBezTo>
                  <a:cubicBezTo>
                    <a:pt x="5210" y="2874"/>
                    <a:pt x="5268" y="2799"/>
                    <a:pt x="5327" y="2742"/>
                  </a:cubicBezTo>
                  <a:cubicBezTo>
                    <a:pt x="5387" y="2686"/>
                    <a:pt x="5437" y="2657"/>
                    <a:pt x="5476" y="2657"/>
                  </a:cubicBezTo>
                  <a:cubicBezTo>
                    <a:pt x="5487" y="2657"/>
                    <a:pt x="5497" y="2660"/>
                    <a:pt x="5506" y="2667"/>
                  </a:cubicBezTo>
                  <a:cubicBezTo>
                    <a:pt x="5515" y="2673"/>
                    <a:pt x="5519" y="2683"/>
                    <a:pt x="5519" y="2696"/>
                  </a:cubicBezTo>
                  <a:cubicBezTo>
                    <a:pt x="5519" y="2710"/>
                    <a:pt x="5516" y="2726"/>
                    <a:pt x="5510" y="2744"/>
                  </a:cubicBezTo>
                  <a:cubicBezTo>
                    <a:pt x="5504" y="2763"/>
                    <a:pt x="5498" y="2783"/>
                    <a:pt x="5491" y="2804"/>
                  </a:cubicBezTo>
                  <a:cubicBezTo>
                    <a:pt x="5383" y="3145"/>
                    <a:pt x="5383" y="3145"/>
                    <a:pt x="5383" y="3145"/>
                  </a:cubicBezTo>
                  <a:cubicBezTo>
                    <a:pt x="5373" y="3179"/>
                    <a:pt x="5365" y="3212"/>
                    <a:pt x="5358" y="3242"/>
                  </a:cubicBezTo>
                  <a:cubicBezTo>
                    <a:pt x="5351" y="3273"/>
                    <a:pt x="5348" y="3301"/>
                    <a:pt x="5348" y="3327"/>
                  </a:cubicBezTo>
                  <a:cubicBezTo>
                    <a:pt x="5348" y="3369"/>
                    <a:pt x="5361" y="3405"/>
                    <a:pt x="5387" y="3434"/>
                  </a:cubicBezTo>
                  <a:cubicBezTo>
                    <a:pt x="5413" y="3464"/>
                    <a:pt x="5450" y="3478"/>
                    <a:pt x="5499" y="3478"/>
                  </a:cubicBezTo>
                  <a:cubicBezTo>
                    <a:pt x="5581" y="3478"/>
                    <a:pt x="5649" y="3458"/>
                    <a:pt x="5703" y="3419"/>
                  </a:cubicBezTo>
                  <a:cubicBezTo>
                    <a:pt x="5758" y="3379"/>
                    <a:pt x="5798" y="3335"/>
                    <a:pt x="5826" y="3284"/>
                  </a:cubicBezTo>
                  <a:cubicBezTo>
                    <a:pt x="5787" y="3223"/>
                    <a:pt x="5787" y="3223"/>
                    <a:pt x="5787" y="3223"/>
                  </a:cubicBezTo>
                  <a:cubicBezTo>
                    <a:pt x="5770" y="3252"/>
                    <a:pt x="5748" y="3279"/>
                    <a:pt x="5718" y="33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275C309E-1284-476C-8AA5-CFB650998E03}"/>
                </a:ext>
              </a:extLst>
            </p:cNvPr>
            <p:cNvSpPr>
              <a:spLocks noChangeAspect="1" noEditPoints="1"/>
            </p:cNvSpPr>
            <p:nvPr/>
          </p:nvSpPr>
          <p:spPr bwMode="auto">
            <a:xfrm>
              <a:off x="6723063" y="1020763"/>
              <a:ext cx="982663" cy="242888"/>
            </a:xfrm>
            <a:custGeom>
              <a:avLst/>
              <a:gdLst>
                <a:gd name="T0" fmla="*/ 11093 w 13159"/>
                <a:gd name="T1" fmla="*/ 1955 h 3271"/>
                <a:gd name="T2" fmla="*/ 12955 w 13159"/>
                <a:gd name="T3" fmla="*/ 1239 h 3271"/>
                <a:gd name="T4" fmla="*/ 11091 w 13159"/>
                <a:gd name="T5" fmla="*/ 713 h 3271"/>
                <a:gd name="T6" fmla="*/ 13158 w 13159"/>
                <a:gd name="T7" fmla="*/ 0 h 3271"/>
                <a:gd name="T8" fmla="*/ 10296 w 13159"/>
                <a:gd name="T9" fmla="*/ 3271 h 3271"/>
                <a:gd name="T10" fmla="*/ 13159 w 13159"/>
                <a:gd name="T11" fmla="*/ 2524 h 3271"/>
                <a:gd name="T12" fmla="*/ 9803 w 13159"/>
                <a:gd name="T13" fmla="*/ 859 h 3271"/>
                <a:gd name="T14" fmla="*/ 6899 w 13159"/>
                <a:gd name="T15" fmla="*/ 5 h 3271"/>
                <a:gd name="T16" fmla="*/ 7694 w 13159"/>
                <a:gd name="T17" fmla="*/ 3270 h 3271"/>
                <a:gd name="T18" fmla="*/ 8570 w 13159"/>
                <a:gd name="T19" fmla="*/ 1948 h 3271"/>
                <a:gd name="T20" fmla="*/ 9016 w 13159"/>
                <a:gd name="T21" fmla="*/ 3267 h 3271"/>
                <a:gd name="T22" fmla="*/ 9792 w 13159"/>
                <a:gd name="T23" fmla="*/ 2213 h 3271"/>
                <a:gd name="T24" fmla="*/ 9803 w 13159"/>
                <a:gd name="T25" fmla="*/ 859 h 3271"/>
                <a:gd name="T26" fmla="*/ 8809 w 13159"/>
                <a:gd name="T27" fmla="*/ 1241 h 3271"/>
                <a:gd name="T28" fmla="*/ 7691 w 13159"/>
                <a:gd name="T29" fmla="*/ 719 h 3271"/>
                <a:gd name="T30" fmla="*/ 9064 w 13159"/>
                <a:gd name="T31" fmla="*/ 946 h 3271"/>
                <a:gd name="T32" fmla="*/ 5982 w 13159"/>
                <a:gd name="T33" fmla="*/ 1582 h 3271"/>
                <a:gd name="T34" fmla="*/ 5258 w 13159"/>
                <a:gd name="T35" fmla="*/ 0 h 3271"/>
                <a:gd name="T36" fmla="*/ 3564 w 13159"/>
                <a:gd name="T37" fmla="*/ 3264 h 3271"/>
                <a:gd name="T38" fmla="*/ 6503 w 13159"/>
                <a:gd name="T39" fmla="*/ 2326 h 3271"/>
                <a:gd name="T40" fmla="*/ 5453 w 13159"/>
                <a:gd name="T41" fmla="*/ 2504 h 3271"/>
                <a:gd name="T42" fmla="*/ 4368 w 13159"/>
                <a:gd name="T43" fmla="*/ 1957 h 3271"/>
                <a:gd name="T44" fmla="*/ 5480 w 13159"/>
                <a:gd name="T45" fmla="*/ 1957 h 3271"/>
                <a:gd name="T46" fmla="*/ 5726 w 13159"/>
                <a:gd name="T47" fmla="*/ 2225 h 3271"/>
                <a:gd name="T48" fmla="*/ 5502 w 13159"/>
                <a:gd name="T49" fmla="*/ 1245 h 3271"/>
                <a:gd name="T50" fmla="*/ 4368 w 13159"/>
                <a:gd name="T51" fmla="*/ 710 h 3271"/>
                <a:gd name="T52" fmla="*/ 5508 w 13159"/>
                <a:gd name="T53" fmla="*/ 710 h 3271"/>
                <a:gd name="T54" fmla="*/ 5735 w 13159"/>
                <a:gd name="T55" fmla="*/ 971 h 3271"/>
                <a:gd name="T56" fmla="*/ 1590 w 13159"/>
                <a:gd name="T57" fmla="*/ 2466 h 3271"/>
                <a:gd name="T58" fmla="*/ 1564 w 13159"/>
                <a:gd name="T59" fmla="*/ 758 h 3271"/>
                <a:gd name="T60" fmla="*/ 3068 w 13159"/>
                <a:gd name="T61" fmla="*/ 743 h 3271"/>
                <a:gd name="T62" fmla="*/ 3044 w 13159"/>
                <a:gd name="T63" fmla="*/ 1 h 3271"/>
                <a:gd name="T64" fmla="*/ 963 w 13159"/>
                <a:gd name="T65" fmla="*/ 137 h 3271"/>
                <a:gd name="T66" fmla="*/ 0 w 13159"/>
                <a:gd name="T67" fmla="*/ 1628 h 3271"/>
                <a:gd name="T68" fmla="*/ 917 w 13159"/>
                <a:gd name="T69" fmla="*/ 3080 h 3271"/>
                <a:gd name="T70" fmla="*/ 2069 w 13159"/>
                <a:gd name="T71" fmla="*/ 3265 h 3271"/>
                <a:gd name="T72" fmla="*/ 3072 w 13159"/>
                <a:gd name="T73" fmla="*/ 3266 h 3271"/>
                <a:gd name="T74" fmla="*/ 3048 w 13159"/>
                <a:gd name="T75" fmla="*/ 2481 h 3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59" h="3271">
                  <a:moveTo>
                    <a:pt x="11093" y="2524"/>
                  </a:moveTo>
                  <a:cubicBezTo>
                    <a:pt x="11093" y="1955"/>
                    <a:pt x="11093" y="1955"/>
                    <a:pt x="11093" y="1955"/>
                  </a:cubicBezTo>
                  <a:cubicBezTo>
                    <a:pt x="12955" y="1955"/>
                    <a:pt x="12955" y="1955"/>
                    <a:pt x="12955" y="1955"/>
                  </a:cubicBezTo>
                  <a:cubicBezTo>
                    <a:pt x="12955" y="1239"/>
                    <a:pt x="12955" y="1239"/>
                    <a:pt x="12955" y="1239"/>
                  </a:cubicBezTo>
                  <a:cubicBezTo>
                    <a:pt x="11093" y="1239"/>
                    <a:pt x="11093" y="1239"/>
                    <a:pt x="11093" y="1239"/>
                  </a:cubicBezTo>
                  <a:cubicBezTo>
                    <a:pt x="11091" y="713"/>
                    <a:pt x="11091" y="713"/>
                    <a:pt x="11091" y="713"/>
                  </a:cubicBezTo>
                  <a:cubicBezTo>
                    <a:pt x="13157" y="713"/>
                    <a:pt x="13157" y="713"/>
                    <a:pt x="13157" y="713"/>
                  </a:cubicBezTo>
                  <a:cubicBezTo>
                    <a:pt x="13158" y="0"/>
                    <a:pt x="13158" y="0"/>
                    <a:pt x="13158" y="0"/>
                  </a:cubicBezTo>
                  <a:cubicBezTo>
                    <a:pt x="10296" y="0"/>
                    <a:pt x="10296" y="0"/>
                    <a:pt x="10296" y="0"/>
                  </a:cubicBezTo>
                  <a:cubicBezTo>
                    <a:pt x="10296" y="3271"/>
                    <a:pt x="10296" y="3271"/>
                    <a:pt x="10296" y="3271"/>
                  </a:cubicBezTo>
                  <a:cubicBezTo>
                    <a:pt x="13159" y="3271"/>
                    <a:pt x="13159" y="3271"/>
                    <a:pt x="13159" y="3271"/>
                  </a:cubicBezTo>
                  <a:cubicBezTo>
                    <a:pt x="13159" y="2524"/>
                    <a:pt x="13159" y="2524"/>
                    <a:pt x="13159" y="2524"/>
                  </a:cubicBezTo>
                  <a:lnTo>
                    <a:pt x="11093" y="2524"/>
                  </a:lnTo>
                  <a:close/>
                  <a:moveTo>
                    <a:pt x="9803" y="859"/>
                  </a:moveTo>
                  <a:cubicBezTo>
                    <a:pt x="9803" y="153"/>
                    <a:pt x="9196" y="5"/>
                    <a:pt x="8631" y="5"/>
                  </a:cubicBezTo>
                  <a:cubicBezTo>
                    <a:pt x="6899" y="5"/>
                    <a:pt x="6899" y="5"/>
                    <a:pt x="6899" y="5"/>
                  </a:cubicBezTo>
                  <a:cubicBezTo>
                    <a:pt x="6899" y="3270"/>
                    <a:pt x="6899" y="3270"/>
                    <a:pt x="6899" y="3270"/>
                  </a:cubicBezTo>
                  <a:cubicBezTo>
                    <a:pt x="7694" y="3270"/>
                    <a:pt x="7694" y="3270"/>
                    <a:pt x="7694" y="3270"/>
                  </a:cubicBezTo>
                  <a:cubicBezTo>
                    <a:pt x="7694" y="1949"/>
                    <a:pt x="7694" y="1949"/>
                    <a:pt x="7694" y="1949"/>
                  </a:cubicBezTo>
                  <a:cubicBezTo>
                    <a:pt x="8570" y="1948"/>
                    <a:pt x="8570" y="1948"/>
                    <a:pt x="8570" y="1948"/>
                  </a:cubicBezTo>
                  <a:cubicBezTo>
                    <a:pt x="8821" y="1951"/>
                    <a:pt x="9016" y="2157"/>
                    <a:pt x="9016" y="2410"/>
                  </a:cubicBezTo>
                  <a:cubicBezTo>
                    <a:pt x="9016" y="3267"/>
                    <a:pt x="9016" y="3267"/>
                    <a:pt x="9016" y="3267"/>
                  </a:cubicBezTo>
                  <a:cubicBezTo>
                    <a:pt x="9794" y="3267"/>
                    <a:pt x="9794" y="3267"/>
                    <a:pt x="9794" y="3267"/>
                  </a:cubicBezTo>
                  <a:cubicBezTo>
                    <a:pt x="9792" y="2213"/>
                    <a:pt x="9792" y="2213"/>
                    <a:pt x="9792" y="2213"/>
                  </a:cubicBezTo>
                  <a:cubicBezTo>
                    <a:pt x="9792" y="1725"/>
                    <a:pt x="9320" y="1581"/>
                    <a:pt x="9320" y="1581"/>
                  </a:cubicBezTo>
                  <a:cubicBezTo>
                    <a:pt x="9320" y="1581"/>
                    <a:pt x="9803" y="1436"/>
                    <a:pt x="9803" y="859"/>
                  </a:cubicBezTo>
                  <a:close/>
                  <a:moveTo>
                    <a:pt x="9064" y="1017"/>
                  </a:moveTo>
                  <a:cubicBezTo>
                    <a:pt x="9050" y="1125"/>
                    <a:pt x="8943" y="1241"/>
                    <a:pt x="8809" y="1241"/>
                  </a:cubicBezTo>
                  <a:cubicBezTo>
                    <a:pt x="7691" y="1242"/>
                    <a:pt x="7691" y="1242"/>
                    <a:pt x="7691" y="1242"/>
                  </a:cubicBezTo>
                  <a:cubicBezTo>
                    <a:pt x="7691" y="719"/>
                    <a:pt x="7691" y="719"/>
                    <a:pt x="7691" y="719"/>
                  </a:cubicBezTo>
                  <a:cubicBezTo>
                    <a:pt x="8809" y="719"/>
                    <a:pt x="8809" y="719"/>
                    <a:pt x="8809" y="719"/>
                  </a:cubicBezTo>
                  <a:cubicBezTo>
                    <a:pt x="8943" y="719"/>
                    <a:pt x="9047" y="817"/>
                    <a:pt x="9064" y="946"/>
                  </a:cubicBezTo>
                  <a:lnTo>
                    <a:pt x="9064" y="1017"/>
                  </a:lnTo>
                  <a:close/>
                  <a:moveTo>
                    <a:pt x="5982" y="1582"/>
                  </a:moveTo>
                  <a:cubicBezTo>
                    <a:pt x="6398" y="1444"/>
                    <a:pt x="6474" y="1095"/>
                    <a:pt x="6473" y="810"/>
                  </a:cubicBezTo>
                  <a:cubicBezTo>
                    <a:pt x="6472" y="376"/>
                    <a:pt x="6165" y="0"/>
                    <a:pt x="5258" y="0"/>
                  </a:cubicBezTo>
                  <a:cubicBezTo>
                    <a:pt x="3564" y="0"/>
                    <a:pt x="3564" y="0"/>
                    <a:pt x="3564" y="0"/>
                  </a:cubicBezTo>
                  <a:cubicBezTo>
                    <a:pt x="3564" y="3264"/>
                    <a:pt x="3564" y="3264"/>
                    <a:pt x="3564" y="3264"/>
                  </a:cubicBezTo>
                  <a:cubicBezTo>
                    <a:pt x="5254" y="3264"/>
                    <a:pt x="5254" y="3264"/>
                    <a:pt x="5254" y="3264"/>
                  </a:cubicBezTo>
                  <a:cubicBezTo>
                    <a:pt x="6166" y="3264"/>
                    <a:pt x="6503" y="2795"/>
                    <a:pt x="6503" y="2326"/>
                  </a:cubicBezTo>
                  <a:cubicBezTo>
                    <a:pt x="6503" y="1757"/>
                    <a:pt x="5982" y="1582"/>
                    <a:pt x="5982" y="1582"/>
                  </a:cubicBezTo>
                  <a:close/>
                  <a:moveTo>
                    <a:pt x="5453" y="2504"/>
                  </a:moveTo>
                  <a:cubicBezTo>
                    <a:pt x="4368" y="2504"/>
                    <a:pt x="4368" y="2504"/>
                    <a:pt x="4368" y="2504"/>
                  </a:cubicBezTo>
                  <a:cubicBezTo>
                    <a:pt x="4368" y="1957"/>
                    <a:pt x="4368" y="1957"/>
                    <a:pt x="4368" y="1957"/>
                  </a:cubicBezTo>
                  <a:cubicBezTo>
                    <a:pt x="5477" y="1957"/>
                    <a:pt x="5477" y="1957"/>
                    <a:pt x="5477" y="1957"/>
                  </a:cubicBezTo>
                  <a:cubicBezTo>
                    <a:pt x="5480" y="1957"/>
                    <a:pt x="5480" y="1957"/>
                    <a:pt x="5480" y="1957"/>
                  </a:cubicBezTo>
                  <a:cubicBezTo>
                    <a:pt x="5482" y="1957"/>
                    <a:pt x="5482" y="1957"/>
                    <a:pt x="5482" y="1957"/>
                  </a:cubicBezTo>
                  <a:cubicBezTo>
                    <a:pt x="5621" y="1973"/>
                    <a:pt x="5726" y="2088"/>
                    <a:pt x="5726" y="2225"/>
                  </a:cubicBezTo>
                  <a:cubicBezTo>
                    <a:pt x="5726" y="2374"/>
                    <a:pt x="5602" y="2501"/>
                    <a:pt x="5453" y="2504"/>
                  </a:cubicBezTo>
                  <a:close/>
                  <a:moveTo>
                    <a:pt x="5502" y="1245"/>
                  </a:moveTo>
                  <a:cubicBezTo>
                    <a:pt x="4368" y="1247"/>
                    <a:pt x="4368" y="1247"/>
                    <a:pt x="4368" y="1247"/>
                  </a:cubicBezTo>
                  <a:cubicBezTo>
                    <a:pt x="4368" y="710"/>
                    <a:pt x="4368" y="710"/>
                    <a:pt x="4368" y="710"/>
                  </a:cubicBezTo>
                  <a:cubicBezTo>
                    <a:pt x="5504" y="710"/>
                    <a:pt x="5504" y="710"/>
                    <a:pt x="5504" y="710"/>
                  </a:cubicBezTo>
                  <a:cubicBezTo>
                    <a:pt x="5508" y="710"/>
                    <a:pt x="5508" y="710"/>
                    <a:pt x="5508" y="710"/>
                  </a:cubicBezTo>
                  <a:cubicBezTo>
                    <a:pt x="5512" y="711"/>
                    <a:pt x="5512" y="711"/>
                    <a:pt x="5512" y="711"/>
                  </a:cubicBezTo>
                  <a:cubicBezTo>
                    <a:pt x="5641" y="734"/>
                    <a:pt x="5735" y="843"/>
                    <a:pt x="5735" y="971"/>
                  </a:cubicBezTo>
                  <a:cubicBezTo>
                    <a:pt x="5735" y="1103"/>
                    <a:pt x="5634" y="1227"/>
                    <a:pt x="5502" y="1245"/>
                  </a:cubicBezTo>
                  <a:close/>
                  <a:moveTo>
                    <a:pt x="1590" y="2466"/>
                  </a:moveTo>
                  <a:cubicBezTo>
                    <a:pt x="993" y="2407"/>
                    <a:pt x="781" y="1964"/>
                    <a:pt x="781" y="1603"/>
                  </a:cubicBezTo>
                  <a:cubicBezTo>
                    <a:pt x="781" y="1152"/>
                    <a:pt x="1088" y="820"/>
                    <a:pt x="1564" y="758"/>
                  </a:cubicBezTo>
                  <a:cubicBezTo>
                    <a:pt x="1791" y="728"/>
                    <a:pt x="3028" y="743"/>
                    <a:pt x="3042" y="743"/>
                  </a:cubicBezTo>
                  <a:cubicBezTo>
                    <a:pt x="3068" y="743"/>
                    <a:pt x="3068" y="743"/>
                    <a:pt x="3068" y="743"/>
                  </a:cubicBezTo>
                  <a:cubicBezTo>
                    <a:pt x="3070" y="0"/>
                    <a:pt x="3070" y="0"/>
                    <a:pt x="3070" y="0"/>
                  </a:cubicBezTo>
                  <a:cubicBezTo>
                    <a:pt x="3044" y="1"/>
                    <a:pt x="3044" y="1"/>
                    <a:pt x="3044" y="1"/>
                  </a:cubicBezTo>
                  <a:cubicBezTo>
                    <a:pt x="1643" y="3"/>
                    <a:pt x="1643" y="3"/>
                    <a:pt x="1643" y="3"/>
                  </a:cubicBezTo>
                  <a:cubicBezTo>
                    <a:pt x="1487" y="13"/>
                    <a:pt x="1228" y="28"/>
                    <a:pt x="963" y="137"/>
                  </a:cubicBezTo>
                  <a:cubicBezTo>
                    <a:pt x="709" y="253"/>
                    <a:pt x="487" y="432"/>
                    <a:pt x="322" y="655"/>
                  </a:cubicBezTo>
                  <a:cubicBezTo>
                    <a:pt x="111" y="939"/>
                    <a:pt x="0" y="1275"/>
                    <a:pt x="0" y="1628"/>
                  </a:cubicBezTo>
                  <a:cubicBezTo>
                    <a:pt x="0" y="1739"/>
                    <a:pt x="9" y="1849"/>
                    <a:pt x="27" y="1955"/>
                  </a:cubicBezTo>
                  <a:cubicBezTo>
                    <a:pt x="127" y="2450"/>
                    <a:pt x="452" y="2860"/>
                    <a:pt x="917" y="3080"/>
                  </a:cubicBezTo>
                  <a:cubicBezTo>
                    <a:pt x="1074" y="3150"/>
                    <a:pt x="1317" y="3232"/>
                    <a:pt x="1805" y="3260"/>
                  </a:cubicBezTo>
                  <a:cubicBezTo>
                    <a:pt x="1807" y="3260"/>
                    <a:pt x="2069" y="3265"/>
                    <a:pt x="2069" y="3265"/>
                  </a:cubicBezTo>
                  <a:cubicBezTo>
                    <a:pt x="3046" y="3266"/>
                    <a:pt x="3046" y="3266"/>
                    <a:pt x="3046" y="3266"/>
                  </a:cubicBezTo>
                  <a:cubicBezTo>
                    <a:pt x="3072" y="3266"/>
                    <a:pt x="3072" y="3266"/>
                    <a:pt x="3072" y="3266"/>
                  </a:cubicBezTo>
                  <a:cubicBezTo>
                    <a:pt x="3074" y="2480"/>
                    <a:pt x="3074" y="2480"/>
                    <a:pt x="3074" y="2480"/>
                  </a:cubicBezTo>
                  <a:cubicBezTo>
                    <a:pt x="3048" y="2481"/>
                    <a:pt x="3048" y="2481"/>
                    <a:pt x="3048" y="2481"/>
                  </a:cubicBezTo>
                  <a:cubicBezTo>
                    <a:pt x="3037" y="2481"/>
                    <a:pt x="1962" y="2502"/>
                    <a:pt x="1590" y="24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Title 1">
            <a:extLst>
              <a:ext uri="{FF2B5EF4-FFF2-40B4-BE49-F238E27FC236}">
                <a16:creationId xmlns:a16="http://schemas.microsoft.com/office/drawing/2014/main" id="{CBEC7D94-90F6-41B9-850B-DFD29C3E5E48}"/>
              </a:ext>
            </a:extLst>
          </p:cNvPr>
          <p:cNvSpPr>
            <a:spLocks noGrp="1"/>
          </p:cNvSpPr>
          <p:nvPr>
            <p:ph type="ctrTitle"/>
          </p:nvPr>
        </p:nvSpPr>
        <p:spPr>
          <a:xfrm>
            <a:off x="3810000" y="2114550"/>
            <a:ext cx="4572000" cy="800100"/>
          </a:xfrm>
        </p:spPr>
        <p:txBody>
          <a:bodyPr anchor="b"/>
          <a:lstStyle>
            <a:lvl1pPr algn="l">
              <a:defRPr lang="en-US" sz="2800" b="1" kern="1200" cap="all" baseline="0" dirty="0">
                <a:solidFill>
                  <a:srgbClr val="404040"/>
                </a:solidFill>
                <a:latin typeface="+mj-lt"/>
                <a:ea typeface="+mn-ea"/>
                <a:cs typeface="+mn-cs"/>
              </a:defRPr>
            </a:lvl1pPr>
          </a:lstStyle>
          <a:p>
            <a:pPr marL="0" lvl="0" indent="0" algn="l" defTabSz="605130" rtl="0" eaLnBrk="1" latinLnBrk="0" hangingPunct="1">
              <a:lnSpc>
                <a:spcPct val="80000"/>
              </a:lnSpc>
              <a:spcBef>
                <a:spcPts val="794"/>
              </a:spcBef>
              <a:spcAft>
                <a:spcPts val="0"/>
              </a:spcAft>
              <a:buFontTx/>
              <a:buNone/>
            </a:pPr>
            <a:r>
              <a:rPr lang="en-US" dirty="0"/>
              <a:t>Click to edit Master title style</a:t>
            </a:r>
          </a:p>
        </p:txBody>
      </p:sp>
      <p:sp>
        <p:nvSpPr>
          <p:cNvPr id="17" name="Subtitle 2">
            <a:extLst>
              <a:ext uri="{FF2B5EF4-FFF2-40B4-BE49-F238E27FC236}">
                <a16:creationId xmlns:a16="http://schemas.microsoft.com/office/drawing/2014/main" id="{0AAF0BB1-D5DD-47A2-B7DD-C1B317537693}"/>
              </a:ext>
            </a:extLst>
          </p:cNvPr>
          <p:cNvSpPr>
            <a:spLocks noGrp="1"/>
          </p:cNvSpPr>
          <p:nvPr>
            <p:ph type="subTitle" idx="1"/>
          </p:nvPr>
        </p:nvSpPr>
        <p:spPr>
          <a:xfrm>
            <a:off x="3810000" y="2914650"/>
            <a:ext cx="4572000" cy="914400"/>
          </a:xfrm>
        </p:spPr>
        <p:txBody>
          <a:bodyPr vert="horz" lIns="0" tIns="0" rIns="0" bIns="0" rtlCol="0" anchor="t">
            <a:noAutofit/>
          </a:bodyPr>
          <a:lstStyle>
            <a:lvl1pPr>
              <a:defRPr lang="en-US" baseline="0">
                <a:solidFill>
                  <a:schemeClr val="tx1">
                    <a:lumMod val="50000"/>
                    <a:lumOff val="50000"/>
                  </a:schemeClr>
                </a:solidFill>
                <a:latin typeface="Futura Md BT" panose="020B0602020204020303" pitchFamily="34" charset="0"/>
              </a:defRPr>
            </a:lvl1pPr>
            <a:lvl2pPr>
              <a:defRPr lang="en-US" sz="900" kern="1200" baseline="0" dirty="0">
                <a:solidFill>
                  <a:schemeClr val="tx1">
                    <a:lumMod val="75000"/>
                    <a:lumOff val="25000"/>
                  </a:schemeClr>
                </a:solidFill>
                <a:latin typeface="+mn-lt"/>
                <a:ea typeface="+mn-ea"/>
                <a:cs typeface="+mn-cs"/>
              </a:defRPr>
            </a:lvl2pPr>
            <a:lvl3pPr marL="0" indent="0">
              <a:tabLst>
                <a:tab pos="171450" algn="l"/>
              </a:tabLst>
              <a:defRPr lang="en-US" sz="1200" b="0" kern="1200" dirty="0">
                <a:solidFill>
                  <a:srgbClr val="404040"/>
                </a:solidFill>
                <a:latin typeface="+mj-lt"/>
                <a:ea typeface="+mn-ea"/>
                <a:cs typeface="+mn-cs"/>
              </a:defRPr>
            </a:lvl3pPr>
            <a:lvl4pPr marL="0" indent="0">
              <a:defRPr lang="en-US" sz="900" kern="1200" dirty="0">
                <a:solidFill>
                  <a:srgbClr val="404040"/>
                </a:solidFill>
                <a:latin typeface="+mn-lt"/>
                <a:ea typeface="+mn-ea"/>
                <a:cs typeface="+mn-cs"/>
              </a:defRPr>
            </a:lvl4pPr>
          </a:lstStyle>
          <a:p>
            <a:pPr marL="151280" marR="0" lvl="0" indent="-151280" algn="l" defTabSz="605130" rtl="0" eaLnBrk="1" fontAlgn="auto" latinLnBrk="0" hangingPunct="1">
              <a:lnSpc>
                <a:spcPct val="100000"/>
              </a:lnSpc>
              <a:spcBef>
                <a:spcPts val="0"/>
              </a:spcBef>
              <a:spcAft>
                <a:spcPts val="0"/>
              </a:spcAft>
              <a:buClr>
                <a:srgbClr val="006A4D"/>
              </a:buClr>
              <a:buSzPct val="100000"/>
              <a:buFont typeface="Wingdings" panose="05000000000000000000" pitchFamily="2" charset="2"/>
              <a:buNone/>
              <a:tabLst/>
            </a:pPr>
            <a:r>
              <a:rPr lang="en-US" dirty="0"/>
              <a:t>Click to edit Master subtitle style</a:t>
            </a:r>
          </a:p>
        </p:txBody>
      </p:sp>
      <p:sp>
        <p:nvSpPr>
          <p:cNvPr id="18" name="Text Placeholder 3">
            <a:extLst>
              <a:ext uri="{FF2B5EF4-FFF2-40B4-BE49-F238E27FC236}">
                <a16:creationId xmlns:a16="http://schemas.microsoft.com/office/drawing/2014/main" id="{C3A0978A-553D-4574-A47C-BB7BFF7424B1}"/>
              </a:ext>
            </a:extLst>
          </p:cNvPr>
          <p:cNvSpPr>
            <a:spLocks noGrp="1"/>
          </p:cNvSpPr>
          <p:nvPr>
            <p:ph type="body" sz="quarter" idx="12" hasCustomPrompt="1"/>
          </p:nvPr>
        </p:nvSpPr>
        <p:spPr>
          <a:xfrm>
            <a:off x="3810000" y="1892301"/>
            <a:ext cx="4572000" cy="222249"/>
          </a:xfrm>
        </p:spPr>
        <p:txBody>
          <a:bodyPr anchor="b">
            <a:normAutofit/>
          </a:bodyPr>
          <a:lstStyle>
            <a:lvl1pPr>
              <a:lnSpc>
                <a:spcPct val="80000"/>
              </a:lnSpc>
              <a:spcBef>
                <a:spcPts val="794"/>
              </a:spcBef>
              <a:spcAft>
                <a:spcPts val="0"/>
              </a:spcAft>
              <a:defRPr sz="1100" b="0" cap="all" baseline="0">
                <a:solidFill>
                  <a:srgbClr val="404040"/>
                </a:solidFill>
                <a:latin typeface="+mn-lt"/>
              </a:defRPr>
            </a:lvl1pPr>
            <a:lvl2pPr marL="0" indent="0">
              <a:spcBef>
                <a:spcPts val="0"/>
              </a:spcBef>
              <a:spcAft>
                <a:spcPts val="0"/>
              </a:spcAft>
              <a:buNone/>
              <a:defRPr lang="en-US" sz="1100" kern="1200" cap="none" baseline="0" dirty="0">
                <a:solidFill>
                  <a:srgbClr val="404040"/>
                </a:solidFill>
                <a:latin typeface="+mn-lt"/>
                <a:ea typeface="+mn-ea"/>
                <a:cs typeface="+mn-cs"/>
              </a:defRPr>
            </a:lvl2pPr>
            <a:lvl3pPr marL="0" indent="0">
              <a:spcBef>
                <a:spcPts val="0"/>
              </a:spcBef>
              <a:spcAft>
                <a:spcPts val="0"/>
              </a:spcAft>
              <a:buNone/>
              <a:defRPr sz="1000">
                <a:solidFill>
                  <a:srgbClr val="404040"/>
                </a:solidFill>
              </a:defRPr>
            </a:lvl3pPr>
            <a:lvl4pPr marL="0" indent="0">
              <a:spcBef>
                <a:spcPts val="0"/>
              </a:spcBef>
              <a:spcAft>
                <a:spcPts val="0"/>
              </a:spcAft>
              <a:buNone/>
              <a:defRPr sz="800">
                <a:solidFill>
                  <a:srgbClr val="404040"/>
                </a:solidFill>
              </a:defRPr>
            </a:lvl4pPr>
            <a:lvl5pPr marL="0" indent="0">
              <a:spcBef>
                <a:spcPts val="0"/>
              </a:spcBef>
              <a:spcAft>
                <a:spcPts val="0"/>
              </a:spcAft>
              <a:buNone/>
              <a:defRPr sz="800">
                <a:solidFill>
                  <a:srgbClr val="404040"/>
                </a:solidFill>
              </a:defRPr>
            </a:lvl5pPr>
          </a:lstStyle>
          <a:p>
            <a:pPr marL="0" lvl="0" indent="0" algn="l" defTabSz="605130" rtl="0" eaLnBrk="1" latinLnBrk="0" hangingPunct="1">
              <a:lnSpc>
                <a:spcPct val="100000"/>
              </a:lnSpc>
              <a:spcBef>
                <a:spcPts val="0"/>
              </a:spcBef>
              <a:spcAft>
                <a:spcPts val="0"/>
              </a:spcAft>
              <a:buClr>
                <a:srgbClr val="69BE28"/>
              </a:buClr>
              <a:buSzPct val="100000"/>
              <a:buFont typeface="Arial" panose="020B0604020202020204" pitchFamily="34" charset="0"/>
              <a:buNone/>
            </a:pPr>
            <a:r>
              <a:rPr lang="en-US" dirty="0"/>
              <a:t>CBRE presents</a:t>
            </a:r>
          </a:p>
        </p:txBody>
      </p:sp>
      <p:sp>
        <p:nvSpPr>
          <p:cNvPr id="11" name="Freeform 8">
            <a:extLst>
              <a:ext uri="{FF2B5EF4-FFF2-40B4-BE49-F238E27FC236}">
                <a16:creationId xmlns:a16="http://schemas.microsoft.com/office/drawing/2014/main" id="{FDCC37C2-2201-418B-94FF-7321DD30F288}"/>
              </a:ext>
            </a:extLst>
          </p:cNvPr>
          <p:cNvSpPr>
            <a:spLocks noChangeAspect="1" noEditPoints="1"/>
          </p:cNvSpPr>
          <p:nvPr userDrawn="1"/>
        </p:nvSpPr>
        <p:spPr bwMode="auto">
          <a:xfrm>
            <a:off x="7114032" y="4459817"/>
            <a:ext cx="1524000" cy="169333"/>
          </a:xfrm>
          <a:custGeom>
            <a:avLst/>
            <a:gdLst>
              <a:gd name="T0" fmla="*/ 5293 w 12672"/>
              <a:gd name="T1" fmla="*/ 488 h 1408"/>
              <a:gd name="T2" fmla="*/ 5217 w 12672"/>
              <a:gd name="T3" fmla="*/ 951 h 1408"/>
              <a:gd name="T4" fmla="*/ 5626 w 12672"/>
              <a:gd name="T5" fmla="*/ 1092 h 1408"/>
              <a:gd name="T6" fmla="*/ 5497 w 12672"/>
              <a:gd name="T7" fmla="*/ 1036 h 1408"/>
              <a:gd name="T8" fmla="*/ 5786 w 12672"/>
              <a:gd name="T9" fmla="*/ 743 h 1408"/>
              <a:gd name="T10" fmla="*/ 5492 w 12672"/>
              <a:gd name="T11" fmla="*/ 415 h 1408"/>
              <a:gd name="T12" fmla="*/ 5641 w 12672"/>
              <a:gd name="T13" fmla="*/ 570 h 1408"/>
              <a:gd name="T14" fmla="*/ 807 w 12672"/>
              <a:gd name="T15" fmla="*/ 544 h 1408"/>
              <a:gd name="T16" fmla="*/ 857 w 12672"/>
              <a:gd name="T17" fmla="*/ 1056 h 1408"/>
              <a:gd name="T18" fmla="*/ 1261 w 12672"/>
              <a:gd name="T19" fmla="*/ 1027 h 1408"/>
              <a:gd name="T20" fmla="*/ 1278 w 12672"/>
              <a:gd name="T21" fmla="*/ 524 h 1408"/>
              <a:gd name="T22" fmla="*/ 1129 w 12672"/>
              <a:gd name="T23" fmla="*/ 1018 h 1408"/>
              <a:gd name="T24" fmla="*/ 874 w 12672"/>
              <a:gd name="T25" fmla="*/ 885 h 1408"/>
              <a:gd name="T26" fmla="*/ 1012 w 12672"/>
              <a:gd name="T27" fmla="*/ 501 h 1408"/>
              <a:gd name="T28" fmla="*/ 1237 w 12672"/>
              <a:gd name="T29" fmla="*/ 716 h 1408"/>
              <a:gd name="T30" fmla="*/ 1551 w 12672"/>
              <a:gd name="T31" fmla="*/ 496 h 1408"/>
              <a:gd name="T32" fmla="*/ 1522 w 12672"/>
              <a:gd name="T33" fmla="*/ 1010 h 1408"/>
              <a:gd name="T34" fmla="*/ 1920 w 12672"/>
              <a:gd name="T35" fmla="*/ 1068 h 1408"/>
              <a:gd name="T36" fmla="*/ 2007 w 12672"/>
              <a:gd name="T37" fmla="*/ 563 h 1408"/>
              <a:gd name="T38" fmla="*/ 1863 w 12672"/>
              <a:gd name="T39" fmla="*/ 998 h 1408"/>
              <a:gd name="T40" fmla="*/ 1604 w 12672"/>
              <a:gd name="T41" fmla="*/ 952 h 1408"/>
              <a:gd name="T42" fmla="*/ 1683 w 12672"/>
              <a:gd name="T43" fmla="*/ 512 h 1408"/>
              <a:gd name="T44" fmla="*/ 1928 w 12672"/>
              <a:gd name="T45" fmla="*/ 644 h 1408"/>
              <a:gd name="T46" fmla="*/ 3288 w 12672"/>
              <a:gd name="T47" fmla="*/ 1408 h 1408"/>
              <a:gd name="T48" fmla="*/ 607 w 12672"/>
              <a:gd name="T49" fmla="*/ 351 h 1408"/>
              <a:gd name="T50" fmla="*/ 395 w 12672"/>
              <a:gd name="T51" fmla="*/ 1107 h 1408"/>
              <a:gd name="T52" fmla="*/ 646 w 12672"/>
              <a:gd name="T53" fmla="*/ 857 h 1408"/>
              <a:gd name="T54" fmla="*/ 440 w 12672"/>
              <a:gd name="T55" fmla="*/ 304 h 1408"/>
              <a:gd name="T56" fmla="*/ 285 w 12672"/>
              <a:gd name="T57" fmla="*/ 588 h 1408"/>
              <a:gd name="T58" fmla="*/ 483 w 12672"/>
              <a:gd name="T59" fmla="*/ 721 h 1408"/>
              <a:gd name="T60" fmla="*/ 6107 w 12672"/>
              <a:gd name="T61" fmla="*/ 461 h 1408"/>
              <a:gd name="T62" fmla="*/ 6121 w 12672"/>
              <a:gd name="T63" fmla="*/ 543 h 1408"/>
              <a:gd name="T64" fmla="*/ 6469 w 12672"/>
              <a:gd name="T65" fmla="*/ 734 h 1408"/>
              <a:gd name="T66" fmla="*/ 6246 w 12672"/>
              <a:gd name="T67" fmla="*/ 415 h 1408"/>
              <a:gd name="T68" fmla="*/ 12310 w 12672"/>
              <a:gd name="T69" fmla="*/ 461 h 1408"/>
              <a:gd name="T70" fmla="*/ 12340 w 12672"/>
              <a:gd name="T71" fmla="*/ 531 h 1408"/>
              <a:gd name="T72" fmla="*/ 12672 w 12672"/>
              <a:gd name="T73" fmla="*/ 680 h 1408"/>
              <a:gd name="T74" fmla="*/ 11070 w 12672"/>
              <a:gd name="T75" fmla="*/ 1011 h 1408"/>
              <a:gd name="T76" fmla="*/ 11162 w 12672"/>
              <a:gd name="T77" fmla="*/ 958 h 1408"/>
              <a:gd name="T78" fmla="*/ 11423 w 12672"/>
              <a:gd name="T79" fmla="*/ 615 h 1408"/>
              <a:gd name="T80" fmla="*/ 11573 w 12672"/>
              <a:gd name="T81" fmla="*/ 1097 h 1408"/>
              <a:gd name="T82" fmla="*/ 11958 w 12672"/>
              <a:gd name="T83" fmla="*/ 961 h 1408"/>
              <a:gd name="T84" fmla="*/ 11886 w 12672"/>
              <a:gd name="T85" fmla="*/ 479 h 1408"/>
              <a:gd name="T86" fmla="*/ 11736 w 12672"/>
              <a:gd name="T87" fmla="*/ 1034 h 1408"/>
              <a:gd name="T88" fmla="*/ 11511 w 12672"/>
              <a:gd name="T89" fmla="*/ 789 h 1408"/>
              <a:gd name="T90" fmla="*/ 11698 w 12672"/>
              <a:gd name="T91" fmla="*/ 496 h 1408"/>
              <a:gd name="T92" fmla="*/ 11887 w 12672"/>
              <a:gd name="T93" fmla="*/ 809 h 1408"/>
              <a:gd name="T94" fmla="*/ 8427 w 12672"/>
              <a:gd name="T95" fmla="*/ 194 h 1408"/>
              <a:gd name="T96" fmla="*/ 9010 w 12672"/>
              <a:gd name="T97" fmla="*/ 435 h 1408"/>
              <a:gd name="T98" fmla="*/ 8592 w 12672"/>
              <a:gd name="T99" fmla="*/ 587 h 1408"/>
              <a:gd name="T100" fmla="*/ 8993 w 12672"/>
              <a:gd name="T101" fmla="*/ 533 h 1408"/>
              <a:gd name="T102" fmla="*/ 8624 w 12672"/>
              <a:gd name="T103" fmla="*/ 781 h 1408"/>
              <a:gd name="T104" fmla="*/ 8803 w 12672"/>
              <a:gd name="T105" fmla="*/ 1121 h 1408"/>
              <a:gd name="T106" fmla="*/ 9033 w 12672"/>
              <a:gd name="T107" fmla="*/ 812 h 1408"/>
              <a:gd name="T108" fmla="*/ 8696 w 12672"/>
              <a:gd name="T109" fmla="*/ 986 h 1408"/>
              <a:gd name="T110" fmla="*/ 9033 w 12672"/>
              <a:gd name="T111" fmla="*/ 767 h 1408"/>
              <a:gd name="T112" fmla="*/ 9806 w 12672"/>
              <a:gd name="T113" fmla="*/ 550 h 1408"/>
              <a:gd name="T114" fmla="*/ 9473 w 12672"/>
              <a:gd name="T115" fmla="*/ 465 h 1408"/>
              <a:gd name="T116" fmla="*/ 9509 w 12672"/>
              <a:gd name="T117" fmla="*/ 519 h 1408"/>
              <a:gd name="T118" fmla="*/ 9817 w 12672"/>
              <a:gd name="T119" fmla="*/ 677 h 1408"/>
              <a:gd name="T120" fmla="*/ 10095 w 12672"/>
              <a:gd name="T121" fmla="*/ 570 h 1408"/>
              <a:gd name="T122" fmla="*/ 10124 w 12672"/>
              <a:gd name="T123" fmla="*/ 448 h 14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672"/>
              <a:gd name="T187" fmla="*/ 0 h 1408"/>
              <a:gd name="T188" fmla="*/ 12672 w 12672"/>
              <a:gd name="T189" fmla="*/ 1408 h 14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672" h="1408">
                <a:moveTo>
                  <a:pt x="4105" y="194"/>
                </a:moveTo>
                <a:lnTo>
                  <a:pt x="3811" y="1108"/>
                </a:lnTo>
                <a:lnTo>
                  <a:pt x="3907" y="1108"/>
                </a:lnTo>
                <a:lnTo>
                  <a:pt x="3988" y="842"/>
                </a:lnTo>
                <a:lnTo>
                  <a:pt x="4325" y="842"/>
                </a:lnTo>
                <a:lnTo>
                  <a:pt x="4416" y="1108"/>
                </a:lnTo>
                <a:lnTo>
                  <a:pt x="4524" y="1108"/>
                </a:lnTo>
                <a:lnTo>
                  <a:pt x="4229" y="194"/>
                </a:lnTo>
                <a:lnTo>
                  <a:pt x="4105" y="194"/>
                </a:lnTo>
                <a:close/>
                <a:moveTo>
                  <a:pt x="4020" y="755"/>
                </a:moveTo>
                <a:lnTo>
                  <a:pt x="4160" y="317"/>
                </a:lnTo>
                <a:lnTo>
                  <a:pt x="4300" y="755"/>
                </a:lnTo>
                <a:lnTo>
                  <a:pt x="4020" y="755"/>
                </a:lnTo>
                <a:close/>
                <a:moveTo>
                  <a:pt x="5492" y="415"/>
                </a:moveTo>
                <a:lnTo>
                  <a:pt x="5492" y="415"/>
                </a:lnTo>
                <a:lnTo>
                  <a:pt x="5473" y="415"/>
                </a:lnTo>
                <a:lnTo>
                  <a:pt x="5455" y="416"/>
                </a:lnTo>
                <a:lnTo>
                  <a:pt x="5438" y="419"/>
                </a:lnTo>
                <a:lnTo>
                  <a:pt x="5421" y="423"/>
                </a:lnTo>
                <a:lnTo>
                  <a:pt x="5404" y="426"/>
                </a:lnTo>
                <a:lnTo>
                  <a:pt x="5388" y="431"/>
                </a:lnTo>
                <a:lnTo>
                  <a:pt x="5373" y="437"/>
                </a:lnTo>
                <a:lnTo>
                  <a:pt x="5358" y="444"/>
                </a:lnTo>
                <a:lnTo>
                  <a:pt x="5344" y="451"/>
                </a:lnTo>
                <a:lnTo>
                  <a:pt x="5331" y="460"/>
                </a:lnTo>
                <a:lnTo>
                  <a:pt x="5318" y="468"/>
                </a:lnTo>
                <a:lnTo>
                  <a:pt x="5305" y="478"/>
                </a:lnTo>
                <a:lnTo>
                  <a:pt x="5293" y="488"/>
                </a:lnTo>
                <a:lnTo>
                  <a:pt x="5282" y="499"/>
                </a:lnTo>
                <a:lnTo>
                  <a:pt x="5271" y="511"/>
                </a:lnTo>
                <a:lnTo>
                  <a:pt x="5261" y="523"/>
                </a:lnTo>
                <a:lnTo>
                  <a:pt x="5251" y="536"/>
                </a:lnTo>
                <a:lnTo>
                  <a:pt x="5242" y="549"/>
                </a:lnTo>
                <a:lnTo>
                  <a:pt x="5234" y="562"/>
                </a:lnTo>
                <a:lnTo>
                  <a:pt x="5226" y="576"/>
                </a:lnTo>
                <a:lnTo>
                  <a:pt x="5219" y="590"/>
                </a:lnTo>
                <a:lnTo>
                  <a:pt x="5212" y="605"/>
                </a:lnTo>
                <a:lnTo>
                  <a:pt x="5207" y="620"/>
                </a:lnTo>
                <a:lnTo>
                  <a:pt x="5201" y="636"/>
                </a:lnTo>
                <a:lnTo>
                  <a:pt x="5197" y="652"/>
                </a:lnTo>
                <a:lnTo>
                  <a:pt x="5192" y="668"/>
                </a:lnTo>
                <a:lnTo>
                  <a:pt x="5189" y="684"/>
                </a:lnTo>
                <a:lnTo>
                  <a:pt x="5186" y="702"/>
                </a:lnTo>
                <a:lnTo>
                  <a:pt x="5184" y="718"/>
                </a:lnTo>
                <a:lnTo>
                  <a:pt x="5182" y="736"/>
                </a:lnTo>
                <a:lnTo>
                  <a:pt x="5181" y="770"/>
                </a:lnTo>
                <a:lnTo>
                  <a:pt x="5182" y="805"/>
                </a:lnTo>
                <a:lnTo>
                  <a:pt x="5186" y="840"/>
                </a:lnTo>
                <a:lnTo>
                  <a:pt x="5188" y="856"/>
                </a:lnTo>
                <a:lnTo>
                  <a:pt x="5191" y="872"/>
                </a:lnTo>
                <a:lnTo>
                  <a:pt x="5196" y="889"/>
                </a:lnTo>
                <a:lnTo>
                  <a:pt x="5200" y="905"/>
                </a:lnTo>
                <a:lnTo>
                  <a:pt x="5205" y="920"/>
                </a:lnTo>
                <a:lnTo>
                  <a:pt x="5211" y="935"/>
                </a:lnTo>
                <a:lnTo>
                  <a:pt x="5217" y="951"/>
                </a:lnTo>
                <a:lnTo>
                  <a:pt x="5225" y="965"/>
                </a:lnTo>
                <a:lnTo>
                  <a:pt x="5232" y="979"/>
                </a:lnTo>
                <a:lnTo>
                  <a:pt x="5240" y="992"/>
                </a:lnTo>
                <a:lnTo>
                  <a:pt x="5250" y="1005"/>
                </a:lnTo>
                <a:lnTo>
                  <a:pt x="5258" y="1017"/>
                </a:lnTo>
                <a:lnTo>
                  <a:pt x="5268" y="1029"/>
                </a:lnTo>
                <a:lnTo>
                  <a:pt x="5279" y="1040"/>
                </a:lnTo>
                <a:lnTo>
                  <a:pt x="5291" y="1051"/>
                </a:lnTo>
                <a:lnTo>
                  <a:pt x="5302" y="1060"/>
                </a:lnTo>
                <a:lnTo>
                  <a:pt x="5315" y="1070"/>
                </a:lnTo>
                <a:lnTo>
                  <a:pt x="5328" y="1078"/>
                </a:lnTo>
                <a:lnTo>
                  <a:pt x="5341" y="1086"/>
                </a:lnTo>
                <a:lnTo>
                  <a:pt x="5356" y="1093"/>
                </a:lnTo>
                <a:lnTo>
                  <a:pt x="5370" y="1099"/>
                </a:lnTo>
                <a:lnTo>
                  <a:pt x="5385" y="1105"/>
                </a:lnTo>
                <a:lnTo>
                  <a:pt x="5401" y="1110"/>
                </a:lnTo>
                <a:lnTo>
                  <a:pt x="5417" y="1115"/>
                </a:lnTo>
                <a:lnTo>
                  <a:pt x="5435" y="1118"/>
                </a:lnTo>
                <a:lnTo>
                  <a:pt x="5453" y="1120"/>
                </a:lnTo>
                <a:lnTo>
                  <a:pt x="5471" y="1121"/>
                </a:lnTo>
                <a:lnTo>
                  <a:pt x="5490" y="1121"/>
                </a:lnTo>
                <a:lnTo>
                  <a:pt x="5513" y="1121"/>
                </a:lnTo>
                <a:lnTo>
                  <a:pt x="5537" y="1118"/>
                </a:lnTo>
                <a:lnTo>
                  <a:pt x="5560" y="1114"/>
                </a:lnTo>
                <a:lnTo>
                  <a:pt x="5583" y="1108"/>
                </a:lnTo>
                <a:lnTo>
                  <a:pt x="5604" y="1101"/>
                </a:lnTo>
                <a:lnTo>
                  <a:pt x="5626" y="1092"/>
                </a:lnTo>
                <a:lnTo>
                  <a:pt x="5646" y="1081"/>
                </a:lnTo>
                <a:lnTo>
                  <a:pt x="5666" y="1069"/>
                </a:lnTo>
                <a:lnTo>
                  <a:pt x="5684" y="1055"/>
                </a:lnTo>
                <a:lnTo>
                  <a:pt x="5702" y="1041"/>
                </a:lnTo>
                <a:lnTo>
                  <a:pt x="5718" y="1024"/>
                </a:lnTo>
                <a:lnTo>
                  <a:pt x="5732" y="1006"/>
                </a:lnTo>
                <a:lnTo>
                  <a:pt x="5746" y="988"/>
                </a:lnTo>
                <a:lnTo>
                  <a:pt x="5757" y="967"/>
                </a:lnTo>
                <a:lnTo>
                  <a:pt x="5767" y="946"/>
                </a:lnTo>
                <a:lnTo>
                  <a:pt x="5776" y="923"/>
                </a:lnTo>
                <a:lnTo>
                  <a:pt x="5680" y="906"/>
                </a:lnTo>
                <a:lnTo>
                  <a:pt x="5673" y="920"/>
                </a:lnTo>
                <a:lnTo>
                  <a:pt x="5667" y="934"/>
                </a:lnTo>
                <a:lnTo>
                  <a:pt x="5659" y="947"/>
                </a:lnTo>
                <a:lnTo>
                  <a:pt x="5651" y="959"/>
                </a:lnTo>
                <a:lnTo>
                  <a:pt x="5642" y="971"/>
                </a:lnTo>
                <a:lnTo>
                  <a:pt x="5632" y="982"/>
                </a:lnTo>
                <a:lnTo>
                  <a:pt x="5622" y="992"/>
                </a:lnTo>
                <a:lnTo>
                  <a:pt x="5611" y="1001"/>
                </a:lnTo>
                <a:lnTo>
                  <a:pt x="5599" y="1009"/>
                </a:lnTo>
                <a:lnTo>
                  <a:pt x="5586" y="1016"/>
                </a:lnTo>
                <a:lnTo>
                  <a:pt x="5573" y="1022"/>
                </a:lnTo>
                <a:lnTo>
                  <a:pt x="5559" y="1027"/>
                </a:lnTo>
                <a:lnTo>
                  <a:pt x="5544" y="1031"/>
                </a:lnTo>
                <a:lnTo>
                  <a:pt x="5530" y="1034"/>
                </a:lnTo>
                <a:lnTo>
                  <a:pt x="5513" y="1035"/>
                </a:lnTo>
                <a:lnTo>
                  <a:pt x="5497" y="1036"/>
                </a:lnTo>
                <a:lnTo>
                  <a:pt x="5484" y="1035"/>
                </a:lnTo>
                <a:lnTo>
                  <a:pt x="5471" y="1034"/>
                </a:lnTo>
                <a:lnTo>
                  <a:pt x="5457" y="1032"/>
                </a:lnTo>
                <a:lnTo>
                  <a:pt x="5444" y="1029"/>
                </a:lnTo>
                <a:lnTo>
                  <a:pt x="5431" y="1024"/>
                </a:lnTo>
                <a:lnTo>
                  <a:pt x="5418" y="1020"/>
                </a:lnTo>
                <a:lnTo>
                  <a:pt x="5406" y="1015"/>
                </a:lnTo>
                <a:lnTo>
                  <a:pt x="5395" y="1008"/>
                </a:lnTo>
                <a:lnTo>
                  <a:pt x="5383" y="1001"/>
                </a:lnTo>
                <a:lnTo>
                  <a:pt x="5372" y="993"/>
                </a:lnTo>
                <a:lnTo>
                  <a:pt x="5361" y="984"/>
                </a:lnTo>
                <a:lnTo>
                  <a:pt x="5351" y="975"/>
                </a:lnTo>
                <a:lnTo>
                  <a:pt x="5343" y="965"/>
                </a:lnTo>
                <a:lnTo>
                  <a:pt x="5334" y="954"/>
                </a:lnTo>
                <a:lnTo>
                  <a:pt x="5326" y="943"/>
                </a:lnTo>
                <a:lnTo>
                  <a:pt x="5320" y="931"/>
                </a:lnTo>
                <a:lnTo>
                  <a:pt x="5311" y="913"/>
                </a:lnTo>
                <a:lnTo>
                  <a:pt x="5305" y="893"/>
                </a:lnTo>
                <a:lnTo>
                  <a:pt x="5301" y="875"/>
                </a:lnTo>
                <a:lnTo>
                  <a:pt x="5297" y="856"/>
                </a:lnTo>
                <a:lnTo>
                  <a:pt x="5294" y="837"/>
                </a:lnTo>
                <a:lnTo>
                  <a:pt x="5293" y="817"/>
                </a:lnTo>
                <a:lnTo>
                  <a:pt x="5292" y="778"/>
                </a:lnTo>
                <a:lnTo>
                  <a:pt x="5787" y="778"/>
                </a:lnTo>
                <a:lnTo>
                  <a:pt x="5786" y="743"/>
                </a:lnTo>
                <a:lnTo>
                  <a:pt x="5784" y="708"/>
                </a:lnTo>
                <a:lnTo>
                  <a:pt x="5779" y="675"/>
                </a:lnTo>
                <a:lnTo>
                  <a:pt x="5772" y="642"/>
                </a:lnTo>
                <a:lnTo>
                  <a:pt x="5767" y="626"/>
                </a:lnTo>
                <a:lnTo>
                  <a:pt x="5762" y="611"/>
                </a:lnTo>
                <a:lnTo>
                  <a:pt x="5757" y="595"/>
                </a:lnTo>
                <a:lnTo>
                  <a:pt x="5750" y="580"/>
                </a:lnTo>
                <a:lnTo>
                  <a:pt x="5744" y="566"/>
                </a:lnTo>
                <a:lnTo>
                  <a:pt x="5736" y="552"/>
                </a:lnTo>
                <a:lnTo>
                  <a:pt x="5729" y="539"/>
                </a:lnTo>
                <a:lnTo>
                  <a:pt x="5720" y="526"/>
                </a:lnTo>
                <a:lnTo>
                  <a:pt x="5710" y="514"/>
                </a:lnTo>
                <a:lnTo>
                  <a:pt x="5700" y="502"/>
                </a:lnTo>
                <a:lnTo>
                  <a:pt x="5690" y="491"/>
                </a:lnTo>
                <a:lnTo>
                  <a:pt x="5679" y="480"/>
                </a:lnTo>
                <a:lnTo>
                  <a:pt x="5667" y="470"/>
                </a:lnTo>
                <a:lnTo>
                  <a:pt x="5654" y="461"/>
                </a:lnTo>
                <a:lnTo>
                  <a:pt x="5641" y="453"/>
                </a:lnTo>
                <a:lnTo>
                  <a:pt x="5627" y="445"/>
                </a:lnTo>
                <a:lnTo>
                  <a:pt x="5612" y="438"/>
                </a:lnTo>
                <a:lnTo>
                  <a:pt x="5597" y="432"/>
                </a:lnTo>
                <a:lnTo>
                  <a:pt x="5582" y="427"/>
                </a:lnTo>
                <a:lnTo>
                  <a:pt x="5564" y="423"/>
                </a:lnTo>
                <a:lnTo>
                  <a:pt x="5547" y="419"/>
                </a:lnTo>
                <a:lnTo>
                  <a:pt x="5530" y="416"/>
                </a:lnTo>
                <a:lnTo>
                  <a:pt x="5511" y="415"/>
                </a:lnTo>
                <a:lnTo>
                  <a:pt x="5492" y="415"/>
                </a:lnTo>
                <a:close/>
                <a:moveTo>
                  <a:pt x="5297" y="701"/>
                </a:moveTo>
                <a:lnTo>
                  <a:pt x="5297" y="701"/>
                </a:lnTo>
                <a:lnTo>
                  <a:pt x="5299" y="681"/>
                </a:lnTo>
                <a:lnTo>
                  <a:pt x="5303" y="662"/>
                </a:lnTo>
                <a:lnTo>
                  <a:pt x="5307" y="642"/>
                </a:lnTo>
                <a:lnTo>
                  <a:pt x="5314" y="624"/>
                </a:lnTo>
                <a:lnTo>
                  <a:pt x="5322" y="606"/>
                </a:lnTo>
                <a:lnTo>
                  <a:pt x="5331" y="589"/>
                </a:lnTo>
                <a:lnTo>
                  <a:pt x="5342" y="573"/>
                </a:lnTo>
                <a:lnTo>
                  <a:pt x="5355" y="558"/>
                </a:lnTo>
                <a:lnTo>
                  <a:pt x="5368" y="544"/>
                </a:lnTo>
                <a:lnTo>
                  <a:pt x="5382" y="532"/>
                </a:lnTo>
                <a:lnTo>
                  <a:pt x="5398" y="521"/>
                </a:lnTo>
                <a:lnTo>
                  <a:pt x="5415" y="512"/>
                </a:lnTo>
                <a:lnTo>
                  <a:pt x="5432" y="504"/>
                </a:lnTo>
                <a:lnTo>
                  <a:pt x="5451" y="499"/>
                </a:lnTo>
                <a:lnTo>
                  <a:pt x="5471" y="495"/>
                </a:lnTo>
                <a:lnTo>
                  <a:pt x="5492" y="494"/>
                </a:lnTo>
                <a:lnTo>
                  <a:pt x="5513" y="495"/>
                </a:lnTo>
                <a:lnTo>
                  <a:pt x="5534" y="499"/>
                </a:lnTo>
                <a:lnTo>
                  <a:pt x="5553" y="504"/>
                </a:lnTo>
                <a:lnTo>
                  <a:pt x="5572" y="511"/>
                </a:lnTo>
                <a:lnTo>
                  <a:pt x="5588" y="519"/>
                </a:lnTo>
                <a:lnTo>
                  <a:pt x="5603" y="530"/>
                </a:lnTo>
                <a:lnTo>
                  <a:pt x="5617" y="542"/>
                </a:lnTo>
                <a:lnTo>
                  <a:pt x="5630" y="555"/>
                </a:lnTo>
                <a:lnTo>
                  <a:pt x="5641" y="570"/>
                </a:lnTo>
                <a:lnTo>
                  <a:pt x="5651" y="587"/>
                </a:lnTo>
                <a:lnTo>
                  <a:pt x="5658" y="603"/>
                </a:lnTo>
                <a:lnTo>
                  <a:pt x="5666" y="621"/>
                </a:lnTo>
                <a:lnTo>
                  <a:pt x="5671" y="640"/>
                </a:lnTo>
                <a:lnTo>
                  <a:pt x="5675" y="659"/>
                </a:lnTo>
                <a:lnTo>
                  <a:pt x="5677" y="680"/>
                </a:lnTo>
                <a:lnTo>
                  <a:pt x="5678" y="701"/>
                </a:lnTo>
                <a:lnTo>
                  <a:pt x="5297" y="701"/>
                </a:lnTo>
                <a:close/>
                <a:moveTo>
                  <a:pt x="1056" y="415"/>
                </a:moveTo>
                <a:lnTo>
                  <a:pt x="1056" y="415"/>
                </a:lnTo>
                <a:lnTo>
                  <a:pt x="1037" y="415"/>
                </a:lnTo>
                <a:lnTo>
                  <a:pt x="1019" y="416"/>
                </a:lnTo>
                <a:lnTo>
                  <a:pt x="1001" y="419"/>
                </a:lnTo>
                <a:lnTo>
                  <a:pt x="985" y="422"/>
                </a:lnTo>
                <a:lnTo>
                  <a:pt x="967" y="426"/>
                </a:lnTo>
                <a:lnTo>
                  <a:pt x="952" y="431"/>
                </a:lnTo>
                <a:lnTo>
                  <a:pt x="937" y="437"/>
                </a:lnTo>
                <a:lnTo>
                  <a:pt x="922" y="443"/>
                </a:lnTo>
                <a:lnTo>
                  <a:pt x="908" y="450"/>
                </a:lnTo>
                <a:lnTo>
                  <a:pt x="894" y="458"/>
                </a:lnTo>
                <a:lnTo>
                  <a:pt x="881" y="466"/>
                </a:lnTo>
                <a:lnTo>
                  <a:pt x="869" y="476"/>
                </a:lnTo>
                <a:lnTo>
                  <a:pt x="857" y="486"/>
                </a:lnTo>
                <a:lnTo>
                  <a:pt x="846" y="496"/>
                </a:lnTo>
                <a:lnTo>
                  <a:pt x="836" y="507"/>
                </a:lnTo>
                <a:lnTo>
                  <a:pt x="825" y="519"/>
                </a:lnTo>
                <a:lnTo>
                  <a:pt x="816" y="531"/>
                </a:lnTo>
                <a:lnTo>
                  <a:pt x="807" y="544"/>
                </a:lnTo>
                <a:lnTo>
                  <a:pt x="799" y="557"/>
                </a:lnTo>
                <a:lnTo>
                  <a:pt x="791" y="571"/>
                </a:lnTo>
                <a:lnTo>
                  <a:pt x="784" y="586"/>
                </a:lnTo>
                <a:lnTo>
                  <a:pt x="777" y="600"/>
                </a:lnTo>
                <a:lnTo>
                  <a:pt x="772" y="615"/>
                </a:lnTo>
                <a:lnTo>
                  <a:pt x="766" y="630"/>
                </a:lnTo>
                <a:lnTo>
                  <a:pt x="762" y="646"/>
                </a:lnTo>
                <a:lnTo>
                  <a:pt x="758" y="663"/>
                </a:lnTo>
                <a:lnTo>
                  <a:pt x="754" y="679"/>
                </a:lnTo>
                <a:lnTo>
                  <a:pt x="751" y="695"/>
                </a:lnTo>
                <a:lnTo>
                  <a:pt x="748" y="730"/>
                </a:lnTo>
                <a:lnTo>
                  <a:pt x="747" y="765"/>
                </a:lnTo>
                <a:lnTo>
                  <a:pt x="748" y="799"/>
                </a:lnTo>
                <a:lnTo>
                  <a:pt x="751" y="831"/>
                </a:lnTo>
                <a:lnTo>
                  <a:pt x="757" y="864"/>
                </a:lnTo>
                <a:lnTo>
                  <a:pt x="764" y="895"/>
                </a:lnTo>
                <a:lnTo>
                  <a:pt x="774" y="927"/>
                </a:lnTo>
                <a:lnTo>
                  <a:pt x="779" y="941"/>
                </a:lnTo>
                <a:lnTo>
                  <a:pt x="786" y="956"/>
                </a:lnTo>
                <a:lnTo>
                  <a:pt x="792" y="970"/>
                </a:lnTo>
                <a:lnTo>
                  <a:pt x="800" y="984"/>
                </a:lnTo>
                <a:lnTo>
                  <a:pt x="808" y="997"/>
                </a:lnTo>
                <a:lnTo>
                  <a:pt x="817" y="1010"/>
                </a:lnTo>
                <a:lnTo>
                  <a:pt x="826" y="1022"/>
                </a:lnTo>
                <a:lnTo>
                  <a:pt x="837" y="1034"/>
                </a:lnTo>
                <a:lnTo>
                  <a:pt x="846" y="1045"/>
                </a:lnTo>
                <a:lnTo>
                  <a:pt x="857" y="1056"/>
                </a:lnTo>
                <a:lnTo>
                  <a:pt x="869" y="1066"/>
                </a:lnTo>
                <a:lnTo>
                  <a:pt x="881" y="1074"/>
                </a:lnTo>
                <a:lnTo>
                  <a:pt x="894" y="1083"/>
                </a:lnTo>
                <a:lnTo>
                  <a:pt x="908" y="1091"/>
                </a:lnTo>
                <a:lnTo>
                  <a:pt x="922" y="1097"/>
                </a:lnTo>
                <a:lnTo>
                  <a:pt x="937" y="1104"/>
                </a:lnTo>
                <a:lnTo>
                  <a:pt x="952" y="1109"/>
                </a:lnTo>
                <a:lnTo>
                  <a:pt x="968" y="1114"/>
                </a:lnTo>
                <a:lnTo>
                  <a:pt x="985" y="1117"/>
                </a:lnTo>
                <a:lnTo>
                  <a:pt x="1002" y="1119"/>
                </a:lnTo>
                <a:lnTo>
                  <a:pt x="1020" y="1121"/>
                </a:lnTo>
                <a:lnTo>
                  <a:pt x="1039" y="1121"/>
                </a:lnTo>
                <a:lnTo>
                  <a:pt x="1057" y="1121"/>
                </a:lnTo>
                <a:lnTo>
                  <a:pt x="1075" y="1120"/>
                </a:lnTo>
                <a:lnTo>
                  <a:pt x="1093" y="1117"/>
                </a:lnTo>
                <a:lnTo>
                  <a:pt x="1110" y="1114"/>
                </a:lnTo>
                <a:lnTo>
                  <a:pt x="1127" y="1110"/>
                </a:lnTo>
                <a:lnTo>
                  <a:pt x="1142" y="1105"/>
                </a:lnTo>
                <a:lnTo>
                  <a:pt x="1159" y="1099"/>
                </a:lnTo>
                <a:lnTo>
                  <a:pt x="1174" y="1093"/>
                </a:lnTo>
                <a:lnTo>
                  <a:pt x="1188" y="1085"/>
                </a:lnTo>
                <a:lnTo>
                  <a:pt x="1201" y="1078"/>
                </a:lnTo>
                <a:lnTo>
                  <a:pt x="1215" y="1068"/>
                </a:lnTo>
                <a:lnTo>
                  <a:pt x="1227" y="1059"/>
                </a:lnTo>
                <a:lnTo>
                  <a:pt x="1239" y="1048"/>
                </a:lnTo>
                <a:lnTo>
                  <a:pt x="1251" y="1038"/>
                </a:lnTo>
                <a:lnTo>
                  <a:pt x="1261" y="1027"/>
                </a:lnTo>
                <a:lnTo>
                  <a:pt x="1271" y="1015"/>
                </a:lnTo>
                <a:lnTo>
                  <a:pt x="1281" y="1002"/>
                </a:lnTo>
                <a:lnTo>
                  <a:pt x="1289" y="989"/>
                </a:lnTo>
                <a:lnTo>
                  <a:pt x="1298" y="976"/>
                </a:lnTo>
                <a:lnTo>
                  <a:pt x="1306" y="961"/>
                </a:lnTo>
                <a:lnTo>
                  <a:pt x="1313" y="947"/>
                </a:lnTo>
                <a:lnTo>
                  <a:pt x="1320" y="932"/>
                </a:lnTo>
                <a:lnTo>
                  <a:pt x="1325" y="917"/>
                </a:lnTo>
                <a:lnTo>
                  <a:pt x="1331" y="902"/>
                </a:lnTo>
                <a:lnTo>
                  <a:pt x="1336" y="885"/>
                </a:lnTo>
                <a:lnTo>
                  <a:pt x="1340" y="869"/>
                </a:lnTo>
                <a:lnTo>
                  <a:pt x="1344" y="853"/>
                </a:lnTo>
                <a:lnTo>
                  <a:pt x="1346" y="835"/>
                </a:lnTo>
                <a:lnTo>
                  <a:pt x="1348" y="818"/>
                </a:lnTo>
                <a:lnTo>
                  <a:pt x="1350" y="801"/>
                </a:lnTo>
                <a:lnTo>
                  <a:pt x="1351" y="766"/>
                </a:lnTo>
                <a:lnTo>
                  <a:pt x="1350" y="732"/>
                </a:lnTo>
                <a:lnTo>
                  <a:pt x="1347" y="700"/>
                </a:lnTo>
                <a:lnTo>
                  <a:pt x="1341" y="667"/>
                </a:lnTo>
                <a:lnTo>
                  <a:pt x="1333" y="636"/>
                </a:lnTo>
                <a:lnTo>
                  <a:pt x="1322" y="605"/>
                </a:lnTo>
                <a:lnTo>
                  <a:pt x="1316" y="591"/>
                </a:lnTo>
                <a:lnTo>
                  <a:pt x="1310" y="577"/>
                </a:lnTo>
                <a:lnTo>
                  <a:pt x="1302" y="563"/>
                </a:lnTo>
                <a:lnTo>
                  <a:pt x="1295" y="549"/>
                </a:lnTo>
                <a:lnTo>
                  <a:pt x="1286" y="536"/>
                </a:lnTo>
                <a:lnTo>
                  <a:pt x="1278" y="524"/>
                </a:lnTo>
                <a:lnTo>
                  <a:pt x="1268" y="512"/>
                </a:lnTo>
                <a:lnTo>
                  <a:pt x="1258" y="500"/>
                </a:lnTo>
                <a:lnTo>
                  <a:pt x="1247" y="489"/>
                </a:lnTo>
                <a:lnTo>
                  <a:pt x="1235" y="479"/>
                </a:lnTo>
                <a:lnTo>
                  <a:pt x="1224" y="469"/>
                </a:lnTo>
                <a:lnTo>
                  <a:pt x="1212" y="461"/>
                </a:lnTo>
                <a:lnTo>
                  <a:pt x="1199" y="452"/>
                </a:lnTo>
                <a:lnTo>
                  <a:pt x="1185" y="444"/>
                </a:lnTo>
                <a:lnTo>
                  <a:pt x="1171" y="438"/>
                </a:lnTo>
                <a:lnTo>
                  <a:pt x="1157" y="431"/>
                </a:lnTo>
                <a:lnTo>
                  <a:pt x="1141" y="427"/>
                </a:lnTo>
                <a:lnTo>
                  <a:pt x="1125" y="423"/>
                </a:lnTo>
                <a:lnTo>
                  <a:pt x="1109" y="419"/>
                </a:lnTo>
                <a:lnTo>
                  <a:pt x="1092" y="417"/>
                </a:lnTo>
                <a:lnTo>
                  <a:pt x="1073" y="415"/>
                </a:lnTo>
                <a:lnTo>
                  <a:pt x="1056" y="415"/>
                </a:lnTo>
                <a:close/>
                <a:moveTo>
                  <a:pt x="1204" y="940"/>
                </a:moveTo>
                <a:lnTo>
                  <a:pt x="1204" y="940"/>
                </a:lnTo>
                <a:lnTo>
                  <a:pt x="1199" y="951"/>
                </a:lnTo>
                <a:lnTo>
                  <a:pt x="1191" y="961"/>
                </a:lnTo>
                <a:lnTo>
                  <a:pt x="1184" y="971"/>
                </a:lnTo>
                <a:lnTo>
                  <a:pt x="1176" y="981"/>
                </a:lnTo>
                <a:lnTo>
                  <a:pt x="1167" y="990"/>
                </a:lnTo>
                <a:lnTo>
                  <a:pt x="1159" y="998"/>
                </a:lnTo>
                <a:lnTo>
                  <a:pt x="1150" y="1005"/>
                </a:lnTo>
                <a:lnTo>
                  <a:pt x="1140" y="1013"/>
                </a:lnTo>
                <a:lnTo>
                  <a:pt x="1129" y="1018"/>
                </a:lnTo>
                <a:lnTo>
                  <a:pt x="1120" y="1023"/>
                </a:lnTo>
                <a:lnTo>
                  <a:pt x="1108" y="1028"/>
                </a:lnTo>
                <a:lnTo>
                  <a:pt x="1097" y="1031"/>
                </a:lnTo>
                <a:lnTo>
                  <a:pt x="1085" y="1034"/>
                </a:lnTo>
                <a:lnTo>
                  <a:pt x="1073" y="1036"/>
                </a:lnTo>
                <a:lnTo>
                  <a:pt x="1060" y="1038"/>
                </a:lnTo>
                <a:lnTo>
                  <a:pt x="1047" y="1038"/>
                </a:lnTo>
                <a:lnTo>
                  <a:pt x="1037" y="1038"/>
                </a:lnTo>
                <a:lnTo>
                  <a:pt x="1025" y="1036"/>
                </a:lnTo>
                <a:lnTo>
                  <a:pt x="1014" y="1034"/>
                </a:lnTo>
                <a:lnTo>
                  <a:pt x="1003" y="1032"/>
                </a:lnTo>
                <a:lnTo>
                  <a:pt x="992" y="1029"/>
                </a:lnTo>
                <a:lnTo>
                  <a:pt x="981" y="1024"/>
                </a:lnTo>
                <a:lnTo>
                  <a:pt x="972" y="1020"/>
                </a:lnTo>
                <a:lnTo>
                  <a:pt x="962" y="1015"/>
                </a:lnTo>
                <a:lnTo>
                  <a:pt x="952" y="1008"/>
                </a:lnTo>
                <a:lnTo>
                  <a:pt x="943" y="1002"/>
                </a:lnTo>
                <a:lnTo>
                  <a:pt x="934" y="995"/>
                </a:lnTo>
                <a:lnTo>
                  <a:pt x="926" y="988"/>
                </a:lnTo>
                <a:lnTo>
                  <a:pt x="919" y="979"/>
                </a:lnTo>
                <a:lnTo>
                  <a:pt x="911" y="970"/>
                </a:lnTo>
                <a:lnTo>
                  <a:pt x="905" y="961"/>
                </a:lnTo>
                <a:lnTo>
                  <a:pt x="899" y="952"/>
                </a:lnTo>
                <a:lnTo>
                  <a:pt x="890" y="931"/>
                </a:lnTo>
                <a:lnTo>
                  <a:pt x="881" y="908"/>
                </a:lnTo>
                <a:lnTo>
                  <a:pt x="874" y="885"/>
                </a:lnTo>
                <a:lnTo>
                  <a:pt x="869" y="862"/>
                </a:lnTo>
                <a:lnTo>
                  <a:pt x="865" y="837"/>
                </a:lnTo>
                <a:lnTo>
                  <a:pt x="863" y="813"/>
                </a:lnTo>
                <a:lnTo>
                  <a:pt x="860" y="789"/>
                </a:lnTo>
                <a:lnTo>
                  <a:pt x="860" y="765"/>
                </a:lnTo>
                <a:lnTo>
                  <a:pt x="860" y="743"/>
                </a:lnTo>
                <a:lnTo>
                  <a:pt x="863" y="721"/>
                </a:lnTo>
                <a:lnTo>
                  <a:pt x="865" y="700"/>
                </a:lnTo>
                <a:lnTo>
                  <a:pt x="868" y="678"/>
                </a:lnTo>
                <a:lnTo>
                  <a:pt x="872" y="655"/>
                </a:lnTo>
                <a:lnTo>
                  <a:pt x="878" y="634"/>
                </a:lnTo>
                <a:lnTo>
                  <a:pt x="885" y="614"/>
                </a:lnTo>
                <a:lnTo>
                  <a:pt x="894" y="594"/>
                </a:lnTo>
                <a:lnTo>
                  <a:pt x="899" y="583"/>
                </a:lnTo>
                <a:lnTo>
                  <a:pt x="906" y="573"/>
                </a:lnTo>
                <a:lnTo>
                  <a:pt x="913" y="563"/>
                </a:lnTo>
                <a:lnTo>
                  <a:pt x="921" y="554"/>
                </a:lnTo>
                <a:lnTo>
                  <a:pt x="930" y="545"/>
                </a:lnTo>
                <a:lnTo>
                  <a:pt x="938" y="538"/>
                </a:lnTo>
                <a:lnTo>
                  <a:pt x="948" y="530"/>
                </a:lnTo>
                <a:lnTo>
                  <a:pt x="958" y="524"/>
                </a:lnTo>
                <a:lnTo>
                  <a:pt x="967" y="517"/>
                </a:lnTo>
                <a:lnTo>
                  <a:pt x="978" y="512"/>
                </a:lnTo>
                <a:lnTo>
                  <a:pt x="989" y="507"/>
                </a:lnTo>
                <a:lnTo>
                  <a:pt x="1000" y="504"/>
                </a:lnTo>
                <a:lnTo>
                  <a:pt x="1012" y="501"/>
                </a:lnTo>
                <a:lnTo>
                  <a:pt x="1024" y="499"/>
                </a:lnTo>
                <a:lnTo>
                  <a:pt x="1035" y="498"/>
                </a:lnTo>
                <a:lnTo>
                  <a:pt x="1047" y="496"/>
                </a:lnTo>
                <a:lnTo>
                  <a:pt x="1059" y="498"/>
                </a:lnTo>
                <a:lnTo>
                  <a:pt x="1070" y="499"/>
                </a:lnTo>
                <a:lnTo>
                  <a:pt x="1081" y="500"/>
                </a:lnTo>
                <a:lnTo>
                  <a:pt x="1091" y="502"/>
                </a:lnTo>
                <a:lnTo>
                  <a:pt x="1101" y="505"/>
                </a:lnTo>
                <a:lnTo>
                  <a:pt x="1111" y="510"/>
                </a:lnTo>
                <a:lnTo>
                  <a:pt x="1122" y="514"/>
                </a:lnTo>
                <a:lnTo>
                  <a:pt x="1132" y="518"/>
                </a:lnTo>
                <a:lnTo>
                  <a:pt x="1140" y="524"/>
                </a:lnTo>
                <a:lnTo>
                  <a:pt x="1150" y="530"/>
                </a:lnTo>
                <a:lnTo>
                  <a:pt x="1159" y="537"/>
                </a:lnTo>
                <a:lnTo>
                  <a:pt x="1166" y="544"/>
                </a:lnTo>
                <a:lnTo>
                  <a:pt x="1175" y="552"/>
                </a:lnTo>
                <a:lnTo>
                  <a:pt x="1181" y="560"/>
                </a:lnTo>
                <a:lnTo>
                  <a:pt x="1189" y="568"/>
                </a:lnTo>
                <a:lnTo>
                  <a:pt x="1195" y="577"/>
                </a:lnTo>
                <a:lnTo>
                  <a:pt x="1201" y="588"/>
                </a:lnTo>
                <a:lnTo>
                  <a:pt x="1207" y="599"/>
                </a:lnTo>
                <a:lnTo>
                  <a:pt x="1216" y="621"/>
                </a:lnTo>
                <a:lnTo>
                  <a:pt x="1224" y="644"/>
                </a:lnTo>
                <a:lnTo>
                  <a:pt x="1230" y="668"/>
                </a:lnTo>
                <a:lnTo>
                  <a:pt x="1233" y="692"/>
                </a:lnTo>
                <a:lnTo>
                  <a:pt x="1237" y="716"/>
                </a:lnTo>
                <a:lnTo>
                  <a:pt x="1238" y="740"/>
                </a:lnTo>
                <a:lnTo>
                  <a:pt x="1238" y="765"/>
                </a:lnTo>
                <a:lnTo>
                  <a:pt x="1238" y="787"/>
                </a:lnTo>
                <a:lnTo>
                  <a:pt x="1237" y="809"/>
                </a:lnTo>
                <a:lnTo>
                  <a:pt x="1234" y="832"/>
                </a:lnTo>
                <a:lnTo>
                  <a:pt x="1232" y="854"/>
                </a:lnTo>
                <a:lnTo>
                  <a:pt x="1228" y="877"/>
                </a:lnTo>
                <a:lnTo>
                  <a:pt x="1221" y="898"/>
                </a:lnTo>
                <a:lnTo>
                  <a:pt x="1214" y="919"/>
                </a:lnTo>
                <a:lnTo>
                  <a:pt x="1204" y="940"/>
                </a:lnTo>
                <a:close/>
                <a:moveTo>
                  <a:pt x="1761" y="415"/>
                </a:moveTo>
                <a:lnTo>
                  <a:pt x="1761" y="415"/>
                </a:lnTo>
                <a:lnTo>
                  <a:pt x="1741" y="415"/>
                </a:lnTo>
                <a:lnTo>
                  <a:pt x="1724" y="416"/>
                </a:lnTo>
                <a:lnTo>
                  <a:pt x="1706" y="419"/>
                </a:lnTo>
                <a:lnTo>
                  <a:pt x="1689" y="422"/>
                </a:lnTo>
                <a:lnTo>
                  <a:pt x="1672" y="426"/>
                </a:lnTo>
                <a:lnTo>
                  <a:pt x="1657" y="431"/>
                </a:lnTo>
                <a:lnTo>
                  <a:pt x="1642" y="437"/>
                </a:lnTo>
                <a:lnTo>
                  <a:pt x="1627" y="443"/>
                </a:lnTo>
                <a:lnTo>
                  <a:pt x="1613" y="450"/>
                </a:lnTo>
                <a:lnTo>
                  <a:pt x="1599" y="458"/>
                </a:lnTo>
                <a:lnTo>
                  <a:pt x="1586" y="466"/>
                </a:lnTo>
                <a:lnTo>
                  <a:pt x="1574" y="476"/>
                </a:lnTo>
                <a:lnTo>
                  <a:pt x="1562" y="486"/>
                </a:lnTo>
                <a:lnTo>
                  <a:pt x="1551" y="496"/>
                </a:lnTo>
                <a:lnTo>
                  <a:pt x="1540" y="507"/>
                </a:lnTo>
                <a:lnTo>
                  <a:pt x="1529" y="519"/>
                </a:lnTo>
                <a:lnTo>
                  <a:pt x="1521" y="531"/>
                </a:lnTo>
                <a:lnTo>
                  <a:pt x="1512" y="544"/>
                </a:lnTo>
                <a:lnTo>
                  <a:pt x="1503" y="557"/>
                </a:lnTo>
                <a:lnTo>
                  <a:pt x="1496" y="571"/>
                </a:lnTo>
                <a:lnTo>
                  <a:pt x="1488" y="586"/>
                </a:lnTo>
                <a:lnTo>
                  <a:pt x="1482" y="600"/>
                </a:lnTo>
                <a:lnTo>
                  <a:pt x="1476" y="615"/>
                </a:lnTo>
                <a:lnTo>
                  <a:pt x="1471" y="630"/>
                </a:lnTo>
                <a:lnTo>
                  <a:pt x="1467" y="646"/>
                </a:lnTo>
                <a:lnTo>
                  <a:pt x="1462" y="663"/>
                </a:lnTo>
                <a:lnTo>
                  <a:pt x="1459" y="679"/>
                </a:lnTo>
                <a:lnTo>
                  <a:pt x="1456" y="695"/>
                </a:lnTo>
                <a:lnTo>
                  <a:pt x="1453" y="730"/>
                </a:lnTo>
                <a:lnTo>
                  <a:pt x="1452" y="765"/>
                </a:lnTo>
                <a:lnTo>
                  <a:pt x="1453" y="799"/>
                </a:lnTo>
                <a:lnTo>
                  <a:pt x="1456" y="831"/>
                </a:lnTo>
                <a:lnTo>
                  <a:pt x="1461" y="864"/>
                </a:lnTo>
                <a:lnTo>
                  <a:pt x="1469" y="895"/>
                </a:lnTo>
                <a:lnTo>
                  <a:pt x="1479" y="927"/>
                </a:lnTo>
                <a:lnTo>
                  <a:pt x="1484" y="941"/>
                </a:lnTo>
                <a:lnTo>
                  <a:pt x="1491" y="956"/>
                </a:lnTo>
                <a:lnTo>
                  <a:pt x="1498" y="970"/>
                </a:lnTo>
                <a:lnTo>
                  <a:pt x="1506" y="984"/>
                </a:lnTo>
                <a:lnTo>
                  <a:pt x="1513" y="997"/>
                </a:lnTo>
                <a:lnTo>
                  <a:pt x="1522" y="1010"/>
                </a:lnTo>
                <a:lnTo>
                  <a:pt x="1532" y="1022"/>
                </a:lnTo>
                <a:lnTo>
                  <a:pt x="1541" y="1034"/>
                </a:lnTo>
                <a:lnTo>
                  <a:pt x="1551" y="1045"/>
                </a:lnTo>
                <a:lnTo>
                  <a:pt x="1563" y="1056"/>
                </a:lnTo>
                <a:lnTo>
                  <a:pt x="1574" y="1066"/>
                </a:lnTo>
                <a:lnTo>
                  <a:pt x="1587" y="1074"/>
                </a:lnTo>
                <a:lnTo>
                  <a:pt x="1600" y="1083"/>
                </a:lnTo>
                <a:lnTo>
                  <a:pt x="1613" y="1091"/>
                </a:lnTo>
                <a:lnTo>
                  <a:pt x="1627" y="1097"/>
                </a:lnTo>
                <a:lnTo>
                  <a:pt x="1642" y="1104"/>
                </a:lnTo>
                <a:lnTo>
                  <a:pt x="1657" y="1109"/>
                </a:lnTo>
                <a:lnTo>
                  <a:pt x="1673" y="1114"/>
                </a:lnTo>
                <a:lnTo>
                  <a:pt x="1689" y="1117"/>
                </a:lnTo>
                <a:lnTo>
                  <a:pt x="1707" y="1119"/>
                </a:lnTo>
                <a:lnTo>
                  <a:pt x="1725" y="1121"/>
                </a:lnTo>
                <a:lnTo>
                  <a:pt x="1743" y="1121"/>
                </a:lnTo>
                <a:lnTo>
                  <a:pt x="1762" y="1121"/>
                </a:lnTo>
                <a:lnTo>
                  <a:pt x="1780" y="1120"/>
                </a:lnTo>
                <a:lnTo>
                  <a:pt x="1799" y="1117"/>
                </a:lnTo>
                <a:lnTo>
                  <a:pt x="1816" y="1114"/>
                </a:lnTo>
                <a:lnTo>
                  <a:pt x="1832" y="1110"/>
                </a:lnTo>
                <a:lnTo>
                  <a:pt x="1848" y="1105"/>
                </a:lnTo>
                <a:lnTo>
                  <a:pt x="1863" y="1099"/>
                </a:lnTo>
                <a:lnTo>
                  <a:pt x="1879" y="1093"/>
                </a:lnTo>
                <a:lnTo>
                  <a:pt x="1893" y="1085"/>
                </a:lnTo>
                <a:lnTo>
                  <a:pt x="1907" y="1078"/>
                </a:lnTo>
                <a:lnTo>
                  <a:pt x="1920" y="1068"/>
                </a:lnTo>
                <a:lnTo>
                  <a:pt x="1931" y="1059"/>
                </a:lnTo>
                <a:lnTo>
                  <a:pt x="1943" y="1048"/>
                </a:lnTo>
                <a:lnTo>
                  <a:pt x="1955" y="1038"/>
                </a:lnTo>
                <a:lnTo>
                  <a:pt x="1966" y="1027"/>
                </a:lnTo>
                <a:lnTo>
                  <a:pt x="1976" y="1015"/>
                </a:lnTo>
                <a:lnTo>
                  <a:pt x="1986" y="1002"/>
                </a:lnTo>
                <a:lnTo>
                  <a:pt x="1994" y="989"/>
                </a:lnTo>
                <a:lnTo>
                  <a:pt x="2003" y="976"/>
                </a:lnTo>
                <a:lnTo>
                  <a:pt x="2010" y="961"/>
                </a:lnTo>
                <a:lnTo>
                  <a:pt x="2018" y="947"/>
                </a:lnTo>
                <a:lnTo>
                  <a:pt x="2024" y="932"/>
                </a:lnTo>
                <a:lnTo>
                  <a:pt x="2031" y="917"/>
                </a:lnTo>
                <a:lnTo>
                  <a:pt x="2035" y="902"/>
                </a:lnTo>
                <a:lnTo>
                  <a:pt x="2041" y="885"/>
                </a:lnTo>
                <a:lnTo>
                  <a:pt x="2045" y="869"/>
                </a:lnTo>
                <a:lnTo>
                  <a:pt x="2048" y="853"/>
                </a:lnTo>
                <a:lnTo>
                  <a:pt x="2050" y="835"/>
                </a:lnTo>
                <a:lnTo>
                  <a:pt x="2055" y="801"/>
                </a:lnTo>
                <a:lnTo>
                  <a:pt x="2056" y="766"/>
                </a:lnTo>
                <a:lnTo>
                  <a:pt x="2055" y="732"/>
                </a:lnTo>
                <a:lnTo>
                  <a:pt x="2051" y="700"/>
                </a:lnTo>
                <a:lnTo>
                  <a:pt x="2045" y="667"/>
                </a:lnTo>
                <a:lnTo>
                  <a:pt x="2037" y="636"/>
                </a:lnTo>
                <a:lnTo>
                  <a:pt x="2027" y="605"/>
                </a:lnTo>
                <a:lnTo>
                  <a:pt x="2021" y="591"/>
                </a:lnTo>
                <a:lnTo>
                  <a:pt x="2015" y="577"/>
                </a:lnTo>
                <a:lnTo>
                  <a:pt x="2007" y="563"/>
                </a:lnTo>
                <a:lnTo>
                  <a:pt x="2000" y="549"/>
                </a:lnTo>
                <a:lnTo>
                  <a:pt x="1991" y="536"/>
                </a:lnTo>
                <a:lnTo>
                  <a:pt x="1982" y="524"/>
                </a:lnTo>
                <a:lnTo>
                  <a:pt x="1973" y="512"/>
                </a:lnTo>
                <a:lnTo>
                  <a:pt x="1963" y="500"/>
                </a:lnTo>
                <a:lnTo>
                  <a:pt x="1952" y="489"/>
                </a:lnTo>
                <a:lnTo>
                  <a:pt x="1940" y="479"/>
                </a:lnTo>
                <a:lnTo>
                  <a:pt x="1929" y="469"/>
                </a:lnTo>
                <a:lnTo>
                  <a:pt x="1916" y="461"/>
                </a:lnTo>
                <a:lnTo>
                  <a:pt x="1903" y="452"/>
                </a:lnTo>
                <a:lnTo>
                  <a:pt x="1890" y="444"/>
                </a:lnTo>
                <a:lnTo>
                  <a:pt x="1875" y="438"/>
                </a:lnTo>
                <a:lnTo>
                  <a:pt x="1861" y="431"/>
                </a:lnTo>
                <a:lnTo>
                  <a:pt x="1846" y="427"/>
                </a:lnTo>
                <a:lnTo>
                  <a:pt x="1830" y="423"/>
                </a:lnTo>
                <a:lnTo>
                  <a:pt x="1814" y="419"/>
                </a:lnTo>
                <a:lnTo>
                  <a:pt x="1796" y="417"/>
                </a:lnTo>
                <a:lnTo>
                  <a:pt x="1779" y="415"/>
                </a:lnTo>
                <a:lnTo>
                  <a:pt x="1761" y="415"/>
                </a:lnTo>
                <a:close/>
                <a:moveTo>
                  <a:pt x="1909" y="940"/>
                </a:moveTo>
                <a:lnTo>
                  <a:pt x="1909" y="940"/>
                </a:lnTo>
                <a:lnTo>
                  <a:pt x="1902" y="951"/>
                </a:lnTo>
                <a:lnTo>
                  <a:pt x="1896" y="961"/>
                </a:lnTo>
                <a:lnTo>
                  <a:pt x="1888" y="971"/>
                </a:lnTo>
                <a:lnTo>
                  <a:pt x="1881" y="981"/>
                </a:lnTo>
                <a:lnTo>
                  <a:pt x="1872" y="990"/>
                </a:lnTo>
                <a:lnTo>
                  <a:pt x="1863" y="998"/>
                </a:lnTo>
                <a:lnTo>
                  <a:pt x="1855" y="1005"/>
                </a:lnTo>
                <a:lnTo>
                  <a:pt x="1845" y="1013"/>
                </a:lnTo>
                <a:lnTo>
                  <a:pt x="1834" y="1018"/>
                </a:lnTo>
                <a:lnTo>
                  <a:pt x="1824" y="1023"/>
                </a:lnTo>
                <a:lnTo>
                  <a:pt x="1814" y="1028"/>
                </a:lnTo>
                <a:lnTo>
                  <a:pt x="1802" y="1031"/>
                </a:lnTo>
                <a:lnTo>
                  <a:pt x="1790" y="1034"/>
                </a:lnTo>
                <a:lnTo>
                  <a:pt x="1778" y="1036"/>
                </a:lnTo>
                <a:lnTo>
                  <a:pt x="1765" y="1038"/>
                </a:lnTo>
                <a:lnTo>
                  <a:pt x="1752" y="1038"/>
                </a:lnTo>
                <a:lnTo>
                  <a:pt x="1741" y="1038"/>
                </a:lnTo>
                <a:lnTo>
                  <a:pt x="1729" y="1036"/>
                </a:lnTo>
                <a:lnTo>
                  <a:pt x="1719" y="1034"/>
                </a:lnTo>
                <a:lnTo>
                  <a:pt x="1708" y="1032"/>
                </a:lnTo>
                <a:lnTo>
                  <a:pt x="1697" y="1029"/>
                </a:lnTo>
                <a:lnTo>
                  <a:pt x="1686" y="1024"/>
                </a:lnTo>
                <a:lnTo>
                  <a:pt x="1676" y="1020"/>
                </a:lnTo>
                <a:lnTo>
                  <a:pt x="1667" y="1015"/>
                </a:lnTo>
                <a:lnTo>
                  <a:pt x="1657" y="1008"/>
                </a:lnTo>
                <a:lnTo>
                  <a:pt x="1647" y="1002"/>
                </a:lnTo>
                <a:lnTo>
                  <a:pt x="1639" y="995"/>
                </a:lnTo>
                <a:lnTo>
                  <a:pt x="1631" y="988"/>
                </a:lnTo>
                <a:lnTo>
                  <a:pt x="1623" y="979"/>
                </a:lnTo>
                <a:lnTo>
                  <a:pt x="1616" y="970"/>
                </a:lnTo>
                <a:lnTo>
                  <a:pt x="1609" y="961"/>
                </a:lnTo>
                <a:lnTo>
                  <a:pt x="1604" y="952"/>
                </a:lnTo>
                <a:lnTo>
                  <a:pt x="1594" y="931"/>
                </a:lnTo>
                <a:lnTo>
                  <a:pt x="1586" y="908"/>
                </a:lnTo>
                <a:lnTo>
                  <a:pt x="1579" y="885"/>
                </a:lnTo>
                <a:lnTo>
                  <a:pt x="1574" y="862"/>
                </a:lnTo>
                <a:lnTo>
                  <a:pt x="1569" y="837"/>
                </a:lnTo>
                <a:lnTo>
                  <a:pt x="1567" y="813"/>
                </a:lnTo>
                <a:lnTo>
                  <a:pt x="1566" y="789"/>
                </a:lnTo>
                <a:lnTo>
                  <a:pt x="1565" y="765"/>
                </a:lnTo>
                <a:lnTo>
                  <a:pt x="1566" y="743"/>
                </a:lnTo>
                <a:lnTo>
                  <a:pt x="1567" y="721"/>
                </a:lnTo>
                <a:lnTo>
                  <a:pt x="1569" y="700"/>
                </a:lnTo>
                <a:lnTo>
                  <a:pt x="1573" y="678"/>
                </a:lnTo>
                <a:lnTo>
                  <a:pt x="1577" y="655"/>
                </a:lnTo>
                <a:lnTo>
                  <a:pt x="1582" y="634"/>
                </a:lnTo>
                <a:lnTo>
                  <a:pt x="1590" y="614"/>
                </a:lnTo>
                <a:lnTo>
                  <a:pt x="1599" y="594"/>
                </a:lnTo>
                <a:lnTo>
                  <a:pt x="1604" y="583"/>
                </a:lnTo>
                <a:lnTo>
                  <a:pt x="1610" y="573"/>
                </a:lnTo>
                <a:lnTo>
                  <a:pt x="1618" y="563"/>
                </a:lnTo>
                <a:lnTo>
                  <a:pt x="1626" y="554"/>
                </a:lnTo>
                <a:lnTo>
                  <a:pt x="1634" y="545"/>
                </a:lnTo>
                <a:lnTo>
                  <a:pt x="1643" y="538"/>
                </a:lnTo>
                <a:lnTo>
                  <a:pt x="1653" y="530"/>
                </a:lnTo>
                <a:lnTo>
                  <a:pt x="1662" y="524"/>
                </a:lnTo>
                <a:lnTo>
                  <a:pt x="1672" y="517"/>
                </a:lnTo>
                <a:lnTo>
                  <a:pt x="1683" y="512"/>
                </a:lnTo>
                <a:lnTo>
                  <a:pt x="1694" y="507"/>
                </a:lnTo>
                <a:lnTo>
                  <a:pt x="1705" y="504"/>
                </a:lnTo>
                <a:lnTo>
                  <a:pt x="1716" y="501"/>
                </a:lnTo>
                <a:lnTo>
                  <a:pt x="1728" y="499"/>
                </a:lnTo>
                <a:lnTo>
                  <a:pt x="1740" y="498"/>
                </a:lnTo>
                <a:lnTo>
                  <a:pt x="1752" y="496"/>
                </a:lnTo>
                <a:lnTo>
                  <a:pt x="1764" y="498"/>
                </a:lnTo>
                <a:lnTo>
                  <a:pt x="1775" y="499"/>
                </a:lnTo>
                <a:lnTo>
                  <a:pt x="1786" y="500"/>
                </a:lnTo>
                <a:lnTo>
                  <a:pt x="1796" y="502"/>
                </a:lnTo>
                <a:lnTo>
                  <a:pt x="1806" y="505"/>
                </a:lnTo>
                <a:lnTo>
                  <a:pt x="1817" y="510"/>
                </a:lnTo>
                <a:lnTo>
                  <a:pt x="1827" y="514"/>
                </a:lnTo>
                <a:lnTo>
                  <a:pt x="1836" y="518"/>
                </a:lnTo>
                <a:lnTo>
                  <a:pt x="1845" y="524"/>
                </a:lnTo>
                <a:lnTo>
                  <a:pt x="1855" y="530"/>
                </a:lnTo>
                <a:lnTo>
                  <a:pt x="1863" y="537"/>
                </a:lnTo>
                <a:lnTo>
                  <a:pt x="1871" y="544"/>
                </a:lnTo>
                <a:lnTo>
                  <a:pt x="1880" y="552"/>
                </a:lnTo>
                <a:lnTo>
                  <a:pt x="1886" y="560"/>
                </a:lnTo>
                <a:lnTo>
                  <a:pt x="1894" y="568"/>
                </a:lnTo>
                <a:lnTo>
                  <a:pt x="1900" y="577"/>
                </a:lnTo>
                <a:lnTo>
                  <a:pt x="1906" y="588"/>
                </a:lnTo>
                <a:lnTo>
                  <a:pt x="1911" y="599"/>
                </a:lnTo>
                <a:lnTo>
                  <a:pt x="1921" y="621"/>
                </a:lnTo>
                <a:lnTo>
                  <a:pt x="1928" y="644"/>
                </a:lnTo>
                <a:lnTo>
                  <a:pt x="1934" y="668"/>
                </a:lnTo>
                <a:lnTo>
                  <a:pt x="1938" y="692"/>
                </a:lnTo>
                <a:lnTo>
                  <a:pt x="1941" y="716"/>
                </a:lnTo>
                <a:lnTo>
                  <a:pt x="1942" y="740"/>
                </a:lnTo>
                <a:lnTo>
                  <a:pt x="1942" y="765"/>
                </a:lnTo>
                <a:lnTo>
                  <a:pt x="1942" y="787"/>
                </a:lnTo>
                <a:lnTo>
                  <a:pt x="1941" y="809"/>
                </a:lnTo>
                <a:lnTo>
                  <a:pt x="1939" y="832"/>
                </a:lnTo>
                <a:lnTo>
                  <a:pt x="1937" y="854"/>
                </a:lnTo>
                <a:lnTo>
                  <a:pt x="1933" y="877"/>
                </a:lnTo>
                <a:lnTo>
                  <a:pt x="1926" y="898"/>
                </a:lnTo>
                <a:lnTo>
                  <a:pt x="1919" y="919"/>
                </a:lnTo>
                <a:lnTo>
                  <a:pt x="1909" y="940"/>
                </a:lnTo>
                <a:close/>
                <a:moveTo>
                  <a:pt x="2148" y="515"/>
                </a:moveTo>
                <a:lnTo>
                  <a:pt x="2477" y="515"/>
                </a:lnTo>
                <a:lnTo>
                  <a:pt x="2120" y="1027"/>
                </a:lnTo>
                <a:lnTo>
                  <a:pt x="2120" y="1108"/>
                </a:lnTo>
                <a:lnTo>
                  <a:pt x="2616" y="1108"/>
                </a:lnTo>
                <a:lnTo>
                  <a:pt x="2616" y="1027"/>
                </a:lnTo>
                <a:lnTo>
                  <a:pt x="2246" y="1027"/>
                </a:lnTo>
                <a:lnTo>
                  <a:pt x="2616" y="489"/>
                </a:lnTo>
                <a:lnTo>
                  <a:pt x="2616" y="431"/>
                </a:lnTo>
                <a:lnTo>
                  <a:pt x="2148" y="431"/>
                </a:lnTo>
                <a:lnTo>
                  <a:pt x="2148" y="515"/>
                </a:lnTo>
                <a:close/>
                <a:moveTo>
                  <a:pt x="3204" y="1408"/>
                </a:moveTo>
                <a:lnTo>
                  <a:pt x="3288" y="1408"/>
                </a:lnTo>
                <a:lnTo>
                  <a:pt x="3288" y="0"/>
                </a:lnTo>
                <a:lnTo>
                  <a:pt x="3204" y="0"/>
                </a:lnTo>
                <a:lnTo>
                  <a:pt x="3204" y="1408"/>
                </a:lnTo>
                <a:close/>
                <a:moveTo>
                  <a:pt x="457" y="625"/>
                </a:moveTo>
                <a:lnTo>
                  <a:pt x="457" y="623"/>
                </a:lnTo>
                <a:lnTo>
                  <a:pt x="476" y="617"/>
                </a:lnTo>
                <a:lnTo>
                  <a:pt x="493" y="611"/>
                </a:lnTo>
                <a:lnTo>
                  <a:pt x="509" y="604"/>
                </a:lnTo>
                <a:lnTo>
                  <a:pt x="524" y="595"/>
                </a:lnTo>
                <a:lnTo>
                  <a:pt x="538" y="586"/>
                </a:lnTo>
                <a:lnTo>
                  <a:pt x="552" y="575"/>
                </a:lnTo>
                <a:lnTo>
                  <a:pt x="564" y="563"/>
                </a:lnTo>
                <a:lnTo>
                  <a:pt x="575" y="550"/>
                </a:lnTo>
                <a:lnTo>
                  <a:pt x="585" y="536"/>
                </a:lnTo>
                <a:lnTo>
                  <a:pt x="593" y="521"/>
                </a:lnTo>
                <a:lnTo>
                  <a:pt x="601" y="506"/>
                </a:lnTo>
                <a:lnTo>
                  <a:pt x="606" y="490"/>
                </a:lnTo>
                <a:lnTo>
                  <a:pt x="612" y="473"/>
                </a:lnTo>
                <a:lnTo>
                  <a:pt x="615" y="455"/>
                </a:lnTo>
                <a:lnTo>
                  <a:pt x="617" y="437"/>
                </a:lnTo>
                <a:lnTo>
                  <a:pt x="617" y="417"/>
                </a:lnTo>
                <a:lnTo>
                  <a:pt x="617" y="403"/>
                </a:lnTo>
                <a:lnTo>
                  <a:pt x="616" y="390"/>
                </a:lnTo>
                <a:lnTo>
                  <a:pt x="614" y="377"/>
                </a:lnTo>
                <a:lnTo>
                  <a:pt x="612" y="364"/>
                </a:lnTo>
                <a:lnTo>
                  <a:pt x="607" y="351"/>
                </a:lnTo>
                <a:lnTo>
                  <a:pt x="603" y="339"/>
                </a:lnTo>
                <a:lnTo>
                  <a:pt x="599" y="327"/>
                </a:lnTo>
                <a:lnTo>
                  <a:pt x="593" y="315"/>
                </a:lnTo>
                <a:lnTo>
                  <a:pt x="587" y="304"/>
                </a:lnTo>
                <a:lnTo>
                  <a:pt x="579" y="293"/>
                </a:lnTo>
                <a:lnTo>
                  <a:pt x="572" y="282"/>
                </a:lnTo>
                <a:lnTo>
                  <a:pt x="563" y="273"/>
                </a:lnTo>
                <a:lnTo>
                  <a:pt x="553" y="263"/>
                </a:lnTo>
                <a:lnTo>
                  <a:pt x="544" y="254"/>
                </a:lnTo>
                <a:lnTo>
                  <a:pt x="533" y="246"/>
                </a:lnTo>
                <a:lnTo>
                  <a:pt x="522" y="238"/>
                </a:lnTo>
                <a:lnTo>
                  <a:pt x="510" y="230"/>
                </a:lnTo>
                <a:lnTo>
                  <a:pt x="499" y="225"/>
                </a:lnTo>
                <a:lnTo>
                  <a:pt x="489" y="218"/>
                </a:lnTo>
                <a:lnTo>
                  <a:pt x="477" y="214"/>
                </a:lnTo>
                <a:lnTo>
                  <a:pt x="455" y="206"/>
                </a:lnTo>
                <a:lnTo>
                  <a:pt x="432" y="201"/>
                </a:lnTo>
                <a:lnTo>
                  <a:pt x="410" y="198"/>
                </a:lnTo>
                <a:lnTo>
                  <a:pt x="386" y="196"/>
                </a:lnTo>
                <a:lnTo>
                  <a:pt x="361" y="196"/>
                </a:lnTo>
                <a:lnTo>
                  <a:pt x="335" y="194"/>
                </a:lnTo>
                <a:lnTo>
                  <a:pt x="0" y="194"/>
                </a:lnTo>
                <a:lnTo>
                  <a:pt x="0" y="1108"/>
                </a:lnTo>
                <a:lnTo>
                  <a:pt x="334" y="1108"/>
                </a:lnTo>
                <a:lnTo>
                  <a:pt x="364" y="1108"/>
                </a:lnTo>
                <a:lnTo>
                  <a:pt x="395" y="1107"/>
                </a:lnTo>
                <a:lnTo>
                  <a:pt x="424" y="1104"/>
                </a:lnTo>
                <a:lnTo>
                  <a:pt x="452" y="1099"/>
                </a:lnTo>
                <a:lnTo>
                  <a:pt x="465" y="1096"/>
                </a:lnTo>
                <a:lnTo>
                  <a:pt x="479" y="1092"/>
                </a:lnTo>
                <a:lnTo>
                  <a:pt x="492" y="1088"/>
                </a:lnTo>
                <a:lnTo>
                  <a:pt x="506" y="1082"/>
                </a:lnTo>
                <a:lnTo>
                  <a:pt x="519" y="1076"/>
                </a:lnTo>
                <a:lnTo>
                  <a:pt x="532" y="1068"/>
                </a:lnTo>
                <a:lnTo>
                  <a:pt x="545" y="1059"/>
                </a:lnTo>
                <a:lnTo>
                  <a:pt x="559" y="1049"/>
                </a:lnTo>
                <a:lnTo>
                  <a:pt x="570" y="1041"/>
                </a:lnTo>
                <a:lnTo>
                  <a:pt x="579" y="1031"/>
                </a:lnTo>
                <a:lnTo>
                  <a:pt x="589" y="1021"/>
                </a:lnTo>
                <a:lnTo>
                  <a:pt x="598" y="1010"/>
                </a:lnTo>
                <a:lnTo>
                  <a:pt x="605" y="1000"/>
                </a:lnTo>
                <a:lnTo>
                  <a:pt x="613" y="989"/>
                </a:lnTo>
                <a:lnTo>
                  <a:pt x="619" y="977"/>
                </a:lnTo>
                <a:lnTo>
                  <a:pt x="625" y="965"/>
                </a:lnTo>
                <a:lnTo>
                  <a:pt x="630" y="952"/>
                </a:lnTo>
                <a:lnTo>
                  <a:pt x="634" y="940"/>
                </a:lnTo>
                <a:lnTo>
                  <a:pt x="638" y="927"/>
                </a:lnTo>
                <a:lnTo>
                  <a:pt x="641" y="913"/>
                </a:lnTo>
                <a:lnTo>
                  <a:pt x="643" y="900"/>
                </a:lnTo>
                <a:lnTo>
                  <a:pt x="644" y="885"/>
                </a:lnTo>
                <a:lnTo>
                  <a:pt x="645" y="871"/>
                </a:lnTo>
                <a:lnTo>
                  <a:pt x="646" y="857"/>
                </a:lnTo>
                <a:lnTo>
                  <a:pt x="645" y="835"/>
                </a:lnTo>
                <a:lnTo>
                  <a:pt x="642" y="814"/>
                </a:lnTo>
                <a:lnTo>
                  <a:pt x="638" y="794"/>
                </a:lnTo>
                <a:lnTo>
                  <a:pt x="632" y="775"/>
                </a:lnTo>
                <a:lnTo>
                  <a:pt x="625" y="756"/>
                </a:lnTo>
                <a:lnTo>
                  <a:pt x="616" y="738"/>
                </a:lnTo>
                <a:lnTo>
                  <a:pt x="605" y="721"/>
                </a:lnTo>
                <a:lnTo>
                  <a:pt x="593" y="706"/>
                </a:lnTo>
                <a:lnTo>
                  <a:pt x="580" y="691"/>
                </a:lnTo>
                <a:lnTo>
                  <a:pt x="566" y="678"/>
                </a:lnTo>
                <a:lnTo>
                  <a:pt x="551" y="666"/>
                </a:lnTo>
                <a:lnTo>
                  <a:pt x="534" y="655"/>
                </a:lnTo>
                <a:lnTo>
                  <a:pt x="517" y="645"/>
                </a:lnTo>
                <a:lnTo>
                  <a:pt x="498" y="637"/>
                </a:lnTo>
                <a:lnTo>
                  <a:pt x="478" y="630"/>
                </a:lnTo>
                <a:lnTo>
                  <a:pt x="457" y="625"/>
                </a:lnTo>
                <a:close/>
                <a:moveTo>
                  <a:pt x="109" y="281"/>
                </a:moveTo>
                <a:lnTo>
                  <a:pt x="313" y="281"/>
                </a:lnTo>
                <a:lnTo>
                  <a:pt x="347" y="281"/>
                </a:lnTo>
                <a:lnTo>
                  <a:pt x="363" y="282"/>
                </a:lnTo>
                <a:lnTo>
                  <a:pt x="379" y="284"/>
                </a:lnTo>
                <a:lnTo>
                  <a:pt x="395" y="287"/>
                </a:lnTo>
                <a:lnTo>
                  <a:pt x="410" y="290"/>
                </a:lnTo>
                <a:lnTo>
                  <a:pt x="425" y="297"/>
                </a:lnTo>
                <a:lnTo>
                  <a:pt x="440" y="304"/>
                </a:lnTo>
                <a:lnTo>
                  <a:pt x="456" y="315"/>
                </a:lnTo>
                <a:lnTo>
                  <a:pt x="470" y="328"/>
                </a:lnTo>
                <a:lnTo>
                  <a:pt x="482" y="341"/>
                </a:lnTo>
                <a:lnTo>
                  <a:pt x="492" y="356"/>
                </a:lnTo>
                <a:lnTo>
                  <a:pt x="498" y="373"/>
                </a:lnTo>
                <a:lnTo>
                  <a:pt x="504" y="391"/>
                </a:lnTo>
                <a:lnTo>
                  <a:pt x="507" y="410"/>
                </a:lnTo>
                <a:lnTo>
                  <a:pt x="508" y="430"/>
                </a:lnTo>
                <a:lnTo>
                  <a:pt x="507" y="447"/>
                </a:lnTo>
                <a:lnTo>
                  <a:pt x="504" y="464"/>
                </a:lnTo>
                <a:lnTo>
                  <a:pt x="499" y="481"/>
                </a:lnTo>
                <a:lnTo>
                  <a:pt x="493" y="498"/>
                </a:lnTo>
                <a:lnTo>
                  <a:pt x="485" y="514"/>
                </a:lnTo>
                <a:lnTo>
                  <a:pt x="476" y="528"/>
                </a:lnTo>
                <a:lnTo>
                  <a:pt x="464" y="542"/>
                </a:lnTo>
                <a:lnTo>
                  <a:pt x="451" y="553"/>
                </a:lnTo>
                <a:lnTo>
                  <a:pt x="442" y="560"/>
                </a:lnTo>
                <a:lnTo>
                  <a:pt x="432" y="565"/>
                </a:lnTo>
                <a:lnTo>
                  <a:pt x="423" y="569"/>
                </a:lnTo>
                <a:lnTo>
                  <a:pt x="413" y="574"/>
                </a:lnTo>
                <a:lnTo>
                  <a:pt x="403" y="577"/>
                </a:lnTo>
                <a:lnTo>
                  <a:pt x="392" y="580"/>
                </a:lnTo>
                <a:lnTo>
                  <a:pt x="372" y="584"/>
                </a:lnTo>
                <a:lnTo>
                  <a:pt x="350" y="587"/>
                </a:lnTo>
                <a:lnTo>
                  <a:pt x="329" y="588"/>
                </a:lnTo>
                <a:lnTo>
                  <a:pt x="285" y="588"/>
                </a:lnTo>
                <a:lnTo>
                  <a:pt x="109" y="588"/>
                </a:lnTo>
                <a:lnTo>
                  <a:pt x="109" y="281"/>
                </a:lnTo>
                <a:close/>
                <a:moveTo>
                  <a:pt x="478" y="980"/>
                </a:moveTo>
                <a:lnTo>
                  <a:pt x="478" y="980"/>
                </a:lnTo>
                <a:lnTo>
                  <a:pt x="469" y="986"/>
                </a:lnTo>
                <a:lnTo>
                  <a:pt x="462" y="992"/>
                </a:lnTo>
                <a:lnTo>
                  <a:pt x="444" y="1001"/>
                </a:lnTo>
                <a:lnTo>
                  <a:pt x="427" y="1007"/>
                </a:lnTo>
                <a:lnTo>
                  <a:pt x="409" y="1011"/>
                </a:lnTo>
                <a:lnTo>
                  <a:pt x="389" y="1016"/>
                </a:lnTo>
                <a:lnTo>
                  <a:pt x="370" y="1018"/>
                </a:lnTo>
                <a:lnTo>
                  <a:pt x="350" y="1019"/>
                </a:lnTo>
                <a:lnTo>
                  <a:pt x="332" y="1019"/>
                </a:lnTo>
                <a:lnTo>
                  <a:pt x="109" y="1019"/>
                </a:lnTo>
                <a:lnTo>
                  <a:pt x="109" y="672"/>
                </a:lnTo>
                <a:lnTo>
                  <a:pt x="316" y="672"/>
                </a:lnTo>
                <a:lnTo>
                  <a:pt x="356" y="674"/>
                </a:lnTo>
                <a:lnTo>
                  <a:pt x="375" y="675"/>
                </a:lnTo>
                <a:lnTo>
                  <a:pt x="395" y="677"/>
                </a:lnTo>
                <a:lnTo>
                  <a:pt x="414" y="681"/>
                </a:lnTo>
                <a:lnTo>
                  <a:pt x="432" y="688"/>
                </a:lnTo>
                <a:lnTo>
                  <a:pt x="442" y="691"/>
                </a:lnTo>
                <a:lnTo>
                  <a:pt x="451" y="696"/>
                </a:lnTo>
                <a:lnTo>
                  <a:pt x="459" y="702"/>
                </a:lnTo>
                <a:lnTo>
                  <a:pt x="468" y="707"/>
                </a:lnTo>
                <a:lnTo>
                  <a:pt x="483" y="721"/>
                </a:lnTo>
                <a:lnTo>
                  <a:pt x="496" y="737"/>
                </a:lnTo>
                <a:lnTo>
                  <a:pt x="508" y="754"/>
                </a:lnTo>
                <a:lnTo>
                  <a:pt x="517" y="772"/>
                </a:lnTo>
                <a:lnTo>
                  <a:pt x="524" y="792"/>
                </a:lnTo>
                <a:lnTo>
                  <a:pt x="530" y="812"/>
                </a:lnTo>
                <a:lnTo>
                  <a:pt x="533" y="832"/>
                </a:lnTo>
                <a:lnTo>
                  <a:pt x="534" y="853"/>
                </a:lnTo>
                <a:lnTo>
                  <a:pt x="533" y="872"/>
                </a:lnTo>
                <a:lnTo>
                  <a:pt x="531" y="890"/>
                </a:lnTo>
                <a:lnTo>
                  <a:pt x="526" y="907"/>
                </a:lnTo>
                <a:lnTo>
                  <a:pt x="520" y="925"/>
                </a:lnTo>
                <a:lnTo>
                  <a:pt x="512" y="941"/>
                </a:lnTo>
                <a:lnTo>
                  <a:pt x="503" y="955"/>
                </a:lnTo>
                <a:lnTo>
                  <a:pt x="491" y="968"/>
                </a:lnTo>
                <a:lnTo>
                  <a:pt x="478" y="980"/>
                </a:lnTo>
                <a:close/>
                <a:moveTo>
                  <a:pt x="6246" y="415"/>
                </a:moveTo>
                <a:lnTo>
                  <a:pt x="6246" y="415"/>
                </a:lnTo>
                <a:lnTo>
                  <a:pt x="6229" y="415"/>
                </a:lnTo>
                <a:lnTo>
                  <a:pt x="6212" y="417"/>
                </a:lnTo>
                <a:lnTo>
                  <a:pt x="6195" y="420"/>
                </a:lnTo>
                <a:lnTo>
                  <a:pt x="6179" y="425"/>
                </a:lnTo>
                <a:lnTo>
                  <a:pt x="6163" y="430"/>
                </a:lnTo>
                <a:lnTo>
                  <a:pt x="6148" y="436"/>
                </a:lnTo>
                <a:lnTo>
                  <a:pt x="6134" y="443"/>
                </a:lnTo>
                <a:lnTo>
                  <a:pt x="6120" y="452"/>
                </a:lnTo>
                <a:lnTo>
                  <a:pt x="6107" y="461"/>
                </a:lnTo>
                <a:lnTo>
                  <a:pt x="6094" y="472"/>
                </a:lnTo>
                <a:lnTo>
                  <a:pt x="6082" y="482"/>
                </a:lnTo>
                <a:lnTo>
                  <a:pt x="6071" y="493"/>
                </a:lnTo>
                <a:lnTo>
                  <a:pt x="6061" y="506"/>
                </a:lnTo>
                <a:lnTo>
                  <a:pt x="6052" y="519"/>
                </a:lnTo>
                <a:lnTo>
                  <a:pt x="6043" y="532"/>
                </a:lnTo>
                <a:lnTo>
                  <a:pt x="6037" y="546"/>
                </a:lnTo>
                <a:lnTo>
                  <a:pt x="6033" y="546"/>
                </a:lnTo>
                <a:lnTo>
                  <a:pt x="6033" y="431"/>
                </a:lnTo>
                <a:lnTo>
                  <a:pt x="5935" y="431"/>
                </a:lnTo>
                <a:lnTo>
                  <a:pt x="5935" y="1108"/>
                </a:lnTo>
                <a:lnTo>
                  <a:pt x="6039" y="1108"/>
                </a:lnTo>
                <a:lnTo>
                  <a:pt x="6039" y="754"/>
                </a:lnTo>
                <a:lnTo>
                  <a:pt x="6040" y="729"/>
                </a:lnTo>
                <a:lnTo>
                  <a:pt x="6041" y="704"/>
                </a:lnTo>
                <a:lnTo>
                  <a:pt x="6044" y="680"/>
                </a:lnTo>
                <a:lnTo>
                  <a:pt x="6050" y="657"/>
                </a:lnTo>
                <a:lnTo>
                  <a:pt x="6056" y="634"/>
                </a:lnTo>
                <a:lnTo>
                  <a:pt x="6060" y="624"/>
                </a:lnTo>
                <a:lnTo>
                  <a:pt x="6066" y="613"/>
                </a:lnTo>
                <a:lnTo>
                  <a:pt x="6071" y="603"/>
                </a:lnTo>
                <a:lnTo>
                  <a:pt x="6078" y="592"/>
                </a:lnTo>
                <a:lnTo>
                  <a:pt x="6084" y="582"/>
                </a:lnTo>
                <a:lnTo>
                  <a:pt x="6092" y="571"/>
                </a:lnTo>
                <a:lnTo>
                  <a:pt x="6106" y="556"/>
                </a:lnTo>
                <a:lnTo>
                  <a:pt x="6121" y="543"/>
                </a:lnTo>
                <a:lnTo>
                  <a:pt x="6137" y="531"/>
                </a:lnTo>
                <a:lnTo>
                  <a:pt x="6154" y="521"/>
                </a:lnTo>
                <a:lnTo>
                  <a:pt x="6173" y="514"/>
                </a:lnTo>
                <a:lnTo>
                  <a:pt x="6191" y="508"/>
                </a:lnTo>
                <a:lnTo>
                  <a:pt x="6211" y="504"/>
                </a:lnTo>
                <a:lnTo>
                  <a:pt x="6231" y="503"/>
                </a:lnTo>
                <a:lnTo>
                  <a:pt x="6247" y="504"/>
                </a:lnTo>
                <a:lnTo>
                  <a:pt x="6265" y="507"/>
                </a:lnTo>
                <a:lnTo>
                  <a:pt x="6281" y="513"/>
                </a:lnTo>
                <a:lnTo>
                  <a:pt x="6297" y="519"/>
                </a:lnTo>
                <a:lnTo>
                  <a:pt x="6311" y="529"/>
                </a:lnTo>
                <a:lnTo>
                  <a:pt x="6325" y="539"/>
                </a:lnTo>
                <a:lnTo>
                  <a:pt x="6336" y="552"/>
                </a:lnTo>
                <a:lnTo>
                  <a:pt x="6341" y="558"/>
                </a:lnTo>
                <a:lnTo>
                  <a:pt x="6346" y="565"/>
                </a:lnTo>
                <a:lnTo>
                  <a:pt x="6352" y="579"/>
                </a:lnTo>
                <a:lnTo>
                  <a:pt x="6358" y="593"/>
                </a:lnTo>
                <a:lnTo>
                  <a:pt x="6361" y="609"/>
                </a:lnTo>
                <a:lnTo>
                  <a:pt x="6363" y="626"/>
                </a:lnTo>
                <a:lnTo>
                  <a:pt x="6364" y="642"/>
                </a:lnTo>
                <a:lnTo>
                  <a:pt x="6365" y="658"/>
                </a:lnTo>
                <a:lnTo>
                  <a:pt x="6365" y="690"/>
                </a:lnTo>
                <a:lnTo>
                  <a:pt x="6365" y="1108"/>
                </a:lnTo>
                <a:lnTo>
                  <a:pt x="6469" y="1108"/>
                </a:lnTo>
                <a:lnTo>
                  <a:pt x="6469" y="734"/>
                </a:lnTo>
                <a:lnTo>
                  <a:pt x="6469" y="680"/>
                </a:lnTo>
                <a:lnTo>
                  <a:pt x="6468" y="652"/>
                </a:lnTo>
                <a:lnTo>
                  <a:pt x="6466" y="624"/>
                </a:lnTo>
                <a:lnTo>
                  <a:pt x="6461" y="595"/>
                </a:lnTo>
                <a:lnTo>
                  <a:pt x="6459" y="581"/>
                </a:lnTo>
                <a:lnTo>
                  <a:pt x="6456" y="568"/>
                </a:lnTo>
                <a:lnTo>
                  <a:pt x="6453" y="555"/>
                </a:lnTo>
                <a:lnTo>
                  <a:pt x="6447" y="542"/>
                </a:lnTo>
                <a:lnTo>
                  <a:pt x="6442" y="531"/>
                </a:lnTo>
                <a:lnTo>
                  <a:pt x="6437" y="519"/>
                </a:lnTo>
                <a:lnTo>
                  <a:pt x="6428" y="507"/>
                </a:lnTo>
                <a:lnTo>
                  <a:pt x="6419" y="495"/>
                </a:lnTo>
                <a:lnTo>
                  <a:pt x="6409" y="483"/>
                </a:lnTo>
                <a:lnTo>
                  <a:pt x="6400" y="474"/>
                </a:lnTo>
                <a:lnTo>
                  <a:pt x="6389" y="464"/>
                </a:lnTo>
                <a:lnTo>
                  <a:pt x="6378" y="455"/>
                </a:lnTo>
                <a:lnTo>
                  <a:pt x="6367" y="448"/>
                </a:lnTo>
                <a:lnTo>
                  <a:pt x="6355" y="441"/>
                </a:lnTo>
                <a:lnTo>
                  <a:pt x="6344" y="435"/>
                </a:lnTo>
                <a:lnTo>
                  <a:pt x="6331" y="429"/>
                </a:lnTo>
                <a:lnTo>
                  <a:pt x="6318" y="425"/>
                </a:lnTo>
                <a:lnTo>
                  <a:pt x="6304" y="422"/>
                </a:lnTo>
                <a:lnTo>
                  <a:pt x="6290" y="418"/>
                </a:lnTo>
                <a:lnTo>
                  <a:pt x="6275" y="416"/>
                </a:lnTo>
                <a:lnTo>
                  <a:pt x="6260" y="415"/>
                </a:lnTo>
                <a:lnTo>
                  <a:pt x="6246" y="415"/>
                </a:lnTo>
                <a:close/>
                <a:moveTo>
                  <a:pt x="12640" y="519"/>
                </a:moveTo>
                <a:lnTo>
                  <a:pt x="12640" y="519"/>
                </a:lnTo>
                <a:lnTo>
                  <a:pt x="12632" y="507"/>
                </a:lnTo>
                <a:lnTo>
                  <a:pt x="12622" y="495"/>
                </a:lnTo>
                <a:lnTo>
                  <a:pt x="12614" y="483"/>
                </a:lnTo>
                <a:lnTo>
                  <a:pt x="12604" y="474"/>
                </a:lnTo>
                <a:lnTo>
                  <a:pt x="12593" y="464"/>
                </a:lnTo>
                <a:lnTo>
                  <a:pt x="12582" y="455"/>
                </a:lnTo>
                <a:lnTo>
                  <a:pt x="12570" y="448"/>
                </a:lnTo>
                <a:lnTo>
                  <a:pt x="12559" y="441"/>
                </a:lnTo>
                <a:lnTo>
                  <a:pt x="12547" y="435"/>
                </a:lnTo>
                <a:lnTo>
                  <a:pt x="12534" y="429"/>
                </a:lnTo>
                <a:lnTo>
                  <a:pt x="12521" y="425"/>
                </a:lnTo>
                <a:lnTo>
                  <a:pt x="12507" y="422"/>
                </a:lnTo>
                <a:lnTo>
                  <a:pt x="12493" y="418"/>
                </a:lnTo>
                <a:lnTo>
                  <a:pt x="12479" y="416"/>
                </a:lnTo>
                <a:lnTo>
                  <a:pt x="12463" y="415"/>
                </a:lnTo>
                <a:lnTo>
                  <a:pt x="12448" y="415"/>
                </a:lnTo>
                <a:lnTo>
                  <a:pt x="12431" y="415"/>
                </a:lnTo>
                <a:lnTo>
                  <a:pt x="12415" y="417"/>
                </a:lnTo>
                <a:lnTo>
                  <a:pt x="12399" y="420"/>
                </a:lnTo>
                <a:lnTo>
                  <a:pt x="12382" y="425"/>
                </a:lnTo>
                <a:lnTo>
                  <a:pt x="12366" y="430"/>
                </a:lnTo>
                <a:lnTo>
                  <a:pt x="12351" y="436"/>
                </a:lnTo>
                <a:lnTo>
                  <a:pt x="12337" y="443"/>
                </a:lnTo>
                <a:lnTo>
                  <a:pt x="12323" y="452"/>
                </a:lnTo>
                <a:lnTo>
                  <a:pt x="12310" y="461"/>
                </a:lnTo>
                <a:lnTo>
                  <a:pt x="12297" y="472"/>
                </a:lnTo>
                <a:lnTo>
                  <a:pt x="12285" y="482"/>
                </a:lnTo>
                <a:lnTo>
                  <a:pt x="12274" y="493"/>
                </a:lnTo>
                <a:lnTo>
                  <a:pt x="12265" y="506"/>
                </a:lnTo>
                <a:lnTo>
                  <a:pt x="12255" y="519"/>
                </a:lnTo>
                <a:lnTo>
                  <a:pt x="12247" y="532"/>
                </a:lnTo>
                <a:lnTo>
                  <a:pt x="12240" y="546"/>
                </a:lnTo>
                <a:lnTo>
                  <a:pt x="12237" y="546"/>
                </a:lnTo>
                <a:lnTo>
                  <a:pt x="12237" y="431"/>
                </a:lnTo>
                <a:lnTo>
                  <a:pt x="12138" y="431"/>
                </a:lnTo>
                <a:lnTo>
                  <a:pt x="12138" y="1108"/>
                </a:lnTo>
                <a:lnTo>
                  <a:pt x="12242" y="1108"/>
                </a:lnTo>
                <a:lnTo>
                  <a:pt x="12242" y="754"/>
                </a:lnTo>
                <a:lnTo>
                  <a:pt x="12243" y="729"/>
                </a:lnTo>
                <a:lnTo>
                  <a:pt x="12244" y="704"/>
                </a:lnTo>
                <a:lnTo>
                  <a:pt x="12247" y="680"/>
                </a:lnTo>
                <a:lnTo>
                  <a:pt x="12253" y="657"/>
                </a:lnTo>
                <a:lnTo>
                  <a:pt x="12259" y="634"/>
                </a:lnTo>
                <a:lnTo>
                  <a:pt x="12269" y="613"/>
                </a:lnTo>
                <a:lnTo>
                  <a:pt x="12274" y="603"/>
                </a:lnTo>
                <a:lnTo>
                  <a:pt x="12280" y="592"/>
                </a:lnTo>
                <a:lnTo>
                  <a:pt x="12287" y="582"/>
                </a:lnTo>
                <a:lnTo>
                  <a:pt x="12295" y="571"/>
                </a:lnTo>
                <a:lnTo>
                  <a:pt x="12309" y="556"/>
                </a:lnTo>
                <a:lnTo>
                  <a:pt x="12324" y="543"/>
                </a:lnTo>
                <a:lnTo>
                  <a:pt x="12340" y="531"/>
                </a:lnTo>
                <a:lnTo>
                  <a:pt x="12357" y="521"/>
                </a:lnTo>
                <a:lnTo>
                  <a:pt x="12376" y="514"/>
                </a:lnTo>
                <a:lnTo>
                  <a:pt x="12394" y="508"/>
                </a:lnTo>
                <a:lnTo>
                  <a:pt x="12414" y="504"/>
                </a:lnTo>
                <a:lnTo>
                  <a:pt x="12434" y="503"/>
                </a:lnTo>
                <a:lnTo>
                  <a:pt x="12450" y="504"/>
                </a:lnTo>
                <a:lnTo>
                  <a:pt x="12468" y="507"/>
                </a:lnTo>
                <a:lnTo>
                  <a:pt x="12484" y="513"/>
                </a:lnTo>
                <a:lnTo>
                  <a:pt x="12500" y="519"/>
                </a:lnTo>
                <a:lnTo>
                  <a:pt x="12515" y="529"/>
                </a:lnTo>
                <a:lnTo>
                  <a:pt x="12528" y="539"/>
                </a:lnTo>
                <a:lnTo>
                  <a:pt x="12540" y="552"/>
                </a:lnTo>
                <a:lnTo>
                  <a:pt x="12544" y="558"/>
                </a:lnTo>
                <a:lnTo>
                  <a:pt x="12550" y="565"/>
                </a:lnTo>
                <a:lnTo>
                  <a:pt x="12556" y="579"/>
                </a:lnTo>
                <a:lnTo>
                  <a:pt x="12561" y="593"/>
                </a:lnTo>
                <a:lnTo>
                  <a:pt x="12564" y="609"/>
                </a:lnTo>
                <a:lnTo>
                  <a:pt x="12566" y="626"/>
                </a:lnTo>
                <a:lnTo>
                  <a:pt x="12567" y="642"/>
                </a:lnTo>
                <a:lnTo>
                  <a:pt x="12568" y="658"/>
                </a:lnTo>
                <a:lnTo>
                  <a:pt x="12568" y="690"/>
                </a:lnTo>
                <a:lnTo>
                  <a:pt x="12568" y="1108"/>
                </a:lnTo>
                <a:lnTo>
                  <a:pt x="12672" y="1108"/>
                </a:lnTo>
                <a:lnTo>
                  <a:pt x="12672" y="734"/>
                </a:lnTo>
                <a:lnTo>
                  <a:pt x="12672" y="680"/>
                </a:lnTo>
                <a:lnTo>
                  <a:pt x="12671" y="652"/>
                </a:lnTo>
                <a:lnTo>
                  <a:pt x="12669" y="624"/>
                </a:lnTo>
                <a:lnTo>
                  <a:pt x="12664" y="595"/>
                </a:lnTo>
                <a:lnTo>
                  <a:pt x="12662" y="581"/>
                </a:lnTo>
                <a:lnTo>
                  <a:pt x="12659" y="568"/>
                </a:lnTo>
                <a:lnTo>
                  <a:pt x="12656" y="555"/>
                </a:lnTo>
                <a:lnTo>
                  <a:pt x="12651" y="542"/>
                </a:lnTo>
                <a:lnTo>
                  <a:pt x="12646" y="531"/>
                </a:lnTo>
                <a:lnTo>
                  <a:pt x="12640" y="519"/>
                </a:lnTo>
                <a:close/>
                <a:moveTo>
                  <a:pt x="11159" y="918"/>
                </a:moveTo>
                <a:lnTo>
                  <a:pt x="11159" y="510"/>
                </a:lnTo>
                <a:lnTo>
                  <a:pt x="11309" y="510"/>
                </a:lnTo>
                <a:lnTo>
                  <a:pt x="11309" y="426"/>
                </a:lnTo>
                <a:lnTo>
                  <a:pt x="11159" y="426"/>
                </a:lnTo>
                <a:lnTo>
                  <a:pt x="11159" y="248"/>
                </a:lnTo>
                <a:lnTo>
                  <a:pt x="11055" y="259"/>
                </a:lnTo>
                <a:lnTo>
                  <a:pt x="11055" y="426"/>
                </a:lnTo>
                <a:lnTo>
                  <a:pt x="10936" y="426"/>
                </a:lnTo>
                <a:lnTo>
                  <a:pt x="10936" y="510"/>
                </a:lnTo>
                <a:lnTo>
                  <a:pt x="11055" y="510"/>
                </a:lnTo>
                <a:lnTo>
                  <a:pt x="11055" y="901"/>
                </a:lnTo>
                <a:lnTo>
                  <a:pt x="11056" y="925"/>
                </a:lnTo>
                <a:lnTo>
                  <a:pt x="11057" y="948"/>
                </a:lnTo>
                <a:lnTo>
                  <a:pt x="11060" y="971"/>
                </a:lnTo>
                <a:lnTo>
                  <a:pt x="11065" y="992"/>
                </a:lnTo>
                <a:lnTo>
                  <a:pt x="11070" y="1011"/>
                </a:lnTo>
                <a:lnTo>
                  <a:pt x="11077" y="1030"/>
                </a:lnTo>
                <a:lnTo>
                  <a:pt x="11085" y="1046"/>
                </a:lnTo>
                <a:lnTo>
                  <a:pt x="11096" y="1061"/>
                </a:lnTo>
                <a:lnTo>
                  <a:pt x="11108" y="1076"/>
                </a:lnTo>
                <a:lnTo>
                  <a:pt x="11122" y="1088"/>
                </a:lnTo>
                <a:lnTo>
                  <a:pt x="11137" y="1097"/>
                </a:lnTo>
                <a:lnTo>
                  <a:pt x="11154" y="1106"/>
                </a:lnTo>
                <a:lnTo>
                  <a:pt x="11175" y="1112"/>
                </a:lnTo>
                <a:lnTo>
                  <a:pt x="11197" y="1118"/>
                </a:lnTo>
                <a:lnTo>
                  <a:pt x="11220" y="1120"/>
                </a:lnTo>
                <a:lnTo>
                  <a:pt x="11247" y="1121"/>
                </a:lnTo>
                <a:lnTo>
                  <a:pt x="11346" y="1114"/>
                </a:lnTo>
                <a:lnTo>
                  <a:pt x="11346" y="1032"/>
                </a:lnTo>
                <a:lnTo>
                  <a:pt x="11267" y="1038"/>
                </a:lnTo>
                <a:lnTo>
                  <a:pt x="11252" y="1038"/>
                </a:lnTo>
                <a:lnTo>
                  <a:pt x="11238" y="1036"/>
                </a:lnTo>
                <a:lnTo>
                  <a:pt x="11226" y="1033"/>
                </a:lnTo>
                <a:lnTo>
                  <a:pt x="11214" y="1030"/>
                </a:lnTo>
                <a:lnTo>
                  <a:pt x="11204" y="1026"/>
                </a:lnTo>
                <a:lnTo>
                  <a:pt x="11196" y="1021"/>
                </a:lnTo>
                <a:lnTo>
                  <a:pt x="11188" y="1015"/>
                </a:lnTo>
                <a:lnTo>
                  <a:pt x="11181" y="1007"/>
                </a:lnTo>
                <a:lnTo>
                  <a:pt x="11175" y="1000"/>
                </a:lnTo>
                <a:lnTo>
                  <a:pt x="11171" y="991"/>
                </a:lnTo>
                <a:lnTo>
                  <a:pt x="11167" y="981"/>
                </a:lnTo>
                <a:lnTo>
                  <a:pt x="11164" y="970"/>
                </a:lnTo>
                <a:lnTo>
                  <a:pt x="11162" y="958"/>
                </a:lnTo>
                <a:lnTo>
                  <a:pt x="11160" y="945"/>
                </a:lnTo>
                <a:lnTo>
                  <a:pt x="11159" y="918"/>
                </a:lnTo>
                <a:close/>
                <a:moveTo>
                  <a:pt x="11707" y="415"/>
                </a:moveTo>
                <a:lnTo>
                  <a:pt x="11707" y="415"/>
                </a:lnTo>
                <a:lnTo>
                  <a:pt x="11687" y="415"/>
                </a:lnTo>
                <a:lnTo>
                  <a:pt x="11670" y="416"/>
                </a:lnTo>
                <a:lnTo>
                  <a:pt x="11652" y="419"/>
                </a:lnTo>
                <a:lnTo>
                  <a:pt x="11634" y="422"/>
                </a:lnTo>
                <a:lnTo>
                  <a:pt x="11618" y="426"/>
                </a:lnTo>
                <a:lnTo>
                  <a:pt x="11603" y="431"/>
                </a:lnTo>
                <a:lnTo>
                  <a:pt x="11587" y="437"/>
                </a:lnTo>
                <a:lnTo>
                  <a:pt x="11573" y="443"/>
                </a:lnTo>
                <a:lnTo>
                  <a:pt x="11559" y="450"/>
                </a:lnTo>
                <a:lnTo>
                  <a:pt x="11545" y="458"/>
                </a:lnTo>
                <a:lnTo>
                  <a:pt x="11532" y="466"/>
                </a:lnTo>
                <a:lnTo>
                  <a:pt x="11520" y="476"/>
                </a:lnTo>
                <a:lnTo>
                  <a:pt x="11508" y="486"/>
                </a:lnTo>
                <a:lnTo>
                  <a:pt x="11497" y="496"/>
                </a:lnTo>
                <a:lnTo>
                  <a:pt x="11486" y="507"/>
                </a:lnTo>
                <a:lnTo>
                  <a:pt x="11477" y="519"/>
                </a:lnTo>
                <a:lnTo>
                  <a:pt x="11467" y="531"/>
                </a:lnTo>
                <a:lnTo>
                  <a:pt x="11458" y="544"/>
                </a:lnTo>
                <a:lnTo>
                  <a:pt x="11450" y="557"/>
                </a:lnTo>
                <a:lnTo>
                  <a:pt x="11442" y="571"/>
                </a:lnTo>
                <a:lnTo>
                  <a:pt x="11435" y="586"/>
                </a:lnTo>
                <a:lnTo>
                  <a:pt x="11429" y="600"/>
                </a:lnTo>
                <a:lnTo>
                  <a:pt x="11423" y="615"/>
                </a:lnTo>
                <a:lnTo>
                  <a:pt x="11418" y="630"/>
                </a:lnTo>
                <a:lnTo>
                  <a:pt x="11413" y="646"/>
                </a:lnTo>
                <a:lnTo>
                  <a:pt x="11410" y="663"/>
                </a:lnTo>
                <a:lnTo>
                  <a:pt x="11405" y="679"/>
                </a:lnTo>
                <a:lnTo>
                  <a:pt x="11403" y="695"/>
                </a:lnTo>
                <a:lnTo>
                  <a:pt x="11400" y="730"/>
                </a:lnTo>
                <a:lnTo>
                  <a:pt x="11398" y="765"/>
                </a:lnTo>
                <a:lnTo>
                  <a:pt x="11399" y="799"/>
                </a:lnTo>
                <a:lnTo>
                  <a:pt x="11402" y="831"/>
                </a:lnTo>
                <a:lnTo>
                  <a:pt x="11407" y="864"/>
                </a:lnTo>
                <a:lnTo>
                  <a:pt x="11415" y="895"/>
                </a:lnTo>
                <a:lnTo>
                  <a:pt x="11425" y="927"/>
                </a:lnTo>
                <a:lnTo>
                  <a:pt x="11431" y="941"/>
                </a:lnTo>
                <a:lnTo>
                  <a:pt x="11437" y="956"/>
                </a:lnTo>
                <a:lnTo>
                  <a:pt x="11444" y="970"/>
                </a:lnTo>
                <a:lnTo>
                  <a:pt x="11452" y="984"/>
                </a:lnTo>
                <a:lnTo>
                  <a:pt x="11459" y="997"/>
                </a:lnTo>
                <a:lnTo>
                  <a:pt x="11468" y="1010"/>
                </a:lnTo>
                <a:lnTo>
                  <a:pt x="11478" y="1022"/>
                </a:lnTo>
                <a:lnTo>
                  <a:pt x="11487" y="1034"/>
                </a:lnTo>
                <a:lnTo>
                  <a:pt x="11497" y="1045"/>
                </a:lnTo>
                <a:lnTo>
                  <a:pt x="11509" y="1056"/>
                </a:lnTo>
                <a:lnTo>
                  <a:pt x="11520" y="1066"/>
                </a:lnTo>
                <a:lnTo>
                  <a:pt x="11533" y="1074"/>
                </a:lnTo>
                <a:lnTo>
                  <a:pt x="11546" y="1083"/>
                </a:lnTo>
                <a:lnTo>
                  <a:pt x="11559" y="1091"/>
                </a:lnTo>
                <a:lnTo>
                  <a:pt x="11573" y="1097"/>
                </a:lnTo>
                <a:lnTo>
                  <a:pt x="11588" y="1104"/>
                </a:lnTo>
                <a:lnTo>
                  <a:pt x="11603" y="1109"/>
                </a:lnTo>
                <a:lnTo>
                  <a:pt x="11619" y="1114"/>
                </a:lnTo>
                <a:lnTo>
                  <a:pt x="11635" y="1117"/>
                </a:lnTo>
                <a:lnTo>
                  <a:pt x="11653" y="1119"/>
                </a:lnTo>
                <a:lnTo>
                  <a:pt x="11671" y="1121"/>
                </a:lnTo>
                <a:lnTo>
                  <a:pt x="11689" y="1121"/>
                </a:lnTo>
                <a:lnTo>
                  <a:pt x="11708" y="1121"/>
                </a:lnTo>
                <a:lnTo>
                  <a:pt x="11726" y="1120"/>
                </a:lnTo>
                <a:lnTo>
                  <a:pt x="11745" y="1117"/>
                </a:lnTo>
                <a:lnTo>
                  <a:pt x="11762" y="1114"/>
                </a:lnTo>
                <a:lnTo>
                  <a:pt x="11778" y="1110"/>
                </a:lnTo>
                <a:lnTo>
                  <a:pt x="11794" y="1105"/>
                </a:lnTo>
                <a:lnTo>
                  <a:pt x="11809" y="1099"/>
                </a:lnTo>
                <a:lnTo>
                  <a:pt x="11825" y="1093"/>
                </a:lnTo>
                <a:lnTo>
                  <a:pt x="11839" y="1085"/>
                </a:lnTo>
                <a:lnTo>
                  <a:pt x="11853" y="1078"/>
                </a:lnTo>
                <a:lnTo>
                  <a:pt x="11866" y="1068"/>
                </a:lnTo>
                <a:lnTo>
                  <a:pt x="11878" y="1059"/>
                </a:lnTo>
                <a:lnTo>
                  <a:pt x="11889" y="1048"/>
                </a:lnTo>
                <a:lnTo>
                  <a:pt x="11901" y="1038"/>
                </a:lnTo>
                <a:lnTo>
                  <a:pt x="11912" y="1027"/>
                </a:lnTo>
                <a:lnTo>
                  <a:pt x="11922" y="1015"/>
                </a:lnTo>
                <a:lnTo>
                  <a:pt x="11932" y="1002"/>
                </a:lnTo>
                <a:lnTo>
                  <a:pt x="11941" y="989"/>
                </a:lnTo>
                <a:lnTo>
                  <a:pt x="11949" y="976"/>
                </a:lnTo>
                <a:lnTo>
                  <a:pt x="11958" y="961"/>
                </a:lnTo>
                <a:lnTo>
                  <a:pt x="11964" y="947"/>
                </a:lnTo>
                <a:lnTo>
                  <a:pt x="11971" y="932"/>
                </a:lnTo>
                <a:lnTo>
                  <a:pt x="11977" y="917"/>
                </a:lnTo>
                <a:lnTo>
                  <a:pt x="11982" y="902"/>
                </a:lnTo>
                <a:lnTo>
                  <a:pt x="11987" y="885"/>
                </a:lnTo>
                <a:lnTo>
                  <a:pt x="11991" y="869"/>
                </a:lnTo>
                <a:lnTo>
                  <a:pt x="11994" y="853"/>
                </a:lnTo>
                <a:lnTo>
                  <a:pt x="11998" y="835"/>
                </a:lnTo>
                <a:lnTo>
                  <a:pt x="12000" y="818"/>
                </a:lnTo>
                <a:lnTo>
                  <a:pt x="12001" y="801"/>
                </a:lnTo>
                <a:lnTo>
                  <a:pt x="12002" y="766"/>
                </a:lnTo>
                <a:lnTo>
                  <a:pt x="12001" y="732"/>
                </a:lnTo>
                <a:lnTo>
                  <a:pt x="11998" y="700"/>
                </a:lnTo>
                <a:lnTo>
                  <a:pt x="11992" y="667"/>
                </a:lnTo>
                <a:lnTo>
                  <a:pt x="11983" y="636"/>
                </a:lnTo>
                <a:lnTo>
                  <a:pt x="11979" y="620"/>
                </a:lnTo>
                <a:lnTo>
                  <a:pt x="11974" y="605"/>
                </a:lnTo>
                <a:lnTo>
                  <a:pt x="11967" y="591"/>
                </a:lnTo>
                <a:lnTo>
                  <a:pt x="11961" y="577"/>
                </a:lnTo>
                <a:lnTo>
                  <a:pt x="11953" y="563"/>
                </a:lnTo>
                <a:lnTo>
                  <a:pt x="11946" y="549"/>
                </a:lnTo>
                <a:lnTo>
                  <a:pt x="11937" y="536"/>
                </a:lnTo>
                <a:lnTo>
                  <a:pt x="11928" y="524"/>
                </a:lnTo>
                <a:lnTo>
                  <a:pt x="11919" y="512"/>
                </a:lnTo>
                <a:lnTo>
                  <a:pt x="11909" y="500"/>
                </a:lnTo>
                <a:lnTo>
                  <a:pt x="11898" y="489"/>
                </a:lnTo>
                <a:lnTo>
                  <a:pt x="11886" y="479"/>
                </a:lnTo>
                <a:lnTo>
                  <a:pt x="11874" y="469"/>
                </a:lnTo>
                <a:lnTo>
                  <a:pt x="11862" y="461"/>
                </a:lnTo>
                <a:lnTo>
                  <a:pt x="11849" y="452"/>
                </a:lnTo>
                <a:lnTo>
                  <a:pt x="11835" y="444"/>
                </a:lnTo>
                <a:lnTo>
                  <a:pt x="11821" y="438"/>
                </a:lnTo>
                <a:lnTo>
                  <a:pt x="11807" y="431"/>
                </a:lnTo>
                <a:lnTo>
                  <a:pt x="11791" y="427"/>
                </a:lnTo>
                <a:lnTo>
                  <a:pt x="11776" y="423"/>
                </a:lnTo>
                <a:lnTo>
                  <a:pt x="11760" y="419"/>
                </a:lnTo>
                <a:lnTo>
                  <a:pt x="11742" y="417"/>
                </a:lnTo>
                <a:lnTo>
                  <a:pt x="11724" y="415"/>
                </a:lnTo>
                <a:lnTo>
                  <a:pt x="11707" y="415"/>
                </a:lnTo>
                <a:close/>
                <a:moveTo>
                  <a:pt x="11855" y="940"/>
                </a:moveTo>
                <a:lnTo>
                  <a:pt x="11855" y="940"/>
                </a:lnTo>
                <a:lnTo>
                  <a:pt x="11848" y="951"/>
                </a:lnTo>
                <a:lnTo>
                  <a:pt x="11842" y="961"/>
                </a:lnTo>
                <a:lnTo>
                  <a:pt x="11834" y="971"/>
                </a:lnTo>
                <a:lnTo>
                  <a:pt x="11827" y="981"/>
                </a:lnTo>
                <a:lnTo>
                  <a:pt x="11818" y="990"/>
                </a:lnTo>
                <a:lnTo>
                  <a:pt x="11809" y="998"/>
                </a:lnTo>
                <a:lnTo>
                  <a:pt x="11801" y="1005"/>
                </a:lnTo>
                <a:lnTo>
                  <a:pt x="11791" y="1013"/>
                </a:lnTo>
                <a:lnTo>
                  <a:pt x="11780" y="1018"/>
                </a:lnTo>
                <a:lnTo>
                  <a:pt x="11771" y="1023"/>
                </a:lnTo>
                <a:lnTo>
                  <a:pt x="11760" y="1028"/>
                </a:lnTo>
                <a:lnTo>
                  <a:pt x="11748" y="1031"/>
                </a:lnTo>
                <a:lnTo>
                  <a:pt x="11736" y="1034"/>
                </a:lnTo>
                <a:lnTo>
                  <a:pt x="11724" y="1036"/>
                </a:lnTo>
                <a:lnTo>
                  <a:pt x="11711" y="1038"/>
                </a:lnTo>
                <a:lnTo>
                  <a:pt x="11698" y="1038"/>
                </a:lnTo>
                <a:lnTo>
                  <a:pt x="11687" y="1038"/>
                </a:lnTo>
                <a:lnTo>
                  <a:pt x="11675" y="1036"/>
                </a:lnTo>
                <a:lnTo>
                  <a:pt x="11665" y="1034"/>
                </a:lnTo>
                <a:lnTo>
                  <a:pt x="11654" y="1032"/>
                </a:lnTo>
                <a:lnTo>
                  <a:pt x="11643" y="1029"/>
                </a:lnTo>
                <a:lnTo>
                  <a:pt x="11632" y="1024"/>
                </a:lnTo>
                <a:lnTo>
                  <a:pt x="11621" y="1020"/>
                </a:lnTo>
                <a:lnTo>
                  <a:pt x="11612" y="1015"/>
                </a:lnTo>
                <a:lnTo>
                  <a:pt x="11603" y="1008"/>
                </a:lnTo>
                <a:lnTo>
                  <a:pt x="11593" y="1002"/>
                </a:lnTo>
                <a:lnTo>
                  <a:pt x="11585" y="995"/>
                </a:lnTo>
                <a:lnTo>
                  <a:pt x="11577" y="988"/>
                </a:lnTo>
                <a:lnTo>
                  <a:pt x="11570" y="979"/>
                </a:lnTo>
                <a:lnTo>
                  <a:pt x="11562" y="970"/>
                </a:lnTo>
                <a:lnTo>
                  <a:pt x="11555" y="961"/>
                </a:lnTo>
                <a:lnTo>
                  <a:pt x="11550" y="952"/>
                </a:lnTo>
                <a:lnTo>
                  <a:pt x="11539" y="931"/>
                </a:lnTo>
                <a:lnTo>
                  <a:pt x="11532" y="908"/>
                </a:lnTo>
                <a:lnTo>
                  <a:pt x="11524" y="885"/>
                </a:lnTo>
                <a:lnTo>
                  <a:pt x="11519" y="862"/>
                </a:lnTo>
                <a:lnTo>
                  <a:pt x="11515" y="837"/>
                </a:lnTo>
                <a:lnTo>
                  <a:pt x="11512" y="813"/>
                </a:lnTo>
                <a:lnTo>
                  <a:pt x="11511" y="789"/>
                </a:lnTo>
                <a:lnTo>
                  <a:pt x="11511" y="765"/>
                </a:lnTo>
                <a:lnTo>
                  <a:pt x="11511" y="743"/>
                </a:lnTo>
                <a:lnTo>
                  <a:pt x="11512" y="721"/>
                </a:lnTo>
                <a:lnTo>
                  <a:pt x="11514" y="700"/>
                </a:lnTo>
                <a:lnTo>
                  <a:pt x="11518" y="678"/>
                </a:lnTo>
                <a:lnTo>
                  <a:pt x="11522" y="655"/>
                </a:lnTo>
                <a:lnTo>
                  <a:pt x="11528" y="634"/>
                </a:lnTo>
                <a:lnTo>
                  <a:pt x="11535" y="614"/>
                </a:lnTo>
                <a:lnTo>
                  <a:pt x="11545" y="594"/>
                </a:lnTo>
                <a:lnTo>
                  <a:pt x="11550" y="583"/>
                </a:lnTo>
                <a:lnTo>
                  <a:pt x="11557" y="573"/>
                </a:lnTo>
                <a:lnTo>
                  <a:pt x="11564" y="563"/>
                </a:lnTo>
                <a:lnTo>
                  <a:pt x="11572" y="554"/>
                </a:lnTo>
                <a:lnTo>
                  <a:pt x="11579" y="545"/>
                </a:lnTo>
                <a:lnTo>
                  <a:pt x="11589" y="538"/>
                </a:lnTo>
                <a:lnTo>
                  <a:pt x="11598" y="530"/>
                </a:lnTo>
                <a:lnTo>
                  <a:pt x="11607" y="524"/>
                </a:lnTo>
                <a:lnTo>
                  <a:pt x="11618" y="517"/>
                </a:lnTo>
                <a:lnTo>
                  <a:pt x="11629" y="512"/>
                </a:lnTo>
                <a:lnTo>
                  <a:pt x="11640" y="507"/>
                </a:lnTo>
                <a:lnTo>
                  <a:pt x="11651" y="504"/>
                </a:lnTo>
                <a:lnTo>
                  <a:pt x="11662" y="501"/>
                </a:lnTo>
                <a:lnTo>
                  <a:pt x="11674" y="499"/>
                </a:lnTo>
                <a:lnTo>
                  <a:pt x="11686" y="498"/>
                </a:lnTo>
                <a:lnTo>
                  <a:pt x="11698" y="496"/>
                </a:lnTo>
                <a:lnTo>
                  <a:pt x="11710" y="498"/>
                </a:lnTo>
                <a:lnTo>
                  <a:pt x="11721" y="499"/>
                </a:lnTo>
                <a:lnTo>
                  <a:pt x="11732" y="500"/>
                </a:lnTo>
                <a:lnTo>
                  <a:pt x="11741" y="502"/>
                </a:lnTo>
                <a:lnTo>
                  <a:pt x="11752" y="505"/>
                </a:lnTo>
                <a:lnTo>
                  <a:pt x="11762" y="510"/>
                </a:lnTo>
                <a:lnTo>
                  <a:pt x="11773" y="514"/>
                </a:lnTo>
                <a:lnTo>
                  <a:pt x="11782" y="518"/>
                </a:lnTo>
                <a:lnTo>
                  <a:pt x="11791" y="524"/>
                </a:lnTo>
                <a:lnTo>
                  <a:pt x="11801" y="530"/>
                </a:lnTo>
                <a:lnTo>
                  <a:pt x="11809" y="537"/>
                </a:lnTo>
                <a:lnTo>
                  <a:pt x="11817" y="544"/>
                </a:lnTo>
                <a:lnTo>
                  <a:pt x="11825" y="552"/>
                </a:lnTo>
                <a:lnTo>
                  <a:pt x="11832" y="560"/>
                </a:lnTo>
                <a:lnTo>
                  <a:pt x="11839" y="568"/>
                </a:lnTo>
                <a:lnTo>
                  <a:pt x="11845" y="577"/>
                </a:lnTo>
                <a:lnTo>
                  <a:pt x="11857" y="599"/>
                </a:lnTo>
                <a:lnTo>
                  <a:pt x="11867" y="621"/>
                </a:lnTo>
                <a:lnTo>
                  <a:pt x="11874" y="644"/>
                </a:lnTo>
                <a:lnTo>
                  <a:pt x="11880" y="668"/>
                </a:lnTo>
                <a:lnTo>
                  <a:pt x="11884" y="692"/>
                </a:lnTo>
                <a:lnTo>
                  <a:pt x="11886" y="716"/>
                </a:lnTo>
                <a:lnTo>
                  <a:pt x="11887" y="740"/>
                </a:lnTo>
                <a:lnTo>
                  <a:pt x="11888" y="765"/>
                </a:lnTo>
                <a:lnTo>
                  <a:pt x="11888" y="787"/>
                </a:lnTo>
                <a:lnTo>
                  <a:pt x="11887" y="809"/>
                </a:lnTo>
                <a:lnTo>
                  <a:pt x="11885" y="832"/>
                </a:lnTo>
                <a:lnTo>
                  <a:pt x="11882" y="854"/>
                </a:lnTo>
                <a:lnTo>
                  <a:pt x="11878" y="877"/>
                </a:lnTo>
                <a:lnTo>
                  <a:pt x="11872" y="898"/>
                </a:lnTo>
                <a:lnTo>
                  <a:pt x="11865" y="919"/>
                </a:lnTo>
                <a:lnTo>
                  <a:pt x="11855" y="940"/>
                </a:lnTo>
                <a:close/>
                <a:moveTo>
                  <a:pt x="4631" y="1108"/>
                </a:moveTo>
                <a:lnTo>
                  <a:pt x="4732" y="1108"/>
                </a:lnTo>
                <a:lnTo>
                  <a:pt x="4732" y="194"/>
                </a:lnTo>
                <a:lnTo>
                  <a:pt x="4631" y="194"/>
                </a:lnTo>
                <a:lnTo>
                  <a:pt x="4631" y="1108"/>
                </a:lnTo>
                <a:close/>
                <a:moveTo>
                  <a:pt x="10723" y="1108"/>
                </a:moveTo>
                <a:lnTo>
                  <a:pt x="10824" y="1108"/>
                </a:lnTo>
                <a:lnTo>
                  <a:pt x="10824" y="194"/>
                </a:lnTo>
                <a:lnTo>
                  <a:pt x="10723" y="194"/>
                </a:lnTo>
                <a:lnTo>
                  <a:pt x="10723" y="1108"/>
                </a:lnTo>
                <a:close/>
                <a:moveTo>
                  <a:pt x="8320" y="582"/>
                </a:moveTo>
                <a:lnTo>
                  <a:pt x="7900" y="582"/>
                </a:lnTo>
                <a:lnTo>
                  <a:pt x="7900" y="194"/>
                </a:lnTo>
                <a:lnTo>
                  <a:pt x="7793" y="194"/>
                </a:lnTo>
                <a:lnTo>
                  <a:pt x="7793" y="1108"/>
                </a:lnTo>
                <a:lnTo>
                  <a:pt x="7900" y="1108"/>
                </a:lnTo>
                <a:lnTo>
                  <a:pt x="7900" y="669"/>
                </a:lnTo>
                <a:lnTo>
                  <a:pt x="8320" y="669"/>
                </a:lnTo>
                <a:lnTo>
                  <a:pt x="8320" y="1108"/>
                </a:lnTo>
                <a:lnTo>
                  <a:pt x="8427" y="1108"/>
                </a:lnTo>
                <a:lnTo>
                  <a:pt x="8427" y="194"/>
                </a:lnTo>
                <a:lnTo>
                  <a:pt x="8320" y="194"/>
                </a:lnTo>
                <a:lnTo>
                  <a:pt x="8320" y="582"/>
                </a:lnTo>
                <a:close/>
                <a:moveTo>
                  <a:pt x="10408" y="1108"/>
                </a:moveTo>
                <a:lnTo>
                  <a:pt x="10510" y="1108"/>
                </a:lnTo>
                <a:lnTo>
                  <a:pt x="10510" y="431"/>
                </a:lnTo>
                <a:lnTo>
                  <a:pt x="10408" y="431"/>
                </a:lnTo>
                <a:lnTo>
                  <a:pt x="10408" y="1108"/>
                </a:lnTo>
                <a:close/>
                <a:moveTo>
                  <a:pt x="9131" y="703"/>
                </a:moveTo>
                <a:lnTo>
                  <a:pt x="9131" y="703"/>
                </a:lnTo>
                <a:lnTo>
                  <a:pt x="9131" y="674"/>
                </a:lnTo>
                <a:lnTo>
                  <a:pt x="9130" y="644"/>
                </a:lnTo>
                <a:lnTo>
                  <a:pt x="9129" y="615"/>
                </a:lnTo>
                <a:lnTo>
                  <a:pt x="9125" y="586"/>
                </a:lnTo>
                <a:lnTo>
                  <a:pt x="9121" y="571"/>
                </a:lnTo>
                <a:lnTo>
                  <a:pt x="9118" y="557"/>
                </a:lnTo>
                <a:lnTo>
                  <a:pt x="9114" y="543"/>
                </a:lnTo>
                <a:lnTo>
                  <a:pt x="9108" y="530"/>
                </a:lnTo>
                <a:lnTo>
                  <a:pt x="9102" y="517"/>
                </a:lnTo>
                <a:lnTo>
                  <a:pt x="9095" y="505"/>
                </a:lnTo>
                <a:lnTo>
                  <a:pt x="9087" y="492"/>
                </a:lnTo>
                <a:lnTo>
                  <a:pt x="9077" y="481"/>
                </a:lnTo>
                <a:lnTo>
                  <a:pt x="9067" y="470"/>
                </a:lnTo>
                <a:lnTo>
                  <a:pt x="9057" y="462"/>
                </a:lnTo>
                <a:lnTo>
                  <a:pt x="9046" y="453"/>
                </a:lnTo>
                <a:lnTo>
                  <a:pt x="9035" y="447"/>
                </a:lnTo>
                <a:lnTo>
                  <a:pt x="9023" y="440"/>
                </a:lnTo>
                <a:lnTo>
                  <a:pt x="9010" y="435"/>
                </a:lnTo>
                <a:lnTo>
                  <a:pt x="8997" y="430"/>
                </a:lnTo>
                <a:lnTo>
                  <a:pt x="8984" y="426"/>
                </a:lnTo>
                <a:lnTo>
                  <a:pt x="8971" y="423"/>
                </a:lnTo>
                <a:lnTo>
                  <a:pt x="8957" y="420"/>
                </a:lnTo>
                <a:lnTo>
                  <a:pt x="8929" y="417"/>
                </a:lnTo>
                <a:lnTo>
                  <a:pt x="8901" y="415"/>
                </a:lnTo>
                <a:lnTo>
                  <a:pt x="8874" y="415"/>
                </a:lnTo>
                <a:lnTo>
                  <a:pt x="8851" y="415"/>
                </a:lnTo>
                <a:lnTo>
                  <a:pt x="8827" y="417"/>
                </a:lnTo>
                <a:lnTo>
                  <a:pt x="8805" y="419"/>
                </a:lnTo>
                <a:lnTo>
                  <a:pt x="8781" y="424"/>
                </a:lnTo>
                <a:lnTo>
                  <a:pt x="8758" y="429"/>
                </a:lnTo>
                <a:lnTo>
                  <a:pt x="8736" y="436"/>
                </a:lnTo>
                <a:lnTo>
                  <a:pt x="8714" y="444"/>
                </a:lnTo>
                <a:lnTo>
                  <a:pt x="8693" y="454"/>
                </a:lnTo>
                <a:lnTo>
                  <a:pt x="8674" y="466"/>
                </a:lnTo>
                <a:lnTo>
                  <a:pt x="8657" y="479"/>
                </a:lnTo>
                <a:lnTo>
                  <a:pt x="8639" y="494"/>
                </a:lnTo>
                <a:lnTo>
                  <a:pt x="8632" y="503"/>
                </a:lnTo>
                <a:lnTo>
                  <a:pt x="8625" y="512"/>
                </a:lnTo>
                <a:lnTo>
                  <a:pt x="8619" y="520"/>
                </a:lnTo>
                <a:lnTo>
                  <a:pt x="8612" y="530"/>
                </a:lnTo>
                <a:lnTo>
                  <a:pt x="8607" y="540"/>
                </a:lnTo>
                <a:lnTo>
                  <a:pt x="8603" y="551"/>
                </a:lnTo>
                <a:lnTo>
                  <a:pt x="8598" y="563"/>
                </a:lnTo>
                <a:lnTo>
                  <a:pt x="8595" y="575"/>
                </a:lnTo>
                <a:lnTo>
                  <a:pt x="8592" y="587"/>
                </a:lnTo>
                <a:lnTo>
                  <a:pt x="8590" y="600"/>
                </a:lnTo>
                <a:lnTo>
                  <a:pt x="8686" y="615"/>
                </a:lnTo>
                <a:lnTo>
                  <a:pt x="8690" y="599"/>
                </a:lnTo>
                <a:lnTo>
                  <a:pt x="8696" y="583"/>
                </a:lnTo>
                <a:lnTo>
                  <a:pt x="8702" y="570"/>
                </a:lnTo>
                <a:lnTo>
                  <a:pt x="8710" y="557"/>
                </a:lnTo>
                <a:lnTo>
                  <a:pt x="8719" y="546"/>
                </a:lnTo>
                <a:lnTo>
                  <a:pt x="8729" y="537"/>
                </a:lnTo>
                <a:lnTo>
                  <a:pt x="8740" y="528"/>
                </a:lnTo>
                <a:lnTo>
                  <a:pt x="8752" y="521"/>
                </a:lnTo>
                <a:lnTo>
                  <a:pt x="8764" y="515"/>
                </a:lnTo>
                <a:lnTo>
                  <a:pt x="8777" y="510"/>
                </a:lnTo>
                <a:lnTo>
                  <a:pt x="8791" y="505"/>
                </a:lnTo>
                <a:lnTo>
                  <a:pt x="8805" y="502"/>
                </a:lnTo>
                <a:lnTo>
                  <a:pt x="8820" y="499"/>
                </a:lnTo>
                <a:lnTo>
                  <a:pt x="8835" y="498"/>
                </a:lnTo>
                <a:lnTo>
                  <a:pt x="8850" y="496"/>
                </a:lnTo>
                <a:lnTo>
                  <a:pt x="8865" y="495"/>
                </a:lnTo>
                <a:lnTo>
                  <a:pt x="8887" y="496"/>
                </a:lnTo>
                <a:lnTo>
                  <a:pt x="8906" y="498"/>
                </a:lnTo>
                <a:lnTo>
                  <a:pt x="8925" y="501"/>
                </a:lnTo>
                <a:lnTo>
                  <a:pt x="8941" y="505"/>
                </a:lnTo>
                <a:lnTo>
                  <a:pt x="8956" y="510"/>
                </a:lnTo>
                <a:lnTo>
                  <a:pt x="8970" y="516"/>
                </a:lnTo>
                <a:lnTo>
                  <a:pt x="8982" y="525"/>
                </a:lnTo>
                <a:lnTo>
                  <a:pt x="8993" y="533"/>
                </a:lnTo>
                <a:lnTo>
                  <a:pt x="9002" y="544"/>
                </a:lnTo>
                <a:lnTo>
                  <a:pt x="9011" y="556"/>
                </a:lnTo>
                <a:lnTo>
                  <a:pt x="9018" y="569"/>
                </a:lnTo>
                <a:lnTo>
                  <a:pt x="9023" y="584"/>
                </a:lnTo>
                <a:lnTo>
                  <a:pt x="9027" y="601"/>
                </a:lnTo>
                <a:lnTo>
                  <a:pt x="9031" y="618"/>
                </a:lnTo>
                <a:lnTo>
                  <a:pt x="9032" y="639"/>
                </a:lnTo>
                <a:lnTo>
                  <a:pt x="9033" y="659"/>
                </a:lnTo>
                <a:lnTo>
                  <a:pt x="9033" y="689"/>
                </a:lnTo>
                <a:lnTo>
                  <a:pt x="8947" y="689"/>
                </a:lnTo>
                <a:lnTo>
                  <a:pt x="8916" y="689"/>
                </a:lnTo>
                <a:lnTo>
                  <a:pt x="8884" y="690"/>
                </a:lnTo>
                <a:lnTo>
                  <a:pt x="8851" y="692"/>
                </a:lnTo>
                <a:lnTo>
                  <a:pt x="8818" y="695"/>
                </a:lnTo>
                <a:lnTo>
                  <a:pt x="8785" y="701"/>
                </a:lnTo>
                <a:lnTo>
                  <a:pt x="8754" y="707"/>
                </a:lnTo>
                <a:lnTo>
                  <a:pt x="8739" y="712"/>
                </a:lnTo>
                <a:lnTo>
                  <a:pt x="8724" y="717"/>
                </a:lnTo>
                <a:lnTo>
                  <a:pt x="8710" y="722"/>
                </a:lnTo>
                <a:lnTo>
                  <a:pt x="8696" y="729"/>
                </a:lnTo>
                <a:lnTo>
                  <a:pt x="8681" y="736"/>
                </a:lnTo>
                <a:lnTo>
                  <a:pt x="8668" y="743"/>
                </a:lnTo>
                <a:lnTo>
                  <a:pt x="8657" y="752"/>
                </a:lnTo>
                <a:lnTo>
                  <a:pt x="8645" y="760"/>
                </a:lnTo>
                <a:lnTo>
                  <a:pt x="8634" y="770"/>
                </a:lnTo>
                <a:lnTo>
                  <a:pt x="8624" y="781"/>
                </a:lnTo>
                <a:lnTo>
                  <a:pt x="8614" y="793"/>
                </a:lnTo>
                <a:lnTo>
                  <a:pt x="8606" y="805"/>
                </a:lnTo>
                <a:lnTo>
                  <a:pt x="8598" y="817"/>
                </a:lnTo>
                <a:lnTo>
                  <a:pt x="8592" y="830"/>
                </a:lnTo>
                <a:lnTo>
                  <a:pt x="8586" y="844"/>
                </a:lnTo>
                <a:lnTo>
                  <a:pt x="8581" y="857"/>
                </a:lnTo>
                <a:lnTo>
                  <a:pt x="8578" y="871"/>
                </a:lnTo>
                <a:lnTo>
                  <a:pt x="8574" y="887"/>
                </a:lnTo>
                <a:lnTo>
                  <a:pt x="8573" y="902"/>
                </a:lnTo>
                <a:lnTo>
                  <a:pt x="8572" y="917"/>
                </a:lnTo>
                <a:lnTo>
                  <a:pt x="8573" y="941"/>
                </a:lnTo>
                <a:lnTo>
                  <a:pt x="8578" y="964"/>
                </a:lnTo>
                <a:lnTo>
                  <a:pt x="8583" y="985"/>
                </a:lnTo>
                <a:lnTo>
                  <a:pt x="8591" y="1005"/>
                </a:lnTo>
                <a:lnTo>
                  <a:pt x="8600" y="1023"/>
                </a:lnTo>
                <a:lnTo>
                  <a:pt x="8612" y="1041"/>
                </a:lnTo>
                <a:lnTo>
                  <a:pt x="8626" y="1056"/>
                </a:lnTo>
                <a:lnTo>
                  <a:pt x="8641" y="1069"/>
                </a:lnTo>
                <a:lnTo>
                  <a:pt x="8658" y="1082"/>
                </a:lnTo>
                <a:lnTo>
                  <a:pt x="8675" y="1092"/>
                </a:lnTo>
                <a:lnTo>
                  <a:pt x="8694" y="1102"/>
                </a:lnTo>
                <a:lnTo>
                  <a:pt x="8714" y="1108"/>
                </a:lnTo>
                <a:lnTo>
                  <a:pt x="8736" y="1115"/>
                </a:lnTo>
                <a:lnTo>
                  <a:pt x="8757" y="1118"/>
                </a:lnTo>
                <a:lnTo>
                  <a:pt x="8779" y="1121"/>
                </a:lnTo>
                <a:lnTo>
                  <a:pt x="8803" y="1121"/>
                </a:lnTo>
                <a:lnTo>
                  <a:pt x="8822" y="1121"/>
                </a:lnTo>
                <a:lnTo>
                  <a:pt x="8840" y="1120"/>
                </a:lnTo>
                <a:lnTo>
                  <a:pt x="8859" y="1117"/>
                </a:lnTo>
                <a:lnTo>
                  <a:pt x="8876" y="1114"/>
                </a:lnTo>
                <a:lnTo>
                  <a:pt x="8892" y="1109"/>
                </a:lnTo>
                <a:lnTo>
                  <a:pt x="8908" y="1103"/>
                </a:lnTo>
                <a:lnTo>
                  <a:pt x="8925" y="1096"/>
                </a:lnTo>
                <a:lnTo>
                  <a:pt x="8940" y="1089"/>
                </a:lnTo>
                <a:lnTo>
                  <a:pt x="8954" y="1079"/>
                </a:lnTo>
                <a:lnTo>
                  <a:pt x="8967" y="1069"/>
                </a:lnTo>
                <a:lnTo>
                  <a:pt x="8980" y="1057"/>
                </a:lnTo>
                <a:lnTo>
                  <a:pt x="8992" y="1045"/>
                </a:lnTo>
                <a:lnTo>
                  <a:pt x="9004" y="1031"/>
                </a:lnTo>
                <a:lnTo>
                  <a:pt x="9013" y="1016"/>
                </a:lnTo>
                <a:lnTo>
                  <a:pt x="9024" y="1000"/>
                </a:lnTo>
                <a:lnTo>
                  <a:pt x="9033" y="982"/>
                </a:lnTo>
                <a:lnTo>
                  <a:pt x="9045" y="1108"/>
                </a:lnTo>
                <a:lnTo>
                  <a:pt x="9145" y="1108"/>
                </a:lnTo>
                <a:lnTo>
                  <a:pt x="9141" y="1092"/>
                </a:lnTo>
                <a:lnTo>
                  <a:pt x="9138" y="1074"/>
                </a:lnTo>
                <a:lnTo>
                  <a:pt x="9135" y="1057"/>
                </a:lnTo>
                <a:lnTo>
                  <a:pt x="9133" y="1039"/>
                </a:lnTo>
                <a:lnTo>
                  <a:pt x="9132" y="1003"/>
                </a:lnTo>
                <a:lnTo>
                  <a:pt x="9131" y="966"/>
                </a:lnTo>
                <a:lnTo>
                  <a:pt x="9131" y="703"/>
                </a:lnTo>
                <a:close/>
                <a:moveTo>
                  <a:pt x="9033" y="812"/>
                </a:moveTo>
                <a:lnTo>
                  <a:pt x="9033" y="812"/>
                </a:lnTo>
                <a:lnTo>
                  <a:pt x="9032" y="834"/>
                </a:lnTo>
                <a:lnTo>
                  <a:pt x="9028" y="856"/>
                </a:lnTo>
                <a:lnTo>
                  <a:pt x="9024" y="877"/>
                </a:lnTo>
                <a:lnTo>
                  <a:pt x="9018" y="897"/>
                </a:lnTo>
                <a:lnTo>
                  <a:pt x="9009" y="918"/>
                </a:lnTo>
                <a:lnTo>
                  <a:pt x="8999" y="936"/>
                </a:lnTo>
                <a:lnTo>
                  <a:pt x="8988" y="954"/>
                </a:lnTo>
                <a:lnTo>
                  <a:pt x="8975" y="971"/>
                </a:lnTo>
                <a:lnTo>
                  <a:pt x="8960" y="985"/>
                </a:lnTo>
                <a:lnTo>
                  <a:pt x="8945" y="1000"/>
                </a:lnTo>
                <a:lnTo>
                  <a:pt x="8928" y="1011"/>
                </a:lnTo>
                <a:lnTo>
                  <a:pt x="8910" y="1021"/>
                </a:lnTo>
                <a:lnTo>
                  <a:pt x="8890" y="1029"/>
                </a:lnTo>
                <a:lnTo>
                  <a:pt x="8868" y="1035"/>
                </a:lnTo>
                <a:lnTo>
                  <a:pt x="8847" y="1039"/>
                </a:lnTo>
                <a:lnTo>
                  <a:pt x="8824" y="1040"/>
                </a:lnTo>
                <a:lnTo>
                  <a:pt x="8808" y="1040"/>
                </a:lnTo>
                <a:lnTo>
                  <a:pt x="8793" y="1039"/>
                </a:lnTo>
                <a:lnTo>
                  <a:pt x="8779" y="1036"/>
                </a:lnTo>
                <a:lnTo>
                  <a:pt x="8766" y="1033"/>
                </a:lnTo>
                <a:lnTo>
                  <a:pt x="8753" y="1030"/>
                </a:lnTo>
                <a:lnTo>
                  <a:pt x="8741" y="1024"/>
                </a:lnTo>
                <a:lnTo>
                  <a:pt x="8729" y="1019"/>
                </a:lnTo>
                <a:lnTo>
                  <a:pt x="8719" y="1013"/>
                </a:lnTo>
                <a:lnTo>
                  <a:pt x="8711" y="1005"/>
                </a:lnTo>
                <a:lnTo>
                  <a:pt x="8702" y="996"/>
                </a:lnTo>
                <a:lnTo>
                  <a:pt x="8696" y="986"/>
                </a:lnTo>
                <a:lnTo>
                  <a:pt x="8689" y="976"/>
                </a:lnTo>
                <a:lnTo>
                  <a:pt x="8685" y="964"/>
                </a:lnTo>
                <a:lnTo>
                  <a:pt x="8681" y="951"/>
                </a:lnTo>
                <a:lnTo>
                  <a:pt x="8679" y="936"/>
                </a:lnTo>
                <a:lnTo>
                  <a:pt x="8679" y="921"/>
                </a:lnTo>
                <a:lnTo>
                  <a:pt x="8679" y="908"/>
                </a:lnTo>
                <a:lnTo>
                  <a:pt x="8680" y="896"/>
                </a:lnTo>
                <a:lnTo>
                  <a:pt x="8683" y="885"/>
                </a:lnTo>
                <a:lnTo>
                  <a:pt x="8686" y="875"/>
                </a:lnTo>
                <a:lnTo>
                  <a:pt x="8689" y="865"/>
                </a:lnTo>
                <a:lnTo>
                  <a:pt x="8693" y="855"/>
                </a:lnTo>
                <a:lnTo>
                  <a:pt x="8698" y="846"/>
                </a:lnTo>
                <a:lnTo>
                  <a:pt x="8704" y="839"/>
                </a:lnTo>
                <a:lnTo>
                  <a:pt x="8710" y="831"/>
                </a:lnTo>
                <a:lnTo>
                  <a:pt x="8716" y="824"/>
                </a:lnTo>
                <a:lnTo>
                  <a:pt x="8724" y="817"/>
                </a:lnTo>
                <a:lnTo>
                  <a:pt x="8731" y="812"/>
                </a:lnTo>
                <a:lnTo>
                  <a:pt x="8748" y="801"/>
                </a:lnTo>
                <a:lnTo>
                  <a:pt x="8768" y="792"/>
                </a:lnTo>
                <a:lnTo>
                  <a:pt x="8787" y="784"/>
                </a:lnTo>
                <a:lnTo>
                  <a:pt x="8809" y="779"/>
                </a:lnTo>
                <a:lnTo>
                  <a:pt x="8832" y="775"/>
                </a:lnTo>
                <a:lnTo>
                  <a:pt x="8854" y="771"/>
                </a:lnTo>
                <a:lnTo>
                  <a:pt x="8878" y="769"/>
                </a:lnTo>
                <a:lnTo>
                  <a:pt x="8902" y="768"/>
                </a:lnTo>
                <a:lnTo>
                  <a:pt x="8948" y="767"/>
                </a:lnTo>
                <a:lnTo>
                  <a:pt x="9033" y="767"/>
                </a:lnTo>
                <a:lnTo>
                  <a:pt x="9033" y="812"/>
                </a:lnTo>
                <a:close/>
                <a:moveTo>
                  <a:pt x="7063" y="1408"/>
                </a:moveTo>
                <a:lnTo>
                  <a:pt x="7148" y="1408"/>
                </a:lnTo>
                <a:lnTo>
                  <a:pt x="7148" y="0"/>
                </a:lnTo>
                <a:lnTo>
                  <a:pt x="7063" y="0"/>
                </a:lnTo>
                <a:lnTo>
                  <a:pt x="7063" y="1408"/>
                </a:lnTo>
                <a:close/>
                <a:moveTo>
                  <a:pt x="10402" y="312"/>
                </a:moveTo>
                <a:lnTo>
                  <a:pt x="10516" y="312"/>
                </a:lnTo>
                <a:lnTo>
                  <a:pt x="10516" y="194"/>
                </a:lnTo>
                <a:lnTo>
                  <a:pt x="10402" y="194"/>
                </a:lnTo>
                <a:lnTo>
                  <a:pt x="10402" y="312"/>
                </a:lnTo>
                <a:close/>
                <a:moveTo>
                  <a:pt x="10016" y="415"/>
                </a:moveTo>
                <a:lnTo>
                  <a:pt x="10016" y="415"/>
                </a:lnTo>
                <a:lnTo>
                  <a:pt x="9998" y="415"/>
                </a:lnTo>
                <a:lnTo>
                  <a:pt x="9980" y="417"/>
                </a:lnTo>
                <a:lnTo>
                  <a:pt x="9962" y="422"/>
                </a:lnTo>
                <a:lnTo>
                  <a:pt x="9945" y="426"/>
                </a:lnTo>
                <a:lnTo>
                  <a:pt x="9928" y="432"/>
                </a:lnTo>
                <a:lnTo>
                  <a:pt x="9911" y="440"/>
                </a:lnTo>
                <a:lnTo>
                  <a:pt x="9896" y="448"/>
                </a:lnTo>
                <a:lnTo>
                  <a:pt x="9882" y="457"/>
                </a:lnTo>
                <a:lnTo>
                  <a:pt x="9868" y="468"/>
                </a:lnTo>
                <a:lnTo>
                  <a:pt x="9855" y="479"/>
                </a:lnTo>
                <a:lnTo>
                  <a:pt x="9843" y="492"/>
                </a:lnTo>
                <a:lnTo>
                  <a:pt x="9833" y="505"/>
                </a:lnTo>
                <a:lnTo>
                  <a:pt x="9823" y="519"/>
                </a:lnTo>
                <a:lnTo>
                  <a:pt x="9813" y="533"/>
                </a:lnTo>
                <a:lnTo>
                  <a:pt x="9806" y="550"/>
                </a:lnTo>
                <a:lnTo>
                  <a:pt x="9798" y="565"/>
                </a:lnTo>
                <a:lnTo>
                  <a:pt x="9795" y="550"/>
                </a:lnTo>
                <a:lnTo>
                  <a:pt x="9789" y="536"/>
                </a:lnTo>
                <a:lnTo>
                  <a:pt x="9783" y="521"/>
                </a:lnTo>
                <a:lnTo>
                  <a:pt x="9775" y="507"/>
                </a:lnTo>
                <a:lnTo>
                  <a:pt x="9766" y="494"/>
                </a:lnTo>
                <a:lnTo>
                  <a:pt x="9756" y="482"/>
                </a:lnTo>
                <a:lnTo>
                  <a:pt x="9745" y="470"/>
                </a:lnTo>
                <a:lnTo>
                  <a:pt x="9733" y="460"/>
                </a:lnTo>
                <a:lnTo>
                  <a:pt x="9720" y="450"/>
                </a:lnTo>
                <a:lnTo>
                  <a:pt x="9706" y="441"/>
                </a:lnTo>
                <a:lnTo>
                  <a:pt x="9692" y="433"/>
                </a:lnTo>
                <a:lnTo>
                  <a:pt x="9677" y="427"/>
                </a:lnTo>
                <a:lnTo>
                  <a:pt x="9661" y="422"/>
                </a:lnTo>
                <a:lnTo>
                  <a:pt x="9645" y="417"/>
                </a:lnTo>
                <a:lnTo>
                  <a:pt x="9627" y="415"/>
                </a:lnTo>
                <a:lnTo>
                  <a:pt x="9610" y="415"/>
                </a:lnTo>
                <a:lnTo>
                  <a:pt x="9593" y="415"/>
                </a:lnTo>
                <a:lnTo>
                  <a:pt x="9575" y="417"/>
                </a:lnTo>
                <a:lnTo>
                  <a:pt x="9559" y="420"/>
                </a:lnTo>
                <a:lnTo>
                  <a:pt x="9544" y="426"/>
                </a:lnTo>
                <a:lnTo>
                  <a:pt x="9529" y="431"/>
                </a:lnTo>
                <a:lnTo>
                  <a:pt x="9514" y="439"/>
                </a:lnTo>
                <a:lnTo>
                  <a:pt x="9500" y="447"/>
                </a:lnTo>
                <a:lnTo>
                  <a:pt x="9486" y="455"/>
                </a:lnTo>
                <a:lnTo>
                  <a:pt x="9473" y="465"/>
                </a:lnTo>
                <a:lnTo>
                  <a:pt x="9461" y="476"/>
                </a:lnTo>
                <a:lnTo>
                  <a:pt x="9450" y="488"/>
                </a:lnTo>
                <a:lnTo>
                  <a:pt x="9439" y="500"/>
                </a:lnTo>
                <a:lnTo>
                  <a:pt x="9429" y="512"/>
                </a:lnTo>
                <a:lnTo>
                  <a:pt x="9421" y="525"/>
                </a:lnTo>
                <a:lnTo>
                  <a:pt x="9413" y="539"/>
                </a:lnTo>
                <a:lnTo>
                  <a:pt x="9407" y="553"/>
                </a:lnTo>
                <a:lnTo>
                  <a:pt x="9405" y="553"/>
                </a:lnTo>
                <a:lnTo>
                  <a:pt x="9405" y="431"/>
                </a:lnTo>
                <a:lnTo>
                  <a:pt x="9312" y="431"/>
                </a:lnTo>
                <a:lnTo>
                  <a:pt x="9312" y="1108"/>
                </a:lnTo>
                <a:lnTo>
                  <a:pt x="9414" y="1108"/>
                </a:lnTo>
                <a:lnTo>
                  <a:pt x="9414" y="720"/>
                </a:lnTo>
                <a:lnTo>
                  <a:pt x="9414" y="700"/>
                </a:lnTo>
                <a:lnTo>
                  <a:pt x="9415" y="679"/>
                </a:lnTo>
                <a:lnTo>
                  <a:pt x="9418" y="658"/>
                </a:lnTo>
                <a:lnTo>
                  <a:pt x="9422" y="639"/>
                </a:lnTo>
                <a:lnTo>
                  <a:pt x="9427" y="619"/>
                </a:lnTo>
                <a:lnTo>
                  <a:pt x="9434" y="601"/>
                </a:lnTo>
                <a:lnTo>
                  <a:pt x="9443" y="583"/>
                </a:lnTo>
                <a:lnTo>
                  <a:pt x="9449" y="575"/>
                </a:lnTo>
                <a:lnTo>
                  <a:pt x="9455" y="566"/>
                </a:lnTo>
                <a:lnTo>
                  <a:pt x="9466" y="553"/>
                </a:lnTo>
                <a:lnTo>
                  <a:pt x="9479" y="541"/>
                </a:lnTo>
                <a:lnTo>
                  <a:pt x="9494" y="529"/>
                </a:lnTo>
                <a:lnTo>
                  <a:pt x="9509" y="519"/>
                </a:lnTo>
                <a:lnTo>
                  <a:pt x="9526" y="511"/>
                </a:lnTo>
                <a:lnTo>
                  <a:pt x="9543" y="505"/>
                </a:lnTo>
                <a:lnTo>
                  <a:pt x="9560" y="501"/>
                </a:lnTo>
                <a:lnTo>
                  <a:pt x="9569" y="500"/>
                </a:lnTo>
                <a:lnTo>
                  <a:pt x="9577" y="500"/>
                </a:lnTo>
                <a:lnTo>
                  <a:pt x="9594" y="501"/>
                </a:lnTo>
                <a:lnTo>
                  <a:pt x="9611" y="504"/>
                </a:lnTo>
                <a:lnTo>
                  <a:pt x="9627" y="510"/>
                </a:lnTo>
                <a:lnTo>
                  <a:pt x="9641" y="517"/>
                </a:lnTo>
                <a:lnTo>
                  <a:pt x="9656" y="527"/>
                </a:lnTo>
                <a:lnTo>
                  <a:pt x="9668" y="538"/>
                </a:lnTo>
                <a:lnTo>
                  <a:pt x="9680" y="551"/>
                </a:lnTo>
                <a:lnTo>
                  <a:pt x="9690" y="565"/>
                </a:lnTo>
                <a:lnTo>
                  <a:pt x="9696" y="578"/>
                </a:lnTo>
                <a:lnTo>
                  <a:pt x="9702" y="592"/>
                </a:lnTo>
                <a:lnTo>
                  <a:pt x="9705" y="606"/>
                </a:lnTo>
                <a:lnTo>
                  <a:pt x="9708" y="620"/>
                </a:lnTo>
                <a:lnTo>
                  <a:pt x="9710" y="636"/>
                </a:lnTo>
                <a:lnTo>
                  <a:pt x="9712" y="651"/>
                </a:lnTo>
                <a:lnTo>
                  <a:pt x="9712" y="679"/>
                </a:lnTo>
                <a:lnTo>
                  <a:pt x="9712" y="1108"/>
                </a:lnTo>
                <a:lnTo>
                  <a:pt x="9815" y="1108"/>
                </a:lnTo>
                <a:lnTo>
                  <a:pt x="9815" y="744"/>
                </a:lnTo>
                <a:lnTo>
                  <a:pt x="9816" y="699"/>
                </a:lnTo>
                <a:lnTo>
                  <a:pt x="9817" y="677"/>
                </a:lnTo>
                <a:lnTo>
                  <a:pt x="9820" y="656"/>
                </a:lnTo>
                <a:lnTo>
                  <a:pt x="9824" y="636"/>
                </a:lnTo>
                <a:lnTo>
                  <a:pt x="9830" y="616"/>
                </a:lnTo>
                <a:lnTo>
                  <a:pt x="9835" y="606"/>
                </a:lnTo>
                <a:lnTo>
                  <a:pt x="9840" y="596"/>
                </a:lnTo>
                <a:lnTo>
                  <a:pt x="9847" y="586"/>
                </a:lnTo>
                <a:lnTo>
                  <a:pt x="9853" y="576"/>
                </a:lnTo>
                <a:lnTo>
                  <a:pt x="9865" y="560"/>
                </a:lnTo>
                <a:lnTo>
                  <a:pt x="9879" y="545"/>
                </a:lnTo>
                <a:lnTo>
                  <a:pt x="9894" y="532"/>
                </a:lnTo>
                <a:lnTo>
                  <a:pt x="9910" y="521"/>
                </a:lnTo>
                <a:lnTo>
                  <a:pt x="9928" y="512"/>
                </a:lnTo>
                <a:lnTo>
                  <a:pt x="9945" y="505"/>
                </a:lnTo>
                <a:lnTo>
                  <a:pt x="9955" y="503"/>
                </a:lnTo>
                <a:lnTo>
                  <a:pt x="9963" y="501"/>
                </a:lnTo>
                <a:lnTo>
                  <a:pt x="9973" y="500"/>
                </a:lnTo>
                <a:lnTo>
                  <a:pt x="9983" y="500"/>
                </a:lnTo>
                <a:lnTo>
                  <a:pt x="10000" y="501"/>
                </a:lnTo>
                <a:lnTo>
                  <a:pt x="10017" y="504"/>
                </a:lnTo>
                <a:lnTo>
                  <a:pt x="10034" y="511"/>
                </a:lnTo>
                <a:lnTo>
                  <a:pt x="10049" y="518"/>
                </a:lnTo>
                <a:lnTo>
                  <a:pt x="10063" y="529"/>
                </a:lnTo>
                <a:lnTo>
                  <a:pt x="10075" y="541"/>
                </a:lnTo>
                <a:lnTo>
                  <a:pt x="10087" y="555"/>
                </a:lnTo>
                <a:lnTo>
                  <a:pt x="10095" y="570"/>
                </a:lnTo>
                <a:lnTo>
                  <a:pt x="10103" y="586"/>
                </a:lnTo>
                <a:lnTo>
                  <a:pt x="10107" y="602"/>
                </a:lnTo>
                <a:lnTo>
                  <a:pt x="10110" y="619"/>
                </a:lnTo>
                <a:lnTo>
                  <a:pt x="10113" y="637"/>
                </a:lnTo>
                <a:lnTo>
                  <a:pt x="10114" y="653"/>
                </a:lnTo>
                <a:lnTo>
                  <a:pt x="10114" y="670"/>
                </a:lnTo>
                <a:lnTo>
                  <a:pt x="10114" y="705"/>
                </a:lnTo>
                <a:lnTo>
                  <a:pt x="10114" y="1108"/>
                </a:lnTo>
                <a:lnTo>
                  <a:pt x="10217" y="1108"/>
                </a:lnTo>
                <a:lnTo>
                  <a:pt x="10217" y="705"/>
                </a:lnTo>
                <a:lnTo>
                  <a:pt x="10217" y="656"/>
                </a:lnTo>
                <a:lnTo>
                  <a:pt x="10216" y="631"/>
                </a:lnTo>
                <a:lnTo>
                  <a:pt x="10214" y="606"/>
                </a:lnTo>
                <a:lnTo>
                  <a:pt x="10210" y="581"/>
                </a:lnTo>
                <a:lnTo>
                  <a:pt x="10204" y="557"/>
                </a:lnTo>
                <a:lnTo>
                  <a:pt x="10201" y="545"/>
                </a:lnTo>
                <a:lnTo>
                  <a:pt x="10197" y="533"/>
                </a:lnTo>
                <a:lnTo>
                  <a:pt x="10191" y="523"/>
                </a:lnTo>
                <a:lnTo>
                  <a:pt x="10186" y="512"/>
                </a:lnTo>
                <a:lnTo>
                  <a:pt x="10180" y="501"/>
                </a:lnTo>
                <a:lnTo>
                  <a:pt x="10171" y="491"/>
                </a:lnTo>
                <a:lnTo>
                  <a:pt x="10163" y="481"/>
                </a:lnTo>
                <a:lnTo>
                  <a:pt x="10155" y="472"/>
                </a:lnTo>
                <a:lnTo>
                  <a:pt x="10145" y="464"/>
                </a:lnTo>
                <a:lnTo>
                  <a:pt x="10135" y="455"/>
                </a:lnTo>
                <a:lnTo>
                  <a:pt x="10124" y="448"/>
                </a:lnTo>
                <a:lnTo>
                  <a:pt x="10114" y="441"/>
                </a:lnTo>
                <a:lnTo>
                  <a:pt x="10103" y="436"/>
                </a:lnTo>
                <a:lnTo>
                  <a:pt x="10091" y="430"/>
                </a:lnTo>
                <a:lnTo>
                  <a:pt x="10079" y="426"/>
                </a:lnTo>
                <a:lnTo>
                  <a:pt x="10067" y="422"/>
                </a:lnTo>
                <a:lnTo>
                  <a:pt x="10054" y="418"/>
                </a:lnTo>
                <a:lnTo>
                  <a:pt x="10042" y="416"/>
                </a:lnTo>
                <a:lnTo>
                  <a:pt x="10029" y="415"/>
                </a:lnTo>
                <a:lnTo>
                  <a:pt x="10016" y="415"/>
                </a:lnTo>
                <a:close/>
                <a:moveTo>
                  <a:pt x="4941" y="1108"/>
                </a:moveTo>
                <a:lnTo>
                  <a:pt x="5041" y="1108"/>
                </a:lnTo>
                <a:lnTo>
                  <a:pt x="5041" y="194"/>
                </a:lnTo>
                <a:lnTo>
                  <a:pt x="4941" y="194"/>
                </a:lnTo>
                <a:lnTo>
                  <a:pt x="4941" y="1108"/>
                </a:lnTo>
                <a:close/>
              </a:path>
            </a:pathLst>
          </a:custGeom>
          <a:solidFill>
            <a:srgbClr val="688F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Tree>
    <p:extLst>
      <p:ext uri="{BB962C8B-B14F-4D97-AF65-F5344CB8AC3E}">
        <p14:creationId xmlns:p14="http://schemas.microsoft.com/office/powerpoint/2010/main" val="335153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5613" y="744538"/>
            <a:ext cx="8231188" cy="344486"/>
          </a:xfrm>
        </p:spPr>
        <p:txBody>
          <a:bodyPr vert="horz" lIns="0" tIns="36576" rIns="0" bIns="0" rtlCol="0">
            <a:noAutofit/>
          </a:bodyPr>
          <a:lstStyle>
            <a:lvl1pPr>
              <a:lnSpc>
                <a:spcPct val="100000"/>
              </a:lnSpc>
              <a:defRPr lang="en-US" sz="1600" dirty="0" smtClean="0">
                <a:solidFill>
                  <a:schemeClr val="tx1">
                    <a:lumMod val="50000"/>
                    <a:lumOff val="50000"/>
                  </a:schemeClr>
                </a:solidFill>
                <a:latin typeface="Futura Md BT" panose="020B0602020204020303" pitchFamily="34" charset="0"/>
              </a:defRPr>
            </a:lvl1pPr>
          </a:lstStyle>
          <a:p>
            <a:pPr lvl="0">
              <a:lnSpc>
                <a:spcPct val="90000"/>
              </a:lnSpc>
              <a:spcBef>
                <a:spcPts val="0"/>
              </a:spcBef>
              <a:spcAft>
                <a:spcPts val="0"/>
              </a:spcAft>
            </a:pPr>
            <a:r>
              <a:rPr lang="en-US" dirty="0"/>
              <a:t>Click to edit Subtitle</a:t>
            </a:r>
          </a:p>
        </p:txBody>
      </p:sp>
      <p:sp>
        <p:nvSpPr>
          <p:cNvPr id="7" name="Content Placeholder 6"/>
          <p:cNvSpPr>
            <a:spLocks noGrp="1"/>
          </p:cNvSpPr>
          <p:nvPr>
            <p:ph sz="quarter" idx="11"/>
          </p:nvPr>
        </p:nvSpPr>
        <p:spPr>
          <a:xfrm>
            <a:off x="464046" y="1317624"/>
            <a:ext cx="3993653" cy="3198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686300" y="1314450"/>
            <a:ext cx="4000500" cy="3201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93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5613" y="744538"/>
            <a:ext cx="8231188" cy="344486"/>
          </a:xfrm>
        </p:spPr>
        <p:txBody>
          <a:bodyPr vert="horz" lIns="0" tIns="36576" rIns="0" bIns="0" rtlCol="0">
            <a:noAutofit/>
          </a:bodyPr>
          <a:lstStyle>
            <a:lvl1pPr>
              <a:lnSpc>
                <a:spcPct val="100000"/>
              </a:lnSpc>
              <a:defRPr lang="en-US" sz="1600" dirty="0" smtClean="0">
                <a:solidFill>
                  <a:schemeClr val="tx1">
                    <a:lumMod val="50000"/>
                    <a:lumOff val="50000"/>
                  </a:schemeClr>
                </a:solidFill>
                <a:latin typeface="Futura Md BT" panose="020B0602020204020303" pitchFamily="34" charset="0"/>
              </a:defRPr>
            </a:lvl1pPr>
          </a:lstStyle>
          <a:p>
            <a:pPr lvl="0">
              <a:lnSpc>
                <a:spcPct val="90000"/>
              </a:lnSpc>
              <a:spcBef>
                <a:spcPts val="0"/>
              </a:spcBef>
              <a:spcAft>
                <a:spcPts val="0"/>
              </a:spcAft>
            </a:pPr>
            <a:r>
              <a:rPr lang="en-US" dirty="0"/>
              <a:t>Click to edit Subtitle</a:t>
            </a:r>
          </a:p>
        </p:txBody>
      </p:sp>
      <p:sp>
        <p:nvSpPr>
          <p:cNvPr id="8" name="Content Placeholder 7"/>
          <p:cNvSpPr>
            <a:spLocks noGrp="1"/>
          </p:cNvSpPr>
          <p:nvPr>
            <p:ph sz="quarter" idx="11"/>
          </p:nvPr>
        </p:nvSpPr>
        <p:spPr>
          <a:xfrm>
            <a:off x="457201" y="1314450"/>
            <a:ext cx="2635200" cy="3201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2"/>
          </p:nvPr>
        </p:nvSpPr>
        <p:spPr>
          <a:xfrm>
            <a:off x="3253607" y="1314450"/>
            <a:ext cx="2635200" cy="3201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3"/>
          </p:nvPr>
        </p:nvSpPr>
        <p:spPr>
          <a:xfrm>
            <a:off x="6051600" y="1314450"/>
            <a:ext cx="2635200" cy="3201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37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ft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5613" y="744538"/>
            <a:ext cx="8231187" cy="344486"/>
          </a:xfrm>
        </p:spPr>
        <p:txBody>
          <a:bodyPr vert="horz" lIns="0" tIns="36576" rIns="0" bIns="0" rtlCol="0">
            <a:noAutofit/>
          </a:bodyPr>
          <a:lstStyle>
            <a:lvl1pPr>
              <a:lnSpc>
                <a:spcPct val="100000"/>
              </a:lnSpc>
              <a:defRPr lang="en-US" sz="1600" dirty="0" smtClean="0">
                <a:solidFill>
                  <a:schemeClr val="tx1">
                    <a:lumMod val="50000"/>
                    <a:lumOff val="50000"/>
                  </a:schemeClr>
                </a:solidFill>
                <a:latin typeface="Futura Md BT" panose="020B0602020204020303" pitchFamily="34" charset="0"/>
              </a:defRPr>
            </a:lvl1pPr>
          </a:lstStyle>
          <a:p>
            <a:pPr lvl="0">
              <a:lnSpc>
                <a:spcPct val="90000"/>
              </a:lnSpc>
              <a:spcBef>
                <a:spcPts val="0"/>
              </a:spcBef>
              <a:spcAft>
                <a:spcPts val="0"/>
              </a:spcAft>
            </a:pPr>
            <a:r>
              <a:rPr lang="en-US" dirty="0"/>
              <a:t>Click to edit Subtitle</a:t>
            </a:r>
          </a:p>
        </p:txBody>
      </p:sp>
      <p:sp>
        <p:nvSpPr>
          <p:cNvPr id="6" name="Content Placeholder 5"/>
          <p:cNvSpPr>
            <a:spLocks noGrp="1"/>
          </p:cNvSpPr>
          <p:nvPr>
            <p:ph sz="quarter" idx="11"/>
          </p:nvPr>
        </p:nvSpPr>
        <p:spPr>
          <a:xfrm>
            <a:off x="457200" y="1314450"/>
            <a:ext cx="4000500" cy="3201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363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ght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5613" y="744538"/>
            <a:ext cx="8231188" cy="344486"/>
          </a:xfrm>
        </p:spPr>
        <p:txBody>
          <a:bodyPr vert="horz" lIns="0" tIns="36576" rIns="0" bIns="0" rtlCol="0">
            <a:noAutofit/>
          </a:bodyPr>
          <a:lstStyle>
            <a:lvl1pPr>
              <a:lnSpc>
                <a:spcPct val="100000"/>
              </a:lnSpc>
              <a:defRPr lang="en-US" sz="1600" dirty="0" smtClean="0">
                <a:solidFill>
                  <a:schemeClr val="tx1">
                    <a:lumMod val="50000"/>
                    <a:lumOff val="50000"/>
                  </a:schemeClr>
                </a:solidFill>
                <a:latin typeface="Futura Md BT" panose="020B0602020204020303" pitchFamily="34" charset="0"/>
              </a:defRPr>
            </a:lvl1pPr>
          </a:lstStyle>
          <a:p>
            <a:pPr lvl="0">
              <a:lnSpc>
                <a:spcPct val="90000"/>
              </a:lnSpc>
              <a:spcBef>
                <a:spcPts val="0"/>
              </a:spcBef>
              <a:spcAft>
                <a:spcPts val="0"/>
              </a:spcAft>
            </a:pPr>
            <a:r>
              <a:rPr lang="en-US" dirty="0"/>
              <a:t>Click to edit Subtitle</a:t>
            </a:r>
          </a:p>
        </p:txBody>
      </p:sp>
      <p:sp>
        <p:nvSpPr>
          <p:cNvPr id="6" name="Content Placeholder 5"/>
          <p:cNvSpPr>
            <a:spLocks noGrp="1"/>
          </p:cNvSpPr>
          <p:nvPr>
            <p:ph sz="quarter" idx="11"/>
          </p:nvPr>
        </p:nvSpPr>
        <p:spPr>
          <a:xfrm>
            <a:off x="4686300" y="1314450"/>
            <a:ext cx="4000500" cy="3201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402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 column text +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5613" y="744538"/>
            <a:ext cx="8231188" cy="344486"/>
          </a:xfrm>
        </p:spPr>
        <p:txBody>
          <a:bodyPr vert="horz" lIns="0" tIns="36576" rIns="0" bIns="0" rtlCol="0">
            <a:noAutofit/>
          </a:bodyPr>
          <a:lstStyle>
            <a:lvl1pPr>
              <a:lnSpc>
                <a:spcPct val="100000"/>
              </a:lnSpc>
              <a:defRPr lang="en-US" sz="1600" dirty="0" smtClean="0">
                <a:solidFill>
                  <a:schemeClr val="tx1">
                    <a:lumMod val="50000"/>
                    <a:lumOff val="50000"/>
                  </a:schemeClr>
                </a:solidFill>
                <a:latin typeface="Futura Md BT" panose="020B0602020204020303" pitchFamily="34" charset="0"/>
              </a:defRPr>
            </a:lvl1pPr>
          </a:lstStyle>
          <a:p>
            <a:pPr lvl="0">
              <a:lnSpc>
                <a:spcPct val="90000"/>
              </a:lnSpc>
              <a:spcBef>
                <a:spcPts val="0"/>
              </a:spcBef>
              <a:spcAft>
                <a:spcPts val="0"/>
              </a:spcAft>
            </a:pPr>
            <a:r>
              <a:rPr lang="en-US" dirty="0"/>
              <a:t>Click to edit Subtitle</a:t>
            </a:r>
          </a:p>
        </p:txBody>
      </p:sp>
      <p:sp>
        <p:nvSpPr>
          <p:cNvPr id="6" name="Picture Placeholder 5"/>
          <p:cNvSpPr>
            <a:spLocks noGrp="1"/>
          </p:cNvSpPr>
          <p:nvPr>
            <p:ph type="pic" sz="quarter" idx="12"/>
          </p:nvPr>
        </p:nvSpPr>
        <p:spPr>
          <a:xfrm>
            <a:off x="4686299" y="1314451"/>
            <a:ext cx="4000501" cy="3201988"/>
          </a:xfrm>
        </p:spPr>
        <p:txBody>
          <a:bodyPr anchor="ctr"/>
          <a:lstStyle>
            <a:lvl1pPr algn="ctr">
              <a:defRPr>
                <a:solidFill>
                  <a:schemeClr val="tx1">
                    <a:lumMod val="50000"/>
                    <a:lumOff val="50000"/>
                  </a:schemeClr>
                </a:solidFill>
              </a:defRPr>
            </a:lvl1pPr>
          </a:lstStyle>
          <a:p>
            <a:r>
              <a:rPr lang="en-US" dirty="0"/>
              <a:t>Click icon to add picture</a:t>
            </a:r>
          </a:p>
        </p:txBody>
      </p:sp>
      <p:sp>
        <p:nvSpPr>
          <p:cNvPr id="7" name="Content Placeholder 6"/>
          <p:cNvSpPr>
            <a:spLocks noGrp="1"/>
          </p:cNvSpPr>
          <p:nvPr>
            <p:ph sz="quarter" idx="13"/>
          </p:nvPr>
        </p:nvSpPr>
        <p:spPr>
          <a:xfrm>
            <a:off x="457200" y="1314450"/>
            <a:ext cx="4000500" cy="3201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91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column text (w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5613" y="744538"/>
            <a:ext cx="8231187" cy="344486"/>
          </a:xfrm>
        </p:spPr>
        <p:txBody>
          <a:bodyPr vert="horz" lIns="0" tIns="36576" rIns="0" bIns="0" rtlCol="0">
            <a:noAutofit/>
          </a:bodyPr>
          <a:lstStyle>
            <a:lvl1pPr>
              <a:lnSpc>
                <a:spcPct val="100000"/>
              </a:lnSpc>
              <a:defRPr lang="en-US" sz="1600" dirty="0" smtClean="0">
                <a:solidFill>
                  <a:schemeClr val="tx1">
                    <a:lumMod val="50000"/>
                    <a:lumOff val="50000"/>
                  </a:schemeClr>
                </a:solidFill>
                <a:latin typeface="Futura Md BT" panose="020B0602020204020303" pitchFamily="34" charset="0"/>
              </a:defRPr>
            </a:lvl1pPr>
          </a:lstStyle>
          <a:p>
            <a:pPr lvl="0">
              <a:lnSpc>
                <a:spcPct val="90000"/>
              </a:lnSpc>
              <a:spcBef>
                <a:spcPts val="0"/>
              </a:spcBef>
              <a:spcAft>
                <a:spcPts val="0"/>
              </a:spcAft>
            </a:pPr>
            <a:r>
              <a:rPr lang="en-US" dirty="0"/>
              <a:t>Click to edit Subtitle</a:t>
            </a:r>
          </a:p>
        </p:txBody>
      </p:sp>
      <p:sp>
        <p:nvSpPr>
          <p:cNvPr id="6" name="Content Placeholder 5"/>
          <p:cNvSpPr>
            <a:spLocks noGrp="1"/>
          </p:cNvSpPr>
          <p:nvPr>
            <p:ph sz="quarter" idx="11"/>
          </p:nvPr>
        </p:nvSpPr>
        <p:spPr>
          <a:xfrm>
            <a:off x="454249" y="1314450"/>
            <a:ext cx="5414400" cy="3201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16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column text + pull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55613" y="744538"/>
            <a:ext cx="8231188" cy="344486"/>
          </a:xfrm>
        </p:spPr>
        <p:txBody>
          <a:bodyPr vert="horz" lIns="0" tIns="36576" rIns="0" bIns="0" rtlCol="0">
            <a:noAutofit/>
          </a:bodyPr>
          <a:lstStyle>
            <a:lvl1pPr>
              <a:lnSpc>
                <a:spcPct val="100000"/>
              </a:lnSpc>
              <a:defRPr lang="en-US" sz="1600" dirty="0" smtClean="0">
                <a:solidFill>
                  <a:schemeClr val="tx1">
                    <a:lumMod val="50000"/>
                    <a:lumOff val="50000"/>
                  </a:schemeClr>
                </a:solidFill>
                <a:latin typeface="Futura Md BT" panose="020B0602020204020303" pitchFamily="34" charset="0"/>
              </a:defRPr>
            </a:lvl1pPr>
          </a:lstStyle>
          <a:p>
            <a:pPr lvl="0">
              <a:lnSpc>
                <a:spcPct val="90000"/>
              </a:lnSpc>
              <a:spcBef>
                <a:spcPts val="0"/>
              </a:spcBef>
              <a:spcAft>
                <a:spcPts val="0"/>
              </a:spcAft>
            </a:pPr>
            <a:r>
              <a:rPr lang="en-US" dirty="0"/>
              <a:t>Click to edit Subtitle</a:t>
            </a:r>
          </a:p>
        </p:txBody>
      </p:sp>
      <p:sp>
        <p:nvSpPr>
          <p:cNvPr id="6" name="Text Placeholder 6"/>
          <p:cNvSpPr>
            <a:spLocks noGrp="1"/>
          </p:cNvSpPr>
          <p:nvPr>
            <p:ph type="body" sz="quarter" idx="15" hasCustomPrompt="1"/>
          </p:nvPr>
        </p:nvSpPr>
        <p:spPr>
          <a:xfrm>
            <a:off x="6057900" y="1314450"/>
            <a:ext cx="2635200" cy="594348"/>
          </a:xfrm>
          <a:gradFill flip="none" rotWithShape="1">
            <a:gsLst>
              <a:gs pos="80000">
                <a:srgbClr val="006A4D"/>
              </a:gs>
              <a:gs pos="0">
                <a:srgbClr val="56BE89"/>
              </a:gs>
            </a:gsLst>
            <a:path path="circle">
              <a:fillToRect l="50000" t="50000" r="50000" b="50000"/>
            </a:path>
            <a:tileRect/>
          </a:gradFill>
        </p:spPr>
        <p:txBody>
          <a:bodyPr wrap="square" lIns="144000" tIns="180000" rIns="144000" bIns="180000" anchor="t">
            <a:spAutoFit/>
          </a:bodyPr>
          <a:lstStyle>
            <a:lvl1pPr>
              <a:defRPr sz="1500">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Key message</a:t>
            </a:r>
          </a:p>
        </p:txBody>
      </p:sp>
      <p:sp>
        <p:nvSpPr>
          <p:cNvPr id="7" name="Content Placeholder 6"/>
          <p:cNvSpPr>
            <a:spLocks noGrp="1"/>
          </p:cNvSpPr>
          <p:nvPr>
            <p:ph sz="quarter" idx="16"/>
          </p:nvPr>
        </p:nvSpPr>
        <p:spPr>
          <a:xfrm>
            <a:off x="455613" y="1314450"/>
            <a:ext cx="5414400" cy="3201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311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text in Living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5613" y="744538"/>
            <a:ext cx="8231188" cy="344486"/>
          </a:xfrm>
        </p:spPr>
        <p:txBody>
          <a:bodyPr vert="horz" lIns="0" tIns="36576" rIns="0" bIns="0" rtlCol="0">
            <a:noAutofit/>
          </a:bodyPr>
          <a:lstStyle>
            <a:lvl1pPr>
              <a:lnSpc>
                <a:spcPct val="100000"/>
              </a:lnSpc>
              <a:defRPr lang="en-US" sz="1600" dirty="0" smtClean="0">
                <a:solidFill>
                  <a:schemeClr val="tx1">
                    <a:lumMod val="50000"/>
                    <a:lumOff val="50000"/>
                  </a:schemeClr>
                </a:solidFill>
                <a:latin typeface="Futura Md BT" panose="020B0602020204020303" pitchFamily="34" charset="0"/>
              </a:defRPr>
            </a:lvl1pPr>
          </a:lstStyle>
          <a:p>
            <a:pPr lvl="0">
              <a:lnSpc>
                <a:spcPct val="90000"/>
              </a:lnSpc>
              <a:spcBef>
                <a:spcPts val="0"/>
              </a:spcBef>
              <a:spcAft>
                <a:spcPts val="0"/>
              </a:spcAft>
            </a:pPr>
            <a:r>
              <a:rPr lang="en-US" dirty="0"/>
              <a:t>Click to edit Subtitle</a:t>
            </a:r>
          </a:p>
        </p:txBody>
      </p:sp>
      <p:sp>
        <p:nvSpPr>
          <p:cNvPr id="7" name="Content Placeholder 6"/>
          <p:cNvSpPr>
            <a:spLocks noGrp="1"/>
          </p:cNvSpPr>
          <p:nvPr>
            <p:ph sz="quarter" idx="13"/>
          </p:nvPr>
        </p:nvSpPr>
        <p:spPr>
          <a:xfrm>
            <a:off x="455613" y="1314450"/>
            <a:ext cx="4002087" cy="3201988"/>
          </a:xfrm>
          <a:gradFill flip="none" rotWithShape="1">
            <a:gsLst>
              <a:gs pos="0">
                <a:srgbClr val="56BE89"/>
              </a:gs>
              <a:gs pos="100000">
                <a:srgbClr val="006A4D"/>
              </a:gs>
              <a:gs pos="80000">
                <a:srgbClr val="006A4D"/>
              </a:gs>
            </a:gsLst>
            <a:path path="circle">
              <a:fillToRect l="50000" t="50000" r="50000" b="50000"/>
            </a:path>
            <a:tileRect/>
          </a:gradFill>
        </p:spPr>
        <p:txBody>
          <a:bodyPr lIns="183600" tIns="90000" rIns="183600" bIns="90000"/>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4"/>
          </p:nvPr>
        </p:nvSpPr>
        <p:spPr>
          <a:xfrm>
            <a:off x="4686300" y="1314450"/>
            <a:ext cx="4000500" cy="3201988"/>
          </a:xfrm>
          <a:gradFill flip="none" rotWithShape="1">
            <a:gsLst>
              <a:gs pos="0">
                <a:srgbClr val="7FC78C"/>
              </a:gs>
              <a:gs pos="100000">
                <a:srgbClr val="00A657"/>
              </a:gs>
              <a:gs pos="80000">
                <a:srgbClr val="00A657"/>
              </a:gs>
            </a:gsLst>
            <a:path path="circle">
              <a:fillToRect l="50000" t="50000" r="50000" b="50000"/>
            </a:path>
            <a:tileRect/>
          </a:gradFill>
        </p:spPr>
        <p:txBody>
          <a:bodyPr lIns="183600" tIns="90000" rIns="183600" bIns="90000"/>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708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7" name="Col 1" title="Col 1"/>
          <p:cNvSpPr>
            <a:spLocks noGrp="1"/>
          </p:cNvSpPr>
          <p:nvPr>
            <p:ph type="body" sz="quarter" idx="15" hasCustomPrompt="1"/>
          </p:nvPr>
        </p:nvSpPr>
        <p:spPr>
          <a:xfrm rot="5400000">
            <a:off x="5279491" y="1136114"/>
            <a:ext cx="1362072" cy="5452547"/>
          </a:xfrm>
          <a:prstGeom prst="bracketPair">
            <a:avLst>
              <a:gd name="adj" fmla="val 0"/>
            </a:avLst>
          </a:prstGeom>
          <a:noFill/>
          <a:ln w="19050">
            <a:solidFill>
              <a:schemeClr val="bg2"/>
            </a:solidFill>
          </a:ln>
        </p:spPr>
        <p:txBody>
          <a:bodyPr vert="vert270" lIns="45720" tIns="0" rIns="0" bIns="0" anchor="t" anchorCtr="0">
            <a:noAutofit/>
          </a:bodyPr>
          <a:lstStyle>
            <a:lvl1pPr>
              <a:defRPr sz="1350">
                <a:solidFill>
                  <a:srgbClr val="004B35"/>
                </a:solidFill>
              </a:defRPr>
            </a:lvl1pPr>
            <a:lvl2pPr marL="171450" indent="-171450" algn="l">
              <a:spcAft>
                <a:spcPts val="0"/>
              </a:spcAft>
              <a:buFont typeface="Arial" panose="020B0604020202020204" pitchFamily="34" charset="0"/>
              <a:buChar char="•"/>
              <a:defRPr sz="1100">
                <a:solidFill>
                  <a:schemeClr val="tx1">
                    <a:lumMod val="75000"/>
                    <a:lumOff val="25000"/>
                  </a:schemeClr>
                </a:solidFill>
              </a:defRPr>
            </a:lvl2pPr>
            <a:lvl3pPr marL="179648" indent="-179648">
              <a:spcAft>
                <a:spcPts val="199"/>
              </a:spcAft>
              <a:buClr>
                <a:srgbClr val="004B35"/>
              </a:buClr>
              <a:defRPr sz="926">
                <a:solidFill>
                  <a:srgbClr val="004B35"/>
                </a:solidFill>
              </a:defRPr>
            </a:lvl3pPr>
            <a:lvl4pPr marL="355093" indent="-174396">
              <a:spcAft>
                <a:spcPts val="199"/>
              </a:spcAft>
              <a:buClr>
                <a:srgbClr val="004B35"/>
              </a:buClr>
              <a:defRPr sz="794">
                <a:solidFill>
                  <a:srgbClr val="004B35"/>
                </a:solidFill>
              </a:defRPr>
            </a:lvl4pPr>
            <a:lvl5pPr marL="536843" indent="-179648">
              <a:buClr>
                <a:srgbClr val="004B35"/>
              </a:buClr>
              <a:defRPr sz="794">
                <a:solidFill>
                  <a:srgbClr val="004B35"/>
                </a:solidFill>
              </a:defRPr>
            </a:lvl5pPr>
          </a:lstStyle>
          <a:p>
            <a:pPr lvl="0"/>
            <a:r>
              <a:rPr lang="en-US" dirty="0"/>
              <a:t>Click to edit pull quote styles</a:t>
            </a:r>
          </a:p>
          <a:p>
            <a:pPr lvl="1"/>
            <a:r>
              <a:rPr lang="en-US" dirty="0"/>
              <a:t>Second level</a:t>
            </a: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Picture Placeholder 2"/>
          <p:cNvSpPr>
            <a:spLocks noGrp="1"/>
          </p:cNvSpPr>
          <p:nvPr>
            <p:ph type="pic" sz="quarter" idx="16"/>
          </p:nvPr>
        </p:nvSpPr>
        <p:spPr>
          <a:xfrm>
            <a:off x="467544" y="1314450"/>
            <a:ext cx="2629772" cy="1543050"/>
          </a:xfrm>
        </p:spPr>
        <p:txBody>
          <a:bodyPr anchor="ctr"/>
          <a:lstStyle>
            <a:lvl1pPr algn="ctr">
              <a:defRPr sz="1192">
                <a:solidFill>
                  <a:schemeClr val="tx1">
                    <a:lumMod val="50000"/>
                    <a:lumOff val="50000"/>
                  </a:schemeClr>
                </a:solidFill>
              </a:defRPr>
            </a:lvl1pPr>
          </a:lstStyle>
          <a:p>
            <a:r>
              <a:rPr lang="en-US" dirty="0"/>
              <a:t>Click icon to add picture</a:t>
            </a:r>
          </a:p>
        </p:txBody>
      </p:sp>
      <p:sp>
        <p:nvSpPr>
          <p:cNvPr id="9" name="Text Placeholder 8"/>
          <p:cNvSpPr>
            <a:spLocks noGrp="1"/>
          </p:cNvSpPr>
          <p:nvPr>
            <p:ph type="body" sz="quarter" idx="17"/>
          </p:nvPr>
        </p:nvSpPr>
        <p:spPr>
          <a:xfrm>
            <a:off x="462116" y="2914650"/>
            <a:ext cx="2635200" cy="1601788"/>
          </a:xfrm>
          <a:solidFill>
            <a:srgbClr val="004B35"/>
          </a:solidFill>
        </p:spPr>
        <p:txBody>
          <a:bodyPr lIns="72000" tIns="320040" rIns="72000" bIns="72000" numCol="1" spcCol="91440"/>
          <a:lstStyle>
            <a:lvl1pPr>
              <a:spcBef>
                <a:spcPts val="200"/>
              </a:spcBef>
              <a:spcAft>
                <a:spcPts val="0"/>
              </a:spcAft>
              <a:defRPr sz="1200">
                <a:solidFill>
                  <a:schemeClr val="bg1"/>
                </a:solidFill>
              </a:defRPr>
            </a:lvl1pPr>
            <a:lvl2pPr>
              <a:spcBef>
                <a:spcPts val="200"/>
              </a:spcBef>
              <a:spcAft>
                <a:spcPts val="0"/>
              </a:spcAft>
              <a:buClrTx/>
              <a:defRPr sz="1050">
                <a:solidFill>
                  <a:schemeClr val="bg1"/>
                </a:solidFill>
              </a:defRPr>
            </a:lvl2pPr>
            <a:lvl3pPr>
              <a:spcBef>
                <a:spcPts val="200"/>
              </a:spcBef>
              <a:spcAft>
                <a:spcPts val="0"/>
              </a:spcAft>
              <a:buClrTx/>
              <a:defRPr sz="1000">
                <a:solidFill>
                  <a:schemeClr val="bg1"/>
                </a:solidFill>
              </a:defRPr>
            </a:lvl3pPr>
            <a:lvl4pPr>
              <a:spcBef>
                <a:spcPts val="200"/>
              </a:spcBef>
              <a:spcAft>
                <a:spcPts val="0"/>
              </a:spcAft>
              <a:buClrTx/>
              <a:defRPr sz="800">
                <a:solidFill>
                  <a:schemeClr val="bg1"/>
                </a:solidFill>
              </a:defRPr>
            </a:lvl4pPr>
            <a:lvl5pPr>
              <a:spcBef>
                <a:spcPts val="200"/>
              </a:spcBef>
              <a:spcAft>
                <a:spcPts val="0"/>
              </a:spcAft>
              <a:buClrTx/>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0" hasCustomPrompt="1"/>
          </p:nvPr>
        </p:nvSpPr>
        <p:spPr>
          <a:xfrm>
            <a:off x="455613" y="744538"/>
            <a:ext cx="8231187" cy="344486"/>
          </a:xfrm>
        </p:spPr>
        <p:txBody>
          <a:bodyPr vert="horz" lIns="0" tIns="36576" rIns="0" bIns="0" rtlCol="0">
            <a:noAutofit/>
          </a:bodyPr>
          <a:lstStyle>
            <a:lvl1pPr>
              <a:lnSpc>
                <a:spcPct val="100000"/>
              </a:lnSpc>
              <a:defRPr lang="en-US" sz="1600" dirty="0" smtClean="0">
                <a:solidFill>
                  <a:schemeClr val="tx1">
                    <a:lumMod val="50000"/>
                    <a:lumOff val="50000"/>
                  </a:schemeClr>
                </a:solidFill>
                <a:latin typeface="Futura Md BT" panose="020B0602020204020303" pitchFamily="34" charset="0"/>
              </a:defRPr>
            </a:lvl1pPr>
          </a:lstStyle>
          <a:p>
            <a:pPr lvl="0">
              <a:lnSpc>
                <a:spcPct val="90000"/>
              </a:lnSpc>
              <a:spcBef>
                <a:spcPts val="0"/>
              </a:spcBef>
              <a:spcAft>
                <a:spcPts val="0"/>
              </a:spcAft>
            </a:pPr>
            <a:r>
              <a:rPr lang="en-US" dirty="0"/>
              <a:t>Click to edit Subtitle</a:t>
            </a:r>
          </a:p>
        </p:txBody>
      </p:sp>
      <p:sp>
        <p:nvSpPr>
          <p:cNvPr id="4" name="Content Placeholder 3"/>
          <p:cNvSpPr>
            <a:spLocks noGrp="1"/>
          </p:cNvSpPr>
          <p:nvPr>
            <p:ph sz="quarter" idx="18"/>
          </p:nvPr>
        </p:nvSpPr>
        <p:spPr>
          <a:xfrm>
            <a:off x="3234253" y="1314450"/>
            <a:ext cx="5452547" cy="1790700"/>
          </a:xfrm>
        </p:spPr>
        <p:txBody>
          <a:bodyPr numCol="2"/>
          <a:lstStyle>
            <a:lvl1pPr>
              <a:defRPr sz="1200"/>
            </a:lvl1pPr>
            <a:lvl2pPr>
              <a:defRPr sz="1200"/>
            </a:lvl2pPr>
            <a:lvl3pPr>
              <a:defRPr sz="1100"/>
            </a:lvl3pPr>
            <a:lvl4pPr>
              <a:defRPr sz="1100"/>
            </a:lvl4pPr>
            <a:lvl5pPr>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000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hotos +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5613" y="744538"/>
            <a:ext cx="8231188" cy="344486"/>
          </a:xfrm>
        </p:spPr>
        <p:txBody>
          <a:bodyPr vert="horz" lIns="0" tIns="36576" rIns="0" bIns="0" rtlCol="0">
            <a:noAutofit/>
          </a:bodyPr>
          <a:lstStyle>
            <a:lvl1pPr>
              <a:lnSpc>
                <a:spcPct val="100000"/>
              </a:lnSpc>
              <a:defRPr lang="en-US" sz="1600" dirty="0" smtClean="0">
                <a:solidFill>
                  <a:schemeClr val="tx1">
                    <a:lumMod val="50000"/>
                    <a:lumOff val="50000"/>
                  </a:schemeClr>
                </a:solidFill>
                <a:latin typeface="Futura Md BT" panose="020B0602020204020303" pitchFamily="34" charset="0"/>
              </a:defRPr>
            </a:lvl1pPr>
          </a:lstStyle>
          <a:p>
            <a:pPr lvl="0">
              <a:lnSpc>
                <a:spcPct val="90000"/>
              </a:lnSpc>
              <a:spcBef>
                <a:spcPts val="0"/>
              </a:spcBef>
              <a:spcAft>
                <a:spcPts val="0"/>
              </a:spcAft>
            </a:pPr>
            <a:r>
              <a:rPr lang="en-US" dirty="0"/>
              <a:t>Click to edit Subtitle</a:t>
            </a:r>
          </a:p>
        </p:txBody>
      </p:sp>
      <p:sp>
        <p:nvSpPr>
          <p:cNvPr id="5" name="Col 1" title="Col 1"/>
          <p:cNvSpPr>
            <a:spLocks noGrp="1"/>
          </p:cNvSpPr>
          <p:nvPr>
            <p:ph type="body" sz="quarter" idx="13"/>
          </p:nvPr>
        </p:nvSpPr>
        <p:spPr>
          <a:xfrm>
            <a:off x="460918" y="3771900"/>
            <a:ext cx="2635200" cy="744538"/>
          </a:xfrm>
        </p:spPr>
        <p:txBody>
          <a:bodyPr lIns="0" tIns="91440" rIns="0" bIns="0" anchor="t"/>
          <a:lstStyle>
            <a:lvl1pPr>
              <a:lnSpc>
                <a:spcPct val="100000"/>
              </a:lnSpc>
              <a:spcBef>
                <a:spcPts val="0"/>
              </a:spcBef>
              <a:spcAft>
                <a:spcPts val="0"/>
              </a:spcAft>
              <a:defRPr sz="1324">
                <a:solidFill>
                  <a:srgbClr val="006A4D"/>
                </a:solidFill>
                <a:latin typeface="Futura Md BT" panose="020B0602020204020303" pitchFamily="34" charset="0"/>
              </a:defRPr>
            </a:lvl1pPr>
          </a:lstStyle>
          <a:p>
            <a:pPr lvl="0"/>
            <a:r>
              <a:rPr lang="en-US"/>
              <a:t>Edit Master text styles</a:t>
            </a:r>
          </a:p>
        </p:txBody>
      </p:sp>
      <p:sp>
        <p:nvSpPr>
          <p:cNvPr id="6" name="Col 1" title="Col 1"/>
          <p:cNvSpPr>
            <a:spLocks noGrp="1"/>
          </p:cNvSpPr>
          <p:nvPr>
            <p:ph type="body" sz="quarter" idx="15"/>
          </p:nvPr>
        </p:nvSpPr>
        <p:spPr>
          <a:xfrm>
            <a:off x="3259409" y="3771900"/>
            <a:ext cx="2635200" cy="744538"/>
          </a:xfrm>
        </p:spPr>
        <p:txBody>
          <a:bodyPr lIns="0" tIns="91440" rIns="0" bIns="0" anchor="t"/>
          <a:lstStyle>
            <a:lvl1pPr>
              <a:lnSpc>
                <a:spcPct val="100000"/>
              </a:lnSpc>
              <a:spcBef>
                <a:spcPts val="0"/>
              </a:spcBef>
              <a:spcAft>
                <a:spcPts val="0"/>
              </a:spcAft>
              <a:defRPr sz="1324">
                <a:solidFill>
                  <a:srgbClr val="006A4D"/>
                </a:solidFill>
                <a:latin typeface="Futura Md BT" panose="020B0602020204020303" pitchFamily="34" charset="0"/>
              </a:defRPr>
            </a:lvl1pPr>
          </a:lstStyle>
          <a:p>
            <a:pPr lvl="0"/>
            <a:r>
              <a:rPr lang="en-US"/>
              <a:t>Edit Master text styles</a:t>
            </a:r>
          </a:p>
        </p:txBody>
      </p:sp>
      <p:sp>
        <p:nvSpPr>
          <p:cNvPr id="7" name="Col 1" title="Col 1"/>
          <p:cNvSpPr>
            <a:spLocks noGrp="1"/>
          </p:cNvSpPr>
          <p:nvPr>
            <p:ph type="body" sz="quarter" idx="16"/>
          </p:nvPr>
        </p:nvSpPr>
        <p:spPr>
          <a:xfrm>
            <a:off x="6057900" y="3771900"/>
            <a:ext cx="2635200" cy="744538"/>
          </a:xfrm>
        </p:spPr>
        <p:txBody>
          <a:bodyPr lIns="0" tIns="91440" rIns="0" bIns="0" anchor="t"/>
          <a:lstStyle>
            <a:lvl1pPr>
              <a:lnSpc>
                <a:spcPct val="100000"/>
              </a:lnSpc>
              <a:spcBef>
                <a:spcPts val="0"/>
              </a:spcBef>
              <a:spcAft>
                <a:spcPts val="0"/>
              </a:spcAft>
              <a:defRPr sz="1324">
                <a:solidFill>
                  <a:srgbClr val="006A4D"/>
                </a:solidFill>
                <a:latin typeface="Futura Md BT" panose="020B0602020204020303" pitchFamily="34" charset="0"/>
              </a:defRPr>
            </a:lvl1pPr>
          </a:lstStyle>
          <a:p>
            <a:pPr lvl="0"/>
            <a:r>
              <a:rPr lang="en-US"/>
              <a:t>Edit Master text styles</a:t>
            </a:r>
          </a:p>
        </p:txBody>
      </p:sp>
      <p:sp>
        <p:nvSpPr>
          <p:cNvPr id="8" name="Picture Placeholder 2"/>
          <p:cNvSpPr>
            <a:spLocks noGrp="1"/>
          </p:cNvSpPr>
          <p:nvPr>
            <p:ph type="pic" sz="quarter" idx="17"/>
          </p:nvPr>
        </p:nvSpPr>
        <p:spPr>
          <a:xfrm>
            <a:off x="460918" y="1319702"/>
            <a:ext cx="2635200" cy="2452198"/>
          </a:xfrm>
        </p:spPr>
        <p:txBody>
          <a:bodyPr anchor="ctr"/>
          <a:lstStyle>
            <a:lvl1pPr algn="ctr">
              <a:defRPr>
                <a:solidFill>
                  <a:schemeClr val="bg1">
                    <a:lumMod val="50000"/>
                  </a:schemeClr>
                </a:solidFill>
              </a:defRPr>
            </a:lvl1pPr>
          </a:lstStyle>
          <a:p>
            <a:r>
              <a:rPr lang="en-US" dirty="0"/>
              <a:t>Click icon to add picture</a:t>
            </a:r>
          </a:p>
        </p:txBody>
      </p:sp>
      <p:sp>
        <p:nvSpPr>
          <p:cNvPr id="9" name="Picture Placeholder 2"/>
          <p:cNvSpPr>
            <a:spLocks noGrp="1"/>
          </p:cNvSpPr>
          <p:nvPr>
            <p:ph type="pic" sz="quarter" idx="18"/>
          </p:nvPr>
        </p:nvSpPr>
        <p:spPr>
          <a:xfrm>
            <a:off x="3259409" y="1319702"/>
            <a:ext cx="2635200" cy="2452198"/>
          </a:xfrm>
        </p:spPr>
        <p:txBody>
          <a:bodyPr anchor="ctr"/>
          <a:lstStyle>
            <a:lvl1pPr algn="ctr">
              <a:defRPr>
                <a:solidFill>
                  <a:schemeClr val="bg1">
                    <a:lumMod val="50000"/>
                  </a:schemeClr>
                </a:solidFill>
              </a:defRPr>
            </a:lvl1pPr>
          </a:lstStyle>
          <a:p>
            <a:r>
              <a:rPr lang="en-US" dirty="0"/>
              <a:t>Click icon to add picture</a:t>
            </a:r>
          </a:p>
        </p:txBody>
      </p:sp>
      <p:sp>
        <p:nvSpPr>
          <p:cNvPr id="10" name="Picture Placeholder 2"/>
          <p:cNvSpPr>
            <a:spLocks noGrp="1"/>
          </p:cNvSpPr>
          <p:nvPr>
            <p:ph type="pic" sz="quarter" idx="19"/>
          </p:nvPr>
        </p:nvSpPr>
        <p:spPr>
          <a:xfrm>
            <a:off x="6057900" y="1319702"/>
            <a:ext cx="2635200" cy="2452198"/>
          </a:xfrm>
        </p:spPr>
        <p:txBody>
          <a:bodyPr anchor="ctr"/>
          <a:lstStyle>
            <a:lvl1pPr algn="ctr">
              <a:defRPr>
                <a:solidFill>
                  <a:schemeClr val="bg1">
                    <a:lumMod val="50000"/>
                  </a:schemeClr>
                </a:solidFill>
              </a:defRPr>
            </a:lvl1pPr>
          </a:lstStyle>
          <a:p>
            <a:r>
              <a:rPr lang="en-US" dirty="0"/>
              <a:t>Click icon to add picture</a:t>
            </a:r>
          </a:p>
        </p:txBody>
      </p:sp>
    </p:spTree>
    <p:extLst>
      <p:ext uri="{BB962C8B-B14F-4D97-AF65-F5344CB8AC3E}">
        <p14:creationId xmlns:p14="http://schemas.microsoft.com/office/powerpoint/2010/main" val="258703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SA Divider Option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C64A62-C2E2-4B86-8BA2-78AE70D6ED58}"/>
              </a:ext>
            </a:extLst>
          </p:cNvPr>
          <p:cNvPicPr>
            <a:picLocks noChangeAspect="1"/>
          </p:cNvPicPr>
          <p:nvPr userDrawn="1"/>
        </p:nvPicPr>
        <p:blipFill>
          <a:blip r:embed="rId2"/>
          <a:stretch>
            <a:fillRect/>
          </a:stretch>
        </p:blipFill>
        <p:spPr>
          <a:xfrm>
            <a:off x="0" y="-1"/>
            <a:ext cx="9144000" cy="5145578"/>
          </a:xfrm>
          <a:prstGeom prst="rect">
            <a:avLst/>
          </a:prstGeom>
        </p:spPr>
      </p:pic>
      <p:sp>
        <p:nvSpPr>
          <p:cNvPr id="6" name="Title 1">
            <a:extLst>
              <a:ext uri="{FF2B5EF4-FFF2-40B4-BE49-F238E27FC236}">
                <a16:creationId xmlns:a16="http://schemas.microsoft.com/office/drawing/2014/main" id="{9D3E3D05-CE47-4C06-BB8A-7CAF6EB82A9E}"/>
              </a:ext>
            </a:extLst>
          </p:cNvPr>
          <p:cNvSpPr>
            <a:spLocks noGrp="1"/>
          </p:cNvSpPr>
          <p:nvPr>
            <p:ph type="title"/>
          </p:nvPr>
        </p:nvSpPr>
        <p:spPr>
          <a:xfrm>
            <a:off x="3733800" y="2647950"/>
            <a:ext cx="4953000" cy="971550"/>
          </a:xfrm>
        </p:spPr>
        <p:txBody>
          <a:bodyPr vert="horz" lIns="0" tIns="0" rIns="0" bIns="0" rtlCol="0" anchor="b">
            <a:normAutofit/>
          </a:bodyPr>
          <a:lstStyle>
            <a:lvl1pPr>
              <a:defRPr lang="en-US" sz="2800" dirty="0">
                <a:solidFill>
                  <a:schemeClr val="tx1">
                    <a:lumMod val="85000"/>
                    <a:lumOff val="15000"/>
                  </a:schemeClr>
                </a:solidFill>
                <a:ea typeface="+mn-ea"/>
                <a:cs typeface="+mn-cs"/>
              </a:defRPr>
            </a:lvl1pPr>
          </a:lstStyle>
          <a:p>
            <a:pPr marL="0" lvl="0" indent="0">
              <a:lnSpc>
                <a:spcPct val="80000"/>
              </a:lnSpc>
              <a:spcBef>
                <a:spcPts val="794"/>
              </a:spcBef>
              <a:spcAft>
                <a:spcPts val="0"/>
              </a:spcAft>
              <a:buFontTx/>
            </a:pPr>
            <a:r>
              <a:rPr lang="en-US" dirty="0"/>
              <a:t>Click to edit Master title style</a:t>
            </a:r>
          </a:p>
        </p:txBody>
      </p:sp>
      <p:sp>
        <p:nvSpPr>
          <p:cNvPr id="7" name="Text Placeholder 2">
            <a:extLst>
              <a:ext uri="{FF2B5EF4-FFF2-40B4-BE49-F238E27FC236}">
                <a16:creationId xmlns:a16="http://schemas.microsoft.com/office/drawing/2014/main" id="{3D91B28E-67CD-470E-AF1B-66631BC5A5EC}"/>
              </a:ext>
            </a:extLst>
          </p:cNvPr>
          <p:cNvSpPr>
            <a:spLocks noGrp="1"/>
          </p:cNvSpPr>
          <p:nvPr>
            <p:ph type="body" idx="1"/>
          </p:nvPr>
        </p:nvSpPr>
        <p:spPr>
          <a:xfrm>
            <a:off x="3733800" y="3616071"/>
            <a:ext cx="4953000" cy="541592"/>
          </a:xfrm>
        </p:spPr>
        <p:txBody>
          <a:bodyPr vert="horz" lIns="0" tIns="0" rIns="0" bIns="0" rtlCol="0">
            <a:noAutofit/>
          </a:bodyPr>
          <a:lstStyle>
            <a:lvl1pPr>
              <a:defRPr lang="en-US" sz="1800" i="0" baseline="0" dirty="0">
                <a:solidFill>
                  <a:schemeClr val="tx1">
                    <a:lumMod val="85000"/>
                    <a:lumOff val="15000"/>
                  </a:schemeClr>
                </a:solidFill>
                <a:latin typeface="Futura Md BT" panose="020B0602020204020303" pitchFamily="34" charset="0"/>
              </a:defRPr>
            </a:lvl1pPr>
          </a:lstStyle>
          <a:p>
            <a:pPr lvl="0"/>
            <a:r>
              <a:rPr lang="en-US" dirty="0"/>
              <a:t>Edit Master text styles</a:t>
            </a:r>
          </a:p>
        </p:txBody>
      </p:sp>
    </p:spTree>
    <p:extLst>
      <p:ext uri="{BB962C8B-B14F-4D97-AF65-F5344CB8AC3E}">
        <p14:creationId xmlns:p14="http://schemas.microsoft.com/office/powerpoint/2010/main" val="396737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Quote Slide">
    <p:bg>
      <p:bgPr>
        <a:solidFill>
          <a:srgbClr val="006A4D"/>
        </a:solidFill>
        <a:effectLst/>
      </p:bgPr>
    </p:bg>
    <p:spTree>
      <p:nvGrpSpPr>
        <p:cNvPr id="1" name=""/>
        <p:cNvGrpSpPr/>
        <p:nvPr/>
      </p:nvGrpSpPr>
      <p:grpSpPr>
        <a:xfrm>
          <a:off x="0" y="0"/>
          <a:ext cx="0" cy="0"/>
          <a:chOff x="0" y="0"/>
          <a:chExt cx="0" cy="0"/>
        </a:xfrm>
      </p:grpSpPr>
      <p:sp>
        <p:nvSpPr>
          <p:cNvPr id="80" name="Text Placeholder 2"/>
          <p:cNvSpPr>
            <a:spLocks noGrp="1"/>
          </p:cNvSpPr>
          <p:nvPr>
            <p:ph type="body" sz="quarter" idx="10"/>
          </p:nvPr>
        </p:nvSpPr>
        <p:spPr>
          <a:xfrm>
            <a:off x="1028700" y="685801"/>
            <a:ext cx="7086600" cy="3857625"/>
          </a:xfrm>
        </p:spPr>
        <p:txBody>
          <a:bodyPr anchor="ctr"/>
          <a:lstStyle>
            <a:lvl1pPr algn="ctr">
              <a:spcBef>
                <a:spcPts val="0"/>
              </a:spcBef>
              <a:spcAft>
                <a:spcPts val="794"/>
              </a:spcAft>
              <a:defRPr sz="3800" i="1">
                <a:solidFill>
                  <a:schemeClr val="bg1"/>
                </a:solidFill>
                <a:latin typeface="Arnhem Pro Bln" panose="02000000000000000000" pitchFamily="50" charset="0"/>
              </a:defRPr>
            </a:lvl1pPr>
            <a:lvl2pPr marL="0" indent="0" algn="ctr">
              <a:spcBef>
                <a:spcPts val="0"/>
              </a:spcBef>
              <a:spcAft>
                <a:spcPts val="397"/>
              </a:spcAft>
              <a:buNone/>
              <a:defRPr sz="1700" i="0" cap="all" baseline="0">
                <a:solidFill>
                  <a:schemeClr val="bg1"/>
                </a:solidFill>
                <a:latin typeface="+mn-lt"/>
              </a:defRPr>
            </a:lvl2pPr>
            <a:lvl3pPr marL="0" indent="0" algn="ctr">
              <a:spcAft>
                <a:spcPts val="0"/>
              </a:spcAft>
              <a:buFont typeface="Arial" panose="020B0604020202020204" pitchFamily="34" charset="0"/>
              <a:buNone/>
              <a:defRPr sz="1300" i="1" cap="all" baseline="0">
                <a:solidFill>
                  <a:schemeClr val="bg1"/>
                </a:solidFill>
              </a:defRPr>
            </a:lvl3pPr>
            <a:lvl4pPr marL="0" indent="0" algn="ctr">
              <a:spcBef>
                <a:spcPts val="794"/>
              </a:spcBef>
              <a:spcAft>
                <a:spcPts val="0"/>
              </a:spcAft>
              <a:buNone/>
              <a:defRPr sz="1900" i="0">
                <a:solidFill>
                  <a:schemeClr val="bg1"/>
                </a:solidFill>
                <a:latin typeface="Futura Bk BT" panose="020B0502020204020303" pitchFamily="34" charset="0"/>
              </a:defRPr>
            </a:lvl4pPr>
            <a:lvl5pPr marL="0" indent="0" algn="ctr">
              <a:spcBef>
                <a:spcPts val="397"/>
              </a:spcBef>
              <a:buNone/>
              <a:defRPr sz="1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1" name="TextBox 80"/>
          <p:cNvSpPr txBox="1"/>
          <p:nvPr userDrawn="1"/>
        </p:nvSpPr>
        <p:spPr>
          <a:xfrm>
            <a:off x="461788" y="4905831"/>
            <a:ext cx="2743200" cy="89154"/>
          </a:xfrm>
          <a:prstGeom prst="rect">
            <a:avLst/>
          </a:prstGeom>
          <a:noFill/>
        </p:spPr>
        <p:txBody>
          <a:bodyPr wrap="square" lIns="0" tIns="0" rIns="0" bIns="0" rtlCol="0" anchor="b" anchorCtr="0">
            <a:noAutofit/>
          </a:bodyPr>
          <a:lstStyle/>
          <a:p>
            <a:pPr marL="0" marR="0" indent="0" algn="l" defTabSz="871388" rtl="0" eaLnBrk="1" fontAlgn="base" latinLnBrk="0" hangingPunct="1">
              <a:lnSpc>
                <a:spcPct val="100000"/>
              </a:lnSpc>
              <a:spcBef>
                <a:spcPct val="0"/>
              </a:spcBef>
              <a:spcAft>
                <a:spcPct val="0"/>
              </a:spcAft>
              <a:buClrTx/>
              <a:buSzTx/>
              <a:buFontTx/>
              <a:buNone/>
              <a:tabLst/>
              <a:defRPr/>
            </a:pPr>
            <a:r>
              <a:rPr lang="en-US" sz="600" b="0" cap="none" baseline="0" dirty="0">
                <a:solidFill>
                  <a:schemeClr val="bg1">
                    <a:alpha val="50000"/>
                  </a:schemeClr>
                </a:solidFill>
                <a:latin typeface="+mn-lt"/>
                <a:cs typeface="Arial" panose="020B0604020202020204" pitchFamily="34" charset="0"/>
              </a:rPr>
              <a:t>© 2018 CBRE</a:t>
            </a:r>
            <a:r>
              <a:rPr lang="en-US" sz="600" b="0" cap="none" spc="413" baseline="0" dirty="0">
                <a:solidFill>
                  <a:schemeClr val="bg1">
                    <a:alpha val="50000"/>
                  </a:schemeClr>
                </a:solidFill>
                <a:latin typeface="+mn-lt"/>
                <a:cs typeface="Arial" panose="020B0604020202020204" pitchFamily="34" charset="0"/>
              </a:rPr>
              <a:t> </a:t>
            </a:r>
            <a:r>
              <a:rPr lang="en-US" sz="600" b="0" cap="none" baseline="0" dirty="0">
                <a:solidFill>
                  <a:schemeClr val="bg1">
                    <a:alpha val="50000"/>
                  </a:schemeClr>
                </a:solidFill>
                <a:latin typeface="+mn-lt"/>
                <a:cs typeface="Arial" panose="020B0604020202020204" pitchFamily="34" charset="0"/>
              </a:rPr>
              <a:t>|</a:t>
            </a:r>
            <a:r>
              <a:rPr lang="en-US" sz="600" b="0" cap="none" spc="413" baseline="0" dirty="0">
                <a:solidFill>
                  <a:schemeClr val="bg1">
                    <a:alpha val="50000"/>
                  </a:schemeClr>
                </a:solidFill>
                <a:latin typeface="+mn-lt"/>
                <a:cs typeface="Arial" panose="020B0604020202020204" pitchFamily="34" charset="0"/>
              </a:rPr>
              <a:t> </a:t>
            </a:r>
            <a:r>
              <a:rPr lang="en-US" sz="600" b="0" cap="none" baseline="0" dirty="0">
                <a:solidFill>
                  <a:schemeClr val="bg1">
                    <a:alpha val="50000"/>
                  </a:schemeClr>
                </a:solidFill>
                <a:latin typeface="+mn-lt"/>
                <a:cs typeface="Arial" panose="020B0604020202020204" pitchFamily="34" charset="0"/>
              </a:rPr>
              <a:t>CONFIDENTIAL &amp; PROPRIETARY</a:t>
            </a:r>
          </a:p>
        </p:txBody>
      </p:sp>
      <p:sp>
        <p:nvSpPr>
          <p:cNvPr id="84" name="TextBox 83"/>
          <p:cNvSpPr txBox="1"/>
          <p:nvPr userDrawn="1"/>
        </p:nvSpPr>
        <p:spPr>
          <a:xfrm>
            <a:off x="4343400" y="4905831"/>
            <a:ext cx="457200" cy="89154"/>
          </a:xfrm>
          <a:prstGeom prst="rect">
            <a:avLst/>
          </a:prstGeom>
          <a:noFill/>
        </p:spPr>
        <p:txBody>
          <a:bodyPr wrap="square" lIns="0" tIns="0" rIns="0" bIns="0" rtlCol="0" anchor="b" anchorCtr="0">
            <a:noAutofit/>
          </a:bodyPr>
          <a:lstStyle/>
          <a:p>
            <a:pPr marL="0" marR="0" indent="0" algn="ctr" defTabSz="871388" rtl="0" eaLnBrk="1" fontAlgn="base" latinLnBrk="0" hangingPunct="1">
              <a:lnSpc>
                <a:spcPct val="100000"/>
              </a:lnSpc>
              <a:spcBef>
                <a:spcPct val="0"/>
              </a:spcBef>
              <a:spcAft>
                <a:spcPct val="0"/>
              </a:spcAft>
              <a:buClrTx/>
              <a:buSzTx/>
              <a:buFontTx/>
              <a:buNone/>
              <a:tabLst/>
              <a:defRPr/>
            </a:pPr>
            <a:fld id="{AC30D46C-4DE3-4546-848D-A83CEB1C3869}" type="slidenum">
              <a:rPr lang="en-US" sz="600" b="0" i="0" cap="none" baseline="0" smtClean="0">
                <a:solidFill>
                  <a:schemeClr val="bg1">
                    <a:alpha val="50000"/>
                  </a:schemeClr>
                </a:solidFill>
                <a:latin typeface="+mn-lt"/>
                <a:cs typeface="Arial" panose="020B0604020202020204" pitchFamily="34" charset="0"/>
              </a:rPr>
              <a:pPr marL="0" marR="0" indent="0" algn="ctr" defTabSz="871388" rtl="0" eaLnBrk="1" fontAlgn="base" latinLnBrk="0" hangingPunct="1">
                <a:lnSpc>
                  <a:spcPct val="100000"/>
                </a:lnSpc>
                <a:spcBef>
                  <a:spcPct val="0"/>
                </a:spcBef>
                <a:spcAft>
                  <a:spcPct val="0"/>
                </a:spcAft>
                <a:buClrTx/>
                <a:buSzTx/>
                <a:buFontTx/>
                <a:buNone/>
                <a:tabLst/>
                <a:defRPr/>
              </a:pPr>
              <a:t>‹#›</a:t>
            </a:fld>
            <a:endParaRPr lang="en-US" sz="600" b="0" i="0" cap="none" baseline="0" dirty="0">
              <a:solidFill>
                <a:schemeClr val="tx1">
                  <a:lumMod val="65000"/>
                  <a:lumOff val="35000"/>
                </a:schemeClr>
              </a:solidFill>
              <a:latin typeface="+mn-lt"/>
              <a:cs typeface="Arial" panose="020B0604020202020204" pitchFamily="34" charset="0"/>
            </a:endParaRPr>
          </a:p>
        </p:txBody>
      </p:sp>
      <p:sp>
        <p:nvSpPr>
          <p:cNvPr id="85" name="TextBox 84"/>
          <p:cNvSpPr txBox="1"/>
          <p:nvPr userDrawn="1"/>
        </p:nvSpPr>
        <p:spPr>
          <a:xfrm>
            <a:off x="5943601" y="4905831"/>
            <a:ext cx="2743200" cy="89154"/>
          </a:xfrm>
          <a:prstGeom prst="rect">
            <a:avLst/>
          </a:prstGeom>
          <a:noFill/>
        </p:spPr>
        <p:txBody>
          <a:bodyPr wrap="square" lIns="0" tIns="0" rIns="0" bIns="0" rtlCol="0" anchor="b" anchorCtr="0">
            <a:noAutofit/>
          </a:bodyPr>
          <a:lstStyle/>
          <a:p>
            <a:pPr marL="0" marR="0" indent="0" algn="r" defTabSz="871388" rtl="0" eaLnBrk="1" fontAlgn="base" latinLnBrk="0" hangingPunct="1">
              <a:lnSpc>
                <a:spcPct val="100000"/>
              </a:lnSpc>
              <a:spcBef>
                <a:spcPct val="0"/>
              </a:spcBef>
              <a:spcAft>
                <a:spcPct val="0"/>
              </a:spcAft>
              <a:buClrTx/>
              <a:buSzTx/>
              <a:buFontTx/>
              <a:buNone/>
              <a:tabLst/>
              <a:defRPr/>
            </a:pPr>
            <a:r>
              <a:rPr lang="en-US" sz="600" b="0" cap="none" baseline="0" dirty="0">
                <a:solidFill>
                  <a:schemeClr val="bg1">
                    <a:alpha val="50000"/>
                  </a:schemeClr>
                </a:solidFill>
                <a:latin typeface="+mn-lt"/>
                <a:cs typeface="Arial" panose="020B0604020202020204" pitchFamily="34" charset="0"/>
              </a:rPr>
              <a:t>PREPARED FOR GSA</a:t>
            </a:r>
          </a:p>
        </p:txBody>
      </p:sp>
    </p:spTree>
    <p:extLst>
      <p:ext uri="{BB962C8B-B14F-4D97-AF65-F5344CB8AC3E}">
        <p14:creationId xmlns:p14="http://schemas.microsoft.com/office/powerpoint/2010/main" val="114038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ving Green Full Background">
    <p:bg>
      <p:bgPr>
        <a:gradFill>
          <a:gsLst>
            <a:gs pos="80000">
              <a:srgbClr val="006A4D"/>
            </a:gs>
            <a:gs pos="0">
              <a:srgbClr val="56BE89"/>
            </a:gs>
          </a:gsLst>
          <a:path path="circle">
            <a:fillToRect l="50000" t="50000" r="50000" b="50000"/>
          </a:path>
        </a:gradFill>
        <a:effectLst/>
      </p:bgPr>
    </p:bg>
    <p:spTree>
      <p:nvGrpSpPr>
        <p:cNvPr id="1" name=""/>
        <p:cNvGrpSpPr/>
        <p:nvPr/>
      </p:nvGrpSpPr>
      <p:grpSpPr>
        <a:xfrm>
          <a:off x="0" y="0"/>
          <a:ext cx="0" cy="0"/>
          <a:chOff x="0" y="0"/>
          <a:chExt cx="0" cy="0"/>
        </a:xfrm>
      </p:grpSpPr>
      <p:sp>
        <p:nvSpPr>
          <p:cNvPr id="79" name="Text Placeholder 2"/>
          <p:cNvSpPr>
            <a:spLocks noGrp="1"/>
          </p:cNvSpPr>
          <p:nvPr>
            <p:ph type="body" sz="quarter" idx="10"/>
          </p:nvPr>
        </p:nvSpPr>
        <p:spPr>
          <a:xfrm>
            <a:off x="1028700" y="685801"/>
            <a:ext cx="7086600" cy="3857624"/>
          </a:xfrm>
        </p:spPr>
        <p:txBody>
          <a:bodyPr anchor="ctr"/>
          <a:lstStyle>
            <a:lvl1pPr algn="ctr">
              <a:spcBef>
                <a:spcPts val="0"/>
              </a:spcBef>
              <a:spcAft>
                <a:spcPts val="794"/>
              </a:spcAft>
              <a:defRPr sz="3600" i="0" cap="all" baseline="0">
                <a:solidFill>
                  <a:schemeClr val="bg1"/>
                </a:solidFill>
                <a:latin typeface="+mj-lt"/>
              </a:defRPr>
            </a:lvl1pPr>
            <a:lvl2pPr marL="0" indent="0" algn="ctr">
              <a:spcBef>
                <a:spcPts val="0"/>
              </a:spcBef>
              <a:spcAft>
                <a:spcPts val="397"/>
              </a:spcAft>
              <a:buNone/>
              <a:defRPr sz="2800" i="0" cap="all" baseline="0">
                <a:solidFill>
                  <a:schemeClr val="bg1"/>
                </a:solidFill>
                <a:latin typeface="+mj-lt"/>
              </a:defRPr>
            </a:lvl2pPr>
            <a:lvl3pPr marL="0" indent="0" algn="ctr">
              <a:spcAft>
                <a:spcPts val="0"/>
              </a:spcAft>
              <a:buFont typeface="Arial" panose="020B0604020202020204" pitchFamily="34" charset="0"/>
              <a:buNone/>
              <a:defRPr sz="1700" i="0" cap="all" baseline="0">
                <a:solidFill>
                  <a:schemeClr val="bg1"/>
                </a:solidFill>
              </a:defRPr>
            </a:lvl3pPr>
            <a:lvl4pPr marL="0" indent="0" algn="ctr">
              <a:spcBef>
                <a:spcPts val="794"/>
              </a:spcBef>
              <a:spcAft>
                <a:spcPts val="0"/>
              </a:spcAft>
              <a:buNone/>
              <a:defRPr sz="1900" i="0">
                <a:solidFill>
                  <a:schemeClr val="bg1"/>
                </a:solidFill>
                <a:latin typeface="Futura Bk BT" panose="020B0502020204020303" pitchFamily="34" charset="0"/>
              </a:defRPr>
            </a:lvl4pPr>
            <a:lvl5pPr marL="0" indent="0" algn="ctr">
              <a:spcBef>
                <a:spcPts val="397"/>
              </a:spcBef>
              <a:buNone/>
              <a:defRPr sz="1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1" name="TextBox 80"/>
          <p:cNvSpPr txBox="1"/>
          <p:nvPr userDrawn="1"/>
        </p:nvSpPr>
        <p:spPr>
          <a:xfrm>
            <a:off x="461788" y="4905831"/>
            <a:ext cx="2743200" cy="89154"/>
          </a:xfrm>
          <a:prstGeom prst="rect">
            <a:avLst/>
          </a:prstGeom>
          <a:noFill/>
        </p:spPr>
        <p:txBody>
          <a:bodyPr wrap="square" lIns="0" tIns="0" rIns="0" bIns="0" rtlCol="0" anchor="b" anchorCtr="0">
            <a:noAutofit/>
          </a:bodyPr>
          <a:lstStyle/>
          <a:p>
            <a:pPr marL="0" marR="0" indent="0" algn="l" defTabSz="871388" rtl="0" eaLnBrk="1" fontAlgn="base" latinLnBrk="0" hangingPunct="1">
              <a:lnSpc>
                <a:spcPct val="100000"/>
              </a:lnSpc>
              <a:spcBef>
                <a:spcPct val="0"/>
              </a:spcBef>
              <a:spcAft>
                <a:spcPct val="0"/>
              </a:spcAft>
              <a:buClrTx/>
              <a:buSzTx/>
              <a:buFontTx/>
              <a:buNone/>
              <a:tabLst/>
              <a:defRPr/>
            </a:pPr>
            <a:r>
              <a:rPr lang="en-US" sz="600" b="0" cap="none" baseline="0" dirty="0">
                <a:solidFill>
                  <a:schemeClr val="bg1">
                    <a:alpha val="50000"/>
                  </a:schemeClr>
                </a:solidFill>
                <a:latin typeface="+mn-lt"/>
                <a:cs typeface="Arial" panose="020B0604020202020204" pitchFamily="34" charset="0"/>
              </a:rPr>
              <a:t>© 2018 CBRE</a:t>
            </a:r>
            <a:r>
              <a:rPr lang="en-US" sz="600" b="0" cap="none" spc="413" baseline="0" dirty="0">
                <a:solidFill>
                  <a:schemeClr val="bg1">
                    <a:alpha val="50000"/>
                  </a:schemeClr>
                </a:solidFill>
                <a:latin typeface="+mn-lt"/>
                <a:cs typeface="Arial" panose="020B0604020202020204" pitchFamily="34" charset="0"/>
              </a:rPr>
              <a:t> </a:t>
            </a:r>
            <a:r>
              <a:rPr lang="en-US" sz="600" b="0" cap="none" baseline="0" dirty="0">
                <a:solidFill>
                  <a:schemeClr val="bg1">
                    <a:alpha val="50000"/>
                  </a:schemeClr>
                </a:solidFill>
                <a:latin typeface="+mn-lt"/>
                <a:cs typeface="Arial" panose="020B0604020202020204" pitchFamily="34" charset="0"/>
              </a:rPr>
              <a:t>|</a:t>
            </a:r>
            <a:r>
              <a:rPr lang="en-US" sz="600" b="0" cap="none" spc="413" baseline="0" dirty="0">
                <a:solidFill>
                  <a:schemeClr val="bg1">
                    <a:alpha val="50000"/>
                  </a:schemeClr>
                </a:solidFill>
                <a:latin typeface="+mn-lt"/>
                <a:cs typeface="Arial" panose="020B0604020202020204" pitchFamily="34" charset="0"/>
              </a:rPr>
              <a:t> </a:t>
            </a:r>
            <a:r>
              <a:rPr lang="en-US" sz="600" b="0" cap="none" baseline="0" dirty="0">
                <a:solidFill>
                  <a:schemeClr val="bg1">
                    <a:alpha val="50000"/>
                  </a:schemeClr>
                </a:solidFill>
                <a:latin typeface="+mn-lt"/>
                <a:cs typeface="Arial" panose="020B0604020202020204" pitchFamily="34" charset="0"/>
              </a:rPr>
              <a:t>CONFIDENTIAL &amp; PROPRIETARY</a:t>
            </a:r>
          </a:p>
        </p:txBody>
      </p:sp>
      <p:sp>
        <p:nvSpPr>
          <p:cNvPr id="84" name="TextBox 83"/>
          <p:cNvSpPr txBox="1"/>
          <p:nvPr userDrawn="1"/>
        </p:nvSpPr>
        <p:spPr>
          <a:xfrm>
            <a:off x="4343400" y="4905831"/>
            <a:ext cx="457200" cy="89154"/>
          </a:xfrm>
          <a:prstGeom prst="rect">
            <a:avLst/>
          </a:prstGeom>
          <a:noFill/>
        </p:spPr>
        <p:txBody>
          <a:bodyPr wrap="square" lIns="0" tIns="0" rIns="0" bIns="0" rtlCol="0" anchor="b" anchorCtr="0">
            <a:noAutofit/>
          </a:bodyPr>
          <a:lstStyle/>
          <a:p>
            <a:pPr marL="0" marR="0" indent="0" algn="ctr" defTabSz="871388" rtl="0" eaLnBrk="1" fontAlgn="base" latinLnBrk="0" hangingPunct="1">
              <a:lnSpc>
                <a:spcPct val="100000"/>
              </a:lnSpc>
              <a:spcBef>
                <a:spcPct val="0"/>
              </a:spcBef>
              <a:spcAft>
                <a:spcPct val="0"/>
              </a:spcAft>
              <a:buClrTx/>
              <a:buSzTx/>
              <a:buFontTx/>
              <a:buNone/>
              <a:tabLst/>
              <a:defRPr/>
            </a:pPr>
            <a:fld id="{AC30D46C-4DE3-4546-848D-A83CEB1C3869}" type="slidenum">
              <a:rPr lang="en-US" sz="600" b="0" i="0" cap="none" baseline="0" smtClean="0">
                <a:solidFill>
                  <a:schemeClr val="bg1">
                    <a:alpha val="50000"/>
                  </a:schemeClr>
                </a:solidFill>
                <a:latin typeface="+mn-lt"/>
                <a:cs typeface="Arial" panose="020B0604020202020204" pitchFamily="34" charset="0"/>
              </a:rPr>
              <a:pPr marL="0" marR="0" indent="0" algn="ctr" defTabSz="871388" rtl="0" eaLnBrk="1" fontAlgn="base" latinLnBrk="0" hangingPunct="1">
                <a:lnSpc>
                  <a:spcPct val="100000"/>
                </a:lnSpc>
                <a:spcBef>
                  <a:spcPct val="0"/>
                </a:spcBef>
                <a:spcAft>
                  <a:spcPct val="0"/>
                </a:spcAft>
                <a:buClrTx/>
                <a:buSzTx/>
                <a:buFontTx/>
                <a:buNone/>
                <a:tabLst/>
                <a:defRPr/>
              </a:pPr>
              <a:t>‹#›</a:t>
            </a:fld>
            <a:endParaRPr lang="en-US" sz="600" b="0" i="0" cap="none" baseline="0" dirty="0">
              <a:solidFill>
                <a:schemeClr val="tx1">
                  <a:lumMod val="65000"/>
                  <a:lumOff val="35000"/>
                </a:schemeClr>
              </a:solidFill>
              <a:latin typeface="+mn-lt"/>
              <a:cs typeface="Arial" panose="020B0604020202020204" pitchFamily="34" charset="0"/>
            </a:endParaRPr>
          </a:p>
        </p:txBody>
      </p:sp>
      <p:sp>
        <p:nvSpPr>
          <p:cNvPr id="85" name="TextBox 84"/>
          <p:cNvSpPr txBox="1"/>
          <p:nvPr userDrawn="1"/>
        </p:nvSpPr>
        <p:spPr>
          <a:xfrm>
            <a:off x="5943601" y="4905831"/>
            <a:ext cx="2743200" cy="89154"/>
          </a:xfrm>
          <a:prstGeom prst="rect">
            <a:avLst/>
          </a:prstGeom>
          <a:noFill/>
        </p:spPr>
        <p:txBody>
          <a:bodyPr wrap="square" lIns="0" tIns="0" rIns="0" bIns="0" rtlCol="0" anchor="b" anchorCtr="0">
            <a:noAutofit/>
          </a:bodyPr>
          <a:lstStyle/>
          <a:p>
            <a:pPr marL="0" marR="0" indent="0" algn="r" defTabSz="871388" rtl="0" eaLnBrk="1" fontAlgn="base" latinLnBrk="0" hangingPunct="1">
              <a:lnSpc>
                <a:spcPct val="100000"/>
              </a:lnSpc>
              <a:spcBef>
                <a:spcPct val="0"/>
              </a:spcBef>
              <a:spcAft>
                <a:spcPct val="0"/>
              </a:spcAft>
              <a:buClrTx/>
              <a:buSzTx/>
              <a:buFontTx/>
              <a:buNone/>
              <a:tabLst/>
              <a:defRPr/>
            </a:pPr>
            <a:r>
              <a:rPr lang="en-US" sz="600" b="0" cap="none" baseline="0" dirty="0">
                <a:solidFill>
                  <a:schemeClr val="bg1">
                    <a:alpha val="50000"/>
                  </a:schemeClr>
                </a:solidFill>
                <a:latin typeface="+mn-lt"/>
                <a:cs typeface="Arial" panose="020B0604020202020204" pitchFamily="34" charset="0"/>
              </a:rPr>
              <a:t>PREPARED FOR GSA</a:t>
            </a:r>
          </a:p>
        </p:txBody>
      </p:sp>
    </p:spTree>
    <p:extLst>
      <p:ext uri="{BB962C8B-B14F-4D97-AF65-F5344CB8AC3E}">
        <p14:creationId xmlns:p14="http://schemas.microsoft.com/office/powerpoint/2010/main" val="9405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iving Lime Full Background">
    <p:bg>
      <p:bgPr>
        <a:gradFill>
          <a:gsLst>
            <a:gs pos="80000">
              <a:srgbClr val="69BE28"/>
            </a:gs>
            <a:gs pos="0">
              <a:srgbClr val="CEE4AD"/>
            </a:gs>
          </a:gsLst>
          <a:path path="circle">
            <a:fillToRect l="50000" t="50000" r="50000" b="50000"/>
          </a:path>
        </a:gradFill>
        <a:effectLst/>
      </p:bgPr>
    </p:bg>
    <p:spTree>
      <p:nvGrpSpPr>
        <p:cNvPr id="1" name=""/>
        <p:cNvGrpSpPr/>
        <p:nvPr/>
      </p:nvGrpSpPr>
      <p:grpSpPr>
        <a:xfrm>
          <a:off x="0" y="0"/>
          <a:ext cx="0" cy="0"/>
          <a:chOff x="0" y="0"/>
          <a:chExt cx="0" cy="0"/>
        </a:xfrm>
      </p:grpSpPr>
      <p:sp>
        <p:nvSpPr>
          <p:cNvPr id="77" name="Text Placeholder 2"/>
          <p:cNvSpPr>
            <a:spLocks noGrp="1"/>
          </p:cNvSpPr>
          <p:nvPr>
            <p:ph type="body" sz="quarter" idx="10"/>
          </p:nvPr>
        </p:nvSpPr>
        <p:spPr>
          <a:xfrm>
            <a:off x="1028700" y="685801"/>
            <a:ext cx="7086600" cy="3857625"/>
          </a:xfrm>
        </p:spPr>
        <p:txBody>
          <a:bodyPr anchor="ctr"/>
          <a:lstStyle>
            <a:lvl1pPr algn="ctr">
              <a:spcBef>
                <a:spcPts val="0"/>
              </a:spcBef>
              <a:spcAft>
                <a:spcPts val="794"/>
              </a:spcAft>
              <a:defRPr sz="3600" i="0" cap="all" baseline="0">
                <a:solidFill>
                  <a:schemeClr val="tx1">
                    <a:lumMod val="75000"/>
                    <a:lumOff val="25000"/>
                  </a:schemeClr>
                </a:solidFill>
                <a:latin typeface="+mj-lt"/>
              </a:defRPr>
            </a:lvl1pPr>
            <a:lvl2pPr marL="0" indent="0" algn="ctr">
              <a:spcBef>
                <a:spcPts val="0"/>
              </a:spcBef>
              <a:spcAft>
                <a:spcPts val="397"/>
              </a:spcAft>
              <a:buNone/>
              <a:defRPr sz="2800" i="0" cap="all" baseline="0">
                <a:solidFill>
                  <a:schemeClr val="tx1">
                    <a:lumMod val="75000"/>
                    <a:lumOff val="25000"/>
                  </a:schemeClr>
                </a:solidFill>
                <a:latin typeface="+mj-lt"/>
              </a:defRPr>
            </a:lvl2pPr>
            <a:lvl3pPr marL="0" indent="0" algn="ctr">
              <a:spcAft>
                <a:spcPts val="0"/>
              </a:spcAft>
              <a:buFont typeface="Arial" panose="020B0604020202020204" pitchFamily="34" charset="0"/>
              <a:buNone/>
              <a:defRPr sz="1700" i="0" cap="all" baseline="0">
                <a:solidFill>
                  <a:schemeClr val="tx1">
                    <a:lumMod val="75000"/>
                    <a:lumOff val="25000"/>
                  </a:schemeClr>
                </a:solidFill>
              </a:defRPr>
            </a:lvl3pPr>
            <a:lvl4pPr marL="0" indent="0" algn="ctr">
              <a:spcBef>
                <a:spcPts val="794"/>
              </a:spcBef>
              <a:spcAft>
                <a:spcPts val="0"/>
              </a:spcAft>
              <a:buNone/>
              <a:defRPr sz="1900" i="0">
                <a:solidFill>
                  <a:schemeClr val="tx1">
                    <a:lumMod val="75000"/>
                    <a:lumOff val="25000"/>
                  </a:schemeClr>
                </a:solidFill>
                <a:latin typeface="Futura Bk BT" panose="020B0502020204020303" pitchFamily="34" charset="0"/>
              </a:defRPr>
            </a:lvl4pPr>
            <a:lvl5pPr marL="0" indent="0" algn="ctr">
              <a:spcBef>
                <a:spcPts val="397"/>
              </a:spcBef>
              <a:buNone/>
              <a:defRPr sz="1900">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9" name="TextBox 78"/>
          <p:cNvSpPr txBox="1"/>
          <p:nvPr userDrawn="1"/>
        </p:nvSpPr>
        <p:spPr>
          <a:xfrm>
            <a:off x="461788" y="4905831"/>
            <a:ext cx="2743200" cy="89154"/>
          </a:xfrm>
          <a:prstGeom prst="rect">
            <a:avLst/>
          </a:prstGeom>
          <a:noFill/>
        </p:spPr>
        <p:txBody>
          <a:bodyPr wrap="square" lIns="0" tIns="0" rIns="0" bIns="0" rtlCol="0" anchor="b" anchorCtr="0">
            <a:noAutofit/>
          </a:bodyPr>
          <a:lstStyle/>
          <a:p>
            <a:pPr marL="0" marR="0" indent="0" algn="l" defTabSz="871388" rtl="0" eaLnBrk="1" fontAlgn="base" latinLnBrk="0" hangingPunct="1">
              <a:lnSpc>
                <a:spcPct val="100000"/>
              </a:lnSpc>
              <a:spcBef>
                <a:spcPct val="0"/>
              </a:spcBef>
              <a:spcAft>
                <a:spcPct val="0"/>
              </a:spcAft>
              <a:buClrTx/>
              <a:buSzTx/>
              <a:buFontTx/>
              <a:buNone/>
              <a:tabLst/>
              <a:defRPr/>
            </a:pPr>
            <a:r>
              <a:rPr lang="en-US" sz="600" b="0" cap="none" baseline="0" dirty="0">
                <a:solidFill>
                  <a:srgbClr val="404040">
                    <a:alpha val="50000"/>
                  </a:srgbClr>
                </a:solidFill>
                <a:latin typeface="+mn-lt"/>
                <a:cs typeface="Arial" panose="020B0604020202020204" pitchFamily="34" charset="0"/>
              </a:rPr>
              <a:t>© 2018 CBRE</a:t>
            </a:r>
            <a:r>
              <a:rPr lang="en-US" sz="600" b="0" cap="none" spc="413" baseline="0" dirty="0">
                <a:solidFill>
                  <a:srgbClr val="404040">
                    <a:alpha val="50000"/>
                  </a:srgbClr>
                </a:solidFill>
                <a:latin typeface="+mn-lt"/>
                <a:cs typeface="Arial" panose="020B0604020202020204" pitchFamily="34" charset="0"/>
              </a:rPr>
              <a:t> </a:t>
            </a:r>
            <a:r>
              <a:rPr lang="en-US" sz="600" b="0" cap="none" baseline="0" dirty="0">
                <a:solidFill>
                  <a:srgbClr val="404040">
                    <a:alpha val="50000"/>
                  </a:srgbClr>
                </a:solidFill>
                <a:latin typeface="+mn-lt"/>
                <a:cs typeface="Arial" panose="020B0604020202020204" pitchFamily="34" charset="0"/>
              </a:rPr>
              <a:t>|</a:t>
            </a:r>
            <a:r>
              <a:rPr lang="en-US" sz="600" b="0" cap="none" spc="413" baseline="0" dirty="0">
                <a:solidFill>
                  <a:srgbClr val="404040">
                    <a:alpha val="50000"/>
                  </a:srgbClr>
                </a:solidFill>
                <a:latin typeface="+mn-lt"/>
                <a:cs typeface="Arial" panose="020B0604020202020204" pitchFamily="34" charset="0"/>
              </a:rPr>
              <a:t> </a:t>
            </a:r>
            <a:r>
              <a:rPr lang="en-US" sz="600" b="0" cap="none" baseline="0" dirty="0">
                <a:solidFill>
                  <a:srgbClr val="404040">
                    <a:alpha val="50000"/>
                  </a:srgbClr>
                </a:solidFill>
                <a:latin typeface="+mn-lt"/>
                <a:cs typeface="Arial" panose="020B0604020202020204" pitchFamily="34" charset="0"/>
              </a:rPr>
              <a:t>CONFIDENTIAL &amp; PROPRIETARY</a:t>
            </a:r>
          </a:p>
        </p:txBody>
      </p:sp>
      <p:sp>
        <p:nvSpPr>
          <p:cNvPr id="82" name="TextBox 81"/>
          <p:cNvSpPr txBox="1"/>
          <p:nvPr userDrawn="1"/>
        </p:nvSpPr>
        <p:spPr>
          <a:xfrm>
            <a:off x="4343400" y="4905831"/>
            <a:ext cx="457200" cy="89154"/>
          </a:xfrm>
          <a:prstGeom prst="rect">
            <a:avLst/>
          </a:prstGeom>
          <a:noFill/>
        </p:spPr>
        <p:txBody>
          <a:bodyPr wrap="square" lIns="0" tIns="0" rIns="0" bIns="0" rtlCol="0" anchor="b" anchorCtr="0">
            <a:noAutofit/>
          </a:bodyPr>
          <a:lstStyle/>
          <a:p>
            <a:pPr marL="0" marR="0" indent="0" algn="ctr" defTabSz="871388" rtl="0" eaLnBrk="1" fontAlgn="base" latinLnBrk="0" hangingPunct="1">
              <a:lnSpc>
                <a:spcPct val="100000"/>
              </a:lnSpc>
              <a:spcBef>
                <a:spcPct val="0"/>
              </a:spcBef>
              <a:spcAft>
                <a:spcPct val="0"/>
              </a:spcAft>
              <a:buClrTx/>
              <a:buSzTx/>
              <a:buFontTx/>
              <a:buNone/>
              <a:tabLst/>
              <a:defRPr/>
            </a:pPr>
            <a:fld id="{AC30D46C-4DE3-4546-848D-A83CEB1C3869}" type="slidenum">
              <a:rPr lang="en-US" sz="600" b="0" i="0" cap="none" baseline="0" smtClean="0">
                <a:solidFill>
                  <a:srgbClr val="404040">
                    <a:alpha val="50000"/>
                  </a:srgbClr>
                </a:solidFill>
                <a:latin typeface="+mn-lt"/>
                <a:cs typeface="Arial" panose="020B0604020202020204" pitchFamily="34" charset="0"/>
              </a:rPr>
              <a:pPr marL="0" marR="0" indent="0" algn="ctr" defTabSz="871388" rtl="0" eaLnBrk="1" fontAlgn="base" latinLnBrk="0" hangingPunct="1">
                <a:lnSpc>
                  <a:spcPct val="100000"/>
                </a:lnSpc>
                <a:spcBef>
                  <a:spcPct val="0"/>
                </a:spcBef>
                <a:spcAft>
                  <a:spcPct val="0"/>
                </a:spcAft>
                <a:buClrTx/>
                <a:buSzTx/>
                <a:buFontTx/>
                <a:buNone/>
                <a:tabLst/>
                <a:defRPr/>
              </a:pPr>
              <a:t>‹#›</a:t>
            </a:fld>
            <a:endParaRPr lang="en-US" sz="600" b="0" i="0" cap="none" baseline="0" dirty="0">
              <a:solidFill>
                <a:srgbClr val="404040">
                  <a:alpha val="50000"/>
                </a:srgbClr>
              </a:solidFill>
              <a:latin typeface="+mn-lt"/>
              <a:cs typeface="Arial" panose="020B0604020202020204" pitchFamily="34" charset="0"/>
            </a:endParaRPr>
          </a:p>
        </p:txBody>
      </p:sp>
      <p:sp>
        <p:nvSpPr>
          <p:cNvPr id="83" name="TextBox 82"/>
          <p:cNvSpPr txBox="1"/>
          <p:nvPr userDrawn="1"/>
        </p:nvSpPr>
        <p:spPr>
          <a:xfrm>
            <a:off x="5943601" y="4905831"/>
            <a:ext cx="2743200" cy="89154"/>
          </a:xfrm>
          <a:prstGeom prst="rect">
            <a:avLst/>
          </a:prstGeom>
          <a:noFill/>
        </p:spPr>
        <p:txBody>
          <a:bodyPr wrap="square" lIns="0" tIns="0" rIns="0" bIns="0" rtlCol="0" anchor="b" anchorCtr="0">
            <a:noAutofit/>
          </a:bodyPr>
          <a:lstStyle/>
          <a:p>
            <a:pPr marL="0" marR="0" indent="0" algn="r" defTabSz="871388" rtl="0" eaLnBrk="1" fontAlgn="base" latinLnBrk="0" hangingPunct="1">
              <a:lnSpc>
                <a:spcPct val="100000"/>
              </a:lnSpc>
              <a:spcBef>
                <a:spcPct val="0"/>
              </a:spcBef>
              <a:spcAft>
                <a:spcPct val="0"/>
              </a:spcAft>
              <a:buClrTx/>
              <a:buSzTx/>
              <a:buFontTx/>
              <a:buNone/>
              <a:tabLst/>
              <a:defRPr/>
            </a:pPr>
            <a:r>
              <a:rPr lang="en-US" sz="600" b="0" cap="none" baseline="0" dirty="0">
                <a:solidFill>
                  <a:srgbClr val="404040">
                    <a:alpha val="50000"/>
                  </a:srgbClr>
                </a:solidFill>
                <a:latin typeface="+mn-lt"/>
                <a:cs typeface="Arial" panose="020B0604020202020204" pitchFamily="34" charset="0"/>
              </a:rPr>
              <a:t>PREPARED FOR GSA</a:t>
            </a:r>
          </a:p>
        </p:txBody>
      </p:sp>
    </p:spTree>
    <p:extLst>
      <p:ext uri="{BB962C8B-B14F-4D97-AF65-F5344CB8AC3E}">
        <p14:creationId xmlns:p14="http://schemas.microsoft.com/office/powerpoint/2010/main" val="187086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iving Refreshing Full Background">
    <p:bg>
      <p:bgPr>
        <a:gradFill>
          <a:gsLst>
            <a:gs pos="80000">
              <a:srgbClr val="00A657"/>
            </a:gs>
            <a:gs pos="0">
              <a:srgbClr val="7FC78C"/>
            </a:gs>
          </a:gsLst>
          <a:path path="circle">
            <a:fillToRect l="50000" t="50000" r="50000" b="50000"/>
          </a:path>
        </a:gradFill>
        <a:effectLst/>
      </p:bgPr>
    </p:bg>
    <p:spTree>
      <p:nvGrpSpPr>
        <p:cNvPr id="1" name=""/>
        <p:cNvGrpSpPr/>
        <p:nvPr/>
      </p:nvGrpSpPr>
      <p:grpSpPr>
        <a:xfrm>
          <a:off x="0" y="0"/>
          <a:ext cx="0" cy="0"/>
          <a:chOff x="0" y="0"/>
          <a:chExt cx="0" cy="0"/>
        </a:xfrm>
      </p:grpSpPr>
      <p:sp>
        <p:nvSpPr>
          <p:cNvPr id="77" name="Text Placeholder 2"/>
          <p:cNvSpPr>
            <a:spLocks noGrp="1"/>
          </p:cNvSpPr>
          <p:nvPr>
            <p:ph type="body" sz="quarter" idx="10"/>
          </p:nvPr>
        </p:nvSpPr>
        <p:spPr>
          <a:xfrm>
            <a:off x="1028700" y="685801"/>
            <a:ext cx="7086600" cy="3857625"/>
          </a:xfrm>
        </p:spPr>
        <p:txBody>
          <a:bodyPr anchor="ctr"/>
          <a:lstStyle>
            <a:lvl1pPr algn="ctr">
              <a:spcBef>
                <a:spcPts val="0"/>
              </a:spcBef>
              <a:spcAft>
                <a:spcPts val="794"/>
              </a:spcAft>
              <a:defRPr sz="3600" i="0" cap="all" baseline="0">
                <a:solidFill>
                  <a:schemeClr val="tx1">
                    <a:lumMod val="75000"/>
                    <a:lumOff val="25000"/>
                  </a:schemeClr>
                </a:solidFill>
                <a:latin typeface="+mj-lt"/>
              </a:defRPr>
            </a:lvl1pPr>
            <a:lvl2pPr marL="0" indent="0" algn="ctr">
              <a:spcBef>
                <a:spcPts val="0"/>
              </a:spcBef>
              <a:spcAft>
                <a:spcPts val="397"/>
              </a:spcAft>
              <a:buNone/>
              <a:defRPr sz="2800" i="0" cap="all" baseline="0">
                <a:solidFill>
                  <a:schemeClr val="tx1">
                    <a:lumMod val="75000"/>
                    <a:lumOff val="25000"/>
                  </a:schemeClr>
                </a:solidFill>
                <a:latin typeface="+mj-lt"/>
              </a:defRPr>
            </a:lvl2pPr>
            <a:lvl3pPr marL="0" indent="0" algn="ctr">
              <a:spcAft>
                <a:spcPts val="0"/>
              </a:spcAft>
              <a:buFont typeface="Arial" panose="020B0604020202020204" pitchFamily="34" charset="0"/>
              <a:buNone/>
              <a:defRPr sz="1700" i="0" cap="all" baseline="0">
                <a:solidFill>
                  <a:schemeClr val="tx1">
                    <a:lumMod val="75000"/>
                    <a:lumOff val="25000"/>
                  </a:schemeClr>
                </a:solidFill>
              </a:defRPr>
            </a:lvl3pPr>
            <a:lvl4pPr marL="0" indent="0" algn="ctr">
              <a:spcBef>
                <a:spcPts val="794"/>
              </a:spcBef>
              <a:spcAft>
                <a:spcPts val="0"/>
              </a:spcAft>
              <a:buNone/>
              <a:defRPr sz="1900" i="0">
                <a:solidFill>
                  <a:schemeClr val="tx1">
                    <a:lumMod val="75000"/>
                    <a:lumOff val="25000"/>
                  </a:schemeClr>
                </a:solidFill>
                <a:latin typeface="Futura Bk BT" panose="020B0502020204020303" pitchFamily="34" charset="0"/>
              </a:defRPr>
            </a:lvl4pPr>
            <a:lvl5pPr marL="0" indent="0" algn="ctr">
              <a:spcBef>
                <a:spcPts val="397"/>
              </a:spcBef>
              <a:buNone/>
              <a:defRPr sz="1900">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0" name="TextBox 149"/>
          <p:cNvSpPr txBox="1"/>
          <p:nvPr userDrawn="1"/>
        </p:nvSpPr>
        <p:spPr>
          <a:xfrm>
            <a:off x="461788" y="4905831"/>
            <a:ext cx="2743200" cy="89154"/>
          </a:xfrm>
          <a:prstGeom prst="rect">
            <a:avLst/>
          </a:prstGeom>
          <a:noFill/>
        </p:spPr>
        <p:txBody>
          <a:bodyPr wrap="square" lIns="0" tIns="0" rIns="0" bIns="0" rtlCol="0" anchor="b" anchorCtr="0">
            <a:noAutofit/>
          </a:bodyPr>
          <a:lstStyle/>
          <a:p>
            <a:pPr marL="0" marR="0" indent="0" algn="l" defTabSz="871388" rtl="0" eaLnBrk="1" fontAlgn="base" latinLnBrk="0" hangingPunct="1">
              <a:lnSpc>
                <a:spcPct val="100000"/>
              </a:lnSpc>
              <a:spcBef>
                <a:spcPct val="0"/>
              </a:spcBef>
              <a:spcAft>
                <a:spcPct val="0"/>
              </a:spcAft>
              <a:buClrTx/>
              <a:buSzTx/>
              <a:buFontTx/>
              <a:buNone/>
              <a:tabLst/>
              <a:defRPr/>
            </a:pPr>
            <a:r>
              <a:rPr lang="en-US" sz="600" b="0" cap="none" baseline="0" dirty="0">
                <a:solidFill>
                  <a:schemeClr val="bg1">
                    <a:alpha val="50000"/>
                  </a:schemeClr>
                </a:solidFill>
                <a:latin typeface="+mn-lt"/>
                <a:cs typeface="Arial" panose="020B0604020202020204" pitchFamily="34" charset="0"/>
              </a:rPr>
              <a:t>© 2018 CBRE</a:t>
            </a:r>
            <a:r>
              <a:rPr lang="en-US" sz="600" b="0" cap="none" spc="413" baseline="0" dirty="0">
                <a:solidFill>
                  <a:schemeClr val="bg1">
                    <a:alpha val="50000"/>
                  </a:schemeClr>
                </a:solidFill>
                <a:latin typeface="+mn-lt"/>
                <a:cs typeface="Arial" panose="020B0604020202020204" pitchFamily="34" charset="0"/>
              </a:rPr>
              <a:t> </a:t>
            </a:r>
            <a:r>
              <a:rPr lang="en-US" sz="600" b="0" cap="none" baseline="0" dirty="0">
                <a:solidFill>
                  <a:schemeClr val="bg1">
                    <a:alpha val="50000"/>
                  </a:schemeClr>
                </a:solidFill>
                <a:latin typeface="+mn-lt"/>
                <a:cs typeface="Arial" panose="020B0604020202020204" pitchFamily="34" charset="0"/>
              </a:rPr>
              <a:t>|</a:t>
            </a:r>
            <a:r>
              <a:rPr lang="en-US" sz="600" b="0" cap="none" spc="413" baseline="0" dirty="0">
                <a:solidFill>
                  <a:schemeClr val="bg1">
                    <a:alpha val="50000"/>
                  </a:schemeClr>
                </a:solidFill>
                <a:latin typeface="+mn-lt"/>
                <a:cs typeface="Arial" panose="020B0604020202020204" pitchFamily="34" charset="0"/>
              </a:rPr>
              <a:t> </a:t>
            </a:r>
            <a:r>
              <a:rPr lang="en-US" sz="600" b="0" cap="none" baseline="0" dirty="0">
                <a:solidFill>
                  <a:schemeClr val="bg1">
                    <a:alpha val="50000"/>
                  </a:schemeClr>
                </a:solidFill>
                <a:latin typeface="+mn-lt"/>
                <a:cs typeface="Arial" panose="020B0604020202020204" pitchFamily="34" charset="0"/>
              </a:rPr>
              <a:t>CONFIDENTIAL &amp; PROPRIETARY</a:t>
            </a:r>
          </a:p>
        </p:txBody>
      </p:sp>
      <p:sp>
        <p:nvSpPr>
          <p:cNvPr id="153" name="TextBox 152"/>
          <p:cNvSpPr txBox="1"/>
          <p:nvPr userDrawn="1"/>
        </p:nvSpPr>
        <p:spPr>
          <a:xfrm>
            <a:off x="4343400" y="4905831"/>
            <a:ext cx="457200" cy="89154"/>
          </a:xfrm>
          <a:prstGeom prst="rect">
            <a:avLst/>
          </a:prstGeom>
          <a:noFill/>
        </p:spPr>
        <p:txBody>
          <a:bodyPr wrap="square" lIns="0" tIns="0" rIns="0" bIns="0" rtlCol="0" anchor="b" anchorCtr="0">
            <a:noAutofit/>
          </a:bodyPr>
          <a:lstStyle/>
          <a:p>
            <a:pPr marL="0" marR="0" indent="0" algn="ctr" defTabSz="871388" rtl="0" eaLnBrk="1" fontAlgn="base" latinLnBrk="0" hangingPunct="1">
              <a:lnSpc>
                <a:spcPct val="100000"/>
              </a:lnSpc>
              <a:spcBef>
                <a:spcPct val="0"/>
              </a:spcBef>
              <a:spcAft>
                <a:spcPct val="0"/>
              </a:spcAft>
              <a:buClrTx/>
              <a:buSzTx/>
              <a:buFontTx/>
              <a:buNone/>
              <a:tabLst/>
              <a:defRPr/>
            </a:pPr>
            <a:fld id="{AC30D46C-4DE3-4546-848D-A83CEB1C3869}" type="slidenum">
              <a:rPr lang="en-US" sz="600" b="0" i="0" cap="none" baseline="0" smtClean="0">
                <a:solidFill>
                  <a:schemeClr val="bg1">
                    <a:alpha val="50000"/>
                  </a:schemeClr>
                </a:solidFill>
                <a:latin typeface="+mn-lt"/>
                <a:cs typeface="Arial" panose="020B0604020202020204" pitchFamily="34" charset="0"/>
              </a:rPr>
              <a:pPr marL="0" marR="0" indent="0" algn="ctr" defTabSz="871388" rtl="0" eaLnBrk="1" fontAlgn="base" latinLnBrk="0" hangingPunct="1">
                <a:lnSpc>
                  <a:spcPct val="100000"/>
                </a:lnSpc>
                <a:spcBef>
                  <a:spcPct val="0"/>
                </a:spcBef>
                <a:spcAft>
                  <a:spcPct val="0"/>
                </a:spcAft>
                <a:buClrTx/>
                <a:buSzTx/>
                <a:buFontTx/>
                <a:buNone/>
                <a:tabLst/>
                <a:defRPr/>
              </a:pPr>
              <a:t>‹#›</a:t>
            </a:fld>
            <a:endParaRPr lang="en-US" sz="600" b="0" i="0" cap="none" baseline="0" dirty="0">
              <a:solidFill>
                <a:schemeClr val="tx1">
                  <a:lumMod val="65000"/>
                  <a:lumOff val="35000"/>
                </a:schemeClr>
              </a:solidFill>
              <a:latin typeface="+mn-lt"/>
              <a:cs typeface="Arial" panose="020B0604020202020204" pitchFamily="34" charset="0"/>
            </a:endParaRPr>
          </a:p>
        </p:txBody>
      </p:sp>
      <p:sp>
        <p:nvSpPr>
          <p:cNvPr id="154" name="TextBox 153"/>
          <p:cNvSpPr txBox="1"/>
          <p:nvPr userDrawn="1"/>
        </p:nvSpPr>
        <p:spPr>
          <a:xfrm>
            <a:off x="5943601" y="4905831"/>
            <a:ext cx="2743200" cy="89154"/>
          </a:xfrm>
          <a:prstGeom prst="rect">
            <a:avLst/>
          </a:prstGeom>
          <a:noFill/>
        </p:spPr>
        <p:txBody>
          <a:bodyPr wrap="square" lIns="0" tIns="0" rIns="0" bIns="0" rtlCol="0" anchor="b" anchorCtr="0">
            <a:noAutofit/>
          </a:bodyPr>
          <a:lstStyle/>
          <a:p>
            <a:pPr marL="0" marR="0" indent="0" algn="r" defTabSz="871388" rtl="0" eaLnBrk="1" fontAlgn="base" latinLnBrk="0" hangingPunct="1">
              <a:lnSpc>
                <a:spcPct val="100000"/>
              </a:lnSpc>
              <a:spcBef>
                <a:spcPct val="0"/>
              </a:spcBef>
              <a:spcAft>
                <a:spcPct val="0"/>
              </a:spcAft>
              <a:buClrTx/>
              <a:buSzTx/>
              <a:buFontTx/>
              <a:buNone/>
              <a:tabLst/>
              <a:defRPr/>
            </a:pPr>
            <a:r>
              <a:rPr lang="en-US" sz="600" b="0" cap="none" baseline="0" dirty="0">
                <a:solidFill>
                  <a:schemeClr val="bg1">
                    <a:alpha val="50000"/>
                  </a:schemeClr>
                </a:solidFill>
                <a:latin typeface="+mn-lt"/>
                <a:cs typeface="Arial" panose="020B0604020202020204" pitchFamily="34" charset="0"/>
              </a:rPr>
              <a:t>PREPARED FOR GSA</a:t>
            </a:r>
          </a:p>
        </p:txBody>
      </p:sp>
    </p:spTree>
    <p:extLst>
      <p:ext uri="{BB962C8B-B14F-4D97-AF65-F5344CB8AC3E}">
        <p14:creationId xmlns:p14="http://schemas.microsoft.com/office/powerpoint/2010/main" val="251880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iving Enterprise Full Background">
    <p:bg>
      <p:bgPr>
        <a:gradFill>
          <a:gsLst>
            <a:gs pos="80000">
              <a:srgbClr val="004B35"/>
            </a:gs>
            <a:gs pos="0">
              <a:srgbClr val="42A083"/>
            </a:gs>
          </a:gsLst>
          <a:path path="circle">
            <a:fillToRect l="50000" t="50000" r="50000" b="50000"/>
          </a:path>
        </a:gradFill>
        <a:effectLst/>
      </p:bgPr>
    </p:bg>
    <p:spTree>
      <p:nvGrpSpPr>
        <p:cNvPr id="1" name=""/>
        <p:cNvGrpSpPr/>
        <p:nvPr/>
      </p:nvGrpSpPr>
      <p:grpSpPr>
        <a:xfrm>
          <a:off x="0" y="0"/>
          <a:ext cx="0" cy="0"/>
          <a:chOff x="0" y="0"/>
          <a:chExt cx="0" cy="0"/>
        </a:xfrm>
      </p:grpSpPr>
      <p:sp>
        <p:nvSpPr>
          <p:cNvPr id="74" name="Text Placeholder 2"/>
          <p:cNvSpPr>
            <a:spLocks noGrp="1"/>
          </p:cNvSpPr>
          <p:nvPr>
            <p:ph type="body" sz="quarter" idx="10"/>
          </p:nvPr>
        </p:nvSpPr>
        <p:spPr>
          <a:xfrm>
            <a:off x="1028700" y="685803"/>
            <a:ext cx="7086600" cy="3852581"/>
          </a:xfrm>
        </p:spPr>
        <p:txBody>
          <a:bodyPr anchor="ctr"/>
          <a:lstStyle>
            <a:lvl1pPr algn="ctr">
              <a:spcBef>
                <a:spcPts val="0"/>
              </a:spcBef>
              <a:spcAft>
                <a:spcPts val="794"/>
              </a:spcAft>
              <a:defRPr sz="3600" i="0" cap="all" baseline="0">
                <a:solidFill>
                  <a:schemeClr val="bg1"/>
                </a:solidFill>
                <a:latin typeface="+mj-lt"/>
              </a:defRPr>
            </a:lvl1pPr>
            <a:lvl2pPr marL="0" indent="0" algn="ctr">
              <a:spcBef>
                <a:spcPts val="0"/>
              </a:spcBef>
              <a:spcAft>
                <a:spcPts val="397"/>
              </a:spcAft>
              <a:buNone/>
              <a:defRPr sz="2800" i="0" cap="all" baseline="0">
                <a:solidFill>
                  <a:schemeClr val="bg1"/>
                </a:solidFill>
                <a:latin typeface="+mj-lt"/>
              </a:defRPr>
            </a:lvl2pPr>
            <a:lvl3pPr marL="0" indent="0" algn="ctr">
              <a:spcAft>
                <a:spcPts val="0"/>
              </a:spcAft>
              <a:buFont typeface="Arial" panose="020B0604020202020204" pitchFamily="34" charset="0"/>
              <a:buNone/>
              <a:defRPr sz="1700" i="0" cap="all" baseline="0">
                <a:solidFill>
                  <a:schemeClr val="bg1"/>
                </a:solidFill>
              </a:defRPr>
            </a:lvl3pPr>
            <a:lvl4pPr marL="0" indent="0" algn="ctr">
              <a:spcBef>
                <a:spcPts val="794"/>
              </a:spcBef>
              <a:spcAft>
                <a:spcPts val="0"/>
              </a:spcAft>
              <a:buNone/>
              <a:defRPr sz="1900" i="0">
                <a:solidFill>
                  <a:schemeClr val="bg1"/>
                </a:solidFill>
                <a:latin typeface="Futura Bk BT" panose="020B0502020204020303" pitchFamily="34" charset="0"/>
              </a:defRPr>
            </a:lvl4pPr>
            <a:lvl5pPr marL="0" indent="0" algn="ctr">
              <a:spcBef>
                <a:spcPts val="397"/>
              </a:spcBef>
              <a:buNone/>
              <a:defRPr sz="1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 name="TextBox 76"/>
          <p:cNvSpPr txBox="1"/>
          <p:nvPr userDrawn="1"/>
        </p:nvSpPr>
        <p:spPr>
          <a:xfrm>
            <a:off x="461788" y="4905831"/>
            <a:ext cx="2743200" cy="89154"/>
          </a:xfrm>
          <a:prstGeom prst="rect">
            <a:avLst/>
          </a:prstGeom>
          <a:noFill/>
        </p:spPr>
        <p:txBody>
          <a:bodyPr wrap="square" lIns="0" tIns="0" rIns="0" bIns="0" rtlCol="0" anchor="b" anchorCtr="0">
            <a:noAutofit/>
          </a:bodyPr>
          <a:lstStyle/>
          <a:p>
            <a:pPr marL="0" marR="0" indent="0" algn="l" defTabSz="871388" rtl="0" eaLnBrk="1" fontAlgn="base" latinLnBrk="0" hangingPunct="1">
              <a:lnSpc>
                <a:spcPct val="100000"/>
              </a:lnSpc>
              <a:spcBef>
                <a:spcPct val="0"/>
              </a:spcBef>
              <a:spcAft>
                <a:spcPct val="0"/>
              </a:spcAft>
              <a:buClrTx/>
              <a:buSzTx/>
              <a:buFontTx/>
              <a:buNone/>
              <a:tabLst/>
              <a:defRPr/>
            </a:pPr>
            <a:r>
              <a:rPr lang="en-US" sz="600" b="0" cap="none" baseline="0" dirty="0">
                <a:solidFill>
                  <a:schemeClr val="bg1">
                    <a:alpha val="50000"/>
                  </a:schemeClr>
                </a:solidFill>
                <a:latin typeface="+mn-lt"/>
                <a:cs typeface="Arial" panose="020B0604020202020204" pitchFamily="34" charset="0"/>
              </a:rPr>
              <a:t>© 2018 CBRE</a:t>
            </a:r>
            <a:r>
              <a:rPr lang="en-US" sz="600" b="0" cap="none" spc="413" baseline="0" dirty="0">
                <a:solidFill>
                  <a:schemeClr val="bg1">
                    <a:alpha val="50000"/>
                  </a:schemeClr>
                </a:solidFill>
                <a:latin typeface="+mn-lt"/>
                <a:cs typeface="Arial" panose="020B0604020202020204" pitchFamily="34" charset="0"/>
              </a:rPr>
              <a:t> </a:t>
            </a:r>
            <a:r>
              <a:rPr lang="en-US" sz="600" b="0" cap="none" baseline="0" dirty="0">
                <a:solidFill>
                  <a:schemeClr val="bg1">
                    <a:alpha val="50000"/>
                  </a:schemeClr>
                </a:solidFill>
                <a:latin typeface="+mn-lt"/>
                <a:cs typeface="Arial" panose="020B0604020202020204" pitchFamily="34" charset="0"/>
              </a:rPr>
              <a:t>|</a:t>
            </a:r>
            <a:r>
              <a:rPr lang="en-US" sz="600" b="0" cap="none" spc="413" baseline="0" dirty="0">
                <a:solidFill>
                  <a:schemeClr val="bg1">
                    <a:alpha val="50000"/>
                  </a:schemeClr>
                </a:solidFill>
                <a:latin typeface="+mn-lt"/>
                <a:cs typeface="Arial" panose="020B0604020202020204" pitchFamily="34" charset="0"/>
              </a:rPr>
              <a:t> </a:t>
            </a:r>
            <a:r>
              <a:rPr lang="en-US" sz="600" b="0" cap="none" baseline="0" dirty="0">
                <a:solidFill>
                  <a:schemeClr val="bg1">
                    <a:alpha val="50000"/>
                  </a:schemeClr>
                </a:solidFill>
                <a:latin typeface="+mn-lt"/>
                <a:cs typeface="Arial" panose="020B0604020202020204" pitchFamily="34" charset="0"/>
              </a:rPr>
              <a:t>CONFIDENTIAL &amp; PROPRIETARY</a:t>
            </a:r>
          </a:p>
        </p:txBody>
      </p:sp>
      <p:sp>
        <p:nvSpPr>
          <p:cNvPr id="81" name="TextBox 80"/>
          <p:cNvSpPr txBox="1"/>
          <p:nvPr userDrawn="1"/>
        </p:nvSpPr>
        <p:spPr>
          <a:xfrm>
            <a:off x="4343400" y="4905831"/>
            <a:ext cx="457200" cy="89154"/>
          </a:xfrm>
          <a:prstGeom prst="rect">
            <a:avLst/>
          </a:prstGeom>
          <a:noFill/>
        </p:spPr>
        <p:txBody>
          <a:bodyPr wrap="square" lIns="0" tIns="0" rIns="0" bIns="0" rtlCol="0" anchor="b" anchorCtr="0">
            <a:noAutofit/>
          </a:bodyPr>
          <a:lstStyle/>
          <a:p>
            <a:pPr marL="0" marR="0" indent="0" algn="ctr" defTabSz="871388" rtl="0" eaLnBrk="1" fontAlgn="base" latinLnBrk="0" hangingPunct="1">
              <a:lnSpc>
                <a:spcPct val="100000"/>
              </a:lnSpc>
              <a:spcBef>
                <a:spcPct val="0"/>
              </a:spcBef>
              <a:spcAft>
                <a:spcPct val="0"/>
              </a:spcAft>
              <a:buClrTx/>
              <a:buSzTx/>
              <a:buFontTx/>
              <a:buNone/>
              <a:tabLst/>
              <a:defRPr/>
            </a:pPr>
            <a:fld id="{AC30D46C-4DE3-4546-848D-A83CEB1C3869}" type="slidenum">
              <a:rPr lang="en-US" sz="600" b="0" i="0" cap="none" baseline="0" smtClean="0">
                <a:solidFill>
                  <a:schemeClr val="bg1">
                    <a:alpha val="50000"/>
                  </a:schemeClr>
                </a:solidFill>
                <a:latin typeface="+mn-lt"/>
                <a:cs typeface="Arial" panose="020B0604020202020204" pitchFamily="34" charset="0"/>
              </a:rPr>
              <a:pPr marL="0" marR="0" indent="0" algn="ctr" defTabSz="871388" rtl="0" eaLnBrk="1" fontAlgn="base" latinLnBrk="0" hangingPunct="1">
                <a:lnSpc>
                  <a:spcPct val="100000"/>
                </a:lnSpc>
                <a:spcBef>
                  <a:spcPct val="0"/>
                </a:spcBef>
                <a:spcAft>
                  <a:spcPct val="0"/>
                </a:spcAft>
                <a:buClrTx/>
                <a:buSzTx/>
                <a:buFontTx/>
                <a:buNone/>
                <a:tabLst/>
                <a:defRPr/>
              </a:pPr>
              <a:t>‹#›</a:t>
            </a:fld>
            <a:endParaRPr lang="en-US" sz="600" b="0" i="0" cap="none" baseline="0" dirty="0">
              <a:solidFill>
                <a:schemeClr val="tx1">
                  <a:lumMod val="65000"/>
                  <a:lumOff val="35000"/>
                </a:schemeClr>
              </a:solidFill>
              <a:latin typeface="+mn-lt"/>
              <a:cs typeface="Arial" panose="020B0604020202020204" pitchFamily="34" charset="0"/>
            </a:endParaRPr>
          </a:p>
        </p:txBody>
      </p:sp>
      <p:sp>
        <p:nvSpPr>
          <p:cNvPr id="82" name="TextBox 81"/>
          <p:cNvSpPr txBox="1"/>
          <p:nvPr userDrawn="1"/>
        </p:nvSpPr>
        <p:spPr>
          <a:xfrm>
            <a:off x="5943601" y="4905831"/>
            <a:ext cx="2743200" cy="89154"/>
          </a:xfrm>
          <a:prstGeom prst="rect">
            <a:avLst/>
          </a:prstGeom>
          <a:noFill/>
        </p:spPr>
        <p:txBody>
          <a:bodyPr wrap="square" lIns="0" tIns="0" rIns="0" bIns="0" rtlCol="0" anchor="b" anchorCtr="0">
            <a:noAutofit/>
          </a:bodyPr>
          <a:lstStyle/>
          <a:p>
            <a:pPr marL="0" marR="0" indent="0" algn="r" defTabSz="871388" rtl="0" eaLnBrk="1" fontAlgn="base" latinLnBrk="0" hangingPunct="1">
              <a:lnSpc>
                <a:spcPct val="100000"/>
              </a:lnSpc>
              <a:spcBef>
                <a:spcPct val="0"/>
              </a:spcBef>
              <a:spcAft>
                <a:spcPct val="0"/>
              </a:spcAft>
              <a:buClrTx/>
              <a:buSzTx/>
              <a:buFontTx/>
              <a:buNone/>
              <a:tabLst/>
              <a:defRPr/>
            </a:pPr>
            <a:r>
              <a:rPr lang="en-US" sz="600" b="0" cap="none" baseline="0" dirty="0">
                <a:solidFill>
                  <a:schemeClr val="bg1">
                    <a:alpha val="50000"/>
                  </a:schemeClr>
                </a:solidFill>
                <a:latin typeface="+mn-lt"/>
                <a:cs typeface="Arial" panose="020B0604020202020204" pitchFamily="34" charset="0"/>
              </a:rPr>
              <a:t>PREPARED FOR GSA</a:t>
            </a:r>
          </a:p>
        </p:txBody>
      </p:sp>
    </p:spTree>
    <p:extLst>
      <p:ext uri="{BB962C8B-B14F-4D97-AF65-F5344CB8AC3E}">
        <p14:creationId xmlns:p14="http://schemas.microsoft.com/office/powerpoint/2010/main" val="18961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Picture (Full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p:spPr>
        <p:txBody>
          <a:bodyPr anchor="ctr"/>
          <a:lstStyle>
            <a:lvl1pPr algn="ctr">
              <a:defRPr>
                <a:solidFill>
                  <a:schemeClr val="bg1">
                    <a:lumMod val="50000"/>
                  </a:schemeClr>
                </a:solidFill>
              </a:defRPr>
            </a:lvl1pPr>
          </a:lstStyle>
          <a:p>
            <a:r>
              <a:rPr lang="en-US" dirty="0"/>
              <a:t>Click icon to add picture</a:t>
            </a:r>
          </a:p>
        </p:txBody>
      </p:sp>
    </p:spTree>
    <p:extLst>
      <p:ext uri="{BB962C8B-B14F-4D97-AF65-F5344CB8AC3E}">
        <p14:creationId xmlns:p14="http://schemas.microsoft.com/office/powerpoint/2010/main" val="357934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icture (Full slide)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solidFill>
            <a:srgbClr val="DBD5BF"/>
          </a:solidFill>
        </p:spPr>
        <p:txBody>
          <a:bodyPr anchor="ctr"/>
          <a:lstStyle>
            <a:lvl1pPr algn="ctr">
              <a:defRPr>
                <a:solidFill>
                  <a:schemeClr val="bg1">
                    <a:lumMod val="50000"/>
                  </a:schemeClr>
                </a:solidFill>
              </a:defRPr>
            </a:lvl1pPr>
          </a:lstStyle>
          <a:p>
            <a:r>
              <a:rPr lang="en-US" dirty="0"/>
              <a:t>Click icon to add picture</a:t>
            </a:r>
          </a:p>
        </p:txBody>
      </p:sp>
      <p:sp>
        <p:nvSpPr>
          <p:cNvPr id="4" name="Text Placeholder 3"/>
          <p:cNvSpPr>
            <a:spLocks noGrp="1"/>
          </p:cNvSpPr>
          <p:nvPr>
            <p:ph type="body" sz="quarter" idx="11"/>
          </p:nvPr>
        </p:nvSpPr>
        <p:spPr>
          <a:xfrm>
            <a:off x="455613" y="2914649"/>
            <a:ext cx="8231187" cy="1800225"/>
          </a:xfrm>
        </p:spPr>
        <p:txBody>
          <a:bodyPr/>
          <a:lstStyle>
            <a:lvl1pPr>
              <a:defRPr sz="3100">
                <a:solidFill>
                  <a:schemeClr val="bg1"/>
                </a:solidFill>
                <a:latin typeface="+mj-lt"/>
              </a:defRPr>
            </a:lvl1pPr>
            <a:lvl2pPr>
              <a:defRPr sz="2800">
                <a:solidFill>
                  <a:schemeClr val="bg1"/>
                </a:solidFill>
              </a:defRPr>
            </a:lvl2pPr>
            <a:lvl3pPr>
              <a:buClr>
                <a:schemeClr val="bg1"/>
              </a:buClr>
              <a:defRPr sz="1400">
                <a:solidFill>
                  <a:schemeClr val="bg1"/>
                </a:solidFill>
              </a:defRPr>
            </a:lvl3pPr>
            <a:lvl4pPr>
              <a:buClr>
                <a:schemeClr val="bg1"/>
              </a:buClr>
              <a:defRPr sz="1400">
                <a:solidFill>
                  <a:schemeClr val="bg1"/>
                </a:solidFill>
              </a:defRPr>
            </a:lvl4pPr>
            <a:lvl5pPr marL="603321" indent="-285750">
              <a:buClr>
                <a:schemeClr val="bg1"/>
              </a:buClr>
              <a:defRPr lang="en-US" sz="1400" kern="1200" baseline="0" dirty="0">
                <a:solidFill>
                  <a:schemeClr val="bg1"/>
                </a:solidFill>
                <a:latin typeface="+mn-lt"/>
                <a:ea typeface="+mn-ea"/>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611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31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23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68DF50-792D-46C8-A44C-1535D8507142}"/>
              </a:ext>
            </a:extLst>
          </p:cNvPr>
          <p:cNvSpPr/>
          <p:nvPr userDrawn="1"/>
        </p:nvSpPr>
        <p:spPr bwMode="auto">
          <a:xfrm>
            <a:off x="0" y="4743450"/>
            <a:ext cx="9144000" cy="400050"/>
          </a:xfrm>
          <a:prstGeom prst="rect">
            <a:avLst/>
          </a:prstGeom>
          <a:solidFill>
            <a:schemeClr val="bg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9847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SA Divider Option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C64A62-C2E2-4B86-8BA2-78AE70D6ED58}"/>
              </a:ext>
            </a:extLst>
          </p:cNvPr>
          <p:cNvPicPr>
            <a:picLocks noChangeAspect="1"/>
          </p:cNvPicPr>
          <p:nvPr userDrawn="1"/>
        </p:nvPicPr>
        <p:blipFill>
          <a:blip r:embed="rId2"/>
          <a:stretch>
            <a:fillRect/>
          </a:stretch>
        </p:blipFill>
        <p:spPr>
          <a:xfrm>
            <a:off x="0" y="-1"/>
            <a:ext cx="9144000" cy="5145578"/>
          </a:xfrm>
          <a:prstGeom prst="rect">
            <a:avLst/>
          </a:prstGeom>
        </p:spPr>
      </p:pic>
      <p:sp>
        <p:nvSpPr>
          <p:cNvPr id="6" name="Title 1">
            <a:extLst>
              <a:ext uri="{FF2B5EF4-FFF2-40B4-BE49-F238E27FC236}">
                <a16:creationId xmlns:a16="http://schemas.microsoft.com/office/drawing/2014/main" id="{499B2D80-E7EA-4059-A31B-642BFD6532F9}"/>
              </a:ext>
            </a:extLst>
          </p:cNvPr>
          <p:cNvSpPr>
            <a:spLocks noGrp="1"/>
          </p:cNvSpPr>
          <p:nvPr>
            <p:ph type="title"/>
          </p:nvPr>
        </p:nvSpPr>
        <p:spPr>
          <a:xfrm>
            <a:off x="3733800" y="2647950"/>
            <a:ext cx="4953000" cy="971550"/>
          </a:xfrm>
        </p:spPr>
        <p:txBody>
          <a:bodyPr vert="horz" lIns="0" tIns="0" rIns="0" bIns="0" rtlCol="0" anchor="b">
            <a:normAutofit/>
          </a:bodyPr>
          <a:lstStyle>
            <a:lvl1pPr>
              <a:defRPr lang="en-US" sz="2800" dirty="0">
                <a:solidFill>
                  <a:schemeClr val="tx1">
                    <a:lumMod val="85000"/>
                    <a:lumOff val="15000"/>
                  </a:schemeClr>
                </a:solidFill>
                <a:ea typeface="+mn-ea"/>
                <a:cs typeface="+mn-cs"/>
              </a:defRPr>
            </a:lvl1pPr>
          </a:lstStyle>
          <a:p>
            <a:pPr marL="0" lvl="0" indent="0">
              <a:lnSpc>
                <a:spcPct val="80000"/>
              </a:lnSpc>
              <a:spcBef>
                <a:spcPts val="794"/>
              </a:spcBef>
              <a:spcAft>
                <a:spcPts val="0"/>
              </a:spcAft>
              <a:buFontTx/>
            </a:pPr>
            <a:r>
              <a:rPr lang="en-US" dirty="0"/>
              <a:t>Click to edit Master title style</a:t>
            </a:r>
          </a:p>
        </p:txBody>
      </p:sp>
      <p:sp>
        <p:nvSpPr>
          <p:cNvPr id="7" name="Text Placeholder 2">
            <a:extLst>
              <a:ext uri="{FF2B5EF4-FFF2-40B4-BE49-F238E27FC236}">
                <a16:creationId xmlns:a16="http://schemas.microsoft.com/office/drawing/2014/main" id="{BD203C20-306B-46F8-8533-4EDFC23C6DE6}"/>
              </a:ext>
            </a:extLst>
          </p:cNvPr>
          <p:cNvSpPr>
            <a:spLocks noGrp="1"/>
          </p:cNvSpPr>
          <p:nvPr>
            <p:ph type="body" idx="1"/>
          </p:nvPr>
        </p:nvSpPr>
        <p:spPr>
          <a:xfrm>
            <a:off x="3733800" y="3616071"/>
            <a:ext cx="4953000" cy="541592"/>
          </a:xfrm>
        </p:spPr>
        <p:txBody>
          <a:bodyPr vert="horz" lIns="0" tIns="0" rIns="0" bIns="0" rtlCol="0">
            <a:noAutofit/>
          </a:bodyPr>
          <a:lstStyle>
            <a:lvl1pPr>
              <a:defRPr lang="en-US" sz="1800" i="0" baseline="0" dirty="0">
                <a:solidFill>
                  <a:schemeClr val="tx1">
                    <a:lumMod val="85000"/>
                    <a:lumOff val="15000"/>
                  </a:schemeClr>
                </a:solidFill>
                <a:latin typeface="Futura Md BT" panose="020B0602020204020303" pitchFamily="34" charset="0"/>
              </a:defRPr>
            </a:lvl1pPr>
          </a:lstStyle>
          <a:p>
            <a:pPr lvl="0"/>
            <a:r>
              <a:rPr lang="en-US" dirty="0"/>
              <a:t>Edit Master text styles</a:t>
            </a:r>
          </a:p>
        </p:txBody>
      </p:sp>
    </p:spTree>
    <p:extLst>
      <p:ext uri="{BB962C8B-B14F-4D97-AF65-F5344CB8AC3E}">
        <p14:creationId xmlns:p14="http://schemas.microsoft.com/office/powerpoint/2010/main" val="252410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SA Divider Option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C64A62-C2E2-4B86-8BA2-78AE70D6ED58}"/>
              </a:ext>
            </a:extLst>
          </p:cNvPr>
          <p:cNvPicPr>
            <a:picLocks noChangeAspect="1"/>
          </p:cNvPicPr>
          <p:nvPr userDrawn="1"/>
        </p:nvPicPr>
        <p:blipFill>
          <a:blip r:embed="rId2"/>
          <a:stretch>
            <a:fillRect/>
          </a:stretch>
        </p:blipFill>
        <p:spPr>
          <a:xfrm>
            <a:off x="0" y="-1"/>
            <a:ext cx="9144000" cy="5145578"/>
          </a:xfrm>
          <a:prstGeom prst="rect">
            <a:avLst/>
          </a:prstGeom>
        </p:spPr>
      </p:pic>
      <p:sp>
        <p:nvSpPr>
          <p:cNvPr id="6" name="Title 1">
            <a:extLst>
              <a:ext uri="{FF2B5EF4-FFF2-40B4-BE49-F238E27FC236}">
                <a16:creationId xmlns:a16="http://schemas.microsoft.com/office/drawing/2014/main" id="{3806E6DC-9139-4218-B91E-6620DA6CB5E8}"/>
              </a:ext>
            </a:extLst>
          </p:cNvPr>
          <p:cNvSpPr>
            <a:spLocks noGrp="1"/>
          </p:cNvSpPr>
          <p:nvPr>
            <p:ph type="title"/>
          </p:nvPr>
        </p:nvSpPr>
        <p:spPr>
          <a:xfrm>
            <a:off x="3733800" y="2647950"/>
            <a:ext cx="4953000" cy="971550"/>
          </a:xfrm>
        </p:spPr>
        <p:txBody>
          <a:bodyPr vert="horz" lIns="0" tIns="0" rIns="0" bIns="0" rtlCol="0" anchor="b">
            <a:normAutofit/>
          </a:bodyPr>
          <a:lstStyle>
            <a:lvl1pPr>
              <a:defRPr lang="en-US" sz="2800" dirty="0">
                <a:solidFill>
                  <a:schemeClr val="tx1">
                    <a:lumMod val="85000"/>
                    <a:lumOff val="15000"/>
                  </a:schemeClr>
                </a:solidFill>
                <a:ea typeface="+mn-ea"/>
                <a:cs typeface="+mn-cs"/>
              </a:defRPr>
            </a:lvl1pPr>
          </a:lstStyle>
          <a:p>
            <a:pPr marL="0" lvl="0" indent="0">
              <a:lnSpc>
                <a:spcPct val="80000"/>
              </a:lnSpc>
              <a:spcBef>
                <a:spcPts val="794"/>
              </a:spcBef>
              <a:spcAft>
                <a:spcPts val="0"/>
              </a:spcAft>
              <a:buFontTx/>
            </a:pPr>
            <a:r>
              <a:rPr lang="en-US" dirty="0"/>
              <a:t>Click to edit Master title style</a:t>
            </a:r>
          </a:p>
        </p:txBody>
      </p:sp>
      <p:sp>
        <p:nvSpPr>
          <p:cNvPr id="7" name="Text Placeholder 2">
            <a:extLst>
              <a:ext uri="{FF2B5EF4-FFF2-40B4-BE49-F238E27FC236}">
                <a16:creationId xmlns:a16="http://schemas.microsoft.com/office/drawing/2014/main" id="{83071D46-82A6-41A9-8051-849290D4438B}"/>
              </a:ext>
            </a:extLst>
          </p:cNvPr>
          <p:cNvSpPr>
            <a:spLocks noGrp="1"/>
          </p:cNvSpPr>
          <p:nvPr>
            <p:ph type="body" idx="1"/>
          </p:nvPr>
        </p:nvSpPr>
        <p:spPr>
          <a:xfrm>
            <a:off x="3733800" y="3616071"/>
            <a:ext cx="4953000" cy="541592"/>
          </a:xfrm>
        </p:spPr>
        <p:txBody>
          <a:bodyPr vert="horz" lIns="0" tIns="0" rIns="0" bIns="0" rtlCol="0">
            <a:noAutofit/>
          </a:bodyPr>
          <a:lstStyle>
            <a:lvl1pPr>
              <a:defRPr lang="en-US" sz="1800" i="0" baseline="0" dirty="0">
                <a:solidFill>
                  <a:schemeClr val="tx1">
                    <a:lumMod val="85000"/>
                    <a:lumOff val="15000"/>
                  </a:schemeClr>
                </a:solidFill>
                <a:latin typeface="Futura Md BT" panose="020B0602020204020303" pitchFamily="34" charset="0"/>
              </a:defRPr>
            </a:lvl1pPr>
          </a:lstStyle>
          <a:p>
            <a:pPr lvl="0"/>
            <a:r>
              <a:rPr lang="en-US" dirty="0"/>
              <a:t>Edit Master text styles</a:t>
            </a:r>
          </a:p>
        </p:txBody>
      </p:sp>
    </p:spTree>
    <p:extLst>
      <p:ext uri="{BB962C8B-B14F-4D97-AF65-F5344CB8AC3E}">
        <p14:creationId xmlns:p14="http://schemas.microsoft.com/office/powerpoint/2010/main" val="353391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SA Divider Option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C64A62-C2E2-4B86-8BA2-78AE70D6ED58}"/>
              </a:ext>
            </a:extLst>
          </p:cNvPr>
          <p:cNvPicPr>
            <a:picLocks noChangeAspect="1"/>
          </p:cNvPicPr>
          <p:nvPr userDrawn="1"/>
        </p:nvPicPr>
        <p:blipFill>
          <a:blip r:embed="rId2"/>
          <a:stretch>
            <a:fillRect/>
          </a:stretch>
        </p:blipFill>
        <p:spPr>
          <a:xfrm>
            <a:off x="0" y="-1"/>
            <a:ext cx="9144000" cy="5145578"/>
          </a:xfrm>
          <a:prstGeom prst="rect">
            <a:avLst/>
          </a:prstGeom>
        </p:spPr>
      </p:pic>
      <p:sp>
        <p:nvSpPr>
          <p:cNvPr id="6" name="Title 1">
            <a:extLst>
              <a:ext uri="{FF2B5EF4-FFF2-40B4-BE49-F238E27FC236}">
                <a16:creationId xmlns:a16="http://schemas.microsoft.com/office/drawing/2014/main" id="{F187F2FF-99C7-41D9-9852-2D96B5D0E3FD}"/>
              </a:ext>
            </a:extLst>
          </p:cNvPr>
          <p:cNvSpPr>
            <a:spLocks noGrp="1"/>
          </p:cNvSpPr>
          <p:nvPr>
            <p:ph type="title"/>
          </p:nvPr>
        </p:nvSpPr>
        <p:spPr>
          <a:xfrm>
            <a:off x="3733800" y="2647950"/>
            <a:ext cx="4953000" cy="971550"/>
          </a:xfrm>
        </p:spPr>
        <p:txBody>
          <a:bodyPr vert="horz" lIns="0" tIns="0" rIns="0" bIns="0" rtlCol="0" anchor="b">
            <a:normAutofit/>
          </a:bodyPr>
          <a:lstStyle>
            <a:lvl1pPr>
              <a:defRPr lang="en-US" sz="2800" dirty="0">
                <a:solidFill>
                  <a:schemeClr val="tx1">
                    <a:lumMod val="85000"/>
                    <a:lumOff val="15000"/>
                  </a:schemeClr>
                </a:solidFill>
                <a:ea typeface="+mn-ea"/>
                <a:cs typeface="+mn-cs"/>
              </a:defRPr>
            </a:lvl1pPr>
          </a:lstStyle>
          <a:p>
            <a:pPr marL="0" lvl="0" indent="0">
              <a:lnSpc>
                <a:spcPct val="80000"/>
              </a:lnSpc>
              <a:spcBef>
                <a:spcPts val="794"/>
              </a:spcBef>
              <a:spcAft>
                <a:spcPts val="0"/>
              </a:spcAft>
              <a:buFontTx/>
            </a:pPr>
            <a:r>
              <a:rPr lang="en-US" dirty="0"/>
              <a:t>Click to edit Master title style</a:t>
            </a:r>
          </a:p>
        </p:txBody>
      </p:sp>
      <p:sp>
        <p:nvSpPr>
          <p:cNvPr id="7" name="Text Placeholder 2">
            <a:extLst>
              <a:ext uri="{FF2B5EF4-FFF2-40B4-BE49-F238E27FC236}">
                <a16:creationId xmlns:a16="http://schemas.microsoft.com/office/drawing/2014/main" id="{8CBF915C-4A03-4AD4-ABA8-4DE103B7E82A}"/>
              </a:ext>
            </a:extLst>
          </p:cNvPr>
          <p:cNvSpPr>
            <a:spLocks noGrp="1"/>
          </p:cNvSpPr>
          <p:nvPr>
            <p:ph type="body" idx="1"/>
          </p:nvPr>
        </p:nvSpPr>
        <p:spPr>
          <a:xfrm>
            <a:off x="3733800" y="3616071"/>
            <a:ext cx="4953000" cy="541592"/>
          </a:xfrm>
        </p:spPr>
        <p:txBody>
          <a:bodyPr vert="horz" lIns="0" tIns="0" rIns="0" bIns="0" rtlCol="0">
            <a:noAutofit/>
          </a:bodyPr>
          <a:lstStyle>
            <a:lvl1pPr>
              <a:defRPr lang="en-US" sz="1800" i="0" baseline="0" dirty="0">
                <a:solidFill>
                  <a:schemeClr val="tx1">
                    <a:lumMod val="85000"/>
                    <a:lumOff val="15000"/>
                  </a:schemeClr>
                </a:solidFill>
                <a:latin typeface="Futura Md BT" panose="020B0602020204020303" pitchFamily="34" charset="0"/>
              </a:defRPr>
            </a:lvl1pPr>
          </a:lstStyle>
          <a:p>
            <a:pPr lvl="0"/>
            <a:r>
              <a:rPr lang="en-US" dirty="0"/>
              <a:t>Edit Master text styles</a:t>
            </a:r>
          </a:p>
        </p:txBody>
      </p:sp>
    </p:spTree>
    <p:extLst>
      <p:ext uri="{BB962C8B-B14F-4D97-AF65-F5344CB8AC3E}">
        <p14:creationId xmlns:p14="http://schemas.microsoft.com/office/powerpoint/2010/main" val="6698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SA Divider Option 5">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C64A62-C2E2-4B86-8BA2-78AE70D6ED58}"/>
              </a:ext>
            </a:extLst>
          </p:cNvPr>
          <p:cNvPicPr>
            <a:picLocks noChangeAspect="1"/>
          </p:cNvPicPr>
          <p:nvPr userDrawn="1"/>
        </p:nvPicPr>
        <p:blipFill>
          <a:blip r:embed="rId2"/>
          <a:stretch>
            <a:fillRect/>
          </a:stretch>
        </p:blipFill>
        <p:spPr>
          <a:xfrm>
            <a:off x="0" y="-1"/>
            <a:ext cx="9144000" cy="5145578"/>
          </a:xfrm>
          <a:prstGeom prst="rect">
            <a:avLst/>
          </a:prstGeom>
        </p:spPr>
      </p:pic>
      <p:sp>
        <p:nvSpPr>
          <p:cNvPr id="2" name="Title 1">
            <a:extLst>
              <a:ext uri="{FF2B5EF4-FFF2-40B4-BE49-F238E27FC236}">
                <a16:creationId xmlns:a16="http://schemas.microsoft.com/office/drawing/2014/main" id="{401F0B11-45E4-4F46-AD2A-7CBE7CBE8288}"/>
              </a:ext>
            </a:extLst>
          </p:cNvPr>
          <p:cNvSpPr>
            <a:spLocks noGrp="1"/>
          </p:cNvSpPr>
          <p:nvPr>
            <p:ph type="title"/>
          </p:nvPr>
        </p:nvSpPr>
        <p:spPr>
          <a:xfrm>
            <a:off x="3733800" y="2647950"/>
            <a:ext cx="4953000" cy="971550"/>
          </a:xfrm>
        </p:spPr>
        <p:txBody>
          <a:bodyPr vert="horz" lIns="0" tIns="0" rIns="0" bIns="0" rtlCol="0" anchor="b">
            <a:normAutofit/>
          </a:bodyPr>
          <a:lstStyle>
            <a:lvl1pPr>
              <a:defRPr lang="en-US" sz="2800" dirty="0">
                <a:solidFill>
                  <a:schemeClr val="tx1">
                    <a:lumMod val="85000"/>
                    <a:lumOff val="15000"/>
                  </a:schemeClr>
                </a:solidFill>
                <a:ea typeface="+mn-ea"/>
                <a:cs typeface="+mn-cs"/>
              </a:defRPr>
            </a:lvl1pPr>
          </a:lstStyle>
          <a:p>
            <a:pPr marL="0" lvl="0" indent="0">
              <a:lnSpc>
                <a:spcPct val="80000"/>
              </a:lnSpc>
              <a:spcBef>
                <a:spcPts val="794"/>
              </a:spcBef>
              <a:spcAft>
                <a:spcPts val="0"/>
              </a:spcAft>
              <a:buFontTx/>
            </a:pPr>
            <a:r>
              <a:rPr lang="en-US" dirty="0"/>
              <a:t>Click to edit Master title style</a:t>
            </a:r>
          </a:p>
        </p:txBody>
      </p:sp>
      <p:sp>
        <p:nvSpPr>
          <p:cNvPr id="3" name="Text Placeholder 2">
            <a:extLst>
              <a:ext uri="{FF2B5EF4-FFF2-40B4-BE49-F238E27FC236}">
                <a16:creationId xmlns:a16="http://schemas.microsoft.com/office/drawing/2014/main" id="{E764B876-7547-4287-B87F-661ED6E848A3}"/>
              </a:ext>
            </a:extLst>
          </p:cNvPr>
          <p:cNvSpPr>
            <a:spLocks noGrp="1"/>
          </p:cNvSpPr>
          <p:nvPr>
            <p:ph type="body" idx="1"/>
          </p:nvPr>
        </p:nvSpPr>
        <p:spPr>
          <a:xfrm>
            <a:off x="3733800" y="3616071"/>
            <a:ext cx="4953000" cy="541592"/>
          </a:xfrm>
        </p:spPr>
        <p:txBody>
          <a:bodyPr vert="horz" lIns="0" tIns="0" rIns="0" bIns="0" rtlCol="0">
            <a:noAutofit/>
          </a:bodyPr>
          <a:lstStyle>
            <a:lvl1pPr>
              <a:defRPr lang="en-US" sz="1800" i="0" baseline="0" dirty="0">
                <a:solidFill>
                  <a:schemeClr val="tx1">
                    <a:lumMod val="85000"/>
                    <a:lumOff val="15000"/>
                  </a:schemeClr>
                </a:solidFill>
                <a:latin typeface="Futura Md BT" panose="020B0602020204020303" pitchFamily="34" charset="0"/>
              </a:defRPr>
            </a:lvl1pPr>
          </a:lstStyle>
          <a:p>
            <a:pPr lvl="0"/>
            <a:r>
              <a:rPr lang="en-US" dirty="0"/>
              <a:t>Edit Master text styles</a:t>
            </a:r>
          </a:p>
        </p:txBody>
      </p:sp>
    </p:spTree>
    <p:extLst>
      <p:ext uri="{BB962C8B-B14F-4D97-AF65-F5344CB8AC3E}">
        <p14:creationId xmlns:p14="http://schemas.microsoft.com/office/powerpoint/2010/main" val="201739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GSA Thank You ">
    <p:bg>
      <p:bgPr>
        <a:gradFill>
          <a:gsLst>
            <a:gs pos="80000">
              <a:srgbClr val="004B35"/>
            </a:gs>
            <a:gs pos="0">
              <a:srgbClr val="42A083"/>
            </a:gs>
          </a:gsLst>
          <a:path path="circle">
            <a:fillToRect l="50000" t="50000" r="50000" b="50000"/>
          </a:path>
        </a:grad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F5BB5E0C-D0C0-4BDE-A8E4-27755EA3E446}"/>
              </a:ext>
            </a:extLst>
          </p:cNvPr>
          <p:cNvPicPr>
            <a:picLocks noChangeAspect="1"/>
          </p:cNvPicPr>
          <p:nvPr userDrawn="1"/>
        </p:nvPicPr>
        <p:blipFill>
          <a:blip r:embed="rId2"/>
          <a:stretch>
            <a:fillRect/>
          </a:stretch>
        </p:blipFill>
        <p:spPr>
          <a:xfrm>
            <a:off x="1846" y="0"/>
            <a:ext cx="9140307" cy="5143499"/>
          </a:xfrm>
          <a:prstGeom prst="rect">
            <a:avLst/>
          </a:prstGeom>
        </p:spPr>
      </p:pic>
      <p:grpSp>
        <p:nvGrpSpPr>
          <p:cNvPr id="10" name="Group 9">
            <a:extLst>
              <a:ext uri="{FF2B5EF4-FFF2-40B4-BE49-F238E27FC236}">
                <a16:creationId xmlns:a16="http://schemas.microsoft.com/office/drawing/2014/main" id="{347D5D00-C5EA-4C7C-B0DB-D9E786066EEB}"/>
              </a:ext>
            </a:extLst>
          </p:cNvPr>
          <p:cNvGrpSpPr/>
          <p:nvPr userDrawn="1"/>
        </p:nvGrpSpPr>
        <p:grpSpPr>
          <a:xfrm>
            <a:off x="449765" y="2324116"/>
            <a:ext cx="8253651" cy="1009634"/>
            <a:chOff x="449765" y="1240530"/>
            <a:chExt cx="8253651" cy="1009634"/>
          </a:xfrm>
        </p:grpSpPr>
        <p:grpSp>
          <p:nvGrpSpPr>
            <p:cNvPr id="9" name="Group 8">
              <a:extLst>
                <a:ext uri="{FF2B5EF4-FFF2-40B4-BE49-F238E27FC236}">
                  <a16:creationId xmlns:a16="http://schemas.microsoft.com/office/drawing/2014/main" id="{3F9530BD-236D-4816-A983-26345594AB18}"/>
                </a:ext>
              </a:extLst>
            </p:cNvPr>
            <p:cNvGrpSpPr/>
            <p:nvPr userDrawn="1"/>
          </p:nvGrpSpPr>
          <p:grpSpPr>
            <a:xfrm>
              <a:off x="449765" y="1788499"/>
              <a:ext cx="8244124" cy="461665"/>
              <a:chOff x="449765" y="1750399"/>
              <a:chExt cx="8244124" cy="461665"/>
            </a:xfrm>
          </p:grpSpPr>
          <p:sp>
            <p:nvSpPr>
              <p:cNvPr id="33" name="Title 2"/>
              <p:cNvSpPr txBox="1">
                <a:spLocks/>
              </p:cNvSpPr>
              <p:nvPr userDrawn="1"/>
            </p:nvSpPr>
            <p:spPr>
              <a:xfrm>
                <a:off x="5167223" y="1750399"/>
                <a:ext cx="889666" cy="423193"/>
              </a:xfrm>
              <a:prstGeom prst="rect">
                <a:avLst/>
              </a:prstGeom>
              <a:noFill/>
              <a:ln w="9525" algn="ctr">
                <a:noFill/>
                <a:miter lim="800000"/>
                <a:headEnd/>
                <a:tailEnd/>
              </a:ln>
            </p:spPr>
            <p:txBody>
              <a:bodyPr vert="horz" wrap="none" lIns="0" tIns="0" rIns="0" bIns="0" numCol="1" anchor="t" anchorCtr="0" compatLnSpc="1">
                <a:prstTxWarp prst="textNoShape">
                  <a:avLst/>
                </a:prstTxWarp>
                <a:noAutofit/>
              </a:bodyPr>
              <a:lstStyle>
                <a:lvl1pPr algn="l" defTabSz="914400" rtl="0" eaLnBrk="1" latinLnBrk="0" hangingPunct="1">
                  <a:spcBef>
                    <a:spcPct val="0"/>
                  </a:spcBef>
                  <a:buNone/>
                  <a:defRPr kumimoji="0" lang="en-US" sz="2600" b="0" i="0" u="none" strike="noStrike" kern="0" cap="none" spc="0" normalizeH="0" baseline="0" noProof="0" dirty="0">
                    <a:ln>
                      <a:noFill/>
                    </a:ln>
                    <a:solidFill>
                      <a:srgbClr val="006A4D"/>
                    </a:solidFill>
                    <a:effectLst/>
                    <a:uLnTx/>
                    <a:uFillTx/>
                    <a:latin typeface="+mj-lt"/>
                    <a:ea typeface="+mj-ea"/>
                    <a:cs typeface="+mj-cs"/>
                  </a:defRPr>
                </a:lvl1pPr>
              </a:lstStyle>
              <a:p>
                <a:pPr marL="0" marR="0" lvl="0" indent="0" algn="ctr" defTabSz="533321" rtl="0" eaLnBrk="1" fontAlgn="auto" latinLnBrk="0" hangingPunct="1">
                  <a:lnSpc>
                    <a:spcPct val="125000"/>
                  </a:lnSpc>
                  <a:spcBef>
                    <a:spcPts val="0"/>
                  </a:spcBef>
                  <a:spcAft>
                    <a:spcPts val="350"/>
                  </a:spcAft>
                  <a:buClrTx/>
                  <a:buSzTx/>
                  <a:buFontTx/>
                  <a:buNone/>
                  <a:tabLst/>
                  <a:defRPr/>
                </a:pPr>
                <a:r>
                  <a:rPr kumimoji="0" lang="en-US" sz="2200" b="0" i="0" u="none" strike="noStrike" kern="1200" cap="none" spc="0" normalizeH="0" baseline="0" noProof="0" dirty="0" err="1">
                    <a:ln>
                      <a:noFill/>
                    </a:ln>
                    <a:solidFill>
                      <a:schemeClr val="tx1">
                        <a:lumMod val="50000"/>
                        <a:lumOff val="50000"/>
                      </a:schemeClr>
                    </a:solidFill>
                    <a:effectLst/>
                    <a:uLnTx/>
                    <a:uFillTx/>
                    <a:latin typeface="Futura Bk BT" panose="020B0502020204020303" pitchFamily="34" charset="0"/>
                    <a:ea typeface="+mn-ea"/>
                    <a:cs typeface="+mn-cs"/>
                  </a:rPr>
                  <a:t>Danke</a:t>
                </a:r>
                <a:r>
                  <a:rPr kumimoji="0" lang="en-US"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rPr>
                  <a:t>.</a:t>
                </a:r>
              </a:p>
            </p:txBody>
          </p:sp>
          <p:sp>
            <p:nvSpPr>
              <p:cNvPr id="36" name="Title 2"/>
              <p:cNvSpPr txBox="1">
                <a:spLocks/>
              </p:cNvSpPr>
              <p:nvPr userDrawn="1"/>
            </p:nvSpPr>
            <p:spPr>
              <a:xfrm>
                <a:off x="449765" y="1750399"/>
                <a:ext cx="1086837" cy="423193"/>
              </a:xfrm>
              <a:prstGeom prst="rect">
                <a:avLst/>
              </a:prstGeom>
              <a:noFill/>
              <a:ln w="9525" algn="ctr">
                <a:noFill/>
                <a:miter lim="800000"/>
                <a:headEnd/>
                <a:tailEnd/>
              </a:ln>
            </p:spPr>
            <p:txBody>
              <a:bodyPr vert="horz" wrap="none" lIns="0" tIns="0" rIns="0" bIns="0" numCol="1" anchor="t" anchorCtr="0" compatLnSpc="1">
                <a:prstTxWarp prst="textNoShape">
                  <a:avLst/>
                </a:prstTxWarp>
                <a:noAutofit/>
              </a:bodyPr>
              <a:lstStyle>
                <a:lvl1pPr algn="l" defTabSz="914400" rtl="0" eaLnBrk="1" latinLnBrk="0" hangingPunct="1">
                  <a:spcBef>
                    <a:spcPct val="0"/>
                  </a:spcBef>
                  <a:buNone/>
                  <a:defRPr kumimoji="0" lang="en-US" sz="2600" b="0" i="0" u="none" strike="noStrike" kern="0" cap="none" spc="0" normalizeH="0" baseline="0" noProof="0" dirty="0">
                    <a:ln>
                      <a:noFill/>
                    </a:ln>
                    <a:solidFill>
                      <a:srgbClr val="006A4D"/>
                    </a:solidFill>
                    <a:effectLst/>
                    <a:uLnTx/>
                    <a:uFillTx/>
                    <a:latin typeface="+mj-lt"/>
                    <a:ea typeface="+mj-ea"/>
                    <a:cs typeface="+mj-cs"/>
                  </a:defRPr>
                </a:lvl1pPr>
              </a:lstStyle>
              <a:p>
                <a:pPr marL="0" marR="0" lvl="0" indent="0" algn="l" defTabSz="533321" rtl="0" eaLnBrk="1" fontAlgn="auto" latinLnBrk="0" hangingPunct="1">
                  <a:lnSpc>
                    <a:spcPct val="125000"/>
                  </a:lnSpc>
                  <a:spcBef>
                    <a:spcPts val="0"/>
                  </a:spcBef>
                  <a:spcAft>
                    <a:spcPts val="350"/>
                  </a:spcAft>
                  <a:buClrTx/>
                  <a:buSzTx/>
                  <a:buFontTx/>
                  <a:buNone/>
                  <a:tabLst/>
                  <a:defRPr/>
                </a:pPr>
                <a:r>
                  <a:rPr kumimoji="0" lang="az-Cyrl-AZ" altLang="ja-JP" sz="2200" b="0" i="0" u="none" strike="noStrike" kern="1200" cap="none" spc="0" normalizeH="0" baseline="0" noProof="0" dirty="0">
                    <a:ln>
                      <a:noFill/>
                    </a:ln>
                    <a:solidFill>
                      <a:schemeClr val="tx1">
                        <a:lumMod val="50000"/>
                        <a:lumOff val="50000"/>
                      </a:schemeClr>
                    </a:solidFill>
                    <a:effectLst/>
                    <a:uLnTx/>
                    <a:uFillTx/>
                    <a:latin typeface="+mj-lt"/>
                    <a:ea typeface="+mn-ea"/>
                    <a:cs typeface="+mn-cs"/>
                  </a:rPr>
                  <a:t>Спасибо</a:t>
                </a:r>
                <a:r>
                  <a:rPr kumimoji="0" lang="az-Cyrl-AZ" altLang="ja-JP"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rPr>
                  <a:t>.</a:t>
                </a:r>
                <a:endParaRPr kumimoji="0" lang="en-US"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endParaRPr>
              </a:p>
            </p:txBody>
          </p:sp>
          <p:sp>
            <p:nvSpPr>
              <p:cNvPr id="37" name="Title 2"/>
              <p:cNvSpPr txBox="1">
                <a:spLocks/>
              </p:cNvSpPr>
              <p:nvPr userDrawn="1"/>
            </p:nvSpPr>
            <p:spPr>
              <a:xfrm>
                <a:off x="1996069" y="1750399"/>
                <a:ext cx="1303242" cy="423193"/>
              </a:xfrm>
              <a:prstGeom prst="rect">
                <a:avLst/>
              </a:prstGeom>
              <a:noFill/>
              <a:ln w="9525" algn="ctr">
                <a:noFill/>
                <a:miter lim="800000"/>
                <a:headEnd/>
                <a:tailEnd/>
              </a:ln>
            </p:spPr>
            <p:txBody>
              <a:bodyPr vert="horz" wrap="none" lIns="0" tIns="0" rIns="0" bIns="0" numCol="1" anchor="t" anchorCtr="0" compatLnSpc="1">
                <a:prstTxWarp prst="textNoShape">
                  <a:avLst/>
                </a:prstTxWarp>
                <a:noAutofit/>
              </a:bodyPr>
              <a:lstStyle>
                <a:lvl1pPr algn="l" defTabSz="914400" rtl="0" eaLnBrk="1" latinLnBrk="0" hangingPunct="1">
                  <a:spcBef>
                    <a:spcPct val="0"/>
                  </a:spcBef>
                  <a:buNone/>
                  <a:defRPr kumimoji="0" lang="en-US" sz="2600" b="0" i="0" u="none" strike="noStrike" kern="0" cap="none" spc="0" normalizeH="0" baseline="0" noProof="0" dirty="0">
                    <a:ln>
                      <a:noFill/>
                    </a:ln>
                    <a:solidFill>
                      <a:srgbClr val="006A4D"/>
                    </a:solidFill>
                    <a:effectLst/>
                    <a:uLnTx/>
                    <a:uFillTx/>
                    <a:latin typeface="+mj-lt"/>
                    <a:ea typeface="+mj-ea"/>
                    <a:cs typeface="+mj-cs"/>
                  </a:defRPr>
                </a:lvl1pPr>
              </a:lstStyle>
              <a:p>
                <a:pPr marL="0" marR="0" lvl="0" indent="0" algn="ctr" defTabSz="533321" rtl="0" eaLnBrk="1" fontAlgn="auto" latinLnBrk="0" hangingPunct="1">
                  <a:lnSpc>
                    <a:spcPct val="125000"/>
                  </a:lnSpc>
                  <a:spcBef>
                    <a:spcPts val="0"/>
                  </a:spcBef>
                  <a:spcAft>
                    <a:spcPts val="350"/>
                  </a:spcAft>
                  <a:buClrTx/>
                  <a:buSzTx/>
                  <a:buFontTx/>
                  <a:buNone/>
                  <a:tabLst/>
                  <a:defRPr/>
                </a:pPr>
                <a:r>
                  <a:rPr kumimoji="0" lang="ko-KR" altLang="en-US" sz="1900" b="1" i="0" u="none" strike="noStrike" kern="1200" cap="none" spc="0" normalizeH="0" baseline="0" noProof="0" dirty="0">
                    <a:ln>
                      <a:noFill/>
                    </a:ln>
                    <a:solidFill>
                      <a:schemeClr val="tx1">
                        <a:lumMod val="50000"/>
                        <a:lumOff val="50000"/>
                      </a:schemeClr>
                    </a:solidFill>
                    <a:effectLst/>
                    <a:uLnTx/>
                    <a:uFillTx/>
                    <a:latin typeface="+mj-lt"/>
                    <a:ea typeface="+mn-ea"/>
                    <a:cs typeface="+mn-cs"/>
                  </a:rPr>
                  <a:t>감사합니다</a:t>
                </a:r>
                <a:r>
                  <a:rPr kumimoji="0" lang="en-US" altLang="ko-KR" sz="2200" b="0" i="0" u="none" strike="noStrike" kern="1200" cap="none" spc="0" normalizeH="0" baseline="0" noProof="0" dirty="0">
                    <a:ln>
                      <a:noFill/>
                    </a:ln>
                    <a:solidFill>
                      <a:schemeClr val="tx1">
                        <a:lumMod val="50000"/>
                        <a:lumOff val="50000"/>
                      </a:schemeClr>
                    </a:solidFill>
                    <a:effectLst/>
                    <a:uLnTx/>
                    <a:uFillTx/>
                    <a:latin typeface="Futura Md BT" panose="020B0602020204020303" pitchFamily="34" charset="0"/>
                    <a:ea typeface="+mn-ea"/>
                    <a:cs typeface="+mn-cs"/>
                  </a:rPr>
                  <a:t>.</a:t>
                </a:r>
                <a:endParaRPr kumimoji="0" lang="en-US"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endParaRPr>
              </a:p>
            </p:txBody>
          </p:sp>
          <p:sp>
            <p:nvSpPr>
              <p:cNvPr id="38" name="Title 2"/>
              <p:cNvSpPr txBox="1">
                <a:spLocks/>
              </p:cNvSpPr>
              <p:nvPr userDrawn="1"/>
            </p:nvSpPr>
            <p:spPr>
              <a:xfrm>
                <a:off x="3758778" y="1750399"/>
                <a:ext cx="948978" cy="461665"/>
              </a:xfrm>
              <a:prstGeom prst="rect">
                <a:avLst/>
              </a:prstGeom>
              <a:noFill/>
              <a:ln w="9525" algn="ctr">
                <a:noFill/>
                <a:miter lim="800000"/>
                <a:headEnd/>
                <a:tailEnd/>
              </a:ln>
            </p:spPr>
            <p:txBody>
              <a:bodyPr vert="horz" wrap="none" lIns="0" tIns="0" rIns="0" bIns="0" numCol="1" anchor="t" anchorCtr="0" compatLnSpc="1">
                <a:prstTxWarp prst="textNoShape">
                  <a:avLst/>
                </a:prstTxWarp>
                <a:noAutofit/>
              </a:bodyPr>
              <a:lstStyle>
                <a:lvl1pPr algn="l" defTabSz="914400" rtl="0" eaLnBrk="1" latinLnBrk="0" hangingPunct="1">
                  <a:spcBef>
                    <a:spcPct val="0"/>
                  </a:spcBef>
                  <a:buNone/>
                  <a:defRPr kumimoji="0" lang="en-US" sz="2600" b="0" i="0" u="none" strike="noStrike" kern="0" cap="none" spc="0" normalizeH="0" baseline="0" noProof="0" dirty="0">
                    <a:ln>
                      <a:noFill/>
                    </a:ln>
                    <a:solidFill>
                      <a:srgbClr val="006A4D"/>
                    </a:solidFill>
                    <a:effectLst/>
                    <a:uLnTx/>
                    <a:uFillTx/>
                    <a:latin typeface="+mj-lt"/>
                    <a:ea typeface="+mj-ea"/>
                    <a:cs typeface="+mj-cs"/>
                  </a:defRPr>
                </a:lvl1pPr>
              </a:lstStyle>
              <a:p>
                <a:pPr marL="0" marR="0" lvl="0" indent="0" algn="ctr" defTabSz="533321" rtl="0" eaLnBrk="1" fontAlgn="auto" latinLnBrk="0" hangingPunct="1">
                  <a:lnSpc>
                    <a:spcPct val="125000"/>
                  </a:lnSpc>
                  <a:spcBef>
                    <a:spcPts val="0"/>
                  </a:spcBef>
                  <a:spcAft>
                    <a:spcPts val="350"/>
                  </a:spcAft>
                  <a:buClrTx/>
                  <a:buSzTx/>
                  <a:buFontTx/>
                  <a:buNone/>
                  <a:tabLst/>
                  <a:defRPr/>
                </a:pPr>
                <a:r>
                  <a:rPr kumimoji="0" lang="as-IN" sz="2400" b="0" i="0" u="none" strike="noStrike" kern="1200" cap="none" spc="0" normalizeH="0" baseline="0" noProof="0" dirty="0">
                    <a:ln>
                      <a:noFill/>
                    </a:ln>
                    <a:solidFill>
                      <a:schemeClr val="tx1">
                        <a:lumMod val="50000"/>
                        <a:lumOff val="50000"/>
                      </a:schemeClr>
                    </a:solidFill>
                    <a:effectLst/>
                    <a:uLnTx/>
                    <a:uFillTx/>
                    <a:latin typeface="+mj-lt"/>
                    <a:ea typeface="+mn-ea"/>
                    <a:cs typeface="+mn-cs"/>
                  </a:rPr>
                  <a:t>ধন্যবাদ</a:t>
                </a:r>
                <a:r>
                  <a:rPr kumimoji="0" lang="en-US"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rPr>
                  <a:t>.</a:t>
                </a:r>
              </a:p>
            </p:txBody>
          </p:sp>
          <p:sp>
            <p:nvSpPr>
              <p:cNvPr id="39" name="Title 2"/>
              <p:cNvSpPr txBox="1">
                <a:spLocks/>
              </p:cNvSpPr>
              <p:nvPr userDrawn="1"/>
            </p:nvSpPr>
            <p:spPr>
              <a:xfrm flipH="1">
                <a:off x="6516356" y="1750399"/>
                <a:ext cx="948978" cy="423193"/>
              </a:xfrm>
              <a:prstGeom prst="rect">
                <a:avLst/>
              </a:prstGeom>
              <a:noFill/>
              <a:ln w="9525" algn="ctr">
                <a:noFill/>
                <a:miter lim="800000"/>
                <a:headEnd/>
                <a:tailEnd/>
              </a:ln>
            </p:spPr>
            <p:txBody>
              <a:bodyPr vert="horz" wrap="none" lIns="0" tIns="0" rIns="0" bIns="0" numCol="1" anchor="t" anchorCtr="0" compatLnSpc="1">
                <a:prstTxWarp prst="textNoShape">
                  <a:avLst/>
                </a:prstTxWarp>
                <a:noAutofit/>
              </a:bodyPr>
              <a:lstStyle>
                <a:lvl1pPr algn="l" defTabSz="914400" rtl="0" eaLnBrk="1" latinLnBrk="0" hangingPunct="1">
                  <a:spcBef>
                    <a:spcPct val="0"/>
                  </a:spcBef>
                  <a:buNone/>
                  <a:defRPr kumimoji="0" lang="en-US" sz="2600" b="0" i="0" u="none" strike="noStrike" kern="0" cap="none" spc="0" normalizeH="0" baseline="0" noProof="0" dirty="0">
                    <a:ln>
                      <a:noFill/>
                    </a:ln>
                    <a:solidFill>
                      <a:srgbClr val="006A4D"/>
                    </a:solidFill>
                    <a:effectLst/>
                    <a:uLnTx/>
                    <a:uFillTx/>
                    <a:latin typeface="+mj-lt"/>
                    <a:ea typeface="+mj-ea"/>
                    <a:cs typeface="+mj-cs"/>
                  </a:defRPr>
                </a:lvl1pPr>
              </a:lstStyle>
              <a:p>
                <a:pPr marL="0" marR="0" lvl="0" indent="0" algn="ctr" defTabSz="533321" rtl="0" eaLnBrk="1" fontAlgn="auto" latinLnBrk="0" hangingPunct="1">
                  <a:lnSpc>
                    <a:spcPct val="125000"/>
                  </a:lnSpc>
                  <a:spcBef>
                    <a:spcPts val="0"/>
                  </a:spcBef>
                  <a:spcAft>
                    <a:spcPts val="350"/>
                  </a:spcAft>
                  <a:buClrTx/>
                  <a:buSzTx/>
                  <a:buFontTx/>
                  <a:buNone/>
                  <a:tabLst/>
                  <a:defRPr/>
                </a:pPr>
                <a:r>
                  <a:rPr kumimoji="0" lang="ja-JP" altLang="en-US" sz="1700" b="0" i="0" u="none" strike="noStrike" kern="1200" cap="none" spc="-350" normalizeH="0" baseline="0" noProof="0" dirty="0">
                    <a:ln>
                      <a:noFill/>
                    </a:ln>
                    <a:solidFill>
                      <a:schemeClr val="tx1">
                        <a:lumMod val="50000"/>
                        <a:lumOff val="50000"/>
                      </a:schemeClr>
                    </a:solidFill>
                    <a:effectLst/>
                    <a:uLnTx/>
                    <a:uFillTx/>
                    <a:latin typeface="+mj-lt"/>
                    <a:ea typeface="+mn-ea"/>
                    <a:cs typeface="+mn-cs"/>
                  </a:rPr>
                  <a:t>ありがとう</a:t>
                </a:r>
                <a:r>
                  <a:rPr kumimoji="0" lang="en-US" altLang="ja-JP"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rPr>
                  <a:t>.</a:t>
                </a:r>
                <a:endParaRPr kumimoji="0" lang="en-US"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endParaRPr>
              </a:p>
            </p:txBody>
          </p:sp>
          <p:sp>
            <p:nvSpPr>
              <p:cNvPr id="40" name="Title 2"/>
              <p:cNvSpPr txBox="1">
                <a:spLocks/>
              </p:cNvSpPr>
              <p:nvPr userDrawn="1"/>
            </p:nvSpPr>
            <p:spPr>
              <a:xfrm>
                <a:off x="7924800" y="1750399"/>
                <a:ext cx="769089" cy="423193"/>
              </a:xfrm>
              <a:prstGeom prst="rect">
                <a:avLst/>
              </a:prstGeom>
              <a:noFill/>
              <a:ln w="9525" algn="ctr">
                <a:noFill/>
                <a:miter lim="800000"/>
                <a:headEnd/>
                <a:tailEnd/>
              </a:ln>
            </p:spPr>
            <p:txBody>
              <a:bodyPr vert="horz" wrap="none" lIns="0" tIns="0" rIns="0" bIns="0" numCol="1" anchor="t" anchorCtr="0" compatLnSpc="1">
                <a:prstTxWarp prst="textNoShape">
                  <a:avLst/>
                </a:prstTxWarp>
                <a:noAutofit/>
              </a:bodyPr>
              <a:lstStyle>
                <a:lvl1pPr algn="l" defTabSz="914400" rtl="0" eaLnBrk="1" latinLnBrk="0" hangingPunct="1">
                  <a:spcBef>
                    <a:spcPct val="0"/>
                  </a:spcBef>
                  <a:buNone/>
                  <a:defRPr kumimoji="0" lang="en-US" sz="2600" b="0" i="0" u="none" strike="noStrike" kern="0" cap="none" spc="0" normalizeH="0" baseline="0" noProof="0" dirty="0">
                    <a:ln>
                      <a:noFill/>
                    </a:ln>
                    <a:solidFill>
                      <a:srgbClr val="006A4D"/>
                    </a:solidFill>
                    <a:effectLst/>
                    <a:uLnTx/>
                    <a:uFillTx/>
                    <a:latin typeface="+mj-lt"/>
                    <a:ea typeface="+mj-ea"/>
                    <a:cs typeface="+mj-cs"/>
                  </a:defRPr>
                </a:lvl1pPr>
              </a:lstStyle>
              <a:p>
                <a:pPr marL="0" marR="0" lvl="0" indent="0" algn="r" defTabSz="533321" rtl="0" eaLnBrk="1" fontAlgn="auto" latinLnBrk="0" hangingPunct="1">
                  <a:lnSpc>
                    <a:spcPct val="125000"/>
                  </a:lnSpc>
                  <a:spcBef>
                    <a:spcPts val="0"/>
                  </a:spcBef>
                  <a:spcAft>
                    <a:spcPts val="350"/>
                  </a:spcAft>
                  <a:buClrTx/>
                  <a:buSzTx/>
                  <a:buFontTx/>
                  <a:buNone/>
                  <a:tabLst/>
                  <a:defRPr/>
                </a:pPr>
                <a:r>
                  <a:rPr kumimoji="0" lang="en-US" sz="2200" b="0" i="0" u="none" strike="noStrike" kern="1200" cap="none" spc="0" normalizeH="0" baseline="0" noProof="0" dirty="0" err="1">
                    <a:ln>
                      <a:noFill/>
                    </a:ln>
                    <a:solidFill>
                      <a:schemeClr val="tx1">
                        <a:lumMod val="50000"/>
                        <a:lumOff val="50000"/>
                      </a:schemeClr>
                    </a:solidFill>
                    <a:effectLst/>
                    <a:uLnTx/>
                    <a:uFillTx/>
                    <a:latin typeface="Futura Bk BT" panose="020B0502020204020303" pitchFamily="34" charset="0"/>
                    <a:ea typeface="+mn-ea"/>
                    <a:cs typeface="+mn-cs"/>
                  </a:rPr>
                  <a:t>Merci</a:t>
                </a:r>
                <a:r>
                  <a:rPr kumimoji="0" lang="en-US"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rPr>
                  <a:t>.</a:t>
                </a:r>
              </a:p>
            </p:txBody>
          </p:sp>
        </p:grpSp>
        <p:grpSp>
          <p:nvGrpSpPr>
            <p:cNvPr id="8" name="Group 7">
              <a:extLst>
                <a:ext uri="{FF2B5EF4-FFF2-40B4-BE49-F238E27FC236}">
                  <a16:creationId xmlns:a16="http://schemas.microsoft.com/office/drawing/2014/main" id="{A6C508EC-13D5-464E-9538-B976F5D04F77}"/>
                </a:ext>
              </a:extLst>
            </p:cNvPr>
            <p:cNvGrpSpPr/>
            <p:nvPr userDrawn="1"/>
          </p:nvGrpSpPr>
          <p:grpSpPr>
            <a:xfrm>
              <a:off x="455907" y="1240530"/>
              <a:ext cx="8247509" cy="423193"/>
              <a:chOff x="455907" y="1240530"/>
              <a:chExt cx="8247509" cy="423193"/>
            </a:xfrm>
          </p:grpSpPr>
          <p:sp>
            <p:nvSpPr>
              <p:cNvPr id="28" name="Title 2"/>
              <p:cNvSpPr txBox="1">
                <a:spLocks/>
              </p:cNvSpPr>
              <p:nvPr userDrawn="1"/>
            </p:nvSpPr>
            <p:spPr>
              <a:xfrm>
                <a:off x="455907" y="1240530"/>
                <a:ext cx="1043556" cy="423193"/>
              </a:xfrm>
              <a:prstGeom prst="rect">
                <a:avLst/>
              </a:prstGeom>
              <a:noFill/>
              <a:ln w="9525" algn="ctr">
                <a:noFill/>
                <a:miter lim="800000"/>
                <a:headEnd/>
                <a:tailEnd/>
              </a:ln>
            </p:spPr>
            <p:txBody>
              <a:bodyPr vert="horz" wrap="none" lIns="0" tIns="0" rIns="0" bIns="0" numCol="1" anchor="t" anchorCtr="0" compatLnSpc="1">
                <a:prstTxWarp prst="textNoShape">
                  <a:avLst/>
                </a:prstTxWarp>
                <a:noAutofit/>
              </a:bodyPr>
              <a:lstStyle>
                <a:lvl1pPr algn="l" defTabSz="914400" rtl="0" eaLnBrk="1" latinLnBrk="0" hangingPunct="1">
                  <a:spcBef>
                    <a:spcPct val="0"/>
                  </a:spcBef>
                  <a:buNone/>
                  <a:defRPr kumimoji="0" lang="en-US" sz="2600" b="0" i="0" u="none" strike="noStrike" kern="0" cap="none" spc="0" normalizeH="0" baseline="0" noProof="0" dirty="0">
                    <a:ln>
                      <a:noFill/>
                    </a:ln>
                    <a:solidFill>
                      <a:srgbClr val="006A4D"/>
                    </a:solidFill>
                    <a:effectLst/>
                    <a:uLnTx/>
                    <a:uFillTx/>
                    <a:latin typeface="+mj-lt"/>
                    <a:ea typeface="+mj-ea"/>
                    <a:cs typeface="+mj-cs"/>
                  </a:defRPr>
                </a:lvl1pPr>
              </a:lstStyle>
              <a:p>
                <a:pPr marL="0" marR="0" lvl="0" indent="0" algn="l" defTabSz="533321" rtl="0" eaLnBrk="1" fontAlgn="auto" latinLnBrk="0" hangingPunct="1">
                  <a:lnSpc>
                    <a:spcPct val="125000"/>
                  </a:lnSpc>
                  <a:spcBef>
                    <a:spcPts val="0"/>
                  </a:spcBef>
                  <a:spcAft>
                    <a:spcPts val="350"/>
                  </a:spcAft>
                  <a:buClrTx/>
                  <a:buSzTx/>
                  <a:buFontTx/>
                  <a:buNone/>
                  <a:tabLst/>
                  <a:defRPr/>
                </a:pPr>
                <a:r>
                  <a:rPr kumimoji="0" lang="en-US" sz="2200" b="0" i="0" u="none" strike="noStrike" kern="1200" cap="none" spc="0" normalizeH="0" baseline="0" noProof="0" dirty="0" err="1">
                    <a:ln>
                      <a:noFill/>
                    </a:ln>
                    <a:solidFill>
                      <a:schemeClr val="tx1">
                        <a:lumMod val="50000"/>
                        <a:lumOff val="50000"/>
                      </a:schemeClr>
                    </a:solidFill>
                    <a:effectLst/>
                    <a:uLnTx/>
                    <a:uFillTx/>
                    <a:latin typeface="Futura Bk BT" panose="020B0502020204020303" pitchFamily="34" charset="0"/>
                    <a:ea typeface="+mn-ea"/>
                    <a:cs typeface="+mn-cs"/>
                  </a:rPr>
                  <a:t>Gracias</a:t>
                </a:r>
                <a:r>
                  <a:rPr kumimoji="0" lang="en-US"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rPr>
                  <a:t>.</a:t>
                </a:r>
              </a:p>
            </p:txBody>
          </p:sp>
          <p:sp>
            <p:nvSpPr>
              <p:cNvPr id="29" name="Title 2"/>
              <p:cNvSpPr txBox="1">
                <a:spLocks/>
              </p:cNvSpPr>
              <p:nvPr userDrawn="1"/>
            </p:nvSpPr>
            <p:spPr>
              <a:xfrm>
                <a:off x="2053152" y="1240530"/>
                <a:ext cx="649217" cy="423193"/>
              </a:xfrm>
              <a:prstGeom prst="rect">
                <a:avLst/>
              </a:prstGeom>
              <a:noFill/>
              <a:ln w="9525" algn="ctr">
                <a:noFill/>
                <a:miter lim="800000"/>
                <a:headEnd/>
                <a:tailEnd/>
              </a:ln>
            </p:spPr>
            <p:txBody>
              <a:bodyPr vert="horz" wrap="none" lIns="0" tIns="0" rIns="0" bIns="0" numCol="1" anchor="t" anchorCtr="0" compatLnSpc="1">
                <a:prstTxWarp prst="textNoShape">
                  <a:avLst/>
                </a:prstTxWarp>
                <a:noAutofit/>
              </a:bodyPr>
              <a:lstStyle>
                <a:lvl1pPr algn="l" defTabSz="914400" rtl="0" eaLnBrk="1" latinLnBrk="0" hangingPunct="1">
                  <a:spcBef>
                    <a:spcPct val="0"/>
                  </a:spcBef>
                  <a:buNone/>
                  <a:defRPr kumimoji="0" lang="en-US" sz="2600" b="0" i="0" u="none" strike="noStrike" kern="0" cap="none" spc="0" normalizeH="0" baseline="0" noProof="0" dirty="0">
                    <a:ln>
                      <a:noFill/>
                    </a:ln>
                    <a:solidFill>
                      <a:srgbClr val="006A4D"/>
                    </a:solidFill>
                    <a:effectLst/>
                    <a:uLnTx/>
                    <a:uFillTx/>
                    <a:latin typeface="+mj-lt"/>
                    <a:ea typeface="+mj-ea"/>
                    <a:cs typeface="+mj-cs"/>
                  </a:defRPr>
                </a:lvl1pPr>
              </a:lstStyle>
              <a:p>
                <a:pPr marL="0" marR="0" lvl="0" indent="0" algn="ctr" defTabSz="533321" rtl="0" eaLnBrk="1" fontAlgn="auto" latinLnBrk="0" hangingPunct="1">
                  <a:lnSpc>
                    <a:spcPct val="125000"/>
                  </a:lnSpc>
                  <a:spcBef>
                    <a:spcPts val="0"/>
                  </a:spcBef>
                  <a:spcAft>
                    <a:spcPts val="350"/>
                  </a:spcAft>
                  <a:buClrTx/>
                  <a:buSzTx/>
                  <a:buFontTx/>
                  <a:buNone/>
                  <a:tabLst/>
                  <a:defRPr/>
                </a:pPr>
                <a:r>
                  <a:rPr kumimoji="0" lang="ja-JP" altLang="en-US" sz="2200" b="0" i="0" u="none" strike="noStrike" kern="1200" cap="none" spc="0" normalizeH="0" baseline="0" noProof="0" dirty="0">
                    <a:ln>
                      <a:noFill/>
                    </a:ln>
                    <a:solidFill>
                      <a:schemeClr val="tx1">
                        <a:lumMod val="50000"/>
                        <a:lumOff val="50000"/>
                      </a:schemeClr>
                    </a:solidFill>
                    <a:effectLst/>
                    <a:uLnTx/>
                    <a:uFillTx/>
                    <a:latin typeface="+mj-lt"/>
                    <a:ea typeface="+mn-ea"/>
                    <a:cs typeface="+mn-cs"/>
                  </a:rPr>
                  <a:t>謝謝</a:t>
                </a:r>
                <a:r>
                  <a:rPr kumimoji="0" lang="en-US" altLang="ja-JP" sz="2200" b="0" i="0" u="none" strike="noStrike" kern="1200" cap="none" spc="0" normalizeH="0" baseline="0" noProof="0" dirty="0">
                    <a:ln>
                      <a:noFill/>
                    </a:ln>
                    <a:solidFill>
                      <a:schemeClr val="tx1">
                        <a:lumMod val="50000"/>
                        <a:lumOff val="50000"/>
                      </a:schemeClr>
                    </a:solidFill>
                    <a:effectLst/>
                    <a:uLnTx/>
                    <a:uFillTx/>
                    <a:latin typeface="+mj-lt"/>
                    <a:ea typeface="+mn-ea"/>
                    <a:cs typeface="+mn-cs"/>
                  </a:rPr>
                  <a:t>.</a:t>
                </a:r>
                <a:endParaRPr kumimoji="0" lang="en-US"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endParaRPr>
              </a:p>
            </p:txBody>
          </p:sp>
          <p:sp>
            <p:nvSpPr>
              <p:cNvPr id="30" name="Title 2"/>
              <p:cNvSpPr txBox="1">
                <a:spLocks/>
              </p:cNvSpPr>
              <p:nvPr userDrawn="1"/>
            </p:nvSpPr>
            <p:spPr>
              <a:xfrm>
                <a:off x="3256058" y="1240530"/>
                <a:ext cx="1090042" cy="423193"/>
              </a:xfrm>
              <a:prstGeom prst="rect">
                <a:avLst/>
              </a:prstGeom>
              <a:noFill/>
              <a:ln w="9525" algn="ctr">
                <a:noFill/>
                <a:miter lim="800000"/>
                <a:headEnd/>
                <a:tailEnd/>
              </a:ln>
            </p:spPr>
            <p:txBody>
              <a:bodyPr vert="horz" wrap="none" lIns="0" tIns="0" rIns="0" bIns="0" numCol="1" anchor="t" anchorCtr="0" compatLnSpc="1">
                <a:prstTxWarp prst="textNoShape">
                  <a:avLst/>
                </a:prstTxWarp>
                <a:noAutofit/>
              </a:bodyPr>
              <a:lstStyle>
                <a:lvl1pPr algn="l" defTabSz="914400" rtl="0" eaLnBrk="1" latinLnBrk="0" hangingPunct="1">
                  <a:spcBef>
                    <a:spcPct val="0"/>
                  </a:spcBef>
                  <a:buNone/>
                  <a:defRPr kumimoji="0" lang="en-US" sz="2600" b="0" i="0" u="none" strike="noStrike" kern="0" cap="none" spc="0" normalizeH="0" baseline="0" noProof="0" dirty="0">
                    <a:ln>
                      <a:noFill/>
                    </a:ln>
                    <a:solidFill>
                      <a:srgbClr val="006A4D"/>
                    </a:solidFill>
                    <a:effectLst/>
                    <a:uLnTx/>
                    <a:uFillTx/>
                    <a:latin typeface="+mj-lt"/>
                    <a:ea typeface="+mj-ea"/>
                    <a:cs typeface="+mj-cs"/>
                  </a:defRPr>
                </a:lvl1pPr>
              </a:lstStyle>
              <a:p>
                <a:pPr marL="0" marR="0" lvl="0" indent="0" algn="ctr" defTabSz="533321" rtl="0" eaLnBrk="1" fontAlgn="auto" latinLnBrk="0" hangingPunct="1">
                  <a:lnSpc>
                    <a:spcPct val="125000"/>
                  </a:lnSpc>
                  <a:spcBef>
                    <a:spcPts val="0"/>
                  </a:spcBef>
                  <a:spcAft>
                    <a:spcPts val="350"/>
                  </a:spcAft>
                  <a:buClrTx/>
                  <a:buSzTx/>
                  <a:buFontTx/>
                  <a:buNone/>
                  <a:tabLst/>
                  <a:defRPr/>
                </a:pPr>
                <a:r>
                  <a:rPr kumimoji="0" lang="en-US" altLang="ja-JP" sz="2200" b="0" i="0" u="none" strike="noStrike" kern="1200" cap="none" spc="0" normalizeH="0" baseline="0" noProof="0" dirty="0" err="1">
                    <a:ln>
                      <a:noFill/>
                    </a:ln>
                    <a:solidFill>
                      <a:schemeClr val="tx1">
                        <a:lumMod val="50000"/>
                        <a:lumOff val="50000"/>
                      </a:schemeClr>
                    </a:solidFill>
                    <a:effectLst/>
                    <a:uLnTx/>
                    <a:uFillTx/>
                    <a:latin typeface="Futura Bk BT" panose="020B0502020204020303" pitchFamily="34" charset="0"/>
                    <a:ea typeface="+mn-ea"/>
                    <a:cs typeface="+mn-cs"/>
                  </a:rPr>
                  <a:t>Salamat</a:t>
                </a:r>
                <a:r>
                  <a:rPr kumimoji="0" lang="en-US" altLang="ja-JP"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rPr>
                  <a:t>.</a:t>
                </a:r>
                <a:endParaRPr kumimoji="0" lang="en-US"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endParaRPr>
              </a:p>
            </p:txBody>
          </p:sp>
          <p:sp>
            <p:nvSpPr>
              <p:cNvPr id="34" name="Title 2"/>
              <p:cNvSpPr txBox="1">
                <a:spLocks/>
              </p:cNvSpPr>
              <p:nvPr userDrawn="1"/>
            </p:nvSpPr>
            <p:spPr>
              <a:xfrm>
                <a:off x="6307878" y="1240530"/>
                <a:ext cx="1301638" cy="423193"/>
              </a:xfrm>
              <a:prstGeom prst="rect">
                <a:avLst/>
              </a:prstGeom>
              <a:noFill/>
              <a:ln w="9525" algn="ctr">
                <a:noFill/>
                <a:miter lim="800000"/>
                <a:headEnd/>
                <a:tailEnd/>
              </a:ln>
            </p:spPr>
            <p:txBody>
              <a:bodyPr vert="horz" wrap="none" lIns="0" tIns="0" rIns="0" bIns="0" numCol="1" anchor="t" anchorCtr="0" compatLnSpc="1">
                <a:prstTxWarp prst="textNoShape">
                  <a:avLst/>
                </a:prstTxWarp>
                <a:noAutofit/>
              </a:bodyPr>
              <a:lstStyle>
                <a:lvl1pPr algn="l" defTabSz="914400" rtl="0" eaLnBrk="1" latinLnBrk="0" hangingPunct="1">
                  <a:spcBef>
                    <a:spcPct val="0"/>
                  </a:spcBef>
                  <a:buNone/>
                  <a:defRPr kumimoji="0" lang="en-US" sz="2600" b="0" i="0" u="none" strike="noStrike" kern="0" cap="none" spc="0" normalizeH="0" baseline="0" noProof="0" dirty="0">
                    <a:ln>
                      <a:noFill/>
                    </a:ln>
                    <a:solidFill>
                      <a:srgbClr val="006A4D"/>
                    </a:solidFill>
                    <a:effectLst/>
                    <a:uLnTx/>
                    <a:uFillTx/>
                    <a:latin typeface="+mj-lt"/>
                    <a:ea typeface="+mj-ea"/>
                    <a:cs typeface="+mj-cs"/>
                  </a:defRPr>
                </a:lvl1pPr>
              </a:lstStyle>
              <a:p>
                <a:pPr marL="0" marR="0" lvl="0" indent="0" algn="ctr" defTabSz="533321" rtl="0" eaLnBrk="1" fontAlgn="auto" latinLnBrk="0" hangingPunct="1">
                  <a:lnSpc>
                    <a:spcPct val="125000"/>
                  </a:lnSpc>
                  <a:spcBef>
                    <a:spcPts val="0"/>
                  </a:spcBef>
                  <a:spcAft>
                    <a:spcPts val="350"/>
                  </a:spcAft>
                  <a:buClrTx/>
                  <a:buSzTx/>
                  <a:buFontTx/>
                  <a:buNone/>
                  <a:tabLst/>
                  <a:defRPr/>
                </a:pPr>
                <a:r>
                  <a:rPr kumimoji="0" lang="en-US" altLang="ja-JP"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rPr>
                  <a:t>Obrigado.</a:t>
                </a:r>
                <a:endParaRPr kumimoji="0" lang="en-US"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endParaRPr>
              </a:p>
            </p:txBody>
          </p:sp>
          <p:sp>
            <p:nvSpPr>
              <p:cNvPr id="35" name="Title 2"/>
              <p:cNvSpPr txBox="1">
                <a:spLocks/>
              </p:cNvSpPr>
              <p:nvPr userDrawn="1"/>
            </p:nvSpPr>
            <p:spPr>
              <a:xfrm>
                <a:off x="8163204" y="1240530"/>
                <a:ext cx="540212" cy="423193"/>
              </a:xfrm>
              <a:prstGeom prst="rect">
                <a:avLst/>
              </a:prstGeom>
              <a:noFill/>
              <a:ln w="9525" algn="ctr">
                <a:noFill/>
                <a:miter lim="800000"/>
                <a:headEnd/>
                <a:tailEnd/>
              </a:ln>
            </p:spPr>
            <p:txBody>
              <a:bodyPr vert="horz" wrap="none" lIns="0" tIns="0" rIns="0" bIns="0" numCol="1" anchor="t" anchorCtr="0" compatLnSpc="1">
                <a:prstTxWarp prst="textNoShape">
                  <a:avLst/>
                </a:prstTxWarp>
                <a:noAutofit/>
              </a:bodyPr>
              <a:lstStyle>
                <a:lvl1pPr algn="l" defTabSz="914400" rtl="0" eaLnBrk="1" latinLnBrk="0" hangingPunct="1">
                  <a:spcBef>
                    <a:spcPct val="0"/>
                  </a:spcBef>
                  <a:buNone/>
                  <a:defRPr kumimoji="0" lang="en-US" sz="2600" b="0" i="0" u="none" strike="noStrike" kern="0" cap="none" spc="0" normalizeH="0" baseline="0" noProof="0" dirty="0">
                    <a:ln>
                      <a:noFill/>
                    </a:ln>
                    <a:solidFill>
                      <a:srgbClr val="006A4D"/>
                    </a:solidFill>
                    <a:effectLst/>
                    <a:uLnTx/>
                    <a:uFillTx/>
                    <a:latin typeface="+mj-lt"/>
                    <a:ea typeface="+mj-ea"/>
                    <a:cs typeface="+mj-cs"/>
                  </a:defRPr>
                </a:lvl1pPr>
              </a:lstStyle>
              <a:p>
                <a:pPr marL="0" marR="0" lvl="0" indent="0" algn="r" defTabSz="533321" rtl="0" eaLnBrk="1" fontAlgn="auto" latinLnBrk="0" hangingPunct="1">
                  <a:lnSpc>
                    <a:spcPct val="125000"/>
                  </a:lnSpc>
                  <a:spcBef>
                    <a:spcPts val="0"/>
                  </a:spcBef>
                  <a:spcAft>
                    <a:spcPts val="350"/>
                  </a:spcAft>
                  <a:buClrTx/>
                  <a:buSzTx/>
                  <a:buFontTx/>
                  <a:buNone/>
                  <a:tabLst/>
                  <a:defRPr/>
                </a:pPr>
                <a:r>
                  <a:rPr kumimoji="0" lang="ar-AE" altLang="ja-JP" sz="2200" b="0" i="0" u="none" strike="noStrike" kern="1200" cap="none" spc="0" normalizeH="0" baseline="0" noProof="0" dirty="0">
                    <a:ln>
                      <a:noFill/>
                    </a:ln>
                    <a:solidFill>
                      <a:schemeClr val="tx1">
                        <a:lumMod val="50000"/>
                        <a:lumOff val="50000"/>
                      </a:schemeClr>
                    </a:solidFill>
                    <a:effectLst/>
                    <a:uLnTx/>
                    <a:uFillTx/>
                    <a:latin typeface="+mj-lt"/>
                    <a:ea typeface="+mn-ea"/>
                    <a:cs typeface="+mn-cs"/>
                  </a:rPr>
                  <a:t>شكرا</a:t>
                </a:r>
                <a:r>
                  <a:rPr kumimoji="0" lang="en-US" altLang="ja-JP" sz="2200" b="0" i="0" u="none" strike="noStrike" kern="1200" cap="none" spc="0" normalizeH="0" baseline="0" noProof="0" dirty="0">
                    <a:ln>
                      <a:noFill/>
                    </a:ln>
                    <a:solidFill>
                      <a:schemeClr val="tx1">
                        <a:lumMod val="50000"/>
                        <a:lumOff val="50000"/>
                      </a:schemeClr>
                    </a:solidFill>
                    <a:effectLst/>
                    <a:uLnTx/>
                    <a:uFillTx/>
                    <a:latin typeface="+mj-lt"/>
                    <a:ea typeface="+mn-ea"/>
                    <a:cs typeface="+mn-cs"/>
                  </a:rPr>
                  <a:t>.</a:t>
                </a:r>
                <a:endParaRPr kumimoji="0" lang="en-US"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endParaRPr>
              </a:p>
            </p:txBody>
          </p:sp>
          <p:sp>
            <p:nvSpPr>
              <p:cNvPr id="31" name="Title 2"/>
              <p:cNvSpPr txBox="1">
                <a:spLocks/>
              </p:cNvSpPr>
              <p:nvPr userDrawn="1"/>
            </p:nvSpPr>
            <p:spPr>
              <a:xfrm>
                <a:off x="4899789" y="1240530"/>
                <a:ext cx="854400" cy="423193"/>
              </a:xfrm>
              <a:prstGeom prst="rect">
                <a:avLst/>
              </a:prstGeom>
              <a:noFill/>
              <a:ln w="9525" algn="ctr">
                <a:noFill/>
                <a:miter lim="800000"/>
                <a:headEnd/>
                <a:tailEnd/>
              </a:ln>
            </p:spPr>
            <p:txBody>
              <a:bodyPr vert="horz" wrap="none" lIns="0" tIns="0" rIns="0" bIns="0" numCol="1" anchor="t" anchorCtr="0" compatLnSpc="1">
                <a:prstTxWarp prst="textNoShape">
                  <a:avLst/>
                </a:prstTxWarp>
                <a:noAutofit/>
              </a:bodyPr>
              <a:lstStyle>
                <a:lvl1pPr algn="l" defTabSz="914400" rtl="0" eaLnBrk="1" latinLnBrk="0" hangingPunct="1">
                  <a:spcBef>
                    <a:spcPct val="0"/>
                  </a:spcBef>
                  <a:buNone/>
                  <a:defRPr kumimoji="0" lang="en-US" sz="2600" b="0" i="0" u="none" strike="noStrike" kern="0" cap="none" spc="0" normalizeH="0" baseline="0" noProof="0" dirty="0">
                    <a:ln>
                      <a:noFill/>
                    </a:ln>
                    <a:solidFill>
                      <a:srgbClr val="006A4D"/>
                    </a:solidFill>
                    <a:effectLst/>
                    <a:uLnTx/>
                    <a:uFillTx/>
                    <a:latin typeface="+mj-lt"/>
                    <a:ea typeface="+mj-ea"/>
                    <a:cs typeface="+mj-cs"/>
                  </a:defRPr>
                </a:lvl1pPr>
              </a:lstStyle>
              <a:p>
                <a:pPr marL="0" marR="0" lvl="0" indent="0" algn="ctr" defTabSz="533321" rtl="0" eaLnBrk="1" fontAlgn="auto" latinLnBrk="0" hangingPunct="1">
                  <a:lnSpc>
                    <a:spcPct val="125000"/>
                  </a:lnSpc>
                  <a:spcBef>
                    <a:spcPts val="0"/>
                  </a:spcBef>
                  <a:spcAft>
                    <a:spcPts val="350"/>
                  </a:spcAft>
                  <a:buClrTx/>
                  <a:buSzTx/>
                  <a:buFontTx/>
                  <a:buNone/>
                  <a:tabLst/>
                  <a:defRPr/>
                </a:pPr>
                <a:r>
                  <a:rPr kumimoji="0" lang="hi-IN" altLang="ja-JP" sz="18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rPr>
                  <a:t>धन्यवाद</a:t>
                </a:r>
                <a:r>
                  <a:rPr kumimoji="0" lang="en-US" altLang="ja-JP"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rPr>
                  <a:t>.</a:t>
                </a:r>
                <a:endParaRPr kumimoji="0" lang="en-US" sz="2200" b="0" i="0" u="none" strike="noStrike" kern="1200" cap="none" spc="0" normalizeH="0" baseline="0" noProof="0" dirty="0">
                  <a:ln>
                    <a:noFill/>
                  </a:ln>
                  <a:solidFill>
                    <a:schemeClr val="tx1">
                      <a:lumMod val="50000"/>
                      <a:lumOff val="50000"/>
                    </a:schemeClr>
                  </a:solidFill>
                  <a:effectLst/>
                  <a:uLnTx/>
                  <a:uFillTx/>
                  <a:latin typeface="Futura Bk BT" panose="020B0502020204020303" pitchFamily="34" charset="0"/>
                  <a:ea typeface="+mn-ea"/>
                  <a:cs typeface="+mn-cs"/>
                </a:endParaRPr>
              </a:p>
            </p:txBody>
          </p:sp>
        </p:grpSp>
      </p:grpSp>
      <p:sp>
        <p:nvSpPr>
          <p:cNvPr id="32" name="Rectangle 15"/>
          <p:cNvSpPr>
            <a:spLocks noChangeArrowheads="1"/>
          </p:cNvSpPr>
          <p:nvPr userDrawn="1"/>
        </p:nvSpPr>
        <p:spPr bwMode="auto">
          <a:xfrm>
            <a:off x="457200" y="4517231"/>
            <a:ext cx="8229601" cy="457200"/>
          </a:xfrm>
          <a:prstGeom prst="rect">
            <a:avLst/>
          </a:prstGeom>
          <a:noFill/>
          <a:ln w="9525">
            <a:noFill/>
            <a:miter lim="800000"/>
            <a:headEnd/>
            <a:tailEnd/>
          </a:ln>
          <a:effectLst/>
        </p:spPr>
        <p:txBody>
          <a:bodyPr lIns="0" tIns="0" rIns="0" bIns="0" anchor="b" anchorCtr="0"/>
          <a:lstStyle/>
          <a:p>
            <a:pPr algn="just">
              <a:defRPr/>
            </a:pPr>
            <a:r>
              <a:rPr lang="en-US" sz="600" b="0" noProof="0" dirty="0">
                <a:solidFill>
                  <a:schemeClr val="bg1">
                    <a:lumMod val="50000"/>
                  </a:schemeClr>
                </a:solidFill>
                <a:latin typeface="Futura MdCn BT" panose="020B0506020204030203" pitchFamily="34" charset="0"/>
              </a:rPr>
              <a:t>CBRE © 2018 All Rights Reserved. All information included in this proposal pertaining to CBRE—including but not limited to its operations, employees, technology and clients—are proprietary and confidential, and are supplied with the understanding that they will be held in confidence and not disclosed to third parties without the prior written consent of CBRE. This letter/proposal is intended solely as a preliminary expression of general intentions and is to be used for discussion purposes only. The parties intend that neither shall have any contractual obligations to the other with respect to the matters referred herein unless and until a definitive agreement has been fully executed and delivered by the parties. The parties agree that this letter/proposal is not intended to create any agreement or obligation by either party to negotiate a definitive lease/purchase and sale agreement and imposes no duty whatsoever on either party to continue negotiations, including without limitation any obligation to negotiate in good faith or in any way other than at arm’s length.  Prior to delivery of a definitive executed agreement, and without any liability to the other party, either party may (1) propose different terms from those summarised herein, (2) enter into negotiations with other parties and/or (3) unilaterally terminate all negotiations with the other party hereto. CBRE and the CBRE logo are service marks of CBRE, Inc. and/or its affiliated or related companies in the United States and other countries. All other marks displayed on this document are the property of their respective owners.</a:t>
            </a:r>
          </a:p>
        </p:txBody>
      </p:sp>
      <p:sp>
        <p:nvSpPr>
          <p:cNvPr id="54" name="Rectangle 53"/>
          <p:cNvSpPr/>
          <p:nvPr userDrawn="1"/>
        </p:nvSpPr>
        <p:spPr>
          <a:xfrm>
            <a:off x="424065" y="1764975"/>
            <a:ext cx="3265714" cy="454259"/>
          </a:xfrm>
          <a:prstGeom prst="rect">
            <a:avLst/>
          </a:prstGeom>
        </p:spPr>
        <p:txBody>
          <a:bodyPr wrap="none" lIns="0" tIns="0" rIns="0" bIns="0">
            <a:noAutofit/>
          </a:bodyPr>
          <a:lstStyle/>
          <a:p>
            <a:r>
              <a:rPr kumimoji="0" lang="en-US" sz="3200" b="1" i="0" u="none" strike="noStrike" kern="1200" cap="none" spc="0" normalizeH="0" baseline="0" noProof="0" dirty="0">
                <a:ln>
                  <a:noFill/>
                </a:ln>
                <a:solidFill>
                  <a:srgbClr val="404040"/>
                </a:solidFill>
                <a:effectLst/>
                <a:uLnTx/>
                <a:uFillTx/>
                <a:latin typeface="+mj-lt"/>
                <a:ea typeface="+mn-ea"/>
                <a:cs typeface="+mn-cs"/>
              </a:rPr>
              <a:t>THANK YOU. </a:t>
            </a:r>
          </a:p>
        </p:txBody>
      </p:sp>
      <p:grpSp>
        <p:nvGrpSpPr>
          <p:cNvPr id="50" name="Group 58">
            <a:extLst>
              <a:ext uri="{FF2B5EF4-FFF2-40B4-BE49-F238E27FC236}">
                <a16:creationId xmlns:a16="http://schemas.microsoft.com/office/drawing/2014/main" id="{97C4A8BF-EB1D-4690-B876-2119F607EC37}"/>
              </a:ext>
            </a:extLst>
          </p:cNvPr>
          <p:cNvGrpSpPr>
            <a:grpSpLocks noChangeAspect="1"/>
          </p:cNvGrpSpPr>
          <p:nvPr userDrawn="1"/>
        </p:nvGrpSpPr>
        <p:grpSpPr bwMode="auto">
          <a:xfrm>
            <a:off x="5053609" y="3850499"/>
            <a:ext cx="1058083" cy="297178"/>
            <a:chOff x="2875" y="2410"/>
            <a:chExt cx="1296" cy="364"/>
          </a:xfrm>
        </p:grpSpPr>
        <p:sp>
          <p:nvSpPr>
            <p:cNvPr id="51" name="Freeform 59">
              <a:extLst>
                <a:ext uri="{FF2B5EF4-FFF2-40B4-BE49-F238E27FC236}">
                  <a16:creationId xmlns:a16="http://schemas.microsoft.com/office/drawing/2014/main" id="{08D9FB53-41B1-46E3-B4AC-ED8E1AB12AFB}"/>
                </a:ext>
              </a:extLst>
            </p:cNvPr>
            <p:cNvSpPr>
              <a:spLocks noEditPoints="1"/>
            </p:cNvSpPr>
            <p:nvPr/>
          </p:nvSpPr>
          <p:spPr bwMode="auto">
            <a:xfrm>
              <a:off x="3435" y="2542"/>
              <a:ext cx="736" cy="232"/>
            </a:xfrm>
            <a:custGeom>
              <a:avLst/>
              <a:gdLst>
                <a:gd name="T0" fmla="*/ 0 w 6627"/>
                <a:gd name="T1" fmla="*/ 0 h 2089"/>
                <a:gd name="T2" fmla="*/ 0 w 6627"/>
                <a:gd name="T3" fmla="*/ 0 h 2089"/>
                <a:gd name="T4" fmla="*/ 0 w 6627"/>
                <a:gd name="T5" fmla="*/ 0 h 2089"/>
                <a:gd name="T6" fmla="*/ 0 w 6627"/>
                <a:gd name="T7" fmla="*/ 0 h 2089"/>
                <a:gd name="T8" fmla="*/ 0 w 6627"/>
                <a:gd name="T9" fmla="*/ 0 h 2089"/>
                <a:gd name="T10" fmla="*/ 0 w 6627"/>
                <a:gd name="T11" fmla="*/ 0 h 2089"/>
                <a:gd name="T12" fmla="*/ 0 w 6627"/>
                <a:gd name="T13" fmla="*/ 0 h 2089"/>
                <a:gd name="T14" fmla="*/ 0 w 6627"/>
                <a:gd name="T15" fmla="*/ 0 h 2089"/>
                <a:gd name="T16" fmla="*/ 0 w 6627"/>
                <a:gd name="T17" fmla="*/ 0 h 2089"/>
                <a:gd name="T18" fmla="*/ 0 w 6627"/>
                <a:gd name="T19" fmla="*/ 0 h 2089"/>
                <a:gd name="T20" fmla="*/ 0 w 6627"/>
                <a:gd name="T21" fmla="*/ 0 h 2089"/>
                <a:gd name="T22" fmla="*/ 0 w 6627"/>
                <a:gd name="T23" fmla="*/ 0 h 2089"/>
                <a:gd name="T24" fmla="*/ 0 w 6627"/>
                <a:gd name="T25" fmla="*/ 0 h 2089"/>
                <a:gd name="T26" fmla="*/ 0 w 6627"/>
                <a:gd name="T27" fmla="*/ 0 h 2089"/>
                <a:gd name="T28" fmla="*/ 0 w 6627"/>
                <a:gd name="T29" fmla="*/ 0 h 2089"/>
                <a:gd name="T30" fmla="*/ 0 w 6627"/>
                <a:gd name="T31" fmla="*/ 0 h 2089"/>
                <a:gd name="T32" fmla="*/ 0 w 6627"/>
                <a:gd name="T33" fmla="*/ 0 h 2089"/>
                <a:gd name="T34" fmla="*/ 0 w 6627"/>
                <a:gd name="T35" fmla="*/ 0 h 2089"/>
                <a:gd name="T36" fmla="*/ 0 w 6627"/>
                <a:gd name="T37" fmla="*/ 0 h 2089"/>
                <a:gd name="T38" fmla="*/ 0 w 6627"/>
                <a:gd name="T39" fmla="*/ 0 h 2089"/>
                <a:gd name="T40" fmla="*/ 0 w 6627"/>
                <a:gd name="T41" fmla="*/ 0 h 2089"/>
                <a:gd name="T42" fmla="*/ 0 w 6627"/>
                <a:gd name="T43" fmla="*/ 0 h 2089"/>
                <a:gd name="T44" fmla="*/ 0 w 6627"/>
                <a:gd name="T45" fmla="*/ 0 h 2089"/>
                <a:gd name="T46" fmla="*/ 0 w 6627"/>
                <a:gd name="T47" fmla="*/ 0 h 2089"/>
                <a:gd name="T48" fmla="*/ 0 w 6627"/>
                <a:gd name="T49" fmla="*/ 0 h 2089"/>
                <a:gd name="T50" fmla="*/ 0 w 6627"/>
                <a:gd name="T51" fmla="*/ 0 h 2089"/>
                <a:gd name="T52" fmla="*/ 0 w 6627"/>
                <a:gd name="T53" fmla="*/ 0 h 2089"/>
                <a:gd name="T54" fmla="*/ 0 w 6627"/>
                <a:gd name="T55" fmla="*/ 0 h 2089"/>
                <a:gd name="T56" fmla="*/ 0 w 6627"/>
                <a:gd name="T57" fmla="*/ 0 h 2089"/>
                <a:gd name="T58" fmla="*/ 0 w 6627"/>
                <a:gd name="T59" fmla="*/ 0 h 2089"/>
                <a:gd name="T60" fmla="*/ 0 w 6627"/>
                <a:gd name="T61" fmla="*/ 0 h 2089"/>
                <a:gd name="T62" fmla="*/ 0 w 6627"/>
                <a:gd name="T63" fmla="*/ 0 h 2089"/>
                <a:gd name="T64" fmla="*/ 0 w 6627"/>
                <a:gd name="T65" fmla="*/ 0 h 2089"/>
                <a:gd name="T66" fmla="*/ 0 w 6627"/>
                <a:gd name="T67" fmla="*/ 0 h 2089"/>
                <a:gd name="T68" fmla="*/ 0 w 6627"/>
                <a:gd name="T69" fmla="*/ 0 h 2089"/>
                <a:gd name="T70" fmla="*/ 0 w 6627"/>
                <a:gd name="T71" fmla="*/ 0 h 2089"/>
                <a:gd name="T72" fmla="*/ 0 w 6627"/>
                <a:gd name="T73" fmla="*/ 0 h 2089"/>
                <a:gd name="T74" fmla="*/ 0 w 6627"/>
                <a:gd name="T75" fmla="*/ 0 h 2089"/>
                <a:gd name="T76" fmla="*/ 0 w 6627"/>
                <a:gd name="T77" fmla="*/ 0 h 2089"/>
                <a:gd name="T78" fmla="*/ 0 w 6627"/>
                <a:gd name="T79" fmla="*/ 0 h 2089"/>
                <a:gd name="T80" fmla="*/ 0 w 6627"/>
                <a:gd name="T81" fmla="*/ 0 h 2089"/>
                <a:gd name="T82" fmla="*/ 0 w 6627"/>
                <a:gd name="T83" fmla="*/ 0 h 2089"/>
                <a:gd name="T84" fmla="*/ 0 w 6627"/>
                <a:gd name="T85" fmla="*/ 0 h 2089"/>
                <a:gd name="T86" fmla="*/ 0 w 6627"/>
                <a:gd name="T87" fmla="*/ 0 h 2089"/>
                <a:gd name="T88" fmla="*/ 0 w 6627"/>
                <a:gd name="T89" fmla="*/ 0 h 2089"/>
                <a:gd name="T90" fmla="*/ 0 w 6627"/>
                <a:gd name="T91" fmla="*/ 0 h 2089"/>
                <a:gd name="T92" fmla="*/ 0 w 6627"/>
                <a:gd name="T93" fmla="*/ 0 h 2089"/>
                <a:gd name="T94" fmla="*/ 0 w 6627"/>
                <a:gd name="T95" fmla="*/ 0 h 2089"/>
                <a:gd name="T96" fmla="*/ 0 w 6627"/>
                <a:gd name="T97" fmla="*/ 0 h 2089"/>
                <a:gd name="T98" fmla="*/ 0 w 6627"/>
                <a:gd name="T99" fmla="*/ 0 h 2089"/>
                <a:gd name="T100" fmla="*/ 0 w 6627"/>
                <a:gd name="T101" fmla="*/ 0 h 2089"/>
                <a:gd name="T102" fmla="*/ 0 w 6627"/>
                <a:gd name="T103" fmla="*/ 0 h 2089"/>
                <a:gd name="T104" fmla="*/ 0 w 6627"/>
                <a:gd name="T105" fmla="*/ 0 h 2089"/>
                <a:gd name="T106" fmla="*/ 0 w 6627"/>
                <a:gd name="T107" fmla="*/ 0 h 2089"/>
                <a:gd name="T108" fmla="*/ 0 w 6627"/>
                <a:gd name="T109" fmla="*/ 0 h 2089"/>
                <a:gd name="T110" fmla="*/ 0 w 6627"/>
                <a:gd name="T111" fmla="*/ 0 h 2089"/>
                <a:gd name="T112" fmla="*/ 0 w 6627"/>
                <a:gd name="T113" fmla="*/ 0 h 2089"/>
                <a:gd name="T114" fmla="*/ 0 w 6627"/>
                <a:gd name="T115" fmla="*/ 0 h 2089"/>
                <a:gd name="T116" fmla="*/ 0 w 6627"/>
                <a:gd name="T117" fmla="*/ 0 h 2089"/>
                <a:gd name="T118" fmla="*/ 0 w 6627"/>
                <a:gd name="T119" fmla="*/ 0 h 2089"/>
                <a:gd name="T120" fmla="*/ 0 w 6627"/>
                <a:gd name="T121" fmla="*/ 0 h 2089"/>
                <a:gd name="T122" fmla="*/ 0 w 6627"/>
                <a:gd name="T123" fmla="*/ 0 h 2089"/>
                <a:gd name="T124" fmla="*/ 0 w 6627"/>
                <a:gd name="T125" fmla="*/ 0 h 208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627"/>
                <a:gd name="T190" fmla="*/ 0 h 2089"/>
                <a:gd name="T191" fmla="*/ 6627 w 6627"/>
                <a:gd name="T192" fmla="*/ 2089 h 208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627" h="2089">
                  <a:moveTo>
                    <a:pt x="614" y="565"/>
                  </a:moveTo>
                  <a:lnTo>
                    <a:pt x="614" y="565"/>
                  </a:lnTo>
                  <a:lnTo>
                    <a:pt x="590" y="581"/>
                  </a:lnTo>
                  <a:lnTo>
                    <a:pt x="570" y="592"/>
                  </a:lnTo>
                  <a:lnTo>
                    <a:pt x="561" y="596"/>
                  </a:lnTo>
                  <a:lnTo>
                    <a:pt x="552" y="598"/>
                  </a:lnTo>
                  <a:lnTo>
                    <a:pt x="545" y="600"/>
                  </a:lnTo>
                  <a:lnTo>
                    <a:pt x="539" y="600"/>
                  </a:lnTo>
                  <a:lnTo>
                    <a:pt x="534" y="600"/>
                  </a:lnTo>
                  <a:lnTo>
                    <a:pt x="529" y="598"/>
                  </a:lnTo>
                  <a:lnTo>
                    <a:pt x="525" y="596"/>
                  </a:lnTo>
                  <a:lnTo>
                    <a:pt x="522" y="592"/>
                  </a:lnTo>
                  <a:lnTo>
                    <a:pt x="519" y="586"/>
                  </a:lnTo>
                  <a:lnTo>
                    <a:pt x="517" y="581"/>
                  </a:lnTo>
                  <a:lnTo>
                    <a:pt x="516" y="574"/>
                  </a:lnTo>
                  <a:lnTo>
                    <a:pt x="516" y="566"/>
                  </a:lnTo>
                  <a:lnTo>
                    <a:pt x="516" y="281"/>
                  </a:lnTo>
                  <a:lnTo>
                    <a:pt x="516" y="242"/>
                  </a:lnTo>
                  <a:lnTo>
                    <a:pt x="515" y="210"/>
                  </a:lnTo>
                  <a:lnTo>
                    <a:pt x="514" y="184"/>
                  </a:lnTo>
                  <a:lnTo>
                    <a:pt x="512" y="166"/>
                  </a:lnTo>
                  <a:lnTo>
                    <a:pt x="508" y="151"/>
                  </a:lnTo>
                  <a:lnTo>
                    <a:pt x="503" y="135"/>
                  </a:lnTo>
                  <a:lnTo>
                    <a:pt x="497" y="120"/>
                  </a:lnTo>
                  <a:lnTo>
                    <a:pt x="488" y="106"/>
                  </a:lnTo>
                  <a:lnTo>
                    <a:pt x="480" y="91"/>
                  </a:lnTo>
                  <a:lnTo>
                    <a:pt x="471" y="78"/>
                  </a:lnTo>
                  <a:lnTo>
                    <a:pt x="460" y="67"/>
                  </a:lnTo>
                  <a:lnTo>
                    <a:pt x="450" y="56"/>
                  </a:lnTo>
                  <a:lnTo>
                    <a:pt x="433" y="44"/>
                  </a:lnTo>
                  <a:lnTo>
                    <a:pt x="414" y="32"/>
                  </a:lnTo>
                  <a:lnTo>
                    <a:pt x="394" y="22"/>
                  </a:lnTo>
                  <a:lnTo>
                    <a:pt x="373" y="14"/>
                  </a:lnTo>
                  <a:lnTo>
                    <a:pt x="351" y="8"/>
                  </a:lnTo>
                  <a:lnTo>
                    <a:pt x="327" y="3"/>
                  </a:lnTo>
                  <a:lnTo>
                    <a:pt x="302" y="1"/>
                  </a:lnTo>
                  <a:lnTo>
                    <a:pt x="275" y="0"/>
                  </a:lnTo>
                  <a:lnTo>
                    <a:pt x="257" y="0"/>
                  </a:lnTo>
                  <a:lnTo>
                    <a:pt x="240" y="1"/>
                  </a:lnTo>
                  <a:lnTo>
                    <a:pt x="223" y="3"/>
                  </a:lnTo>
                  <a:lnTo>
                    <a:pt x="207" y="6"/>
                  </a:lnTo>
                  <a:lnTo>
                    <a:pt x="191" y="9"/>
                  </a:lnTo>
                  <a:lnTo>
                    <a:pt x="176" y="12"/>
                  </a:lnTo>
                  <a:lnTo>
                    <a:pt x="161" y="18"/>
                  </a:lnTo>
                  <a:lnTo>
                    <a:pt x="147" y="23"/>
                  </a:lnTo>
                  <a:lnTo>
                    <a:pt x="134" y="29"/>
                  </a:lnTo>
                  <a:lnTo>
                    <a:pt x="120" y="35"/>
                  </a:lnTo>
                  <a:lnTo>
                    <a:pt x="107" y="43"/>
                  </a:lnTo>
                  <a:lnTo>
                    <a:pt x="96" y="51"/>
                  </a:lnTo>
                  <a:lnTo>
                    <a:pt x="84" y="60"/>
                  </a:lnTo>
                  <a:lnTo>
                    <a:pt x="74" y="70"/>
                  </a:lnTo>
                  <a:lnTo>
                    <a:pt x="63" y="80"/>
                  </a:lnTo>
                  <a:lnTo>
                    <a:pt x="53" y="91"/>
                  </a:lnTo>
                  <a:lnTo>
                    <a:pt x="53" y="236"/>
                  </a:lnTo>
                  <a:lnTo>
                    <a:pt x="65" y="222"/>
                  </a:lnTo>
                  <a:lnTo>
                    <a:pt x="79" y="210"/>
                  </a:lnTo>
                  <a:lnTo>
                    <a:pt x="92" y="198"/>
                  </a:lnTo>
                  <a:lnTo>
                    <a:pt x="104" y="187"/>
                  </a:lnTo>
                  <a:lnTo>
                    <a:pt x="118" y="177"/>
                  </a:lnTo>
                  <a:lnTo>
                    <a:pt x="130" y="168"/>
                  </a:lnTo>
                  <a:lnTo>
                    <a:pt x="144" y="159"/>
                  </a:lnTo>
                  <a:lnTo>
                    <a:pt x="158" y="152"/>
                  </a:lnTo>
                  <a:lnTo>
                    <a:pt x="170" y="145"/>
                  </a:lnTo>
                  <a:lnTo>
                    <a:pt x="184" y="139"/>
                  </a:lnTo>
                  <a:lnTo>
                    <a:pt x="198" y="134"/>
                  </a:lnTo>
                  <a:lnTo>
                    <a:pt x="210" y="131"/>
                  </a:lnTo>
                  <a:lnTo>
                    <a:pt x="224" y="128"/>
                  </a:lnTo>
                  <a:lnTo>
                    <a:pt x="238" y="126"/>
                  </a:lnTo>
                  <a:lnTo>
                    <a:pt x="251" y="124"/>
                  </a:lnTo>
                  <a:lnTo>
                    <a:pt x="265" y="124"/>
                  </a:lnTo>
                  <a:lnTo>
                    <a:pt x="280" y="124"/>
                  </a:lnTo>
                  <a:lnTo>
                    <a:pt x="293" y="126"/>
                  </a:lnTo>
                  <a:lnTo>
                    <a:pt x="306" y="128"/>
                  </a:lnTo>
                  <a:lnTo>
                    <a:pt x="317" y="131"/>
                  </a:lnTo>
                  <a:lnTo>
                    <a:pt x="329" y="135"/>
                  </a:lnTo>
                  <a:lnTo>
                    <a:pt x="338" y="140"/>
                  </a:lnTo>
                  <a:lnTo>
                    <a:pt x="348" y="147"/>
                  </a:lnTo>
                  <a:lnTo>
                    <a:pt x="355" y="154"/>
                  </a:lnTo>
                  <a:lnTo>
                    <a:pt x="362" y="162"/>
                  </a:lnTo>
                  <a:lnTo>
                    <a:pt x="369" y="171"/>
                  </a:lnTo>
                  <a:lnTo>
                    <a:pt x="374" y="181"/>
                  </a:lnTo>
                  <a:lnTo>
                    <a:pt x="378" y="192"/>
                  </a:lnTo>
                  <a:lnTo>
                    <a:pt x="381" y="203"/>
                  </a:lnTo>
                  <a:lnTo>
                    <a:pt x="383" y="217"/>
                  </a:lnTo>
                  <a:lnTo>
                    <a:pt x="386" y="231"/>
                  </a:lnTo>
                  <a:lnTo>
                    <a:pt x="386" y="245"/>
                  </a:lnTo>
                  <a:lnTo>
                    <a:pt x="386" y="281"/>
                  </a:lnTo>
                  <a:lnTo>
                    <a:pt x="215" y="339"/>
                  </a:lnTo>
                  <a:lnTo>
                    <a:pt x="196" y="347"/>
                  </a:lnTo>
                  <a:lnTo>
                    <a:pt x="177" y="356"/>
                  </a:lnTo>
                  <a:lnTo>
                    <a:pt x="158" y="364"/>
                  </a:lnTo>
                  <a:lnTo>
                    <a:pt x="141" y="373"/>
                  </a:lnTo>
                  <a:lnTo>
                    <a:pt x="126" y="384"/>
                  </a:lnTo>
                  <a:lnTo>
                    <a:pt x="112" y="394"/>
                  </a:lnTo>
                  <a:lnTo>
                    <a:pt x="98" y="406"/>
                  </a:lnTo>
                  <a:lnTo>
                    <a:pt x="86" y="418"/>
                  </a:lnTo>
                  <a:lnTo>
                    <a:pt x="76" y="431"/>
                  </a:lnTo>
                  <a:lnTo>
                    <a:pt x="66" y="444"/>
                  </a:lnTo>
                  <a:lnTo>
                    <a:pt x="59" y="457"/>
                  </a:lnTo>
                  <a:lnTo>
                    <a:pt x="52" y="472"/>
                  </a:lnTo>
                  <a:lnTo>
                    <a:pt x="47" y="486"/>
                  </a:lnTo>
                  <a:lnTo>
                    <a:pt x="43" y="500"/>
                  </a:lnTo>
                  <a:lnTo>
                    <a:pt x="41" y="516"/>
                  </a:lnTo>
                  <a:lnTo>
                    <a:pt x="41" y="532"/>
                  </a:lnTo>
                  <a:lnTo>
                    <a:pt x="41" y="549"/>
                  </a:lnTo>
                  <a:lnTo>
                    <a:pt x="43" y="565"/>
                  </a:lnTo>
                  <a:lnTo>
                    <a:pt x="47" y="581"/>
                  </a:lnTo>
                  <a:lnTo>
                    <a:pt x="53" y="596"/>
                  </a:lnTo>
                  <a:lnTo>
                    <a:pt x="59" y="609"/>
                  </a:lnTo>
                  <a:lnTo>
                    <a:pt x="67" y="623"/>
                  </a:lnTo>
                  <a:lnTo>
                    <a:pt x="77" y="636"/>
                  </a:lnTo>
                  <a:lnTo>
                    <a:pt x="87" y="647"/>
                  </a:lnTo>
                  <a:lnTo>
                    <a:pt x="99" y="659"/>
                  </a:lnTo>
                  <a:lnTo>
                    <a:pt x="113" y="668"/>
                  </a:lnTo>
                  <a:lnTo>
                    <a:pt x="125" y="676"/>
                  </a:lnTo>
                  <a:lnTo>
                    <a:pt x="140" y="682"/>
                  </a:lnTo>
                  <a:lnTo>
                    <a:pt x="155" y="687"/>
                  </a:lnTo>
                  <a:lnTo>
                    <a:pt x="170" y="691"/>
                  </a:lnTo>
                  <a:lnTo>
                    <a:pt x="187" y="693"/>
                  </a:lnTo>
                  <a:lnTo>
                    <a:pt x="204" y="694"/>
                  </a:lnTo>
                  <a:lnTo>
                    <a:pt x="227" y="693"/>
                  </a:lnTo>
                  <a:lnTo>
                    <a:pt x="251" y="690"/>
                  </a:lnTo>
                  <a:lnTo>
                    <a:pt x="274" y="685"/>
                  </a:lnTo>
                  <a:lnTo>
                    <a:pt x="296" y="678"/>
                  </a:lnTo>
                  <a:lnTo>
                    <a:pt x="318" y="668"/>
                  </a:lnTo>
                  <a:lnTo>
                    <a:pt x="340" y="657"/>
                  </a:lnTo>
                  <a:lnTo>
                    <a:pt x="362" y="644"/>
                  </a:lnTo>
                  <a:lnTo>
                    <a:pt x="383" y="628"/>
                  </a:lnTo>
                  <a:lnTo>
                    <a:pt x="386" y="637"/>
                  </a:lnTo>
                  <a:lnTo>
                    <a:pt x="389" y="644"/>
                  </a:lnTo>
                  <a:lnTo>
                    <a:pt x="392" y="651"/>
                  </a:lnTo>
                  <a:lnTo>
                    <a:pt x="396" y="658"/>
                  </a:lnTo>
                  <a:lnTo>
                    <a:pt x="400" y="664"/>
                  </a:lnTo>
                  <a:lnTo>
                    <a:pt x="406" y="669"/>
                  </a:lnTo>
                  <a:lnTo>
                    <a:pt x="411" y="675"/>
                  </a:lnTo>
                  <a:lnTo>
                    <a:pt x="417" y="679"/>
                  </a:lnTo>
                  <a:lnTo>
                    <a:pt x="423" y="683"/>
                  </a:lnTo>
                  <a:lnTo>
                    <a:pt x="431" y="686"/>
                  </a:lnTo>
                  <a:lnTo>
                    <a:pt x="438" y="689"/>
                  </a:lnTo>
                  <a:lnTo>
                    <a:pt x="446" y="691"/>
                  </a:lnTo>
                  <a:lnTo>
                    <a:pt x="464" y="694"/>
                  </a:lnTo>
                  <a:lnTo>
                    <a:pt x="484" y="695"/>
                  </a:lnTo>
                  <a:lnTo>
                    <a:pt x="499" y="695"/>
                  </a:lnTo>
                  <a:lnTo>
                    <a:pt x="514" y="693"/>
                  </a:lnTo>
                  <a:lnTo>
                    <a:pt x="527" y="690"/>
                  </a:lnTo>
                  <a:lnTo>
                    <a:pt x="542" y="685"/>
                  </a:lnTo>
                  <a:lnTo>
                    <a:pt x="557" y="679"/>
                  </a:lnTo>
                  <a:lnTo>
                    <a:pt x="573" y="670"/>
                  </a:lnTo>
                  <a:lnTo>
                    <a:pt x="592" y="659"/>
                  </a:lnTo>
                  <a:lnTo>
                    <a:pt x="614" y="645"/>
                  </a:lnTo>
                  <a:lnTo>
                    <a:pt x="614" y="565"/>
                  </a:lnTo>
                  <a:close/>
                  <a:moveTo>
                    <a:pt x="386" y="552"/>
                  </a:moveTo>
                  <a:lnTo>
                    <a:pt x="386" y="552"/>
                  </a:lnTo>
                  <a:lnTo>
                    <a:pt x="372" y="563"/>
                  </a:lnTo>
                  <a:lnTo>
                    <a:pt x="358" y="574"/>
                  </a:lnTo>
                  <a:lnTo>
                    <a:pt x="344" y="583"/>
                  </a:lnTo>
                  <a:lnTo>
                    <a:pt x="329" y="591"/>
                  </a:lnTo>
                  <a:lnTo>
                    <a:pt x="314" y="596"/>
                  </a:lnTo>
                  <a:lnTo>
                    <a:pt x="299" y="600"/>
                  </a:lnTo>
                  <a:lnTo>
                    <a:pt x="284" y="602"/>
                  </a:lnTo>
                  <a:lnTo>
                    <a:pt x="268" y="603"/>
                  </a:lnTo>
                  <a:lnTo>
                    <a:pt x="257" y="603"/>
                  </a:lnTo>
                  <a:lnTo>
                    <a:pt x="248" y="601"/>
                  </a:lnTo>
                  <a:lnTo>
                    <a:pt x="239" y="599"/>
                  </a:lnTo>
                  <a:lnTo>
                    <a:pt x="230" y="597"/>
                  </a:lnTo>
                  <a:lnTo>
                    <a:pt x="222" y="593"/>
                  </a:lnTo>
                  <a:lnTo>
                    <a:pt x="213" y="588"/>
                  </a:lnTo>
                  <a:lnTo>
                    <a:pt x="206" y="583"/>
                  </a:lnTo>
                  <a:lnTo>
                    <a:pt x="200" y="577"/>
                  </a:lnTo>
                  <a:lnTo>
                    <a:pt x="193" y="570"/>
                  </a:lnTo>
                  <a:lnTo>
                    <a:pt x="188" y="562"/>
                  </a:lnTo>
                  <a:lnTo>
                    <a:pt x="183" y="555"/>
                  </a:lnTo>
                  <a:lnTo>
                    <a:pt x="180" y="546"/>
                  </a:lnTo>
                  <a:lnTo>
                    <a:pt x="177" y="538"/>
                  </a:lnTo>
                  <a:lnTo>
                    <a:pt x="175" y="529"/>
                  </a:lnTo>
                  <a:lnTo>
                    <a:pt x="173" y="519"/>
                  </a:lnTo>
                  <a:lnTo>
                    <a:pt x="172" y="509"/>
                  </a:lnTo>
                  <a:lnTo>
                    <a:pt x="173" y="499"/>
                  </a:lnTo>
                  <a:lnTo>
                    <a:pt x="175" y="490"/>
                  </a:lnTo>
                  <a:lnTo>
                    <a:pt x="177" y="480"/>
                  </a:lnTo>
                  <a:lnTo>
                    <a:pt x="180" y="472"/>
                  </a:lnTo>
                  <a:lnTo>
                    <a:pt x="184" y="464"/>
                  </a:lnTo>
                  <a:lnTo>
                    <a:pt x="188" y="455"/>
                  </a:lnTo>
                  <a:lnTo>
                    <a:pt x="194" y="448"/>
                  </a:lnTo>
                  <a:lnTo>
                    <a:pt x="201" y="441"/>
                  </a:lnTo>
                  <a:lnTo>
                    <a:pt x="208" y="434"/>
                  </a:lnTo>
                  <a:lnTo>
                    <a:pt x="218" y="427"/>
                  </a:lnTo>
                  <a:lnTo>
                    <a:pt x="227" y="421"/>
                  </a:lnTo>
                  <a:lnTo>
                    <a:pt x="239" y="413"/>
                  </a:lnTo>
                  <a:lnTo>
                    <a:pt x="265" y="400"/>
                  </a:lnTo>
                  <a:lnTo>
                    <a:pt x="296" y="386"/>
                  </a:lnTo>
                  <a:lnTo>
                    <a:pt x="386" y="352"/>
                  </a:lnTo>
                  <a:lnTo>
                    <a:pt x="386" y="552"/>
                  </a:lnTo>
                  <a:close/>
                  <a:moveTo>
                    <a:pt x="1769" y="816"/>
                  </a:moveTo>
                  <a:lnTo>
                    <a:pt x="1769" y="816"/>
                  </a:lnTo>
                  <a:lnTo>
                    <a:pt x="1769" y="798"/>
                  </a:lnTo>
                  <a:lnTo>
                    <a:pt x="1766" y="782"/>
                  </a:lnTo>
                  <a:lnTo>
                    <a:pt x="1763" y="765"/>
                  </a:lnTo>
                  <a:lnTo>
                    <a:pt x="1758" y="749"/>
                  </a:lnTo>
                  <a:lnTo>
                    <a:pt x="1750" y="734"/>
                  </a:lnTo>
                  <a:lnTo>
                    <a:pt x="1742" y="721"/>
                  </a:lnTo>
                  <a:lnTo>
                    <a:pt x="1733" y="707"/>
                  </a:lnTo>
                  <a:lnTo>
                    <a:pt x="1721" y="695"/>
                  </a:lnTo>
                  <a:lnTo>
                    <a:pt x="1706" y="682"/>
                  </a:lnTo>
                  <a:lnTo>
                    <a:pt x="1692" y="670"/>
                  </a:lnTo>
                  <a:lnTo>
                    <a:pt x="1675" y="660"/>
                  </a:lnTo>
                  <a:lnTo>
                    <a:pt x="1657" y="651"/>
                  </a:lnTo>
                  <a:lnTo>
                    <a:pt x="1634" y="643"/>
                  </a:lnTo>
                  <a:lnTo>
                    <a:pt x="1600" y="634"/>
                  </a:lnTo>
                  <a:lnTo>
                    <a:pt x="1555" y="622"/>
                  </a:lnTo>
                  <a:lnTo>
                    <a:pt x="1499" y="609"/>
                  </a:lnTo>
                  <a:lnTo>
                    <a:pt x="1465" y="601"/>
                  </a:lnTo>
                  <a:lnTo>
                    <a:pt x="1436" y="594"/>
                  </a:lnTo>
                  <a:lnTo>
                    <a:pt x="1414" y="585"/>
                  </a:lnTo>
                  <a:lnTo>
                    <a:pt x="1398" y="578"/>
                  </a:lnTo>
                  <a:lnTo>
                    <a:pt x="1391" y="574"/>
                  </a:lnTo>
                  <a:lnTo>
                    <a:pt x="1385" y="570"/>
                  </a:lnTo>
                  <a:lnTo>
                    <a:pt x="1381" y="565"/>
                  </a:lnTo>
                  <a:lnTo>
                    <a:pt x="1377" y="561"/>
                  </a:lnTo>
                  <a:lnTo>
                    <a:pt x="1373" y="556"/>
                  </a:lnTo>
                  <a:lnTo>
                    <a:pt x="1371" y="551"/>
                  </a:lnTo>
                  <a:lnTo>
                    <a:pt x="1370" y="545"/>
                  </a:lnTo>
                  <a:lnTo>
                    <a:pt x="1369" y="540"/>
                  </a:lnTo>
                  <a:lnTo>
                    <a:pt x="1370" y="530"/>
                  </a:lnTo>
                  <a:lnTo>
                    <a:pt x="1372" y="526"/>
                  </a:lnTo>
                  <a:lnTo>
                    <a:pt x="1375" y="521"/>
                  </a:lnTo>
                  <a:lnTo>
                    <a:pt x="1380" y="513"/>
                  </a:lnTo>
                  <a:lnTo>
                    <a:pt x="1388" y="507"/>
                  </a:lnTo>
                  <a:lnTo>
                    <a:pt x="1399" y="500"/>
                  </a:lnTo>
                  <a:lnTo>
                    <a:pt x="1412" y="495"/>
                  </a:lnTo>
                  <a:lnTo>
                    <a:pt x="1427" y="491"/>
                  </a:lnTo>
                  <a:lnTo>
                    <a:pt x="1445" y="488"/>
                  </a:lnTo>
                  <a:lnTo>
                    <a:pt x="1471" y="484"/>
                  </a:lnTo>
                  <a:lnTo>
                    <a:pt x="1495" y="479"/>
                  </a:lnTo>
                  <a:lnTo>
                    <a:pt x="1517" y="474"/>
                  </a:lnTo>
                  <a:lnTo>
                    <a:pt x="1537" y="469"/>
                  </a:lnTo>
                  <a:lnTo>
                    <a:pt x="1555" y="464"/>
                  </a:lnTo>
                  <a:lnTo>
                    <a:pt x="1572" y="457"/>
                  </a:lnTo>
                  <a:lnTo>
                    <a:pt x="1587" y="452"/>
                  </a:lnTo>
                  <a:lnTo>
                    <a:pt x="1599" y="445"/>
                  </a:lnTo>
                  <a:lnTo>
                    <a:pt x="1611" y="438"/>
                  </a:lnTo>
                  <a:lnTo>
                    <a:pt x="1621" y="430"/>
                  </a:lnTo>
                  <a:lnTo>
                    <a:pt x="1632" y="422"/>
                  </a:lnTo>
                  <a:lnTo>
                    <a:pt x="1642" y="412"/>
                  </a:lnTo>
                  <a:lnTo>
                    <a:pt x="1652" y="402"/>
                  </a:lnTo>
                  <a:lnTo>
                    <a:pt x="1660" y="391"/>
                  </a:lnTo>
                  <a:lnTo>
                    <a:pt x="1668" y="380"/>
                  </a:lnTo>
                  <a:lnTo>
                    <a:pt x="1676" y="368"/>
                  </a:lnTo>
                  <a:lnTo>
                    <a:pt x="1683" y="354"/>
                  </a:lnTo>
                  <a:lnTo>
                    <a:pt x="1689" y="342"/>
                  </a:lnTo>
                  <a:lnTo>
                    <a:pt x="1695" y="329"/>
                  </a:lnTo>
                  <a:lnTo>
                    <a:pt x="1699" y="317"/>
                  </a:lnTo>
                  <a:lnTo>
                    <a:pt x="1702" y="304"/>
                  </a:lnTo>
                  <a:lnTo>
                    <a:pt x="1704" y="290"/>
                  </a:lnTo>
                  <a:lnTo>
                    <a:pt x="1705" y="278"/>
                  </a:lnTo>
                  <a:lnTo>
                    <a:pt x="1706" y="264"/>
                  </a:lnTo>
                  <a:lnTo>
                    <a:pt x="1705" y="244"/>
                  </a:lnTo>
                  <a:lnTo>
                    <a:pt x="1702" y="224"/>
                  </a:lnTo>
                  <a:lnTo>
                    <a:pt x="1697" y="207"/>
                  </a:lnTo>
                  <a:lnTo>
                    <a:pt x="1691" y="190"/>
                  </a:lnTo>
                  <a:lnTo>
                    <a:pt x="1681" y="173"/>
                  </a:lnTo>
                  <a:lnTo>
                    <a:pt x="1670" y="155"/>
                  </a:lnTo>
                  <a:lnTo>
                    <a:pt x="1654" y="136"/>
                  </a:lnTo>
                  <a:lnTo>
                    <a:pt x="1636" y="117"/>
                  </a:lnTo>
                  <a:lnTo>
                    <a:pt x="1771" y="117"/>
                  </a:lnTo>
                  <a:lnTo>
                    <a:pt x="1771" y="13"/>
                  </a:lnTo>
                  <a:lnTo>
                    <a:pt x="1495" y="13"/>
                  </a:lnTo>
                  <a:lnTo>
                    <a:pt x="1462" y="14"/>
                  </a:lnTo>
                  <a:lnTo>
                    <a:pt x="1431" y="17"/>
                  </a:lnTo>
                  <a:lnTo>
                    <a:pt x="1402" y="22"/>
                  </a:lnTo>
                  <a:lnTo>
                    <a:pt x="1373" y="28"/>
                  </a:lnTo>
                  <a:lnTo>
                    <a:pt x="1348" y="38"/>
                  </a:lnTo>
                  <a:lnTo>
                    <a:pt x="1324" y="48"/>
                  </a:lnTo>
                  <a:lnTo>
                    <a:pt x="1313" y="54"/>
                  </a:lnTo>
                  <a:lnTo>
                    <a:pt x="1302" y="61"/>
                  </a:lnTo>
                  <a:lnTo>
                    <a:pt x="1292" y="68"/>
                  </a:lnTo>
                  <a:lnTo>
                    <a:pt x="1281" y="75"/>
                  </a:lnTo>
                  <a:lnTo>
                    <a:pt x="1272" y="84"/>
                  </a:lnTo>
                  <a:lnTo>
                    <a:pt x="1262" y="91"/>
                  </a:lnTo>
                  <a:lnTo>
                    <a:pt x="1255" y="101"/>
                  </a:lnTo>
                  <a:lnTo>
                    <a:pt x="1246" y="109"/>
                  </a:lnTo>
                  <a:lnTo>
                    <a:pt x="1240" y="118"/>
                  </a:lnTo>
                  <a:lnTo>
                    <a:pt x="1233" y="128"/>
                  </a:lnTo>
                  <a:lnTo>
                    <a:pt x="1228" y="138"/>
                  </a:lnTo>
                  <a:lnTo>
                    <a:pt x="1222" y="149"/>
                  </a:lnTo>
                  <a:lnTo>
                    <a:pt x="1218" y="159"/>
                  </a:lnTo>
                  <a:lnTo>
                    <a:pt x="1214" y="171"/>
                  </a:lnTo>
                  <a:lnTo>
                    <a:pt x="1211" y="182"/>
                  </a:lnTo>
                  <a:lnTo>
                    <a:pt x="1208" y="194"/>
                  </a:lnTo>
                  <a:lnTo>
                    <a:pt x="1205" y="207"/>
                  </a:lnTo>
                  <a:lnTo>
                    <a:pt x="1203" y="219"/>
                  </a:lnTo>
                  <a:lnTo>
                    <a:pt x="1202" y="244"/>
                  </a:lnTo>
                  <a:lnTo>
                    <a:pt x="1203" y="263"/>
                  </a:lnTo>
                  <a:lnTo>
                    <a:pt x="1205" y="280"/>
                  </a:lnTo>
                  <a:lnTo>
                    <a:pt x="1208" y="297"/>
                  </a:lnTo>
                  <a:lnTo>
                    <a:pt x="1212" y="312"/>
                  </a:lnTo>
                  <a:lnTo>
                    <a:pt x="1217" y="328"/>
                  </a:lnTo>
                  <a:lnTo>
                    <a:pt x="1223" y="343"/>
                  </a:lnTo>
                  <a:lnTo>
                    <a:pt x="1231" y="358"/>
                  </a:lnTo>
                  <a:lnTo>
                    <a:pt x="1240" y="371"/>
                  </a:lnTo>
                  <a:lnTo>
                    <a:pt x="1250" y="384"/>
                  </a:lnTo>
                  <a:lnTo>
                    <a:pt x="1261" y="396"/>
                  </a:lnTo>
                  <a:lnTo>
                    <a:pt x="1273" y="408"/>
                  </a:lnTo>
                  <a:lnTo>
                    <a:pt x="1286" y="418"/>
                  </a:lnTo>
                  <a:lnTo>
                    <a:pt x="1301" y="429"/>
                  </a:lnTo>
                  <a:lnTo>
                    <a:pt x="1317" y="439"/>
                  </a:lnTo>
                  <a:lnTo>
                    <a:pt x="1334" y="448"/>
                  </a:lnTo>
                  <a:lnTo>
                    <a:pt x="1351" y="456"/>
                  </a:lnTo>
                  <a:lnTo>
                    <a:pt x="1327" y="464"/>
                  </a:lnTo>
                  <a:lnTo>
                    <a:pt x="1317" y="468"/>
                  </a:lnTo>
                  <a:lnTo>
                    <a:pt x="1307" y="472"/>
                  </a:lnTo>
                  <a:lnTo>
                    <a:pt x="1298" y="477"/>
                  </a:lnTo>
                  <a:lnTo>
                    <a:pt x="1288" y="484"/>
                  </a:lnTo>
                  <a:lnTo>
                    <a:pt x="1280" y="489"/>
                  </a:lnTo>
                  <a:lnTo>
                    <a:pt x="1273" y="495"/>
                  </a:lnTo>
                  <a:lnTo>
                    <a:pt x="1266" y="502"/>
                  </a:lnTo>
                  <a:lnTo>
                    <a:pt x="1260" y="509"/>
                  </a:lnTo>
                  <a:lnTo>
                    <a:pt x="1255" y="516"/>
                  </a:lnTo>
                  <a:lnTo>
                    <a:pt x="1252" y="523"/>
                  </a:lnTo>
                  <a:lnTo>
                    <a:pt x="1247" y="531"/>
                  </a:lnTo>
                  <a:lnTo>
                    <a:pt x="1245" y="538"/>
                  </a:lnTo>
                  <a:lnTo>
                    <a:pt x="1244" y="545"/>
                  </a:lnTo>
                  <a:lnTo>
                    <a:pt x="1244" y="554"/>
                  </a:lnTo>
                  <a:lnTo>
                    <a:pt x="1245" y="564"/>
                  </a:lnTo>
                  <a:lnTo>
                    <a:pt x="1249" y="575"/>
                  </a:lnTo>
                  <a:lnTo>
                    <a:pt x="1254" y="585"/>
                  </a:lnTo>
                  <a:lnTo>
                    <a:pt x="1261" y="596"/>
                  </a:lnTo>
                  <a:lnTo>
                    <a:pt x="1271" y="606"/>
                  </a:lnTo>
                  <a:lnTo>
                    <a:pt x="1282" y="618"/>
                  </a:lnTo>
                  <a:lnTo>
                    <a:pt x="1296" y="628"/>
                  </a:lnTo>
                  <a:lnTo>
                    <a:pt x="1312" y="639"/>
                  </a:lnTo>
                  <a:lnTo>
                    <a:pt x="1291" y="644"/>
                  </a:lnTo>
                  <a:lnTo>
                    <a:pt x="1272" y="650"/>
                  </a:lnTo>
                  <a:lnTo>
                    <a:pt x="1254" y="657"/>
                  </a:lnTo>
                  <a:lnTo>
                    <a:pt x="1237" y="665"/>
                  </a:lnTo>
                  <a:lnTo>
                    <a:pt x="1222" y="673"/>
                  </a:lnTo>
                  <a:lnTo>
                    <a:pt x="1209" y="682"/>
                  </a:lnTo>
                  <a:lnTo>
                    <a:pt x="1196" y="692"/>
                  </a:lnTo>
                  <a:lnTo>
                    <a:pt x="1184" y="703"/>
                  </a:lnTo>
                  <a:lnTo>
                    <a:pt x="1175" y="714"/>
                  </a:lnTo>
                  <a:lnTo>
                    <a:pt x="1167" y="726"/>
                  </a:lnTo>
                  <a:lnTo>
                    <a:pt x="1159" y="739"/>
                  </a:lnTo>
                  <a:lnTo>
                    <a:pt x="1153" y="752"/>
                  </a:lnTo>
                  <a:lnTo>
                    <a:pt x="1149" y="767"/>
                  </a:lnTo>
                  <a:lnTo>
                    <a:pt x="1146" y="783"/>
                  </a:lnTo>
                  <a:lnTo>
                    <a:pt x="1144" y="798"/>
                  </a:lnTo>
                  <a:lnTo>
                    <a:pt x="1143" y="815"/>
                  </a:lnTo>
                  <a:lnTo>
                    <a:pt x="1144" y="827"/>
                  </a:lnTo>
                  <a:lnTo>
                    <a:pt x="1144" y="838"/>
                  </a:lnTo>
                  <a:lnTo>
                    <a:pt x="1146" y="850"/>
                  </a:lnTo>
                  <a:lnTo>
                    <a:pt x="1148" y="860"/>
                  </a:lnTo>
                  <a:lnTo>
                    <a:pt x="1151" y="871"/>
                  </a:lnTo>
                  <a:lnTo>
                    <a:pt x="1155" y="881"/>
                  </a:lnTo>
                  <a:lnTo>
                    <a:pt x="1159" y="892"/>
                  </a:lnTo>
                  <a:lnTo>
                    <a:pt x="1165" y="901"/>
                  </a:lnTo>
                  <a:lnTo>
                    <a:pt x="1170" y="911"/>
                  </a:lnTo>
                  <a:lnTo>
                    <a:pt x="1176" y="920"/>
                  </a:lnTo>
                  <a:lnTo>
                    <a:pt x="1183" y="928"/>
                  </a:lnTo>
                  <a:lnTo>
                    <a:pt x="1191" y="937"/>
                  </a:lnTo>
                  <a:lnTo>
                    <a:pt x="1199" y="945"/>
                  </a:lnTo>
                  <a:lnTo>
                    <a:pt x="1209" y="954"/>
                  </a:lnTo>
                  <a:lnTo>
                    <a:pt x="1218" y="961"/>
                  </a:lnTo>
                  <a:lnTo>
                    <a:pt x="1229" y="968"/>
                  </a:lnTo>
                  <a:lnTo>
                    <a:pt x="1251" y="982"/>
                  </a:lnTo>
                  <a:lnTo>
                    <a:pt x="1275" y="994"/>
                  </a:lnTo>
                  <a:lnTo>
                    <a:pt x="1301" y="1003"/>
                  </a:lnTo>
                  <a:lnTo>
                    <a:pt x="1328" y="1011"/>
                  </a:lnTo>
                  <a:lnTo>
                    <a:pt x="1358" y="1018"/>
                  </a:lnTo>
                  <a:lnTo>
                    <a:pt x="1389" y="1022"/>
                  </a:lnTo>
                  <a:lnTo>
                    <a:pt x="1423" y="1025"/>
                  </a:lnTo>
                  <a:lnTo>
                    <a:pt x="1457" y="1026"/>
                  </a:lnTo>
                  <a:lnTo>
                    <a:pt x="1492" y="1025"/>
                  </a:lnTo>
                  <a:lnTo>
                    <a:pt x="1525" y="1022"/>
                  </a:lnTo>
                  <a:lnTo>
                    <a:pt x="1556" y="1018"/>
                  </a:lnTo>
                  <a:lnTo>
                    <a:pt x="1586" y="1011"/>
                  </a:lnTo>
                  <a:lnTo>
                    <a:pt x="1613" y="1003"/>
                  </a:lnTo>
                  <a:lnTo>
                    <a:pt x="1639" y="994"/>
                  </a:lnTo>
                  <a:lnTo>
                    <a:pt x="1662" y="982"/>
                  </a:lnTo>
                  <a:lnTo>
                    <a:pt x="1684" y="968"/>
                  </a:lnTo>
                  <a:lnTo>
                    <a:pt x="1695" y="961"/>
                  </a:lnTo>
                  <a:lnTo>
                    <a:pt x="1704" y="954"/>
                  </a:lnTo>
                  <a:lnTo>
                    <a:pt x="1714" y="946"/>
                  </a:lnTo>
                  <a:lnTo>
                    <a:pt x="1722" y="938"/>
                  </a:lnTo>
                  <a:lnTo>
                    <a:pt x="1729" y="929"/>
                  </a:lnTo>
                  <a:lnTo>
                    <a:pt x="1737" y="920"/>
                  </a:lnTo>
                  <a:lnTo>
                    <a:pt x="1743" y="912"/>
                  </a:lnTo>
                  <a:lnTo>
                    <a:pt x="1748" y="902"/>
                  </a:lnTo>
                  <a:lnTo>
                    <a:pt x="1754" y="893"/>
                  </a:lnTo>
                  <a:lnTo>
                    <a:pt x="1758" y="882"/>
                  </a:lnTo>
                  <a:lnTo>
                    <a:pt x="1761" y="872"/>
                  </a:lnTo>
                  <a:lnTo>
                    <a:pt x="1764" y="861"/>
                  </a:lnTo>
                  <a:lnTo>
                    <a:pt x="1766" y="851"/>
                  </a:lnTo>
                  <a:lnTo>
                    <a:pt x="1768" y="839"/>
                  </a:lnTo>
                  <a:lnTo>
                    <a:pt x="1769" y="828"/>
                  </a:lnTo>
                  <a:lnTo>
                    <a:pt x="1769" y="816"/>
                  </a:lnTo>
                  <a:close/>
                  <a:moveTo>
                    <a:pt x="1323" y="253"/>
                  </a:moveTo>
                  <a:lnTo>
                    <a:pt x="1323" y="253"/>
                  </a:lnTo>
                  <a:lnTo>
                    <a:pt x="1323" y="240"/>
                  </a:lnTo>
                  <a:lnTo>
                    <a:pt x="1325" y="227"/>
                  </a:lnTo>
                  <a:lnTo>
                    <a:pt x="1328" y="216"/>
                  </a:lnTo>
                  <a:lnTo>
                    <a:pt x="1333" y="204"/>
                  </a:lnTo>
                  <a:lnTo>
                    <a:pt x="1338" y="194"/>
                  </a:lnTo>
                  <a:lnTo>
                    <a:pt x="1344" y="183"/>
                  </a:lnTo>
                  <a:lnTo>
                    <a:pt x="1351" y="174"/>
                  </a:lnTo>
                  <a:lnTo>
                    <a:pt x="1361" y="165"/>
                  </a:lnTo>
                  <a:lnTo>
                    <a:pt x="1370" y="156"/>
                  </a:lnTo>
                  <a:lnTo>
                    <a:pt x="1381" y="149"/>
                  </a:lnTo>
                  <a:lnTo>
                    <a:pt x="1391" y="142"/>
                  </a:lnTo>
                  <a:lnTo>
                    <a:pt x="1403" y="137"/>
                  </a:lnTo>
                  <a:lnTo>
                    <a:pt x="1414" y="133"/>
                  </a:lnTo>
                  <a:lnTo>
                    <a:pt x="1426" y="131"/>
                  </a:lnTo>
                  <a:lnTo>
                    <a:pt x="1440" y="129"/>
                  </a:lnTo>
                  <a:lnTo>
                    <a:pt x="1452" y="128"/>
                  </a:lnTo>
                  <a:lnTo>
                    <a:pt x="1466" y="129"/>
                  </a:lnTo>
                  <a:lnTo>
                    <a:pt x="1480" y="130"/>
                  </a:lnTo>
                  <a:lnTo>
                    <a:pt x="1492" y="133"/>
                  </a:lnTo>
                  <a:lnTo>
                    <a:pt x="1505" y="137"/>
                  </a:lnTo>
                  <a:lnTo>
                    <a:pt x="1516" y="141"/>
                  </a:lnTo>
                  <a:lnTo>
                    <a:pt x="1527" y="148"/>
                  </a:lnTo>
                  <a:lnTo>
                    <a:pt x="1537" y="155"/>
                  </a:lnTo>
                  <a:lnTo>
                    <a:pt x="1547" y="163"/>
                  </a:lnTo>
                  <a:lnTo>
                    <a:pt x="1556" y="172"/>
                  </a:lnTo>
                  <a:lnTo>
                    <a:pt x="1564" y="181"/>
                  </a:lnTo>
                  <a:lnTo>
                    <a:pt x="1570" y="192"/>
                  </a:lnTo>
                  <a:lnTo>
                    <a:pt x="1575" y="202"/>
                  </a:lnTo>
                  <a:lnTo>
                    <a:pt x="1579" y="214"/>
                  </a:lnTo>
                  <a:lnTo>
                    <a:pt x="1582" y="225"/>
                  </a:lnTo>
                  <a:lnTo>
                    <a:pt x="1584" y="238"/>
                  </a:lnTo>
                  <a:lnTo>
                    <a:pt x="1586" y="251"/>
                  </a:lnTo>
                  <a:lnTo>
                    <a:pt x="1584" y="263"/>
                  </a:lnTo>
                  <a:lnTo>
                    <a:pt x="1582" y="276"/>
                  </a:lnTo>
                  <a:lnTo>
                    <a:pt x="1579" y="287"/>
                  </a:lnTo>
                  <a:lnTo>
                    <a:pt x="1576" y="298"/>
                  </a:lnTo>
                  <a:lnTo>
                    <a:pt x="1571" y="308"/>
                  </a:lnTo>
                  <a:lnTo>
                    <a:pt x="1564" y="319"/>
                  </a:lnTo>
                  <a:lnTo>
                    <a:pt x="1556" y="328"/>
                  </a:lnTo>
                  <a:lnTo>
                    <a:pt x="1548" y="337"/>
                  </a:lnTo>
                  <a:lnTo>
                    <a:pt x="1538" y="345"/>
                  </a:lnTo>
                  <a:lnTo>
                    <a:pt x="1528" y="352"/>
                  </a:lnTo>
                  <a:lnTo>
                    <a:pt x="1516" y="359"/>
                  </a:lnTo>
                  <a:lnTo>
                    <a:pt x="1506" y="363"/>
                  </a:lnTo>
                  <a:lnTo>
                    <a:pt x="1493" y="367"/>
                  </a:lnTo>
                  <a:lnTo>
                    <a:pt x="1481" y="369"/>
                  </a:lnTo>
                  <a:lnTo>
                    <a:pt x="1468" y="371"/>
                  </a:lnTo>
                  <a:lnTo>
                    <a:pt x="1454" y="371"/>
                  </a:lnTo>
                  <a:lnTo>
                    <a:pt x="1440" y="371"/>
                  </a:lnTo>
                  <a:lnTo>
                    <a:pt x="1427" y="369"/>
                  </a:lnTo>
                  <a:lnTo>
                    <a:pt x="1414" y="367"/>
                  </a:lnTo>
                  <a:lnTo>
                    <a:pt x="1402" y="363"/>
                  </a:lnTo>
                  <a:lnTo>
                    <a:pt x="1390" y="359"/>
                  </a:lnTo>
                  <a:lnTo>
                    <a:pt x="1380" y="352"/>
                  </a:lnTo>
                  <a:lnTo>
                    <a:pt x="1369" y="346"/>
                  </a:lnTo>
                  <a:lnTo>
                    <a:pt x="1360" y="338"/>
                  </a:lnTo>
                  <a:lnTo>
                    <a:pt x="1351" y="329"/>
                  </a:lnTo>
                  <a:lnTo>
                    <a:pt x="1343" y="320"/>
                  </a:lnTo>
                  <a:lnTo>
                    <a:pt x="1337" y="310"/>
                  </a:lnTo>
                  <a:lnTo>
                    <a:pt x="1331" y="300"/>
                  </a:lnTo>
                  <a:lnTo>
                    <a:pt x="1328" y="288"/>
                  </a:lnTo>
                  <a:lnTo>
                    <a:pt x="1325" y="277"/>
                  </a:lnTo>
                  <a:lnTo>
                    <a:pt x="1323" y="265"/>
                  </a:lnTo>
                  <a:lnTo>
                    <a:pt x="1323" y="253"/>
                  </a:lnTo>
                  <a:close/>
                  <a:moveTo>
                    <a:pt x="1591" y="894"/>
                  </a:moveTo>
                  <a:lnTo>
                    <a:pt x="1591" y="894"/>
                  </a:lnTo>
                  <a:lnTo>
                    <a:pt x="1578" y="900"/>
                  </a:lnTo>
                  <a:lnTo>
                    <a:pt x="1565" y="905"/>
                  </a:lnTo>
                  <a:lnTo>
                    <a:pt x="1549" y="910"/>
                  </a:lnTo>
                  <a:lnTo>
                    <a:pt x="1533" y="913"/>
                  </a:lnTo>
                  <a:lnTo>
                    <a:pt x="1515" y="916"/>
                  </a:lnTo>
                  <a:lnTo>
                    <a:pt x="1496" y="918"/>
                  </a:lnTo>
                  <a:lnTo>
                    <a:pt x="1476" y="919"/>
                  </a:lnTo>
                  <a:lnTo>
                    <a:pt x="1454" y="920"/>
                  </a:lnTo>
                  <a:lnTo>
                    <a:pt x="1432" y="919"/>
                  </a:lnTo>
                  <a:lnTo>
                    <a:pt x="1411" y="918"/>
                  </a:lnTo>
                  <a:lnTo>
                    <a:pt x="1391" y="916"/>
                  </a:lnTo>
                  <a:lnTo>
                    <a:pt x="1373" y="913"/>
                  </a:lnTo>
                  <a:lnTo>
                    <a:pt x="1357" y="910"/>
                  </a:lnTo>
                  <a:lnTo>
                    <a:pt x="1341" y="905"/>
                  </a:lnTo>
                  <a:lnTo>
                    <a:pt x="1327" y="900"/>
                  </a:lnTo>
                  <a:lnTo>
                    <a:pt x="1315" y="894"/>
                  </a:lnTo>
                  <a:lnTo>
                    <a:pt x="1304" y="886"/>
                  </a:lnTo>
                  <a:lnTo>
                    <a:pt x="1295" y="879"/>
                  </a:lnTo>
                  <a:lnTo>
                    <a:pt x="1286" y="871"/>
                  </a:lnTo>
                  <a:lnTo>
                    <a:pt x="1280" y="861"/>
                  </a:lnTo>
                  <a:lnTo>
                    <a:pt x="1275" y="852"/>
                  </a:lnTo>
                  <a:lnTo>
                    <a:pt x="1272" y="840"/>
                  </a:lnTo>
                  <a:lnTo>
                    <a:pt x="1270" y="829"/>
                  </a:lnTo>
                  <a:lnTo>
                    <a:pt x="1268" y="816"/>
                  </a:lnTo>
                  <a:lnTo>
                    <a:pt x="1268" y="806"/>
                  </a:lnTo>
                  <a:lnTo>
                    <a:pt x="1271" y="795"/>
                  </a:lnTo>
                  <a:lnTo>
                    <a:pt x="1275" y="785"/>
                  </a:lnTo>
                  <a:lnTo>
                    <a:pt x="1279" y="775"/>
                  </a:lnTo>
                  <a:lnTo>
                    <a:pt x="1285" y="767"/>
                  </a:lnTo>
                  <a:lnTo>
                    <a:pt x="1293" y="758"/>
                  </a:lnTo>
                  <a:lnTo>
                    <a:pt x="1301" y="751"/>
                  </a:lnTo>
                  <a:lnTo>
                    <a:pt x="1310" y="744"/>
                  </a:lnTo>
                  <a:lnTo>
                    <a:pt x="1322" y="736"/>
                  </a:lnTo>
                  <a:lnTo>
                    <a:pt x="1334" y="731"/>
                  </a:lnTo>
                  <a:lnTo>
                    <a:pt x="1346" y="726"/>
                  </a:lnTo>
                  <a:lnTo>
                    <a:pt x="1360" y="722"/>
                  </a:lnTo>
                  <a:lnTo>
                    <a:pt x="1373" y="719"/>
                  </a:lnTo>
                  <a:lnTo>
                    <a:pt x="1388" y="716"/>
                  </a:lnTo>
                  <a:lnTo>
                    <a:pt x="1404" y="715"/>
                  </a:lnTo>
                  <a:lnTo>
                    <a:pt x="1421" y="714"/>
                  </a:lnTo>
                  <a:lnTo>
                    <a:pt x="1444" y="715"/>
                  </a:lnTo>
                  <a:lnTo>
                    <a:pt x="1467" y="716"/>
                  </a:lnTo>
                  <a:lnTo>
                    <a:pt x="1488" y="719"/>
                  </a:lnTo>
                  <a:lnTo>
                    <a:pt x="1508" y="722"/>
                  </a:lnTo>
                  <a:lnTo>
                    <a:pt x="1528" y="726"/>
                  </a:lnTo>
                  <a:lnTo>
                    <a:pt x="1546" y="731"/>
                  </a:lnTo>
                  <a:lnTo>
                    <a:pt x="1562" y="737"/>
                  </a:lnTo>
                  <a:lnTo>
                    <a:pt x="1578" y="745"/>
                  </a:lnTo>
                  <a:lnTo>
                    <a:pt x="1593" y="752"/>
                  </a:lnTo>
                  <a:lnTo>
                    <a:pt x="1605" y="761"/>
                  </a:lnTo>
                  <a:lnTo>
                    <a:pt x="1616" y="769"/>
                  </a:lnTo>
                  <a:lnTo>
                    <a:pt x="1624" y="778"/>
                  </a:lnTo>
                  <a:lnTo>
                    <a:pt x="1631" y="788"/>
                  </a:lnTo>
                  <a:lnTo>
                    <a:pt x="1636" y="798"/>
                  </a:lnTo>
                  <a:lnTo>
                    <a:pt x="1638" y="809"/>
                  </a:lnTo>
                  <a:lnTo>
                    <a:pt x="1639" y="820"/>
                  </a:lnTo>
                  <a:lnTo>
                    <a:pt x="1639" y="832"/>
                  </a:lnTo>
                  <a:lnTo>
                    <a:pt x="1636" y="842"/>
                  </a:lnTo>
                  <a:lnTo>
                    <a:pt x="1633" y="853"/>
                  </a:lnTo>
                  <a:lnTo>
                    <a:pt x="1628" y="862"/>
                  </a:lnTo>
                  <a:lnTo>
                    <a:pt x="1620" y="872"/>
                  </a:lnTo>
                  <a:lnTo>
                    <a:pt x="1612" y="879"/>
                  </a:lnTo>
                  <a:lnTo>
                    <a:pt x="1602" y="888"/>
                  </a:lnTo>
                  <a:lnTo>
                    <a:pt x="1591" y="894"/>
                  </a:lnTo>
                  <a:close/>
                  <a:moveTo>
                    <a:pt x="2061" y="332"/>
                  </a:moveTo>
                  <a:lnTo>
                    <a:pt x="2061" y="332"/>
                  </a:lnTo>
                  <a:lnTo>
                    <a:pt x="2062" y="312"/>
                  </a:lnTo>
                  <a:lnTo>
                    <a:pt x="2064" y="293"/>
                  </a:lnTo>
                  <a:lnTo>
                    <a:pt x="2067" y="273"/>
                  </a:lnTo>
                  <a:lnTo>
                    <a:pt x="2073" y="255"/>
                  </a:lnTo>
                  <a:lnTo>
                    <a:pt x="2080" y="237"/>
                  </a:lnTo>
                  <a:lnTo>
                    <a:pt x="2087" y="220"/>
                  </a:lnTo>
                  <a:lnTo>
                    <a:pt x="2097" y="203"/>
                  </a:lnTo>
                  <a:lnTo>
                    <a:pt x="2108" y="188"/>
                  </a:lnTo>
                  <a:lnTo>
                    <a:pt x="2120" y="173"/>
                  </a:lnTo>
                  <a:lnTo>
                    <a:pt x="2133" y="160"/>
                  </a:lnTo>
                  <a:lnTo>
                    <a:pt x="2146" y="150"/>
                  </a:lnTo>
                  <a:lnTo>
                    <a:pt x="2160" y="141"/>
                  </a:lnTo>
                  <a:lnTo>
                    <a:pt x="2173" y="135"/>
                  </a:lnTo>
                  <a:lnTo>
                    <a:pt x="2188" y="130"/>
                  </a:lnTo>
                  <a:lnTo>
                    <a:pt x="2204" y="128"/>
                  </a:lnTo>
                  <a:lnTo>
                    <a:pt x="2220" y="127"/>
                  </a:lnTo>
                  <a:lnTo>
                    <a:pt x="2234" y="128"/>
                  </a:lnTo>
                  <a:lnTo>
                    <a:pt x="2250" y="131"/>
                  </a:lnTo>
                  <a:lnTo>
                    <a:pt x="2266" y="135"/>
                  </a:lnTo>
                  <a:lnTo>
                    <a:pt x="2282" y="142"/>
                  </a:lnTo>
                  <a:lnTo>
                    <a:pt x="2297" y="152"/>
                  </a:lnTo>
                  <a:lnTo>
                    <a:pt x="2314" y="163"/>
                  </a:lnTo>
                  <a:lnTo>
                    <a:pt x="2331" y="176"/>
                  </a:lnTo>
                  <a:lnTo>
                    <a:pt x="2348" y="192"/>
                  </a:lnTo>
                  <a:lnTo>
                    <a:pt x="2418" y="75"/>
                  </a:lnTo>
                  <a:lnTo>
                    <a:pt x="2398" y="58"/>
                  </a:lnTo>
                  <a:lnTo>
                    <a:pt x="2378" y="43"/>
                  </a:lnTo>
                  <a:lnTo>
                    <a:pt x="2358" y="29"/>
                  </a:lnTo>
                  <a:lnTo>
                    <a:pt x="2338" y="19"/>
                  </a:lnTo>
                  <a:lnTo>
                    <a:pt x="2318" y="10"/>
                  </a:lnTo>
                  <a:lnTo>
                    <a:pt x="2299" y="5"/>
                  </a:lnTo>
                  <a:lnTo>
                    <a:pt x="2281" y="1"/>
                  </a:lnTo>
                  <a:lnTo>
                    <a:pt x="2262" y="0"/>
                  </a:lnTo>
                  <a:lnTo>
                    <a:pt x="2249" y="1"/>
                  </a:lnTo>
                  <a:lnTo>
                    <a:pt x="2238" y="2"/>
                  </a:lnTo>
                  <a:lnTo>
                    <a:pt x="2225" y="5"/>
                  </a:lnTo>
                  <a:lnTo>
                    <a:pt x="2213" y="9"/>
                  </a:lnTo>
                  <a:lnTo>
                    <a:pt x="2201" y="16"/>
                  </a:lnTo>
                  <a:lnTo>
                    <a:pt x="2189" y="22"/>
                  </a:lnTo>
                  <a:lnTo>
                    <a:pt x="2177" y="29"/>
                  </a:lnTo>
                  <a:lnTo>
                    <a:pt x="2165" y="39"/>
                  </a:lnTo>
                  <a:lnTo>
                    <a:pt x="2152" y="49"/>
                  </a:lnTo>
                  <a:lnTo>
                    <a:pt x="2141" y="61"/>
                  </a:lnTo>
                  <a:lnTo>
                    <a:pt x="2128" y="73"/>
                  </a:lnTo>
                  <a:lnTo>
                    <a:pt x="2117" y="87"/>
                  </a:lnTo>
                  <a:lnTo>
                    <a:pt x="2104" y="103"/>
                  </a:lnTo>
                  <a:lnTo>
                    <a:pt x="2093" y="118"/>
                  </a:lnTo>
                  <a:lnTo>
                    <a:pt x="2081" y="136"/>
                  </a:lnTo>
                  <a:lnTo>
                    <a:pt x="2068" y="155"/>
                  </a:lnTo>
                  <a:lnTo>
                    <a:pt x="2061" y="167"/>
                  </a:lnTo>
                  <a:lnTo>
                    <a:pt x="2061" y="13"/>
                  </a:lnTo>
                  <a:lnTo>
                    <a:pt x="1928" y="13"/>
                  </a:lnTo>
                  <a:lnTo>
                    <a:pt x="1928" y="684"/>
                  </a:lnTo>
                  <a:lnTo>
                    <a:pt x="2061" y="684"/>
                  </a:lnTo>
                  <a:lnTo>
                    <a:pt x="2061" y="332"/>
                  </a:lnTo>
                  <a:close/>
                  <a:moveTo>
                    <a:pt x="2965" y="677"/>
                  </a:moveTo>
                  <a:lnTo>
                    <a:pt x="2965" y="677"/>
                  </a:lnTo>
                  <a:lnTo>
                    <a:pt x="2980" y="671"/>
                  </a:lnTo>
                  <a:lnTo>
                    <a:pt x="2996" y="666"/>
                  </a:lnTo>
                  <a:lnTo>
                    <a:pt x="3010" y="660"/>
                  </a:lnTo>
                  <a:lnTo>
                    <a:pt x="3026" y="654"/>
                  </a:lnTo>
                  <a:lnTo>
                    <a:pt x="3056" y="637"/>
                  </a:lnTo>
                  <a:lnTo>
                    <a:pt x="3087" y="618"/>
                  </a:lnTo>
                  <a:lnTo>
                    <a:pt x="3087" y="489"/>
                  </a:lnTo>
                  <a:lnTo>
                    <a:pt x="3059" y="508"/>
                  </a:lnTo>
                  <a:lnTo>
                    <a:pt x="3044" y="516"/>
                  </a:lnTo>
                  <a:lnTo>
                    <a:pt x="3030" y="524"/>
                  </a:lnTo>
                  <a:lnTo>
                    <a:pt x="3015" y="532"/>
                  </a:lnTo>
                  <a:lnTo>
                    <a:pt x="3001" y="538"/>
                  </a:lnTo>
                  <a:lnTo>
                    <a:pt x="2985" y="544"/>
                  </a:lnTo>
                  <a:lnTo>
                    <a:pt x="2970" y="550"/>
                  </a:lnTo>
                  <a:lnTo>
                    <a:pt x="2956" y="555"/>
                  </a:lnTo>
                  <a:lnTo>
                    <a:pt x="2940" y="559"/>
                  </a:lnTo>
                  <a:lnTo>
                    <a:pt x="2924" y="562"/>
                  </a:lnTo>
                  <a:lnTo>
                    <a:pt x="2908" y="565"/>
                  </a:lnTo>
                  <a:lnTo>
                    <a:pt x="2893" y="567"/>
                  </a:lnTo>
                  <a:lnTo>
                    <a:pt x="2877" y="569"/>
                  </a:lnTo>
                  <a:lnTo>
                    <a:pt x="2860" y="570"/>
                  </a:lnTo>
                  <a:lnTo>
                    <a:pt x="2844" y="571"/>
                  </a:lnTo>
                  <a:lnTo>
                    <a:pt x="2821" y="570"/>
                  </a:lnTo>
                  <a:lnTo>
                    <a:pt x="2799" y="566"/>
                  </a:lnTo>
                  <a:lnTo>
                    <a:pt x="2778" y="562"/>
                  </a:lnTo>
                  <a:lnTo>
                    <a:pt x="2758" y="556"/>
                  </a:lnTo>
                  <a:lnTo>
                    <a:pt x="2739" y="549"/>
                  </a:lnTo>
                  <a:lnTo>
                    <a:pt x="2723" y="538"/>
                  </a:lnTo>
                  <a:lnTo>
                    <a:pt x="2706" y="527"/>
                  </a:lnTo>
                  <a:lnTo>
                    <a:pt x="2690" y="514"/>
                  </a:lnTo>
                  <a:lnTo>
                    <a:pt x="2676" y="498"/>
                  </a:lnTo>
                  <a:lnTo>
                    <a:pt x="2664" y="482"/>
                  </a:lnTo>
                  <a:lnTo>
                    <a:pt x="2653" y="466"/>
                  </a:lnTo>
                  <a:lnTo>
                    <a:pt x="2644" y="447"/>
                  </a:lnTo>
                  <a:lnTo>
                    <a:pt x="2638" y="427"/>
                  </a:lnTo>
                  <a:lnTo>
                    <a:pt x="2631" y="406"/>
                  </a:lnTo>
                  <a:lnTo>
                    <a:pt x="2628" y="384"/>
                  </a:lnTo>
                  <a:lnTo>
                    <a:pt x="2626" y="361"/>
                  </a:lnTo>
                  <a:lnTo>
                    <a:pt x="3097" y="361"/>
                  </a:lnTo>
                  <a:lnTo>
                    <a:pt x="3097" y="344"/>
                  </a:lnTo>
                  <a:lnTo>
                    <a:pt x="3097" y="324"/>
                  </a:lnTo>
                  <a:lnTo>
                    <a:pt x="3096" y="305"/>
                  </a:lnTo>
                  <a:lnTo>
                    <a:pt x="3095" y="287"/>
                  </a:lnTo>
                  <a:lnTo>
                    <a:pt x="3093" y="269"/>
                  </a:lnTo>
                  <a:lnTo>
                    <a:pt x="3090" y="252"/>
                  </a:lnTo>
                  <a:lnTo>
                    <a:pt x="3087" y="235"/>
                  </a:lnTo>
                  <a:lnTo>
                    <a:pt x="3083" y="218"/>
                  </a:lnTo>
                  <a:lnTo>
                    <a:pt x="3078" y="202"/>
                  </a:lnTo>
                  <a:lnTo>
                    <a:pt x="3072" y="188"/>
                  </a:lnTo>
                  <a:lnTo>
                    <a:pt x="3067" y="172"/>
                  </a:lnTo>
                  <a:lnTo>
                    <a:pt x="3061" y="158"/>
                  </a:lnTo>
                  <a:lnTo>
                    <a:pt x="3053" y="144"/>
                  </a:lnTo>
                  <a:lnTo>
                    <a:pt x="3045" y="131"/>
                  </a:lnTo>
                  <a:lnTo>
                    <a:pt x="3036" y="117"/>
                  </a:lnTo>
                  <a:lnTo>
                    <a:pt x="3028" y="106"/>
                  </a:lnTo>
                  <a:lnTo>
                    <a:pt x="3019" y="93"/>
                  </a:lnTo>
                  <a:lnTo>
                    <a:pt x="3008" y="82"/>
                  </a:lnTo>
                  <a:lnTo>
                    <a:pt x="2998" y="71"/>
                  </a:lnTo>
                  <a:lnTo>
                    <a:pt x="2986" y="62"/>
                  </a:lnTo>
                  <a:lnTo>
                    <a:pt x="2976" y="52"/>
                  </a:lnTo>
                  <a:lnTo>
                    <a:pt x="2963" y="44"/>
                  </a:lnTo>
                  <a:lnTo>
                    <a:pt x="2951" y="37"/>
                  </a:lnTo>
                  <a:lnTo>
                    <a:pt x="2938" y="29"/>
                  </a:lnTo>
                  <a:lnTo>
                    <a:pt x="2925" y="23"/>
                  </a:lnTo>
                  <a:lnTo>
                    <a:pt x="2912" y="18"/>
                  </a:lnTo>
                  <a:lnTo>
                    <a:pt x="2898" y="13"/>
                  </a:lnTo>
                  <a:lnTo>
                    <a:pt x="2883" y="9"/>
                  </a:lnTo>
                  <a:lnTo>
                    <a:pt x="2868" y="6"/>
                  </a:lnTo>
                  <a:lnTo>
                    <a:pt x="2853" y="3"/>
                  </a:lnTo>
                  <a:lnTo>
                    <a:pt x="2838" y="2"/>
                  </a:lnTo>
                  <a:lnTo>
                    <a:pt x="2821" y="0"/>
                  </a:lnTo>
                  <a:lnTo>
                    <a:pt x="2805" y="0"/>
                  </a:lnTo>
                  <a:lnTo>
                    <a:pt x="2788" y="0"/>
                  </a:lnTo>
                  <a:lnTo>
                    <a:pt x="2771" y="2"/>
                  </a:lnTo>
                  <a:lnTo>
                    <a:pt x="2755" y="3"/>
                  </a:lnTo>
                  <a:lnTo>
                    <a:pt x="2739" y="6"/>
                  </a:lnTo>
                  <a:lnTo>
                    <a:pt x="2724" y="9"/>
                  </a:lnTo>
                  <a:lnTo>
                    <a:pt x="2708" y="13"/>
                  </a:lnTo>
                  <a:lnTo>
                    <a:pt x="2693" y="19"/>
                  </a:lnTo>
                  <a:lnTo>
                    <a:pt x="2680" y="24"/>
                  </a:lnTo>
                  <a:lnTo>
                    <a:pt x="2666" y="30"/>
                  </a:lnTo>
                  <a:lnTo>
                    <a:pt x="2652" y="38"/>
                  </a:lnTo>
                  <a:lnTo>
                    <a:pt x="2639" y="45"/>
                  </a:lnTo>
                  <a:lnTo>
                    <a:pt x="2626" y="53"/>
                  </a:lnTo>
                  <a:lnTo>
                    <a:pt x="2613" y="63"/>
                  </a:lnTo>
                  <a:lnTo>
                    <a:pt x="2602" y="73"/>
                  </a:lnTo>
                  <a:lnTo>
                    <a:pt x="2590" y="84"/>
                  </a:lnTo>
                  <a:lnTo>
                    <a:pt x="2580" y="95"/>
                  </a:lnTo>
                  <a:lnTo>
                    <a:pt x="2569" y="108"/>
                  </a:lnTo>
                  <a:lnTo>
                    <a:pt x="2559" y="120"/>
                  </a:lnTo>
                  <a:lnTo>
                    <a:pt x="2550" y="134"/>
                  </a:lnTo>
                  <a:lnTo>
                    <a:pt x="2541" y="148"/>
                  </a:lnTo>
                  <a:lnTo>
                    <a:pt x="2534" y="161"/>
                  </a:lnTo>
                  <a:lnTo>
                    <a:pt x="2526" y="176"/>
                  </a:lnTo>
                  <a:lnTo>
                    <a:pt x="2520" y="191"/>
                  </a:lnTo>
                  <a:lnTo>
                    <a:pt x="2515" y="205"/>
                  </a:lnTo>
                  <a:lnTo>
                    <a:pt x="2509" y="222"/>
                  </a:lnTo>
                  <a:lnTo>
                    <a:pt x="2505" y="238"/>
                  </a:lnTo>
                  <a:lnTo>
                    <a:pt x="2501" y="255"/>
                  </a:lnTo>
                  <a:lnTo>
                    <a:pt x="2498" y="272"/>
                  </a:lnTo>
                  <a:lnTo>
                    <a:pt x="2496" y="289"/>
                  </a:lnTo>
                  <a:lnTo>
                    <a:pt x="2494" y="307"/>
                  </a:lnTo>
                  <a:lnTo>
                    <a:pt x="2493" y="326"/>
                  </a:lnTo>
                  <a:lnTo>
                    <a:pt x="2493" y="345"/>
                  </a:lnTo>
                  <a:lnTo>
                    <a:pt x="2493" y="370"/>
                  </a:lnTo>
                  <a:lnTo>
                    <a:pt x="2495" y="394"/>
                  </a:lnTo>
                  <a:lnTo>
                    <a:pt x="2498" y="417"/>
                  </a:lnTo>
                  <a:lnTo>
                    <a:pt x="2503" y="441"/>
                  </a:lnTo>
                  <a:lnTo>
                    <a:pt x="2508" y="463"/>
                  </a:lnTo>
                  <a:lnTo>
                    <a:pt x="2516" y="485"/>
                  </a:lnTo>
                  <a:lnTo>
                    <a:pt x="2524" y="505"/>
                  </a:lnTo>
                  <a:lnTo>
                    <a:pt x="2534" y="524"/>
                  </a:lnTo>
                  <a:lnTo>
                    <a:pt x="2544" y="543"/>
                  </a:lnTo>
                  <a:lnTo>
                    <a:pt x="2556" y="561"/>
                  </a:lnTo>
                  <a:lnTo>
                    <a:pt x="2568" y="578"/>
                  </a:lnTo>
                  <a:lnTo>
                    <a:pt x="2582" y="594"/>
                  </a:lnTo>
                  <a:lnTo>
                    <a:pt x="2597" y="609"/>
                  </a:lnTo>
                  <a:lnTo>
                    <a:pt x="2611" y="623"/>
                  </a:lnTo>
                  <a:lnTo>
                    <a:pt x="2627" y="636"/>
                  </a:lnTo>
                  <a:lnTo>
                    <a:pt x="2644" y="648"/>
                  </a:lnTo>
                  <a:lnTo>
                    <a:pt x="2662" y="659"/>
                  </a:lnTo>
                  <a:lnTo>
                    <a:pt x="2681" y="668"/>
                  </a:lnTo>
                  <a:lnTo>
                    <a:pt x="2702" y="676"/>
                  </a:lnTo>
                  <a:lnTo>
                    <a:pt x="2723" y="683"/>
                  </a:lnTo>
                  <a:lnTo>
                    <a:pt x="2747" y="687"/>
                  </a:lnTo>
                  <a:lnTo>
                    <a:pt x="2771" y="691"/>
                  </a:lnTo>
                  <a:lnTo>
                    <a:pt x="2796" y="693"/>
                  </a:lnTo>
                  <a:lnTo>
                    <a:pt x="2823" y="694"/>
                  </a:lnTo>
                  <a:lnTo>
                    <a:pt x="2863" y="692"/>
                  </a:lnTo>
                  <a:lnTo>
                    <a:pt x="2899" y="689"/>
                  </a:lnTo>
                  <a:lnTo>
                    <a:pt x="2917" y="687"/>
                  </a:lnTo>
                  <a:lnTo>
                    <a:pt x="2934" y="684"/>
                  </a:lnTo>
                  <a:lnTo>
                    <a:pt x="2949" y="681"/>
                  </a:lnTo>
                  <a:lnTo>
                    <a:pt x="2965" y="677"/>
                  </a:lnTo>
                  <a:close/>
                  <a:moveTo>
                    <a:pt x="2688" y="158"/>
                  </a:moveTo>
                  <a:lnTo>
                    <a:pt x="2688" y="158"/>
                  </a:lnTo>
                  <a:lnTo>
                    <a:pt x="2699" y="148"/>
                  </a:lnTo>
                  <a:lnTo>
                    <a:pt x="2712" y="139"/>
                  </a:lnTo>
                  <a:lnTo>
                    <a:pt x="2726" y="132"/>
                  </a:lnTo>
                  <a:lnTo>
                    <a:pt x="2740" y="126"/>
                  </a:lnTo>
                  <a:lnTo>
                    <a:pt x="2755" y="122"/>
                  </a:lnTo>
                  <a:lnTo>
                    <a:pt x="2771" y="117"/>
                  </a:lnTo>
                  <a:lnTo>
                    <a:pt x="2788" y="116"/>
                  </a:lnTo>
                  <a:lnTo>
                    <a:pt x="2805" y="115"/>
                  </a:lnTo>
                  <a:lnTo>
                    <a:pt x="2822" y="116"/>
                  </a:lnTo>
                  <a:lnTo>
                    <a:pt x="2839" y="117"/>
                  </a:lnTo>
                  <a:lnTo>
                    <a:pt x="2855" y="122"/>
                  </a:lnTo>
                  <a:lnTo>
                    <a:pt x="2870" y="126"/>
                  </a:lnTo>
                  <a:lnTo>
                    <a:pt x="2883" y="132"/>
                  </a:lnTo>
                  <a:lnTo>
                    <a:pt x="2896" y="139"/>
                  </a:lnTo>
                  <a:lnTo>
                    <a:pt x="2908" y="148"/>
                  </a:lnTo>
                  <a:lnTo>
                    <a:pt x="2919" y="158"/>
                  </a:lnTo>
                  <a:lnTo>
                    <a:pt x="2929" y="170"/>
                  </a:lnTo>
                  <a:lnTo>
                    <a:pt x="2938" y="182"/>
                  </a:lnTo>
                  <a:lnTo>
                    <a:pt x="2946" y="196"/>
                  </a:lnTo>
                  <a:lnTo>
                    <a:pt x="2952" y="211"/>
                  </a:lnTo>
                  <a:lnTo>
                    <a:pt x="2958" y="226"/>
                  </a:lnTo>
                  <a:lnTo>
                    <a:pt x="2962" y="243"/>
                  </a:lnTo>
                  <a:lnTo>
                    <a:pt x="2965" y="261"/>
                  </a:lnTo>
                  <a:lnTo>
                    <a:pt x="2967" y="281"/>
                  </a:lnTo>
                  <a:lnTo>
                    <a:pt x="2628" y="281"/>
                  </a:lnTo>
                  <a:lnTo>
                    <a:pt x="2632" y="261"/>
                  </a:lnTo>
                  <a:lnTo>
                    <a:pt x="2638" y="243"/>
                  </a:lnTo>
                  <a:lnTo>
                    <a:pt x="2643" y="226"/>
                  </a:lnTo>
                  <a:lnTo>
                    <a:pt x="2650" y="211"/>
                  </a:lnTo>
                  <a:lnTo>
                    <a:pt x="2659" y="196"/>
                  </a:lnTo>
                  <a:lnTo>
                    <a:pt x="2667" y="182"/>
                  </a:lnTo>
                  <a:lnTo>
                    <a:pt x="2677" y="170"/>
                  </a:lnTo>
                  <a:lnTo>
                    <a:pt x="2688" y="158"/>
                  </a:lnTo>
                  <a:close/>
                  <a:moveTo>
                    <a:pt x="3725" y="677"/>
                  </a:moveTo>
                  <a:lnTo>
                    <a:pt x="3725" y="677"/>
                  </a:lnTo>
                  <a:lnTo>
                    <a:pt x="3741" y="671"/>
                  </a:lnTo>
                  <a:lnTo>
                    <a:pt x="3756" y="666"/>
                  </a:lnTo>
                  <a:lnTo>
                    <a:pt x="3770" y="660"/>
                  </a:lnTo>
                  <a:lnTo>
                    <a:pt x="3786" y="654"/>
                  </a:lnTo>
                  <a:lnTo>
                    <a:pt x="3817" y="637"/>
                  </a:lnTo>
                  <a:lnTo>
                    <a:pt x="3847" y="618"/>
                  </a:lnTo>
                  <a:lnTo>
                    <a:pt x="3847" y="489"/>
                  </a:lnTo>
                  <a:lnTo>
                    <a:pt x="3819" y="508"/>
                  </a:lnTo>
                  <a:lnTo>
                    <a:pt x="3805" y="516"/>
                  </a:lnTo>
                  <a:lnTo>
                    <a:pt x="3790" y="524"/>
                  </a:lnTo>
                  <a:lnTo>
                    <a:pt x="3776" y="532"/>
                  </a:lnTo>
                  <a:lnTo>
                    <a:pt x="3761" y="538"/>
                  </a:lnTo>
                  <a:lnTo>
                    <a:pt x="3746" y="544"/>
                  </a:lnTo>
                  <a:lnTo>
                    <a:pt x="3730" y="550"/>
                  </a:lnTo>
                  <a:lnTo>
                    <a:pt x="3716" y="555"/>
                  </a:lnTo>
                  <a:lnTo>
                    <a:pt x="3700" y="559"/>
                  </a:lnTo>
                  <a:lnTo>
                    <a:pt x="3684" y="562"/>
                  </a:lnTo>
                  <a:lnTo>
                    <a:pt x="3668" y="565"/>
                  </a:lnTo>
                  <a:lnTo>
                    <a:pt x="3653" y="567"/>
                  </a:lnTo>
                  <a:lnTo>
                    <a:pt x="3637" y="569"/>
                  </a:lnTo>
                  <a:lnTo>
                    <a:pt x="3621" y="570"/>
                  </a:lnTo>
                  <a:lnTo>
                    <a:pt x="3604" y="571"/>
                  </a:lnTo>
                  <a:lnTo>
                    <a:pt x="3581" y="570"/>
                  </a:lnTo>
                  <a:lnTo>
                    <a:pt x="3559" y="566"/>
                  </a:lnTo>
                  <a:lnTo>
                    <a:pt x="3538" y="562"/>
                  </a:lnTo>
                  <a:lnTo>
                    <a:pt x="3518" y="556"/>
                  </a:lnTo>
                  <a:lnTo>
                    <a:pt x="3501" y="549"/>
                  </a:lnTo>
                  <a:lnTo>
                    <a:pt x="3483" y="538"/>
                  </a:lnTo>
                  <a:lnTo>
                    <a:pt x="3466" y="527"/>
                  </a:lnTo>
                  <a:lnTo>
                    <a:pt x="3451" y="514"/>
                  </a:lnTo>
                  <a:lnTo>
                    <a:pt x="3436" y="498"/>
                  </a:lnTo>
                  <a:lnTo>
                    <a:pt x="3424" y="482"/>
                  </a:lnTo>
                  <a:lnTo>
                    <a:pt x="3413" y="466"/>
                  </a:lnTo>
                  <a:lnTo>
                    <a:pt x="3405" y="447"/>
                  </a:lnTo>
                  <a:lnTo>
                    <a:pt x="3398" y="427"/>
                  </a:lnTo>
                  <a:lnTo>
                    <a:pt x="3392" y="406"/>
                  </a:lnTo>
                  <a:lnTo>
                    <a:pt x="3388" y="384"/>
                  </a:lnTo>
                  <a:lnTo>
                    <a:pt x="3386" y="361"/>
                  </a:lnTo>
                  <a:lnTo>
                    <a:pt x="3859" y="361"/>
                  </a:lnTo>
                  <a:lnTo>
                    <a:pt x="3859" y="344"/>
                  </a:lnTo>
                  <a:lnTo>
                    <a:pt x="3857" y="324"/>
                  </a:lnTo>
                  <a:lnTo>
                    <a:pt x="3857" y="305"/>
                  </a:lnTo>
                  <a:lnTo>
                    <a:pt x="3855" y="287"/>
                  </a:lnTo>
                  <a:lnTo>
                    <a:pt x="3853" y="269"/>
                  </a:lnTo>
                  <a:lnTo>
                    <a:pt x="3850" y="252"/>
                  </a:lnTo>
                  <a:lnTo>
                    <a:pt x="3847" y="235"/>
                  </a:lnTo>
                  <a:lnTo>
                    <a:pt x="3843" y="218"/>
                  </a:lnTo>
                  <a:lnTo>
                    <a:pt x="3839" y="202"/>
                  </a:lnTo>
                  <a:lnTo>
                    <a:pt x="3833" y="188"/>
                  </a:lnTo>
                  <a:lnTo>
                    <a:pt x="3827" y="172"/>
                  </a:lnTo>
                  <a:lnTo>
                    <a:pt x="3821" y="158"/>
                  </a:lnTo>
                  <a:lnTo>
                    <a:pt x="3813" y="144"/>
                  </a:lnTo>
                  <a:lnTo>
                    <a:pt x="3806" y="131"/>
                  </a:lnTo>
                  <a:lnTo>
                    <a:pt x="3798" y="117"/>
                  </a:lnTo>
                  <a:lnTo>
                    <a:pt x="3788" y="106"/>
                  </a:lnTo>
                  <a:lnTo>
                    <a:pt x="3779" y="93"/>
                  </a:lnTo>
                  <a:lnTo>
                    <a:pt x="3768" y="82"/>
                  </a:lnTo>
                  <a:lnTo>
                    <a:pt x="3758" y="71"/>
                  </a:lnTo>
                  <a:lnTo>
                    <a:pt x="3747" y="62"/>
                  </a:lnTo>
                  <a:lnTo>
                    <a:pt x="3736" y="52"/>
                  </a:lnTo>
                  <a:lnTo>
                    <a:pt x="3724" y="44"/>
                  </a:lnTo>
                  <a:lnTo>
                    <a:pt x="3712" y="37"/>
                  </a:lnTo>
                  <a:lnTo>
                    <a:pt x="3699" y="29"/>
                  </a:lnTo>
                  <a:lnTo>
                    <a:pt x="3685" y="23"/>
                  </a:lnTo>
                  <a:lnTo>
                    <a:pt x="3672" y="18"/>
                  </a:lnTo>
                  <a:lnTo>
                    <a:pt x="3658" y="13"/>
                  </a:lnTo>
                  <a:lnTo>
                    <a:pt x="3643" y="9"/>
                  </a:lnTo>
                  <a:lnTo>
                    <a:pt x="3629" y="6"/>
                  </a:lnTo>
                  <a:lnTo>
                    <a:pt x="3614" y="3"/>
                  </a:lnTo>
                  <a:lnTo>
                    <a:pt x="3598" y="2"/>
                  </a:lnTo>
                  <a:lnTo>
                    <a:pt x="3582" y="0"/>
                  </a:lnTo>
                  <a:lnTo>
                    <a:pt x="3566" y="0"/>
                  </a:lnTo>
                  <a:lnTo>
                    <a:pt x="3549" y="0"/>
                  </a:lnTo>
                  <a:lnTo>
                    <a:pt x="3532" y="2"/>
                  </a:lnTo>
                  <a:lnTo>
                    <a:pt x="3515" y="3"/>
                  </a:lnTo>
                  <a:lnTo>
                    <a:pt x="3499" y="6"/>
                  </a:lnTo>
                  <a:lnTo>
                    <a:pt x="3484" y="9"/>
                  </a:lnTo>
                  <a:lnTo>
                    <a:pt x="3469" y="13"/>
                  </a:lnTo>
                  <a:lnTo>
                    <a:pt x="3454" y="19"/>
                  </a:lnTo>
                  <a:lnTo>
                    <a:pt x="3440" y="24"/>
                  </a:lnTo>
                  <a:lnTo>
                    <a:pt x="3426" y="30"/>
                  </a:lnTo>
                  <a:lnTo>
                    <a:pt x="3412" y="38"/>
                  </a:lnTo>
                  <a:lnTo>
                    <a:pt x="3400" y="45"/>
                  </a:lnTo>
                  <a:lnTo>
                    <a:pt x="3386" y="53"/>
                  </a:lnTo>
                  <a:lnTo>
                    <a:pt x="3375" y="63"/>
                  </a:lnTo>
                  <a:lnTo>
                    <a:pt x="3362" y="73"/>
                  </a:lnTo>
                  <a:lnTo>
                    <a:pt x="3351" y="84"/>
                  </a:lnTo>
                  <a:lnTo>
                    <a:pt x="3340" y="95"/>
                  </a:lnTo>
                  <a:lnTo>
                    <a:pt x="3329" y="108"/>
                  </a:lnTo>
                  <a:lnTo>
                    <a:pt x="3320" y="120"/>
                  </a:lnTo>
                  <a:lnTo>
                    <a:pt x="3310" y="134"/>
                  </a:lnTo>
                  <a:lnTo>
                    <a:pt x="3302" y="148"/>
                  </a:lnTo>
                  <a:lnTo>
                    <a:pt x="3294" y="161"/>
                  </a:lnTo>
                  <a:lnTo>
                    <a:pt x="3287" y="176"/>
                  </a:lnTo>
                  <a:lnTo>
                    <a:pt x="3280" y="191"/>
                  </a:lnTo>
                  <a:lnTo>
                    <a:pt x="3275" y="205"/>
                  </a:lnTo>
                  <a:lnTo>
                    <a:pt x="3270" y="222"/>
                  </a:lnTo>
                  <a:lnTo>
                    <a:pt x="3265" y="238"/>
                  </a:lnTo>
                  <a:lnTo>
                    <a:pt x="3261" y="255"/>
                  </a:lnTo>
                  <a:lnTo>
                    <a:pt x="3258" y="272"/>
                  </a:lnTo>
                  <a:lnTo>
                    <a:pt x="3256" y="289"/>
                  </a:lnTo>
                  <a:lnTo>
                    <a:pt x="3254" y="307"/>
                  </a:lnTo>
                  <a:lnTo>
                    <a:pt x="3254" y="326"/>
                  </a:lnTo>
                  <a:lnTo>
                    <a:pt x="3253" y="345"/>
                  </a:lnTo>
                  <a:lnTo>
                    <a:pt x="3254" y="370"/>
                  </a:lnTo>
                  <a:lnTo>
                    <a:pt x="3256" y="394"/>
                  </a:lnTo>
                  <a:lnTo>
                    <a:pt x="3259" y="417"/>
                  </a:lnTo>
                  <a:lnTo>
                    <a:pt x="3263" y="441"/>
                  </a:lnTo>
                  <a:lnTo>
                    <a:pt x="3270" y="463"/>
                  </a:lnTo>
                  <a:lnTo>
                    <a:pt x="3276" y="485"/>
                  </a:lnTo>
                  <a:lnTo>
                    <a:pt x="3284" y="505"/>
                  </a:lnTo>
                  <a:lnTo>
                    <a:pt x="3295" y="524"/>
                  </a:lnTo>
                  <a:lnTo>
                    <a:pt x="3305" y="543"/>
                  </a:lnTo>
                  <a:lnTo>
                    <a:pt x="3317" y="561"/>
                  </a:lnTo>
                  <a:lnTo>
                    <a:pt x="3329" y="578"/>
                  </a:lnTo>
                  <a:lnTo>
                    <a:pt x="3342" y="594"/>
                  </a:lnTo>
                  <a:lnTo>
                    <a:pt x="3357" y="609"/>
                  </a:lnTo>
                  <a:lnTo>
                    <a:pt x="3371" y="623"/>
                  </a:lnTo>
                  <a:lnTo>
                    <a:pt x="3387" y="636"/>
                  </a:lnTo>
                  <a:lnTo>
                    <a:pt x="3404" y="648"/>
                  </a:lnTo>
                  <a:lnTo>
                    <a:pt x="3422" y="659"/>
                  </a:lnTo>
                  <a:lnTo>
                    <a:pt x="3442" y="668"/>
                  </a:lnTo>
                  <a:lnTo>
                    <a:pt x="3462" y="676"/>
                  </a:lnTo>
                  <a:lnTo>
                    <a:pt x="3484" y="683"/>
                  </a:lnTo>
                  <a:lnTo>
                    <a:pt x="3507" y="687"/>
                  </a:lnTo>
                  <a:lnTo>
                    <a:pt x="3531" y="691"/>
                  </a:lnTo>
                  <a:lnTo>
                    <a:pt x="3557" y="693"/>
                  </a:lnTo>
                  <a:lnTo>
                    <a:pt x="3583" y="694"/>
                  </a:lnTo>
                  <a:lnTo>
                    <a:pt x="3623" y="692"/>
                  </a:lnTo>
                  <a:lnTo>
                    <a:pt x="3660" y="689"/>
                  </a:lnTo>
                  <a:lnTo>
                    <a:pt x="3677" y="687"/>
                  </a:lnTo>
                  <a:lnTo>
                    <a:pt x="3694" y="684"/>
                  </a:lnTo>
                  <a:lnTo>
                    <a:pt x="3710" y="681"/>
                  </a:lnTo>
                  <a:lnTo>
                    <a:pt x="3725" y="677"/>
                  </a:lnTo>
                  <a:close/>
                  <a:moveTo>
                    <a:pt x="3448" y="158"/>
                  </a:moveTo>
                  <a:lnTo>
                    <a:pt x="3448" y="158"/>
                  </a:lnTo>
                  <a:lnTo>
                    <a:pt x="3461" y="148"/>
                  </a:lnTo>
                  <a:lnTo>
                    <a:pt x="3473" y="139"/>
                  </a:lnTo>
                  <a:lnTo>
                    <a:pt x="3486" y="132"/>
                  </a:lnTo>
                  <a:lnTo>
                    <a:pt x="3501" y="126"/>
                  </a:lnTo>
                  <a:lnTo>
                    <a:pt x="3515" y="122"/>
                  </a:lnTo>
                  <a:lnTo>
                    <a:pt x="3531" y="117"/>
                  </a:lnTo>
                  <a:lnTo>
                    <a:pt x="3548" y="116"/>
                  </a:lnTo>
                  <a:lnTo>
                    <a:pt x="3566" y="115"/>
                  </a:lnTo>
                  <a:lnTo>
                    <a:pt x="3583" y="116"/>
                  </a:lnTo>
                  <a:lnTo>
                    <a:pt x="3599" y="117"/>
                  </a:lnTo>
                  <a:lnTo>
                    <a:pt x="3615" y="122"/>
                  </a:lnTo>
                  <a:lnTo>
                    <a:pt x="3630" y="126"/>
                  </a:lnTo>
                  <a:lnTo>
                    <a:pt x="3643" y="132"/>
                  </a:lnTo>
                  <a:lnTo>
                    <a:pt x="3657" y="139"/>
                  </a:lnTo>
                  <a:lnTo>
                    <a:pt x="3668" y="148"/>
                  </a:lnTo>
                  <a:lnTo>
                    <a:pt x="3680" y="158"/>
                  </a:lnTo>
                  <a:lnTo>
                    <a:pt x="3689" y="170"/>
                  </a:lnTo>
                  <a:lnTo>
                    <a:pt x="3699" y="182"/>
                  </a:lnTo>
                  <a:lnTo>
                    <a:pt x="3706" y="196"/>
                  </a:lnTo>
                  <a:lnTo>
                    <a:pt x="3713" y="211"/>
                  </a:lnTo>
                  <a:lnTo>
                    <a:pt x="3718" y="226"/>
                  </a:lnTo>
                  <a:lnTo>
                    <a:pt x="3722" y="243"/>
                  </a:lnTo>
                  <a:lnTo>
                    <a:pt x="3725" y="261"/>
                  </a:lnTo>
                  <a:lnTo>
                    <a:pt x="3727" y="281"/>
                  </a:lnTo>
                  <a:lnTo>
                    <a:pt x="3389" y="281"/>
                  </a:lnTo>
                  <a:lnTo>
                    <a:pt x="3392" y="261"/>
                  </a:lnTo>
                  <a:lnTo>
                    <a:pt x="3398" y="243"/>
                  </a:lnTo>
                  <a:lnTo>
                    <a:pt x="3404" y="226"/>
                  </a:lnTo>
                  <a:lnTo>
                    <a:pt x="3410" y="211"/>
                  </a:lnTo>
                  <a:lnTo>
                    <a:pt x="3419" y="196"/>
                  </a:lnTo>
                  <a:lnTo>
                    <a:pt x="3427" y="182"/>
                  </a:lnTo>
                  <a:lnTo>
                    <a:pt x="3438" y="170"/>
                  </a:lnTo>
                  <a:lnTo>
                    <a:pt x="3448" y="158"/>
                  </a:lnTo>
                  <a:close/>
                  <a:moveTo>
                    <a:pt x="4339" y="110"/>
                  </a:moveTo>
                  <a:lnTo>
                    <a:pt x="4339" y="110"/>
                  </a:lnTo>
                  <a:lnTo>
                    <a:pt x="4357" y="111"/>
                  </a:lnTo>
                  <a:lnTo>
                    <a:pt x="4373" y="113"/>
                  </a:lnTo>
                  <a:lnTo>
                    <a:pt x="4389" y="116"/>
                  </a:lnTo>
                  <a:lnTo>
                    <a:pt x="4402" y="122"/>
                  </a:lnTo>
                  <a:lnTo>
                    <a:pt x="4415" y="128"/>
                  </a:lnTo>
                  <a:lnTo>
                    <a:pt x="4425" y="135"/>
                  </a:lnTo>
                  <a:lnTo>
                    <a:pt x="4436" y="145"/>
                  </a:lnTo>
                  <a:lnTo>
                    <a:pt x="4444" y="154"/>
                  </a:lnTo>
                  <a:lnTo>
                    <a:pt x="4452" y="167"/>
                  </a:lnTo>
                  <a:lnTo>
                    <a:pt x="4458" y="180"/>
                  </a:lnTo>
                  <a:lnTo>
                    <a:pt x="4463" y="196"/>
                  </a:lnTo>
                  <a:lnTo>
                    <a:pt x="4467" y="214"/>
                  </a:lnTo>
                  <a:lnTo>
                    <a:pt x="4471" y="233"/>
                  </a:lnTo>
                  <a:lnTo>
                    <a:pt x="4474" y="254"/>
                  </a:lnTo>
                  <a:lnTo>
                    <a:pt x="4475" y="277"/>
                  </a:lnTo>
                  <a:lnTo>
                    <a:pt x="4476" y="302"/>
                  </a:lnTo>
                  <a:lnTo>
                    <a:pt x="4476" y="684"/>
                  </a:lnTo>
                  <a:lnTo>
                    <a:pt x="4608" y="684"/>
                  </a:lnTo>
                  <a:lnTo>
                    <a:pt x="4608" y="300"/>
                  </a:lnTo>
                  <a:lnTo>
                    <a:pt x="4608" y="271"/>
                  </a:lnTo>
                  <a:lnTo>
                    <a:pt x="4607" y="243"/>
                  </a:lnTo>
                  <a:lnTo>
                    <a:pt x="4605" y="218"/>
                  </a:lnTo>
                  <a:lnTo>
                    <a:pt x="4602" y="194"/>
                  </a:lnTo>
                  <a:lnTo>
                    <a:pt x="4598" y="173"/>
                  </a:lnTo>
                  <a:lnTo>
                    <a:pt x="4592" y="154"/>
                  </a:lnTo>
                  <a:lnTo>
                    <a:pt x="4587" y="136"/>
                  </a:lnTo>
                  <a:lnTo>
                    <a:pt x="4581" y="122"/>
                  </a:lnTo>
                  <a:lnTo>
                    <a:pt x="4572" y="108"/>
                  </a:lnTo>
                  <a:lnTo>
                    <a:pt x="4565" y="94"/>
                  </a:lnTo>
                  <a:lnTo>
                    <a:pt x="4556" y="83"/>
                  </a:lnTo>
                  <a:lnTo>
                    <a:pt x="4546" y="71"/>
                  </a:lnTo>
                  <a:lnTo>
                    <a:pt x="4535" y="60"/>
                  </a:lnTo>
                  <a:lnTo>
                    <a:pt x="4524" y="50"/>
                  </a:lnTo>
                  <a:lnTo>
                    <a:pt x="4512" y="41"/>
                  </a:lnTo>
                  <a:lnTo>
                    <a:pt x="4498" y="32"/>
                  </a:lnTo>
                  <a:lnTo>
                    <a:pt x="4484" y="25"/>
                  </a:lnTo>
                  <a:lnTo>
                    <a:pt x="4471" y="19"/>
                  </a:lnTo>
                  <a:lnTo>
                    <a:pt x="4457" y="12"/>
                  </a:lnTo>
                  <a:lnTo>
                    <a:pt x="4442" y="8"/>
                  </a:lnTo>
                  <a:lnTo>
                    <a:pt x="4428" y="4"/>
                  </a:lnTo>
                  <a:lnTo>
                    <a:pt x="4413" y="2"/>
                  </a:lnTo>
                  <a:lnTo>
                    <a:pt x="4397" y="1"/>
                  </a:lnTo>
                  <a:lnTo>
                    <a:pt x="4381" y="0"/>
                  </a:lnTo>
                  <a:lnTo>
                    <a:pt x="4368" y="0"/>
                  </a:lnTo>
                  <a:lnTo>
                    <a:pt x="4354" y="2"/>
                  </a:lnTo>
                  <a:lnTo>
                    <a:pt x="4340" y="3"/>
                  </a:lnTo>
                  <a:lnTo>
                    <a:pt x="4327" y="6"/>
                  </a:lnTo>
                  <a:lnTo>
                    <a:pt x="4313" y="9"/>
                  </a:lnTo>
                  <a:lnTo>
                    <a:pt x="4300" y="13"/>
                  </a:lnTo>
                  <a:lnTo>
                    <a:pt x="4287" y="19"/>
                  </a:lnTo>
                  <a:lnTo>
                    <a:pt x="4274" y="24"/>
                  </a:lnTo>
                  <a:lnTo>
                    <a:pt x="4262" y="30"/>
                  </a:lnTo>
                  <a:lnTo>
                    <a:pt x="4249" y="38"/>
                  </a:lnTo>
                  <a:lnTo>
                    <a:pt x="4238" y="46"/>
                  </a:lnTo>
                  <a:lnTo>
                    <a:pt x="4225" y="54"/>
                  </a:lnTo>
                  <a:lnTo>
                    <a:pt x="4213" y="64"/>
                  </a:lnTo>
                  <a:lnTo>
                    <a:pt x="4202" y="74"/>
                  </a:lnTo>
                  <a:lnTo>
                    <a:pt x="4190" y="86"/>
                  </a:lnTo>
                  <a:lnTo>
                    <a:pt x="4180" y="97"/>
                  </a:lnTo>
                  <a:lnTo>
                    <a:pt x="4180" y="13"/>
                  </a:lnTo>
                  <a:lnTo>
                    <a:pt x="4043" y="13"/>
                  </a:lnTo>
                  <a:lnTo>
                    <a:pt x="4043" y="684"/>
                  </a:lnTo>
                  <a:lnTo>
                    <a:pt x="4180" y="684"/>
                  </a:lnTo>
                  <a:lnTo>
                    <a:pt x="4180" y="204"/>
                  </a:lnTo>
                  <a:lnTo>
                    <a:pt x="4197" y="182"/>
                  </a:lnTo>
                  <a:lnTo>
                    <a:pt x="4205" y="172"/>
                  </a:lnTo>
                  <a:lnTo>
                    <a:pt x="4213" y="163"/>
                  </a:lnTo>
                  <a:lnTo>
                    <a:pt x="4223" y="155"/>
                  </a:lnTo>
                  <a:lnTo>
                    <a:pt x="4232" y="147"/>
                  </a:lnTo>
                  <a:lnTo>
                    <a:pt x="4242" y="140"/>
                  </a:lnTo>
                  <a:lnTo>
                    <a:pt x="4252" y="134"/>
                  </a:lnTo>
                  <a:lnTo>
                    <a:pt x="4262" y="129"/>
                  </a:lnTo>
                  <a:lnTo>
                    <a:pt x="4272" y="124"/>
                  </a:lnTo>
                  <a:lnTo>
                    <a:pt x="4283" y="119"/>
                  </a:lnTo>
                  <a:lnTo>
                    <a:pt x="4294" y="116"/>
                  </a:lnTo>
                  <a:lnTo>
                    <a:pt x="4305" y="114"/>
                  </a:lnTo>
                  <a:lnTo>
                    <a:pt x="4316" y="112"/>
                  </a:lnTo>
                  <a:lnTo>
                    <a:pt x="4328" y="111"/>
                  </a:lnTo>
                  <a:lnTo>
                    <a:pt x="4339" y="110"/>
                  </a:lnTo>
                  <a:close/>
                  <a:moveTo>
                    <a:pt x="4957" y="648"/>
                  </a:moveTo>
                  <a:lnTo>
                    <a:pt x="4957" y="648"/>
                  </a:lnTo>
                  <a:lnTo>
                    <a:pt x="4975" y="659"/>
                  </a:lnTo>
                  <a:lnTo>
                    <a:pt x="4993" y="668"/>
                  </a:lnTo>
                  <a:lnTo>
                    <a:pt x="5014" y="676"/>
                  </a:lnTo>
                  <a:lnTo>
                    <a:pt x="5035" y="683"/>
                  </a:lnTo>
                  <a:lnTo>
                    <a:pt x="5059" y="687"/>
                  </a:lnTo>
                  <a:lnTo>
                    <a:pt x="5084" y="691"/>
                  </a:lnTo>
                  <a:lnTo>
                    <a:pt x="5109" y="693"/>
                  </a:lnTo>
                  <a:lnTo>
                    <a:pt x="5136" y="694"/>
                  </a:lnTo>
                  <a:lnTo>
                    <a:pt x="5175" y="692"/>
                  </a:lnTo>
                  <a:lnTo>
                    <a:pt x="5212" y="689"/>
                  </a:lnTo>
                  <a:lnTo>
                    <a:pt x="5230" y="687"/>
                  </a:lnTo>
                  <a:lnTo>
                    <a:pt x="5246" y="684"/>
                  </a:lnTo>
                  <a:lnTo>
                    <a:pt x="5262" y="681"/>
                  </a:lnTo>
                  <a:lnTo>
                    <a:pt x="5278" y="677"/>
                  </a:lnTo>
                  <a:lnTo>
                    <a:pt x="5293" y="671"/>
                  </a:lnTo>
                  <a:lnTo>
                    <a:pt x="5308" y="666"/>
                  </a:lnTo>
                  <a:lnTo>
                    <a:pt x="5323" y="660"/>
                  </a:lnTo>
                  <a:lnTo>
                    <a:pt x="5338" y="654"/>
                  </a:lnTo>
                  <a:lnTo>
                    <a:pt x="5368" y="637"/>
                  </a:lnTo>
                  <a:lnTo>
                    <a:pt x="5400" y="618"/>
                  </a:lnTo>
                  <a:lnTo>
                    <a:pt x="5400" y="489"/>
                  </a:lnTo>
                  <a:lnTo>
                    <a:pt x="5371" y="508"/>
                  </a:lnTo>
                  <a:lnTo>
                    <a:pt x="5357" y="516"/>
                  </a:lnTo>
                  <a:lnTo>
                    <a:pt x="5343" y="524"/>
                  </a:lnTo>
                  <a:lnTo>
                    <a:pt x="5328" y="532"/>
                  </a:lnTo>
                  <a:lnTo>
                    <a:pt x="5314" y="538"/>
                  </a:lnTo>
                  <a:lnTo>
                    <a:pt x="5298" y="544"/>
                  </a:lnTo>
                  <a:lnTo>
                    <a:pt x="5283" y="550"/>
                  </a:lnTo>
                  <a:lnTo>
                    <a:pt x="5267" y="555"/>
                  </a:lnTo>
                  <a:lnTo>
                    <a:pt x="5253" y="559"/>
                  </a:lnTo>
                  <a:lnTo>
                    <a:pt x="5237" y="562"/>
                  </a:lnTo>
                  <a:lnTo>
                    <a:pt x="5221" y="565"/>
                  </a:lnTo>
                  <a:lnTo>
                    <a:pt x="5205" y="567"/>
                  </a:lnTo>
                  <a:lnTo>
                    <a:pt x="5190" y="569"/>
                  </a:lnTo>
                  <a:lnTo>
                    <a:pt x="5173" y="570"/>
                  </a:lnTo>
                  <a:lnTo>
                    <a:pt x="5157" y="571"/>
                  </a:lnTo>
                  <a:lnTo>
                    <a:pt x="5134" y="570"/>
                  </a:lnTo>
                  <a:lnTo>
                    <a:pt x="5112" y="566"/>
                  </a:lnTo>
                  <a:lnTo>
                    <a:pt x="5091" y="562"/>
                  </a:lnTo>
                  <a:lnTo>
                    <a:pt x="5071" y="556"/>
                  </a:lnTo>
                  <a:lnTo>
                    <a:pt x="5052" y="549"/>
                  </a:lnTo>
                  <a:lnTo>
                    <a:pt x="5034" y="538"/>
                  </a:lnTo>
                  <a:lnTo>
                    <a:pt x="5019" y="527"/>
                  </a:lnTo>
                  <a:lnTo>
                    <a:pt x="5003" y="514"/>
                  </a:lnTo>
                  <a:lnTo>
                    <a:pt x="4989" y="498"/>
                  </a:lnTo>
                  <a:lnTo>
                    <a:pt x="4977" y="482"/>
                  </a:lnTo>
                  <a:lnTo>
                    <a:pt x="4966" y="466"/>
                  </a:lnTo>
                  <a:lnTo>
                    <a:pt x="4957" y="447"/>
                  </a:lnTo>
                  <a:lnTo>
                    <a:pt x="4949" y="427"/>
                  </a:lnTo>
                  <a:lnTo>
                    <a:pt x="4944" y="406"/>
                  </a:lnTo>
                  <a:lnTo>
                    <a:pt x="4941" y="384"/>
                  </a:lnTo>
                  <a:lnTo>
                    <a:pt x="4938" y="361"/>
                  </a:lnTo>
                  <a:lnTo>
                    <a:pt x="5410" y="361"/>
                  </a:lnTo>
                  <a:lnTo>
                    <a:pt x="5410" y="344"/>
                  </a:lnTo>
                  <a:lnTo>
                    <a:pt x="5410" y="324"/>
                  </a:lnTo>
                  <a:lnTo>
                    <a:pt x="5409" y="305"/>
                  </a:lnTo>
                  <a:lnTo>
                    <a:pt x="5408" y="287"/>
                  </a:lnTo>
                  <a:lnTo>
                    <a:pt x="5406" y="269"/>
                  </a:lnTo>
                  <a:lnTo>
                    <a:pt x="5403" y="252"/>
                  </a:lnTo>
                  <a:lnTo>
                    <a:pt x="5400" y="235"/>
                  </a:lnTo>
                  <a:lnTo>
                    <a:pt x="5396" y="218"/>
                  </a:lnTo>
                  <a:lnTo>
                    <a:pt x="5390" y="202"/>
                  </a:lnTo>
                  <a:lnTo>
                    <a:pt x="5385" y="188"/>
                  </a:lnTo>
                  <a:lnTo>
                    <a:pt x="5380" y="172"/>
                  </a:lnTo>
                  <a:lnTo>
                    <a:pt x="5373" y="158"/>
                  </a:lnTo>
                  <a:lnTo>
                    <a:pt x="5366" y="144"/>
                  </a:lnTo>
                  <a:lnTo>
                    <a:pt x="5358" y="131"/>
                  </a:lnTo>
                  <a:lnTo>
                    <a:pt x="5349" y="117"/>
                  </a:lnTo>
                  <a:lnTo>
                    <a:pt x="5341" y="106"/>
                  </a:lnTo>
                  <a:lnTo>
                    <a:pt x="5331" y="93"/>
                  </a:lnTo>
                  <a:lnTo>
                    <a:pt x="5321" y="82"/>
                  </a:lnTo>
                  <a:lnTo>
                    <a:pt x="5310" y="71"/>
                  </a:lnTo>
                  <a:lnTo>
                    <a:pt x="5299" y="62"/>
                  </a:lnTo>
                  <a:lnTo>
                    <a:pt x="5287" y="52"/>
                  </a:lnTo>
                  <a:lnTo>
                    <a:pt x="5276" y="44"/>
                  </a:lnTo>
                  <a:lnTo>
                    <a:pt x="5263" y="37"/>
                  </a:lnTo>
                  <a:lnTo>
                    <a:pt x="5251" y="29"/>
                  </a:lnTo>
                  <a:lnTo>
                    <a:pt x="5238" y="23"/>
                  </a:lnTo>
                  <a:lnTo>
                    <a:pt x="5224" y="18"/>
                  </a:lnTo>
                  <a:lnTo>
                    <a:pt x="5211" y="13"/>
                  </a:lnTo>
                  <a:lnTo>
                    <a:pt x="5196" y="9"/>
                  </a:lnTo>
                  <a:lnTo>
                    <a:pt x="5181" y="6"/>
                  </a:lnTo>
                  <a:lnTo>
                    <a:pt x="5166" y="3"/>
                  </a:lnTo>
                  <a:lnTo>
                    <a:pt x="5150" y="2"/>
                  </a:lnTo>
                  <a:lnTo>
                    <a:pt x="5134" y="0"/>
                  </a:lnTo>
                  <a:lnTo>
                    <a:pt x="5117" y="0"/>
                  </a:lnTo>
                  <a:lnTo>
                    <a:pt x="5100" y="0"/>
                  </a:lnTo>
                  <a:lnTo>
                    <a:pt x="5084" y="2"/>
                  </a:lnTo>
                  <a:lnTo>
                    <a:pt x="5068" y="3"/>
                  </a:lnTo>
                  <a:lnTo>
                    <a:pt x="5051" y="6"/>
                  </a:lnTo>
                  <a:lnTo>
                    <a:pt x="5036" y="9"/>
                  </a:lnTo>
                  <a:lnTo>
                    <a:pt x="5021" y="13"/>
                  </a:lnTo>
                  <a:lnTo>
                    <a:pt x="5006" y="19"/>
                  </a:lnTo>
                  <a:lnTo>
                    <a:pt x="4992" y="24"/>
                  </a:lnTo>
                  <a:lnTo>
                    <a:pt x="4978" y="30"/>
                  </a:lnTo>
                  <a:lnTo>
                    <a:pt x="4965" y="38"/>
                  </a:lnTo>
                  <a:lnTo>
                    <a:pt x="4951" y="45"/>
                  </a:lnTo>
                  <a:lnTo>
                    <a:pt x="4939" y="53"/>
                  </a:lnTo>
                  <a:lnTo>
                    <a:pt x="4926" y="63"/>
                  </a:lnTo>
                  <a:lnTo>
                    <a:pt x="4915" y="73"/>
                  </a:lnTo>
                  <a:lnTo>
                    <a:pt x="4903" y="84"/>
                  </a:lnTo>
                  <a:lnTo>
                    <a:pt x="4893" y="95"/>
                  </a:lnTo>
                  <a:lnTo>
                    <a:pt x="4882" y="108"/>
                  </a:lnTo>
                  <a:lnTo>
                    <a:pt x="4872" y="120"/>
                  </a:lnTo>
                  <a:lnTo>
                    <a:pt x="4862" y="134"/>
                  </a:lnTo>
                  <a:lnTo>
                    <a:pt x="4854" y="148"/>
                  </a:lnTo>
                  <a:lnTo>
                    <a:pt x="4846" y="161"/>
                  </a:lnTo>
                  <a:lnTo>
                    <a:pt x="4839" y="176"/>
                  </a:lnTo>
                  <a:lnTo>
                    <a:pt x="4833" y="191"/>
                  </a:lnTo>
                  <a:lnTo>
                    <a:pt x="4826" y="205"/>
                  </a:lnTo>
                  <a:lnTo>
                    <a:pt x="4822" y="222"/>
                  </a:lnTo>
                  <a:lnTo>
                    <a:pt x="4817" y="238"/>
                  </a:lnTo>
                  <a:lnTo>
                    <a:pt x="4814" y="255"/>
                  </a:lnTo>
                  <a:lnTo>
                    <a:pt x="4811" y="272"/>
                  </a:lnTo>
                  <a:lnTo>
                    <a:pt x="4809" y="289"/>
                  </a:lnTo>
                  <a:lnTo>
                    <a:pt x="4807" y="307"/>
                  </a:lnTo>
                  <a:lnTo>
                    <a:pt x="4805" y="326"/>
                  </a:lnTo>
                  <a:lnTo>
                    <a:pt x="4805" y="345"/>
                  </a:lnTo>
                  <a:lnTo>
                    <a:pt x="4805" y="370"/>
                  </a:lnTo>
                  <a:lnTo>
                    <a:pt x="4808" y="394"/>
                  </a:lnTo>
                  <a:lnTo>
                    <a:pt x="4811" y="417"/>
                  </a:lnTo>
                  <a:lnTo>
                    <a:pt x="4816" y="441"/>
                  </a:lnTo>
                  <a:lnTo>
                    <a:pt x="4821" y="463"/>
                  </a:lnTo>
                  <a:lnTo>
                    <a:pt x="4829" y="485"/>
                  </a:lnTo>
                  <a:lnTo>
                    <a:pt x="4837" y="505"/>
                  </a:lnTo>
                  <a:lnTo>
                    <a:pt x="4846" y="524"/>
                  </a:lnTo>
                  <a:lnTo>
                    <a:pt x="4857" y="543"/>
                  </a:lnTo>
                  <a:lnTo>
                    <a:pt x="4868" y="561"/>
                  </a:lnTo>
                  <a:lnTo>
                    <a:pt x="4881" y="578"/>
                  </a:lnTo>
                  <a:lnTo>
                    <a:pt x="4895" y="594"/>
                  </a:lnTo>
                  <a:lnTo>
                    <a:pt x="4908" y="609"/>
                  </a:lnTo>
                  <a:lnTo>
                    <a:pt x="4924" y="623"/>
                  </a:lnTo>
                  <a:lnTo>
                    <a:pt x="4940" y="636"/>
                  </a:lnTo>
                  <a:lnTo>
                    <a:pt x="4957" y="648"/>
                  </a:lnTo>
                  <a:close/>
                  <a:moveTo>
                    <a:pt x="5001" y="158"/>
                  </a:moveTo>
                  <a:lnTo>
                    <a:pt x="5001" y="158"/>
                  </a:lnTo>
                  <a:lnTo>
                    <a:pt x="5012" y="148"/>
                  </a:lnTo>
                  <a:lnTo>
                    <a:pt x="5025" y="139"/>
                  </a:lnTo>
                  <a:lnTo>
                    <a:pt x="5039" y="132"/>
                  </a:lnTo>
                  <a:lnTo>
                    <a:pt x="5053" y="126"/>
                  </a:lnTo>
                  <a:lnTo>
                    <a:pt x="5068" y="122"/>
                  </a:lnTo>
                  <a:lnTo>
                    <a:pt x="5084" y="117"/>
                  </a:lnTo>
                  <a:lnTo>
                    <a:pt x="5100" y="116"/>
                  </a:lnTo>
                  <a:lnTo>
                    <a:pt x="5118" y="115"/>
                  </a:lnTo>
                  <a:lnTo>
                    <a:pt x="5135" y="116"/>
                  </a:lnTo>
                  <a:lnTo>
                    <a:pt x="5152" y="117"/>
                  </a:lnTo>
                  <a:lnTo>
                    <a:pt x="5168" y="122"/>
                  </a:lnTo>
                  <a:lnTo>
                    <a:pt x="5182" y="126"/>
                  </a:lnTo>
                  <a:lnTo>
                    <a:pt x="5196" y="132"/>
                  </a:lnTo>
                  <a:lnTo>
                    <a:pt x="5209" y="139"/>
                  </a:lnTo>
                  <a:lnTo>
                    <a:pt x="5221" y="148"/>
                  </a:lnTo>
                  <a:lnTo>
                    <a:pt x="5232" y="158"/>
                  </a:lnTo>
                  <a:lnTo>
                    <a:pt x="5242" y="170"/>
                  </a:lnTo>
                  <a:lnTo>
                    <a:pt x="5251" y="182"/>
                  </a:lnTo>
                  <a:lnTo>
                    <a:pt x="5258" y="196"/>
                  </a:lnTo>
                  <a:lnTo>
                    <a:pt x="5265" y="211"/>
                  </a:lnTo>
                  <a:lnTo>
                    <a:pt x="5271" y="226"/>
                  </a:lnTo>
                  <a:lnTo>
                    <a:pt x="5275" y="243"/>
                  </a:lnTo>
                  <a:lnTo>
                    <a:pt x="5278" y="261"/>
                  </a:lnTo>
                  <a:lnTo>
                    <a:pt x="5279" y="281"/>
                  </a:lnTo>
                  <a:lnTo>
                    <a:pt x="4941" y="281"/>
                  </a:lnTo>
                  <a:lnTo>
                    <a:pt x="4945" y="261"/>
                  </a:lnTo>
                  <a:lnTo>
                    <a:pt x="4950" y="243"/>
                  </a:lnTo>
                  <a:lnTo>
                    <a:pt x="4956" y="226"/>
                  </a:lnTo>
                  <a:lnTo>
                    <a:pt x="4963" y="211"/>
                  </a:lnTo>
                  <a:lnTo>
                    <a:pt x="4971" y="196"/>
                  </a:lnTo>
                  <a:lnTo>
                    <a:pt x="4980" y="182"/>
                  </a:lnTo>
                  <a:lnTo>
                    <a:pt x="4989" y="170"/>
                  </a:lnTo>
                  <a:lnTo>
                    <a:pt x="5001" y="158"/>
                  </a:lnTo>
                  <a:close/>
                  <a:moveTo>
                    <a:pt x="5741" y="332"/>
                  </a:moveTo>
                  <a:lnTo>
                    <a:pt x="5741" y="332"/>
                  </a:lnTo>
                  <a:lnTo>
                    <a:pt x="5742" y="312"/>
                  </a:lnTo>
                  <a:lnTo>
                    <a:pt x="5744" y="293"/>
                  </a:lnTo>
                  <a:lnTo>
                    <a:pt x="5747" y="273"/>
                  </a:lnTo>
                  <a:lnTo>
                    <a:pt x="5752" y="255"/>
                  </a:lnTo>
                  <a:lnTo>
                    <a:pt x="5759" y="237"/>
                  </a:lnTo>
                  <a:lnTo>
                    <a:pt x="5767" y="220"/>
                  </a:lnTo>
                  <a:lnTo>
                    <a:pt x="5777" y="203"/>
                  </a:lnTo>
                  <a:lnTo>
                    <a:pt x="5788" y="188"/>
                  </a:lnTo>
                  <a:lnTo>
                    <a:pt x="5800" y="173"/>
                  </a:lnTo>
                  <a:lnTo>
                    <a:pt x="5812" y="160"/>
                  </a:lnTo>
                  <a:lnTo>
                    <a:pt x="5826" y="150"/>
                  </a:lnTo>
                  <a:lnTo>
                    <a:pt x="5840" y="141"/>
                  </a:lnTo>
                  <a:lnTo>
                    <a:pt x="5853" y="135"/>
                  </a:lnTo>
                  <a:lnTo>
                    <a:pt x="5868" y="130"/>
                  </a:lnTo>
                  <a:lnTo>
                    <a:pt x="5884" y="128"/>
                  </a:lnTo>
                  <a:lnTo>
                    <a:pt x="5899" y="127"/>
                  </a:lnTo>
                  <a:lnTo>
                    <a:pt x="5914" y="128"/>
                  </a:lnTo>
                  <a:lnTo>
                    <a:pt x="5930" y="131"/>
                  </a:lnTo>
                  <a:lnTo>
                    <a:pt x="5945" y="135"/>
                  </a:lnTo>
                  <a:lnTo>
                    <a:pt x="5961" y="142"/>
                  </a:lnTo>
                  <a:lnTo>
                    <a:pt x="5977" y="152"/>
                  </a:lnTo>
                  <a:lnTo>
                    <a:pt x="5994" y="163"/>
                  </a:lnTo>
                  <a:lnTo>
                    <a:pt x="6011" y="176"/>
                  </a:lnTo>
                  <a:lnTo>
                    <a:pt x="6028" y="192"/>
                  </a:lnTo>
                  <a:lnTo>
                    <a:pt x="6098" y="75"/>
                  </a:lnTo>
                  <a:lnTo>
                    <a:pt x="6078" y="58"/>
                  </a:lnTo>
                  <a:lnTo>
                    <a:pt x="6057" y="43"/>
                  </a:lnTo>
                  <a:lnTo>
                    <a:pt x="6038" y="29"/>
                  </a:lnTo>
                  <a:lnTo>
                    <a:pt x="6018" y="19"/>
                  </a:lnTo>
                  <a:lnTo>
                    <a:pt x="5998" y="10"/>
                  </a:lnTo>
                  <a:lnTo>
                    <a:pt x="5979" y="5"/>
                  </a:lnTo>
                  <a:lnTo>
                    <a:pt x="5960" y="1"/>
                  </a:lnTo>
                  <a:lnTo>
                    <a:pt x="5941" y="0"/>
                  </a:lnTo>
                  <a:lnTo>
                    <a:pt x="5929" y="1"/>
                  </a:lnTo>
                  <a:lnTo>
                    <a:pt x="5917" y="2"/>
                  </a:lnTo>
                  <a:lnTo>
                    <a:pt x="5905" y="5"/>
                  </a:lnTo>
                  <a:lnTo>
                    <a:pt x="5893" y="9"/>
                  </a:lnTo>
                  <a:lnTo>
                    <a:pt x="5881" y="16"/>
                  </a:lnTo>
                  <a:lnTo>
                    <a:pt x="5869" y="22"/>
                  </a:lnTo>
                  <a:lnTo>
                    <a:pt x="5856" y="29"/>
                  </a:lnTo>
                  <a:lnTo>
                    <a:pt x="5845" y="39"/>
                  </a:lnTo>
                  <a:lnTo>
                    <a:pt x="5832" y="49"/>
                  </a:lnTo>
                  <a:lnTo>
                    <a:pt x="5821" y="61"/>
                  </a:lnTo>
                  <a:lnTo>
                    <a:pt x="5808" y="73"/>
                  </a:lnTo>
                  <a:lnTo>
                    <a:pt x="5797" y="87"/>
                  </a:lnTo>
                  <a:lnTo>
                    <a:pt x="5784" y="103"/>
                  </a:lnTo>
                  <a:lnTo>
                    <a:pt x="5772" y="118"/>
                  </a:lnTo>
                  <a:lnTo>
                    <a:pt x="5760" y="136"/>
                  </a:lnTo>
                  <a:lnTo>
                    <a:pt x="5748" y="155"/>
                  </a:lnTo>
                  <a:lnTo>
                    <a:pt x="5741" y="167"/>
                  </a:lnTo>
                  <a:lnTo>
                    <a:pt x="5741" y="13"/>
                  </a:lnTo>
                  <a:lnTo>
                    <a:pt x="5608" y="13"/>
                  </a:lnTo>
                  <a:lnTo>
                    <a:pt x="5608" y="684"/>
                  </a:lnTo>
                  <a:lnTo>
                    <a:pt x="5741" y="684"/>
                  </a:lnTo>
                  <a:lnTo>
                    <a:pt x="5741" y="332"/>
                  </a:lnTo>
                  <a:close/>
                  <a:moveTo>
                    <a:pt x="250" y="1854"/>
                  </a:moveTo>
                  <a:lnTo>
                    <a:pt x="250" y="1527"/>
                  </a:lnTo>
                  <a:lnTo>
                    <a:pt x="461" y="1527"/>
                  </a:lnTo>
                  <a:lnTo>
                    <a:pt x="461" y="1407"/>
                  </a:lnTo>
                  <a:lnTo>
                    <a:pt x="250" y="1407"/>
                  </a:lnTo>
                  <a:lnTo>
                    <a:pt x="250" y="1268"/>
                  </a:lnTo>
                  <a:lnTo>
                    <a:pt x="0" y="1514"/>
                  </a:lnTo>
                  <a:lnTo>
                    <a:pt x="0" y="1527"/>
                  </a:lnTo>
                  <a:lnTo>
                    <a:pt x="118" y="1527"/>
                  </a:lnTo>
                  <a:lnTo>
                    <a:pt x="118" y="1824"/>
                  </a:lnTo>
                  <a:lnTo>
                    <a:pt x="118" y="1865"/>
                  </a:lnTo>
                  <a:lnTo>
                    <a:pt x="120" y="1900"/>
                  </a:lnTo>
                  <a:lnTo>
                    <a:pt x="122" y="1927"/>
                  </a:lnTo>
                  <a:lnTo>
                    <a:pt x="126" y="1947"/>
                  </a:lnTo>
                  <a:lnTo>
                    <a:pt x="130" y="1962"/>
                  </a:lnTo>
                  <a:lnTo>
                    <a:pt x="136" y="1977"/>
                  </a:lnTo>
                  <a:lnTo>
                    <a:pt x="141" y="1988"/>
                  </a:lnTo>
                  <a:lnTo>
                    <a:pt x="147" y="2000"/>
                  </a:lnTo>
                  <a:lnTo>
                    <a:pt x="154" y="2009"/>
                  </a:lnTo>
                  <a:lnTo>
                    <a:pt x="161" y="2019"/>
                  </a:lnTo>
                  <a:lnTo>
                    <a:pt x="169" y="2027"/>
                  </a:lnTo>
                  <a:lnTo>
                    <a:pt x="178" y="2035"/>
                  </a:lnTo>
                  <a:lnTo>
                    <a:pt x="193" y="2048"/>
                  </a:lnTo>
                  <a:lnTo>
                    <a:pt x="210" y="2059"/>
                  </a:lnTo>
                  <a:lnTo>
                    <a:pt x="228" y="2068"/>
                  </a:lnTo>
                  <a:lnTo>
                    <a:pt x="246" y="2075"/>
                  </a:lnTo>
                  <a:lnTo>
                    <a:pt x="266" y="2081"/>
                  </a:lnTo>
                  <a:lnTo>
                    <a:pt x="286" y="2085"/>
                  </a:lnTo>
                  <a:lnTo>
                    <a:pt x="307" y="2088"/>
                  </a:lnTo>
                  <a:lnTo>
                    <a:pt x="330" y="2089"/>
                  </a:lnTo>
                  <a:lnTo>
                    <a:pt x="352" y="2088"/>
                  </a:lnTo>
                  <a:lnTo>
                    <a:pt x="374" y="2086"/>
                  </a:lnTo>
                  <a:lnTo>
                    <a:pt x="395" y="2083"/>
                  </a:lnTo>
                  <a:lnTo>
                    <a:pt x="416" y="2077"/>
                  </a:lnTo>
                  <a:lnTo>
                    <a:pt x="437" y="2072"/>
                  </a:lnTo>
                  <a:lnTo>
                    <a:pt x="457" y="2065"/>
                  </a:lnTo>
                  <a:lnTo>
                    <a:pt x="477" y="2055"/>
                  </a:lnTo>
                  <a:lnTo>
                    <a:pt x="496" y="2046"/>
                  </a:lnTo>
                  <a:lnTo>
                    <a:pt x="496" y="1922"/>
                  </a:lnTo>
                  <a:lnTo>
                    <a:pt x="477" y="1933"/>
                  </a:lnTo>
                  <a:lnTo>
                    <a:pt x="457" y="1942"/>
                  </a:lnTo>
                  <a:lnTo>
                    <a:pt x="438" y="1950"/>
                  </a:lnTo>
                  <a:lnTo>
                    <a:pt x="419" y="1957"/>
                  </a:lnTo>
                  <a:lnTo>
                    <a:pt x="400" y="1962"/>
                  </a:lnTo>
                  <a:lnTo>
                    <a:pt x="382" y="1966"/>
                  </a:lnTo>
                  <a:lnTo>
                    <a:pt x="364" y="1968"/>
                  </a:lnTo>
                  <a:lnTo>
                    <a:pt x="346" y="1968"/>
                  </a:lnTo>
                  <a:lnTo>
                    <a:pt x="334" y="1968"/>
                  </a:lnTo>
                  <a:lnTo>
                    <a:pt x="324" y="1967"/>
                  </a:lnTo>
                  <a:lnTo>
                    <a:pt x="313" y="1964"/>
                  </a:lnTo>
                  <a:lnTo>
                    <a:pt x="304" y="1962"/>
                  </a:lnTo>
                  <a:lnTo>
                    <a:pt x="295" y="1958"/>
                  </a:lnTo>
                  <a:lnTo>
                    <a:pt x="288" y="1953"/>
                  </a:lnTo>
                  <a:lnTo>
                    <a:pt x="281" y="1946"/>
                  </a:lnTo>
                  <a:lnTo>
                    <a:pt x="274" y="1940"/>
                  </a:lnTo>
                  <a:lnTo>
                    <a:pt x="269" y="1933"/>
                  </a:lnTo>
                  <a:lnTo>
                    <a:pt x="264" y="1924"/>
                  </a:lnTo>
                  <a:lnTo>
                    <a:pt x="260" y="1915"/>
                  </a:lnTo>
                  <a:lnTo>
                    <a:pt x="256" y="1904"/>
                  </a:lnTo>
                  <a:lnTo>
                    <a:pt x="254" y="1893"/>
                  </a:lnTo>
                  <a:lnTo>
                    <a:pt x="252" y="1881"/>
                  </a:lnTo>
                  <a:lnTo>
                    <a:pt x="251" y="1868"/>
                  </a:lnTo>
                  <a:lnTo>
                    <a:pt x="250" y="1854"/>
                  </a:lnTo>
                  <a:close/>
                  <a:moveTo>
                    <a:pt x="958" y="1405"/>
                  </a:moveTo>
                  <a:lnTo>
                    <a:pt x="958" y="1405"/>
                  </a:lnTo>
                  <a:lnTo>
                    <a:pt x="939" y="1405"/>
                  </a:lnTo>
                  <a:lnTo>
                    <a:pt x="920" y="1406"/>
                  </a:lnTo>
                  <a:lnTo>
                    <a:pt x="902" y="1408"/>
                  </a:lnTo>
                  <a:lnTo>
                    <a:pt x="884" y="1411"/>
                  </a:lnTo>
                  <a:lnTo>
                    <a:pt x="866" y="1414"/>
                  </a:lnTo>
                  <a:lnTo>
                    <a:pt x="850" y="1418"/>
                  </a:lnTo>
                  <a:lnTo>
                    <a:pt x="833" y="1424"/>
                  </a:lnTo>
                  <a:lnTo>
                    <a:pt x="816" y="1429"/>
                  </a:lnTo>
                  <a:lnTo>
                    <a:pt x="800" y="1436"/>
                  </a:lnTo>
                  <a:lnTo>
                    <a:pt x="785" y="1443"/>
                  </a:lnTo>
                  <a:lnTo>
                    <a:pt x="770" y="1451"/>
                  </a:lnTo>
                  <a:lnTo>
                    <a:pt x="755" y="1460"/>
                  </a:lnTo>
                  <a:lnTo>
                    <a:pt x="740" y="1470"/>
                  </a:lnTo>
                  <a:lnTo>
                    <a:pt x="727" y="1480"/>
                  </a:lnTo>
                  <a:lnTo>
                    <a:pt x="713" y="1491"/>
                  </a:lnTo>
                  <a:lnTo>
                    <a:pt x="701" y="1502"/>
                  </a:lnTo>
                  <a:lnTo>
                    <a:pt x="688" y="1515"/>
                  </a:lnTo>
                  <a:lnTo>
                    <a:pt x="676" y="1529"/>
                  </a:lnTo>
                  <a:lnTo>
                    <a:pt x="666" y="1541"/>
                  </a:lnTo>
                  <a:lnTo>
                    <a:pt x="655" y="1555"/>
                  </a:lnTo>
                  <a:lnTo>
                    <a:pt x="647" y="1569"/>
                  </a:lnTo>
                  <a:lnTo>
                    <a:pt x="639" y="1583"/>
                  </a:lnTo>
                  <a:lnTo>
                    <a:pt x="630" y="1598"/>
                  </a:lnTo>
                  <a:lnTo>
                    <a:pt x="624" y="1614"/>
                  </a:lnTo>
                  <a:lnTo>
                    <a:pt x="618" y="1628"/>
                  </a:lnTo>
                  <a:lnTo>
                    <a:pt x="612" y="1645"/>
                  </a:lnTo>
                  <a:lnTo>
                    <a:pt x="608" y="1661"/>
                  </a:lnTo>
                  <a:lnTo>
                    <a:pt x="605" y="1678"/>
                  </a:lnTo>
                  <a:lnTo>
                    <a:pt x="602" y="1694"/>
                  </a:lnTo>
                  <a:lnTo>
                    <a:pt x="600" y="1712"/>
                  </a:lnTo>
                  <a:lnTo>
                    <a:pt x="599" y="1730"/>
                  </a:lnTo>
                  <a:lnTo>
                    <a:pt x="598" y="1748"/>
                  </a:lnTo>
                  <a:lnTo>
                    <a:pt x="599" y="1766"/>
                  </a:lnTo>
                  <a:lnTo>
                    <a:pt x="600" y="1784"/>
                  </a:lnTo>
                  <a:lnTo>
                    <a:pt x="602" y="1801"/>
                  </a:lnTo>
                  <a:lnTo>
                    <a:pt x="604" y="1818"/>
                  </a:lnTo>
                  <a:lnTo>
                    <a:pt x="608" y="1835"/>
                  </a:lnTo>
                  <a:lnTo>
                    <a:pt x="612" y="1851"/>
                  </a:lnTo>
                  <a:lnTo>
                    <a:pt x="618" y="1867"/>
                  </a:lnTo>
                  <a:lnTo>
                    <a:pt x="624" y="1882"/>
                  </a:lnTo>
                  <a:lnTo>
                    <a:pt x="630" y="1897"/>
                  </a:lnTo>
                  <a:lnTo>
                    <a:pt x="638" y="1912"/>
                  </a:lnTo>
                  <a:lnTo>
                    <a:pt x="646" y="1925"/>
                  </a:lnTo>
                  <a:lnTo>
                    <a:pt x="655" y="1940"/>
                  </a:lnTo>
                  <a:lnTo>
                    <a:pt x="665" y="1953"/>
                  </a:lnTo>
                  <a:lnTo>
                    <a:pt x="675" y="1966"/>
                  </a:lnTo>
                  <a:lnTo>
                    <a:pt x="687" y="1979"/>
                  </a:lnTo>
                  <a:lnTo>
                    <a:pt x="699" y="1991"/>
                  </a:lnTo>
                  <a:lnTo>
                    <a:pt x="712" y="2003"/>
                  </a:lnTo>
                  <a:lnTo>
                    <a:pt x="726" y="2014"/>
                  </a:lnTo>
                  <a:lnTo>
                    <a:pt x="739" y="2024"/>
                  </a:lnTo>
                  <a:lnTo>
                    <a:pt x="753" y="2033"/>
                  </a:lnTo>
                  <a:lnTo>
                    <a:pt x="768" y="2043"/>
                  </a:lnTo>
                  <a:lnTo>
                    <a:pt x="782" y="2050"/>
                  </a:lnTo>
                  <a:lnTo>
                    <a:pt x="798" y="2058"/>
                  </a:lnTo>
                  <a:lnTo>
                    <a:pt x="813" y="2064"/>
                  </a:lnTo>
                  <a:lnTo>
                    <a:pt x="830" y="2070"/>
                  </a:lnTo>
                  <a:lnTo>
                    <a:pt x="845" y="2075"/>
                  </a:lnTo>
                  <a:lnTo>
                    <a:pt x="862" y="2080"/>
                  </a:lnTo>
                  <a:lnTo>
                    <a:pt x="880" y="2083"/>
                  </a:lnTo>
                  <a:lnTo>
                    <a:pt x="897" y="2085"/>
                  </a:lnTo>
                  <a:lnTo>
                    <a:pt x="915" y="2087"/>
                  </a:lnTo>
                  <a:lnTo>
                    <a:pt x="934" y="2088"/>
                  </a:lnTo>
                  <a:lnTo>
                    <a:pt x="952" y="2089"/>
                  </a:lnTo>
                  <a:lnTo>
                    <a:pt x="971" y="2088"/>
                  </a:lnTo>
                  <a:lnTo>
                    <a:pt x="990" y="2087"/>
                  </a:lnTo>
                  <a:lnTo>
                    <a:pt x="1009" y="2085"/>
                  </a:lnTo>
                  <a:lnTo>
                    <a:pt x="1027" y="2083"/>
                  </a:lnTo>
                  <a:lnTo>
                    <a:pt x="1045" y="2080"/>
                  </a:lnTo>
                  <a:lnTo>
                    <a:pt x="1062" y="2075"/>
                  </a:lnTo>
                  <a:lnTo>
                    <a:pt x="1078" y="2070"/>
                  </a:lnTo>
                  <a:lnTo>
                    <a:pt x="1095" y="2065"/>
                  </a:lnTo>
                  <a:lnTo>
                    <a:pt x="1111" y="2059"/>
                  </a:lnTo>
                  <a:lnTo>
                    <a:pt x="1127" y="2051"/>
                  </a:lnTo>
                  <a:lnTo>
                    <a:pt x="1141" y="2043"/>
                  </a:lnTo>
                  <a:lnTo>
                    <a:pt x="1156" y="2034"/>
                  </a:lnTo>
                  <a:lnTo>
                    <a:pt x="1171" y="2025"/>
                  </a:lnTo>
                  <a:lnTo>
                    <a:pt x="1184" y="2016"/>
                  </a:lnTo>
                  <a:lnTo>
                    <a:pt x="1198" y="2004"/>
                  </a:lnTo>
                  <a:lnTo>
                    <a:pt x="1211" y="1992"/>
                  </a:lnTo>
                  <a:lnTo>
                    <a:pt x="1223" y="1981"/>
                  </a:lnTo>
                  <a:lnTo>
                    <a:pt x="1235" y="1968"/>
                  </a:lnTo>
                  <a:lnTo>
                    <a:pt x="1246" y="1955"/>
                  </a:lnTo>
                  <a:lnTo>
                    <a:pt x="1256" y="1942"/>
                  </a:lnTo>
                  <a:lnTo>
                    <a:pt x="1265" y="1928"/>
                  </a:lnTo>
                  <a:lnTo>
                    <a:pt x="1274" y="1914"/>
                  </a:lnTo>
                  <a:lnTo>
                    <a:pt x="1281" y="1899"/>
                  </a:lnTo>
                  <a:lnTo>
                    <a:pt x="1288" y="1884"/>
                  </a:lnTo>
                  <a:lnTo>
                    <a:pt x="1295" y="1870"/>
                  </a:lnTo>
                  <a:lnTo>
                    <a:pt x="1300" y="1854"/>
                  </a:lnTo>
                  <a:lnTo>
                    <a:pt x="1304" y="1837"/>
                  </a:lnTo>
                  <a:lnTo>
                    <a:pt x="1307" y="1821"/>
                  </a:lnTo>
                  <a:lnTo>
                    <a:pt x="1310" y="1805"/>
                  </a:lnTo>
                  <a:lnTo>
                    <a:pt x="1313" y="1787"/>
                  </a:lnTo>
                  <a:lnTo>
                    <a:pt x="1314" y="1770"/>
                  </a:lnTo>
                  <a:lnTo>
                    <a:pt x="1314" y="1752"/>
                  </a:lnTo>
                  <a:lnTo>
                    <a:pt x="1314" y="1733"/>
                  </a:lnTo>
                  <a:lnTo>
                    <a:pt x="1313" y="1715"/>
                  </a:lnTo>
                  <a:lnTo>
                    <a:pt x="1310" y="1698"/>
                  </a:lnTo>
                  <a:lnTo>
                    <a:pt x="1307" y="1680"/>
                  </a:lnTo>
                  <a:lnTo>
                    <a:pt x="1304" y="1663"/>
                  </a:lnTo>
                  <a:lnTo>
                    <a:pt x="1300" y="1647"/>
                  </a:lnTo>
                  <a:lnTo>
                    <a:pt x="1295" y="1630"/>
                  </a:lnTo>
                  <a:lnTo>
                    <a:pt x="1288" y="1615"/>
                  </a:lnTo>
                  <a:lnTo>
                    <a:pt x="1282" y="1600"/>
                  </a:lnTo>
                  <a:lnTo>
                    <a:pt x="1275" y="1585"/>
                  </a:lnTo>
                  <a:lnTo>
                    <a:pt x="1266" y="1571"/>
                  </a:lnTo>
                  <a:lnTo>
                    <a:pt x="1257" y="1556"/>
                  </a:lnTo>
                  <a:lnTo>
                    <a:pt x="1247" y="1542"/>
                  </a:lnTo>
                  <a:lnTo>
                    <a:pt x="1236" y="1529"/>
                  </a:lnTo>
                  <a:lnTo>
                    <a:pt x="1224" y="1516"/>
                  </a:lnTo>
                  <a:lnTo>
                    <a:pt x="1213" y="1503"/>
                  </a:lnTo>
                  <a:lnTo>
                    <a:pt x="1199" y="1492"/>
                  </a:lnTo>
                  <a:lnTo>
                    <a:pt x="1187" y="1480"/>
                  </a:lnTo>
                  <a:lnTo>
                    <a:pt x="1173" y="1470"/>
                  </a:lnTo>
                  <a:lnTo>
                    <a:pt x="1158" y="1460"/>
                  </a:lnTo>
                  <a:lnTo>
                    <a:pt x="1145" y="1451"/>
                  </a:lnTo>
                  <a:lnTo>
                    <a:pt x="1129" y="1444"/>
                  </a:lnTo>
                  <a:lnTo>
                    <a:pt x="1114" y="1436"/>
                  </a:lnTo>
                  <a:lnTo>
                    <a:pt x="1098" y="1430"/>
                  </a:lnTo>
                  <a:lnTo>
                    <a:pt x="1082" y="1424"/>
                  </a:lnTo>
                  <a:lnTo>
                    <a:pt x="1066" y="1418"/>
                  </a:lnTo>
                  <a:lnTo>
                    <a:pt x="1049" y="1414"/>
                  </a:lnTo>
                  <a:lnTo>
                    <a:pt x="1031" y="1411"/>
                  </a:lnTo>
                  <a:lnTo>
                    <a:pt x="1013" y="1408"/>
                  </a:lnTo>
                  <a:lnTo>
                    <a:pt x="996" y="1406"/>
                  </a:lnTo>
                  <a:lnTo>
                    <a:pt x="977" y="1405"/>
                  </a:lnTo>
                  <a:lnTo>
                    <a:pt x="958" y="1405"/>
                  </a:lnTo>
                  <a:close/>
                  <a:moveTo>
                    <a:pt x="1116" y="1903"/>
                  </a:moveTo>
                  <a:lnTo>
                    <a:pt x="1116" y="1903"/>
                  </a:lnTo>
                  <a:lnTo>
                    <a:pt x="1101" y="1918"/>
                  </a:lnTo>
                  <a:lnTo>
                    <a:pt x="1083" y="1931"/>
                  </a:lnTo>
                  <a:lnTo>
                    <a:pt x="1065" y="1941"/>
                  </a:lnTo>
                  <a:lnTo>
                    <a:pt x="1045" y="1949"/>
                  </a:lnTo>
                  <a:lnTo>
                    <a:pt x="1025" y="1957"/>
                  </a:lnTo>
                  <a:lnTo>
                    <a:pt x="1003" y="1961"/>
                  </a:lnTo>
                  <a:lnTo>
                    <a:pt x="980" y="1964"/>
                  </a:lnTo>
                  <a:lnTo>
                    <a:pt x="957" y="1965"/>
                  </a:lnTo>
                  <a:lnTo>
                    <a:pt x="933" y="1964"/>
                  </a:lnTo>
                  <a:lnTo>
                    <a:pt x="909" y="1961"/>
                  </a:lnTo>
                  <a:lnTo>
                    <a:pt x="887" y="1957"/>
                  </a:lnTo>
                  <a:lnTo>
                    <a:pt x="866" y="1949"/>
                  </a:lnTo>
                  <a:lnTo>
                    <a:pt x="847" y="1941"/>
                  </a:lnTo>
                  <a:lnTo>
                    <a:pt x="829" y="1931"/>
                  </a:lnTo>
                  <a:lnTo>
                    <a:pt x="811" y="1918"/>
                  </a:lnTo>
                  <a:lnTo>
                    <a:pt x="795" y="1904"/>
                  </a:lnTo>
                  <a:lnTo>
                    <a:pt x="780" y="1889"/>
                  </a:lnTo>
                  <a:lnTo>
                    <a:pt x="768" y="1872"/>
                  </a:lnTo>
                  <a:lnTo>
                    <a:pt x="756" y="1854"/>
                  </a:lnTo>
                  <a:lnTo>
                    <a:pt x="748" y="1834"/>
                  </a:lnTo>
                  <a:lnTo>
                    <a:pt x="740" y="1814"/>
                  </a:lnTo>
                  <a:lnTo>
                    <a:pt x="736" y="1793"/>
                  </a:lnTo>
                  <a:lnTo>
                    <a:pt x="733" y="1770"/>
                  </a:lnTo>
                  <a:lnTo>
                    <a:pt x="732" y="1747"/>
                  </a:lnTo>
                  <a:lnTo>
                    <a:pt x="733" y="1724"/>
                  </a:lnTo>
                  <a:lnTo>
                    <a:pt x="736" y="1701"/>
                  </a:lnTo>
                  <a:lnTo>
                    <a:pt x="740" y="1679"/>
                  </a:lnTo>
                  <a:lnTo>
                    <a:pt x="748" y="1659"/>
                  </a:lnTo>
                  <a:lnTo>
                    <a:pt x="756" y="1639"/>
                  </a:lnTo>
                  <a:lnTo>
                    <a:pt x="767" y="1621"/>
                  </a:lnTo>
                  <a:lnTo>
                    <a:pt x="779" y="1603"/>
                  </a:lnTo>
                  <a:lnTo>
                    <a:pt x="793" y="1587"/>
                  </a:lnTo>
                  <a:lnTo>
                    <a:pt x="810" y="1573"/>
                  </a:lnTo>
                  <a:lnTo>
                    <a:pt x="826" y="1560"/>
                  </a:lnTo>
                  <a:lnTo>
                    <a:pt x="844" y="1550"/>
                  </a:lnTo>
                  <a:lnTo>
                    <a:pt x="863" y="1540"/>
                  </a:lnTo>
                  <a:lnTo>
                    <a:pt x="883" y="1534"/>
                  </a:lnTo>
                  <a:lnTo>
                    <a:pt x="905" y="1529"/>
                  </a:lnTo>
                  <a:lnTo>
                    <a:pt x="927" y="1526"/>
                  </a:lnTo>
                  <a:lnTo>
                    <a:pt x="950" y="1524"/>
                  </a:lnTo>
                  <a:lnTo>
                    <a:pt x="975" y="1526"/>
                  </a:lnTo>
                  <a:lnTo>
                    <a:pt x="998" y="1529"/>
                  </a:lnTo>
                  <a:lnTo>
                    <a:pt x="1020" y="1534"/>
                  </a:lnTo>
                  <a:lnTo>
                    <a:pt x="1041" y="1540"/>
                  </a:lnTo>
                  <a:lnTo>
                    <a:pt x="1061" y="1550"/>
                  </a:lnTo>
                  <a:lnTo>
                    <a:pt x="1080" y="1560"/>
                  </a:lnTo>
                  <a:lnTo>
                    <a:pt x="1097" y="1573"/>
                  </a:lnTo>
                  <a:lnTo>
                    <a:pt x="1114" y="1587"/>
                  </a:lnTo>
                  <a:lnTo>
                    <a:pt x="1129" y="1603"/>
                  </a:lnTo>
                  <a:lnTo>
                    <a:pt x="1143" y="1621"/>
                  </a:lnTo>
                  <a:lnTo>
                    <a:pt x="1154" y="1639"/>
                  </a:lnTo>
                  <a:lnTo>
                    <a:pt x="1162" y="1659"/>
                  </a:lnTo>
                  <a:lnTo>
                    <a:pt x="1170" y="1679"/>
                  </a:lnTo>
                  <a:lnTo>
                    <a:pt x="1175" y="1700"/>
                  </a:lnTo>
                  <a:lnTo>
                    <a:pt x="1178" y="1722"/>
                  </a:lnTo>
                  <a:lnTo>
                    <a:pt x="1179" y="1746"/>
                  </a:lnTo>
                  <a:lnTo>
                    <a:pt x="1178" y="1769"/>
                  </a:lnTo>
                  <a:lnTo>
                    <a:pt x="1175" y="1791"/>
                  </a:lnTo>
                  <a:lnTo>
                    <a:pt x="1170" y="1813"/>
                  </a:lnTo>
                  <a:lnTo>
                    <a:pt x="1164" y="1833"/>
                  </a:lnTo>
                  <a:lnTo>
                    <a:pt x="1155" y="1852"/>
                  </a:lnTo>
                  <a:lnTo>
                    <a:pt x="1144" y="1871"/>
                  </a:lnTo>
                  <a:lnTo>
                    <a:pt x="1131" y="1888"/>
                  </a:lnTo>
                  <a:lnTo>
                    <a:pt x="1116" y="1903"/>
                  </a:lnTo>
                  <a:close/>
                  <a:moveTo>
                    <a:pt x="2251" y="1392"/>
                  </a:moveTo>
                  <a:lnTo>
                    <a:pt x="2251" y="1392"/>
                  </a:lnTo>
                  <a:lnTo>
                    <a:pt x="2236" y="1392"/>
                  </a:lnTo>
                  <a:lnTo>
                    <a:pt x="2223" y="1393"/>
                  </a:lnTo>
                  <a:lnTo>
                    <a:pt x="2208" y="1396"/>
                  </a:lnTo>
                  <a:lnTo>
                    <a:pt x="2194" y="1400"/>
                  </a:lnTo>
                  <a:lnTo>
                    <a:pt x="2180" y="1404"/>
                  </a:lnTo>
                  <a:lnTo>
                    <a:pt x="2166" y="1409"/>
                  </a:lnTo>
                  <a:lnTo>
                    <a:pt x="2151" y="1415"/>
                  </a:lnTo>
                  <a:lnTo>
                    <a:pt x="2138" y="1423"/>
                  </a:lnTo>
                  <a:lnTo>
                    <a:pt x="2124" y="1431"/>
                  </a:lnTo>
                  <a:lnTo>
                    <a:pt x="2110" y="1439"/>
                  </a:lnTo>
                  <a:lnTo>
                    <a:pt x="2097" y="1450"/>
                  </a:lnTo>
                  <a:lnTo>
                    <a:pt x="2083" y="1460"/>
                  </a:lnTo>
                  <a:lnTo>
                    <a:pt x="2070" y="1473"/>
                  </a:lnTo>
                  <a:lnTo>
                    <a:pt x="2056" y="1486"/>
                  </a:lnTo>
                  <a:lnTo>
                    <a:pt x="2042" y="1499"/>
                  </a:lnTo>
                  <a:lnTo>
                    <a:pt x="2029" y="1515"/>
                  </a:lnTo>
                  <a:lnTo>
                    <a:pt x="2020" y="1500"/>
                  </a:lnTo>
                  <a:lnTo>
                    <a:pt x="2011" y="1487"/>
                  </a:lnTo>
                  <a:lnTo>
                    <a:pt x="2000" y="1473"/>
                  </a:lnTo>
                  <a:lnTo>
                    <a:pt x="1990" y="1462"/>
                  </a:lnTo>
                  <a:lnTo>
                    <a:pt x="1979" y="1451"/>
                  </a:lnTo>
                  <a:lnTo>
                    <a:pt x="1968" y="1441"/>
                  </a:lnTo>
                  <a:lnTo>
                    <a:pt x="1956" y="1432"/>
                  </a:lnTo>
                  <a:lnTo>
                    <a:pt x="1945" y="1424"/>
                  </a:lnTo>
                  <a:lnTo>
                    <a:pt x="1932" y="1416"/>
                  </a:lnTo>
                  <a:lnTo>
                    <a:pt x="1918" y="1411"/>
                  </a:lnTo>
                  <a:lnTo>
                    <a:pt x="1906" y="1406"/>
                  </a:lnTo>
                  <a:lnTo>
                    <a:pt x="1891" y="1401"/>
                  </a:lnTo>
                  <a:lnTo>
                    <a:pt x="1877" y="1397"/>
                  </a:lnTo>
                  <a:lnTo>
                    <a:pt x="1863" y="1395"/>
                  </a:lnTo>
                  <a:lnTo>
                    <a:pt x="1847" y="1394"/>
                  </a:lnTo>
                  <a:lnTo>
                    <a:pt x="1831" y="1393"/>
                  </a:lnTo>
                  <a:lnTo>
                    <a:pt x="1820" y="1394"/>
                  </a:lnTo>
                  <a:lnTo>
                    <a:pt x="1807" y="1395"/>
                  </a:lnTo>
                  <a:lnTo>
                    <a:pt x="1794" y="1397"/>
                  </a:lnTo>
                  <a:lnTo>
                    <a:pt x="1783" y="1400"/>
                  </a:lnTo>
                  <a:lnTo>
                    <a:pt x="1770" y="1404"/>
                  </a:lnTo>
                  <a:lnTo>
                    <a:pt x="1758" y="1408"/>
                  </a:lnTo>
                  <a:lnTo>
                    <a:pt x="1745" y="1413"/>
                  </a:lnTo>
                  <a:lnTo>
                    <a:pt x="1734" y="1418"/>
                  </a:lnTo>
                  <a:lnTo>
                    <a:pt x="1721" y="1426"/>
                  </a:lnTo>
                  <a:lnTo>
                    <a:pt x="1708" y="1433"/>
                  </a:lnTo>
                  <a:lnTo>
                    <a:pt x="1683" y="1451"/>
                  </a:lnTo>
                  <a:lnTo>
                    <a:pt x="1658" y="1471"/>
                  </a:lnTo>
                  <a:lnTo>
                    <a:pt x="1633" y="1495"/>
                  </a:lnTo>
                  <a:lnTo>
                    <a:pt x="1633" y="1407"/>
                  </a:lnTo>
                  <a:lnTo>
                    <a:pt x="1501" y="1407"/>
                  </a:lnTo>
                  <a:lnTo>
                    <a:pt x="1501" y="2077"/>
                  </a:lnTo>
                  <a:lnTo>
                    <a:pt x="1633" y="2077"/>
                  </a:lnTo>
                  <a:lnTo>
                    <a:pt x="1633" y="1591"/>
                  </a:lnTo>
                  <a:lnTo>
                    <a:pt x="1655" y="1569"/>
                  </a:lnTo>
                  <a:lnTo>
                    <a:pt x="1675" y="1550"/>
                  </a:lnTo>
                  <a:lnTo>
                    <a:pt x="1695" y="1535"/>
                  </a:lnTo>
                  <a:lnTo>
                    <a:pt x="1713" y="1523"/>
                  </a:lnTo>
                  <a:lnTo>
                    <a:pt x="1721" y="1518"/>
                  </a:lnTo>
                  <a:lnTo>
                    <a:pt x="1730" y="1515"/>
                  </a:lnTo>
                  <a:lnTo>
                    <a:pt x="1739" y="1512"/>
                  </a:lnTo>
                  <a:lnTo>
                    <a:pt x="1748" y="1509"/>
                  </a:lnTo>
                  <a:lnTo>
                    <a:pt x="1768" y="1506"/>
                  </a:lnTo>
                  <a:lnTo>
                    <a:pt x="1788" y="1505"/>
                  </a:lnTo>
                  <a:lnTo>
                    <a:pt x="1806" y="1505"/>
                  </a:lnTo>
                  <a:lnTo>
                    <a:pt x="1823" y="1507"/>
                  </a:lnTo>
                  <a:lnTo>
                    <a:pt x="1838" y="1511"/>
                  </a:lnTo>
                  <a:lnTo>
                    <a:pt x="1851" y="1515"/>
                  </a:lnTo>
                  <a:lnTo>
                    <a:pt x="1864" y="1521"/>
                  </a:lnTo>
                  <a:lnTo>
                    <a:pt x="1875" y="1529"/>
                  </a:lnTo>
                  <a:lnTo>
                    <a:pt x="1885" y="1538"/>
                  </a:lnTo>
                  <a:lnTo>
                    <a:pt x="1893" y="1549"/>
                  </a:lnTo>
                  <a:lnTo>
                    <a:pt x="1899" y="1560"/>
                  </a:lnTo>
                  <a:lnTo>
                    <a:pt x="1906" y="1575"/>
                  </a:lnTo>
                  <a:lnTo>
                    <a:pt x="1911" y="1591"/>
                  </a:lnTo>
                  <a:lnTo>
                    <a:pt x="1915" y="1609"/>
                  </a:lnTo>
                  <a:lnTo>
                    <a:pt x="1918" y="1629"/>
                  </a:lnTo>
                  <a:lnTo>
                    <a:pt x="1920" y="1652"/>
                  </a:lnTo>
                  <a:lnTo>
                    <a:pt x="1923" y="1677"/>
                  </a:lnTo>
                  <a:lnTo>
                    <a:pt x="1923" y="1704"/>
                  </a:lnTo>
                  <a:lnTo>
                    <a:pt x="1923" y="2077"/>
                  </a:lnTo>
                  <a:lnTo>
                    <a:pt x="2056" y="2077"/>
                  </a:lnTo>
                  <a:lnTo>
                    <a:pt x="2056" y="1591"/>
                  </a:lnTo>
                  <a:lnTo>
                    <a:pt x="2074" y="1571"/>
                  </a:lnTo>
                  <a:lnTo>
                    <a:pt x="2093" y="1554"/>
                  </a:lnTo>
                  <a:lnTo>
                    <a:pt x="2110" y="1539"/>
                  </a:lnTo>
                  <a:lnTo>
                    <a:pt x="2130" y="1528"/>
                  </a:lnTo>
                  <a:lnTo>
                    <a:pt x="2149" y="1518"/>
                  </a:lnTo>
                  <a:lnTo>
                    <a:pt x="2159" y="1515"/>
                  </a:lnTo>
                  <a:lnTo>
                    <a:pt x="2169" y="1512"/>
                  </a:lnTo>
                  <a:lnTo>
                    <a:pt x="2179" y="1510"/>
                  </a:lnTo>
                  <a:lnTo>
                    <a:pt x="2189" y="1509"/>
                  </a:lnTo>
                  <a:lnTo>
                    <a:pt x="2200" y="1508"/>
                  </a:lnTo>
                  <a:lnTo>
                    <a:pt x="2209" y="1507"/>
                  </a:lnTo>
                  <a:lnTo>
                    <a:pt x="2225" y="1508"/>
                  </a:lnTo>
                  <a:lnTo>
                    <a:pt x="2240" y="1510"/>
                  </a:lnTo>
                  <a:lnTo>
                    <a:pt x="2253" y="1513"/>
                  </a:lnTo>
                  <a:lnTo>
                    <a:pt x="2266" y="1518"/>
                  </a:lnTo>
                  <a:lnTo>
                    <a:pt x="2278" y="1524"/>
                  </a:lnTo>
                  <a:lnTo>
                    <a:pt x="2289" y="1532"/>
                  </a:lnTo>
                  <a:lnTo>
                    <a:pt x="2299" y="1541"/>
                  </a:lnTo>
                  <a:lnTo>
                    <a:pt x="2308" y="1552"/>
                  </a:lnTo>
                  <a:lnTo>
                    <a:pt x="2316" y="1563"/>
                  </a:lnTo>
                  <a:lnTo>
                    <a:pt x="2324" y="1576"/>
                  </a:lnTo>
                  <a:lnTo>
                    <a:pt x="2329" y="1591"/>
                  </a:lnTo>
                  <a:lnTo>
                    <a:pt x="2334" y="1605"/>
                  </a:lnTo>
                  <a:lnTo>
                    <a:pt x="2337" y="1622"/>
                  </a:lnTo>
                  <a:lnTo>
                    <a:pt x="2340" y="1640"/>
                  </a:lnTo>
                  <a:lnTo>
                    <a:pt x="2341" y="1660"/>
                  </a:lnTo>
                  <a:lnTo>
                    <a:pt x="2343" y="1680"/>
                  </a:lnTo>
                  <a:lnTo>
                    <a:pt x="2343" y="2077"/>
                  </a:lnTo>
                  <a:lnTo>
                    <a:pt x="2476" y="2077"/>
                  </a:lnTo>
                  <a:lnTo>
                    <a:pt x="2476" y="1681"/>
                  </a:lnTo>
                  <a:lnTo>
                    <a:pt x="2475" y="1646"/>
                  </a:lnTo>
                  <a:lnTo>
                    <a:pt x="2472" y="1613"/>
                  </a:lnTo>
                  <a:lnTo>
                    <a:pt x="2466" y="1582"/>
                  </a:lnTo>
                  <a:lnTo>
                    <a:pt x="2460" y="1554"/>
                  </a:lnTo>
                  <a:lnTo>
                    <a:pt x="2456" y="1540"/>
                  </a:lnTo>
                  <a:lnTo>
                    <a:pt x="2451" y="1528"/>
                  </a:lnTo>
                  <a:lnTo>
                    <a:pt x="2445" y="1515"/>
                  </a:lnTo>
                  <a:lnTo>
                    <a:pt x="2440" y="1503"/>
                  </a:lnTo>
                  <a:lnTo>
                    <a:pt x="2434" y="1493"/>
                  </a:lnTo>
                  <a:lnTo>
                    <a:pt x="2428" y="1482"/>
                  </a:lnTo>
                  <a:lnTo>
                    <a:pt x="2420" y="1472"/>
                  </a:lnTo>
                  <a:lnTo>
                    <a:pt x="2413" y="1464"/>
                  </a:lnTo>
                  <a:lnTo>
                    <a:pt x="2396" y="1447"/>
                  </a:lnTo>
                  <a:lnTo>
                    <a:pt x="2378" y="1432"/>
                  </a:lnTo>
                  <a:lnTo>
                    <a:pt x="2360" y="1420"/>
                  </a:lnTo>
                  <a:lnTo>
                    <a:pt x="2340" y="1410"/>
                  </a:lnTo>
                  <a:lnTo>
                    <a:pt x="2319" y="1402"/>
                  </a:lnTo>
                  <a:lnTo>
                    <a:pt x="2298" y="1396"/>
                  </a:lnTo>
                  <a:lnTo>
                    <a:pt x="2275" y="1393"/>
                  </a:lnTo>
                  <a:lnTo>
                    <a:pt x="2251" y="1392"/>
                  </a:lnTo>
                  <a:close/>
                  <a:moveTo>
                    <a:pt x="3024" y="1405"/>
                  </a:moveTo>
                  <a:lnTo>
                    <a:pt x="3024" y="1405"/>
                  </a:lnTo>
                  <a:lnTo>
                    <a:pt x="3005" y="1405"/>
                  </a:lnTo>
                  <a:lnTo>
                    <a:pt x="2986" y="1406"/>
                  </a:lnTo>
                  <a:lnTo>
                    <a:pt x="2967" y="1408"/>
                  </a:lnTo>
                  <a:lnTo>
                    <a:pt x="2949" y="1411"/>
                  </a:lnTo>
                  <a:lnTo>
                    <a:pt x="2933" y="1414"/>
                  </a:lnTo>
                  <a:lnTo>
                    <a:pt x="2915" y="1418"/>
                  </a:lnTo>
                  <a:lnTo>
                    <a:pt x="2898" y="1424"/>
                  </a:lnTo>
                  <a:lnTo>
                    <a:pt x="2882" y="1429"/>
                  </a:lnTo>
                  <a:lnTo>
                    <a:pt x="2866" y="1436"/>
                  </a:lnTo>
                  <a:lnTo>
                    <a:pt x="2851" y="1443"/>
                  </a:lnTo>
                  <a:lnTo>
                    <a:pt x="2836" y="1451"/>
                  </a:lnTo>
                  <a:lnTo>
                    <a:pt x="2821" y="1460"/>
                  </a:lnTo>
                  <a:lnTo>
                    <a:pt x="2807" y="1470"/>
                  </a:lnTo>
                  <a:lnTo>
                    <a:pt x="2793" y="1480"/>
                  </a:lnTo>
                  <a:lnTo>
                    <a:pt x="2779" y="1491"/>
                  </a:lnTo>
                  <a:lnTo>
                    <a:pt x="2767" y="1502"/>
                  </a:lnTo>
                  <a:lnTo>
                    <a:pt x="2754" y="1515"/>
                  </a:lnTo>
                  <a:lnTo>
                    <a:pt x="2742" y="1529"/>
                  </a:lnTo>
                  <a:lnTo>
                    <a:pt x="2732" y="1541"/>
                  </a:lnTo>
                  <a:lnTo>
                    <a:pt x="2722" y="1555"/>
                  </a:lnTo>
                  <a:lnTo>
                    <a:pt x="2712" y="1569"/>
                  </a:lnTo>
                  <a:lnTo>
                    <a:pt x="2704" y="1583"/>
                  </a:lnTo>
                  <a:lnTo>
                    <a:pt x="2696" y="1598"/>
                  </a:lnTo>
                  <a:lnTo>
                    <a:pt x="2689" y="1614"/>
                  </a:lnTo>
                  <a:lnTo>
                    <a:pt x="2684" y="1628"/>
                  </a:lnTo>
                  <a:lnTo>
                    <a:pt x="2678" y="1645"/>
                  </a:lnTo>
                  <a:lnTo>
                    <a:pt x="2674" y="1661"/>
                  </a:lnTo>
                  <a:lnTo>
                    <a:pt x="2670" y="1678"/>
                  </a:lnTo>
                  <a:lnTo>
                    <a:pt x="2668" y="1694"/>
                  </a:lnTo>
                  <a:lnTo>
                    <a:pt x="2666" y="1712"/>
                  </a:lnTo>
                  <a:lnTo>
                    <a:pt x="2664" y="1730"/>
                  </a:lnTo>
                  <a:lnTo>
                    <a:pt x="2664" y="1748"/>
                  </a:lnTo>
                  <a:lnTo>
                    <a:pt x="2664" y="1766"/>
                  </a:lnTo>
                  <a:lnTo>
                    <a:pt x="2666" y="1784"/>
                  </a:lnTo>
                  <a:lnTo>
                    <a:pt x="2667" y="1801"/>
                  </a:lnTo>
                  <a:lnTo>
                    <a:pt x="2670" y="1818"/>
                  </a:lnTo>
                  <a:lnTo>
                    <a:pt x="2674" y="1835"/>
                  </a:lnTo>
                  <a:lnTo>
                    <a:pt x="2678" y="1851"/>
                  </a:lnTo>
                  <a:lnTo>
                    <a:pt x="2684" y="1867"/>
                  </a:lnTo>
                  <a:lnTo>
                    <a:pt x="2689" y="1882"/>
                  </a:lnTo>
                  <a:lnTo>
                    <a:pt x="2696" y="1897"/>
                  </a:lnTo>
                  <a:lnTo>
                    <a:pt x="2704" y="1912"/>
                  </a:lnTo>
                  <a:lnTo>
                    <a:pt x="2712" y="1925"/>
                  </a:lnTo>
                  <a:lnTo>
                    <a:pt x="2720" y="1940"/>
                  </a:lnTo>
                  <a:lnTo>
                    <a:pt x="2731" y="1953"/>
                  </a:lnTo>
                  <a:lnTo>
                    <a:pt x="2741" y="1966"/>
                  </a:lnTo>
                  <a:lnTo>
                    <a:pt x="2753" y="1979"/>
                  </a:lnTo>
                  <a:lnTo>
                    <a:pt x="2766" y="1991"/>
                  </a:lnTo>
                  <a:lnTo>
                    <a:pt x="2778" y="2003"/>
                  </a:lnTo>
                  <a:lnTo>
                    <a:pt x="2792" y="2014"/>
                  </a:lnTo>
                  <a:lnTo>
                    <a:pt x="2805" y="2024"/>
                  </a:lnTo>
                  <a:lnTo>
                    <a:pt x="2819" y="2033"/>
                  </a:lnTo>
                  <a:lnTo>
                    <a:pt x="2834" y="2043"/>
                  </a:lnTo>
                  <a:lnTo>
                    <a:pt x="2849" y="2050"/>
                  </a:lnTo>
                  <a:lnTo>
                    <a:pt x="2863" y="2058"/>
                  </a:lnTo>
                  <a:lnTo>
                    <a:pt x="2879" y="2064"/>
                  </a:lnTo>
                  <a:lnTo>
                    <a:pt x="2895" y="2070"/>
                  </a:lnTo>
                  <a:lnTo>
                    <a:pt x="2912" y="2075"/>
                  </a:lnTo>
                  <a:lnTo>
                    <a:pt x="2928" y="2080"/>
                  </a:lnTo>
                  <a:lnTo>
                    <a:pt x="2945" y="2083"/>
                  </a:lnTo>
                  <a:lnTo>
                    <a:pt x="2963" y="2085"/>
                  </a:lnTo>
                  <a:lnTo>
                    <a:pt x="2981" y="2087"/>
                  </a:lnTo>
                  <a:lnTo>
                    <a:pt x="2999" y="2088"/>
                  </a:lnTo>
                  <a:lnTo>
                    <a:pt x="3018" y="2089"/>
                  </a:lnTo>
                  <a:lnTo>
                    <a:pt x="3038" y="2088"/>
                  </a:lnTo>
                  <a:lnTo>
                    <a:pt x="3056" y="2087"/>
                  </a:lnTo>
                  <a:lnTo>
                    <a:pt x="3074" y="2085"/>
                  </a:lnTo>
                  <a:lnTo>
                    <a:pt x="3092" y="2083"/>
                  </a:lnTo>
                  <a:lnTo>
                    <a:pt x="3110" y="2080"/>
                  </a:lnTo>
                  <a:lnTo>
                    <a:pt x="3128" y="2075"/>
                  </a:lnTo>
                  <a:lnTo>
                    <a:pt x="3145" y="2070"/>
                  </a:lnTo>
                  <a:lnTo>
                    <a:pt x="3160" y="2065"/>
                  </a:lnTo>
                  <a:lnTo>
                    <a:pt x="3177" y="2059"/>
                  </a:lnTo>
                  <a:lnTo>
                    <a:pt x="3192" y="2051"/>
                  </a:lnTo>
                  <a:lnTo>
                    <a:pt x="3208" y="2043"/>
                  </a:lnTo>
                  <a:lnTo>
                    <a:pt x="3222" y="2034"/>
                  </a:lnTo>
                  <a:lnTo>
                    <a:pt x="3236" y="2025"/>
                  </a:lnTo>
                  <a:lnTo>
                    <a:pt x="3251" y="2016"/>
                  </a:lnTo>
                  <a:lnTo>
                    <a:pt x="3264" y="2004"/>
                  </a:lnTo>
                  <a:lnTo>
                    <a:pt x="3277" y="1992"/>
                  </a:lnTo>
                  <a:lnTo>
                    <a:pt x="3289" y="1981"/>
                  </a:lnTo>
                  <a:lnTo>
                    <a:pt x="3301" y="1968"/>
                  </a:lnTo>
                  <a:lnTo>
                    <a:pt x="3312" y="1955"/>
                  </a:lnTo>
                  <a:lnTo>
                    <a:pt x="3322" y="1942"/>
                  </a:lnTo>
                  <a:lnTo>
                    <a:pt x="3331" y="1928"/>
                  </a:lnTo>
                  <a:lnTo>
                    <a:pt x="3340" y="1914"/>
                  </a:lnTo>
                  <a:lnTo>
                    <a:pt x="3347" y="1899"/>
                  </a:lnTo>
                  <a:lnTo>
                    <a:pt x="3355" y="1884"/>
                  </a:lnTo>
                  <a:lnTo>
                    <a:pt x="3360" y="1870"/>
                  </a:lnTo>
                  <a:lnTo>
                    <a:pt x="3365" y="1854"/>
                  </a:lnTo>
                  <a:lnTo>
                    <a:pt x="3369" y="1837"/>
                  </a:lnTo>
                  <a:lnTo>
                    <a:pt x="3373" y="1821"/>
                  </a:lnTo>
                  <a:lnTo>
                    <a:pt x="3377" y="1805"/>
                  </a:lnTo>
                  <a:lnTo>
                    <a:pt x="3378" y="1787"/>
                  </a:lnTo>
                  <a:lnTo>
                    <a:pt x="3380" y="1770"/>
                  </a:lnTo>
                  <a:lnTo>
                    <a:pt x="3380" y="1752"/>
                  </a:lnTo>
                  <a:lnTo>
                    <a:pt x="3380" y="1733"/>
                  </a:lnTo>
                  <a:lnTo>
                    <a:pt x="3379" y="1715"/>
                  </a:lnTo>
                  <a:lnTo>
                    <a:pt x="3377" y="1698"/>
                  </a:lnTo>
                  <a:lnTo>
                    <a:pt x="3373" y="1680"/>
                  </a:lnTo>
                  <a:lnTo>
                    <a:pt x="3370" y="1663"/>
                  </a:lnTo>
                  <a:lnTo>
                    <a:pt x="3365" y="1647"/>
                  </a:lnTo>
                  <a:lnTo>
                    <a:pt x="3361" y="1630"/>
                  </a:lnTo>
                  <a:lnTo>
                    <a:pt x="3355" y="1615"/>
                  </a:lnTo>
                  <a:lnTo>
                    <a:pt x="3347" y="1600"/>
                  </a:lnTo>
                  <a:lnTo>
                    <a:pt x="3340" y="1585"/>
                  </a:lnTo>
                  <a:lnTo>
                    <a:pt x="3331" y="1571"/>
                  </a:lnTo>
                  <a:lnTo>
                    <a:pt x="3323" y="1556"/>
                  </a:lnTo>
                  <a:lnTo>
                    <a:pt x="3313" y="1542"/>
                  </a:lnTo>
                  <a:lnTo>
                    <a:pt x="3302" y="1529"/>
                  </a:lnTo>
                  <a:lnTo>
                    <a:pt x="3291" y="1516"/>
                  </a:lnTo>
                  <a:lnTo>
                    <a:pt x="3278" y="1503"/>
                  </a:lnTo>
                  <a:lnTo>
                    <a:pt x="3265" y="1492"/>
                  </a:lnTo>
                  <a:lnTo>
                    <a:pt x="3252" y="1480"/>
                  </a:lnTo>
                  <a:lnTo>
                    <a:pt x="3238" y="1470"/>
                  </a:lnTo>
                  <a:lnTo>
                    <a:pt x="3224" y="1460"/>
                  </a:lnTo>
                  <a:lnTo>
                    <a:pt x="3210" y="1451"/>
                  </a:lnTo>
                  <a:lnTo>
                    <a:pt x="3195" y="1444"/>
                  </a:lnTo>
                  <a:lnTo>
                    <a:pt x="3179" y="1436"/>
                  </a:lnTo>
                  <a:lnTo>
                    <a:pt x="3163" y="1430"/>
                  </a:lnTo>
                  <a:lnTo>
                    <a:pt x="3148" y="1424"/>
                  </a:lnTo>
                  <a:lnTo>
                    <a:pt x="3131" y="1418"/>
                  </a:lnTo>
                  <a:lnTo>
                    <a:pt x="3114" y="1414"/>
                  </a:lnTo>
                  <a:lnTo>
                    <a:pt x="3097" y="1411"/>
                  </a:lnTo>
                  <a:lnTo>
                    <a:pt x="3080" y="1408"/>
                  </a:lnTo>
                  <a:lnTo>
                    <a:pt x="3062" y="1406"/>
                  </a:lnTo>
                  <a:lnTo>
                    <a:pt x="3043" y="1405"/>
                  </a:lnTo>
                  <a:lnTo>
                    <a:pt x="3024" y="1405"/>
                  </a:lnTo>
                  <a:close/>
                  <a:moveTo>
                    <a:pt x="3182" y="1903"/>
                  </a:moveTo>
                  <a:lnTo>
                    <a:pt x="3182" y="1903"/>
                  </a:lnTo>
                  <a:lnTo>
                    <a:pt x="3167" y="1918"/>
                  </a:lnTo>
                  <a:lnTo>
                    <a:pt x="3149" y="1931"/>
                  </a:lnTo>
                  <a:lnTo>
                    <a:pt x="3131" y="1941"/>
                  </a:lnTo>
                  <a:lnTo>
                    <a:pt x="3111" y="1949"/>
                  </a:lnTo>
                  <a:lnTo>
                    <a:pt x="3090" y="1957"/>
                  </a:lnTo>
                  <a:lnTo>
                    <a:pt x="3069" y="1961"/>
                  </a:lnTo>
                  <a:lnTo>
                    <a:pt x="3046" y="1964"/>
                  </a:lnTo>
                  <a:lnTo>
                    <a:pt x="3022" y="1965"/>
                  </a:lnTo>
                  <a:lnTo>
                    <a:pt x="2998" y="1964"/>
                  </a:lnTo>
                  <a:lnTo>
                    <a:pt x="2975" y="1961"/>
                  </a:lnTo>
                  <a:lnTo>
                    <a:pt x="2954" y="1957"/>
                  </a:lnTo>
                  <a:lnTo>
                    <a:pt x="2933" y="1949"/>
                  </a:lnTo>
                  <a:lnTo>
                    <a:pt x="2913" y="1941"/>
                  </a:lnTo>
                  <a:lnTo>
                    <a:pt x="2895" y="1931"/>
                  </a:lnTo>
                  <a:lnTo>
                    <a:pt x="2877" y="1918"/>
                  </a:lnTo>
                  <a:lnTo>
                    <a:pt x="2861" y="1904"/>
                  </a:lnTo>
                  <a:lnTo>
                    <a:pt x="2846" y="1889"/>
                  </a:lnTo>
                  <a:lnTo>
                    <a:pt x="2833" y="1872"/>
                  </a:lnTo>
                  <a:lnTo>
                    <a:pt x="2822" y="1854"/>
                  </a:lnTo>
                  <a:lnTo>
                    <a:pt x="2814" y="1834"/>
                  </a:lnTo>
                  <a:lnTo>
                    <a:pt x="2807" y="1814"/>
                  </a:lnTo>
                  <a:lnTo>
                    <a:pt x="2801" y="1793"/>
                  </a:lnTo>
                  <a:lnTo>
                    <a:pt x="2799" y="1770"/>
                  </a:lnTo>
                  <a:lnTo>
                    <a:pt x="2798" y="1747"/>
                  </a:lnTo>
                  <a:lnTo>
                    <a:pt x="2799" y="1724"/>
                  </a:lnTo>
                  <a:lnTo>
                    <a:pt x="2801" y="1701"/>
                  </a:lnTo>
                  <a:lnTo>
                    <a:pt x="2807" y="1679"/>
                  </a:lnTo>
                  <a:lnTo>
                    <a:pt x="2813" y="1659"/>
                  </a:lnTo>
                  <a:lnTo>
                    <a:pt x="2822" y="1639"/>
                  </a:lnTo>
                  <a:lnTo>
                    <a:pt x="2833" y="1621"/>
                  </a:lnTo>
                  <a:lnTo>
                    <a:pt x="2844" y="1603"/>
                  </a:lnTo>
                  <a:lnTo>
                    <a:pt x="2859" y="1587"/>
                  </a:lnTo>
                  <a:lnTo>
                    <a:pt x="2875" y="1573"/>
                  </a:lnTo>
                  <a:lnTo>
                    <a:pt x="2892" y="1560"/>
                  </a:lnTo>
                  <a:lnTo>
                    <a:pt x="2910" y="1550"/>
                  </a:lnTo>
                  <a:lnTo>
                    <a:pt x="2929" y="1540"/>
                  </a:lnTo>
                  <a:lnTo>
                    <a:pt x="2949" y="1534"/>
                  </a:lnTo>
                  <a:lnTo>
                    <a:pt x="2970" y="1529"/>
                  </a:lnTo>
                  <a:lnTo>
                    <a:pt x="2992" y="1526"/>
                  </a:lnTo>
                  <a:lnTo>
                    <a:pt x="3017" y="1524"/>
                  </a:lnTo>
                  <a:lnTo>
                    <a:pt x="3041" y="1526"/>
                  </a:lnTo>
                  <a:lnTo>
                    <a:pt x="3064" y="1529"/>
                  </a:lnTo>
                  <a:lnTo>
                    <a:pt x="3086" y="1534"/>
                  </a:lnTo>
                  <a:lnTo>
                    <a:pt x="3107" y="1540"/>
                  </a:lnTo>
                  <a:lnTo>
                    <a:pt x="3127" y="1550"/>
                  </a:lnTo>
                  <a:lnTo>
                    <a:pt x="3146" y="1560"/>
                  </a:lnTo>
                  <a:lnTo>
                    <a:pt x="3163" y="1573"/>
                  </a:lnTo>
                  <a:lnTo>
                    <a:pt x="3180" y="1587"/>
                  </a:lnTo>
                  <a:lnTo>
                    <a:pt x="3195" y="1603"/>
                  </a:lnTo>
                  <a:lnTo>
                    <a:pt x="3209" y="1621"/>
                  </a:lnTo>
                  <a:lnTo>
                    <a:pt x="3219" y="1639"/>
                  </a:lnTo>
                  <a:lnTo>
                    <a:pt x="3229" y="1659"/>
                  </a:lnTo>
                  <a:lnTo>
                    <a:pt x="3236" y="1679"/>
                  </a:lnTo>
                  <a:lnTo>
                    <a:pt x="3241" y="1700"/>
                  </a:lnTo>
                  <a:lnTo>
                    <a:pt x="3244" y="1722"/>
                  </a:lnTo>
                  <a:lnTo>
                    <a:pt x="3244" y="1746"/>
                  </a:lnTo>
                  <a:lnTo>
                    <a:pt x="3244" y="1769"/>
                  </a:lnTo>
                  <a:lnTo>
                    <a:pt x="3241" y="1791"/>
                  </a:lnTo>
                  <a:lnTo>
                    <a:pt x="3236" y="1813"/>
                  </a:lnTo>
                  <a:lnTo>
                    <a:pt x="3230" y="1833"/>
                  </a:lnTo>
                  <a:lnTo>
                    <a:pt x="3220" y="1852"/>
                  </a:lnTo>
                  <a:lnTo>
                    <a:pt x="3210" y="1871"/>
                  </a:lnTo>
                  <a:lnTo>
                    <a:pt x="3197" y="1888"/>
                  </a:lnTo>
                  <a:lnTo>
                    <a:pt x="3182" y="1903"/>
                  </a:lnTo>
                  <a:close/>
                  <a:moveTo>
                    <a:pt x="3721" y="1549"/>
                  </a:moveTo>
                  <a:lnTo>
                    <a:pt x="3714" y="1560"/>
                  </a:lnTo>
                  <a:lnTo>
                    <a:pt x="3714" y="1407"/>
                  </a:lnTo>
                  <a:lnTo>
                    <a:pt x="3580" y="1407"/>
                  </a:lnTo>
                  <a:lnTo>
                    <a:pt x="3580" y="2077"/>
                  </a:lnTo>
                  <a:lnTo>
                    <a:pt x="3714" y="2077"/>
                  </a:lnTo>
                  <a:lnTo>
                    <a:pt x="3714" y="1726"/>
                  </a:lnTo>
                  <a:lnTo>
                    <a:pt x="3715" y="1706"/>
                  </a:lnTo>
                  <a:lnTo>
                    <a:pt x="3717" y="1686"/>
                  </a:lnTo>
                  <a:lnTo>
                    <a:pt x="3721" y="1667"/>
                  </a:lnTo>
                  <a:lnTo>
                    <a:pt x="3725" y="1648"/>
                  </a:lnTo>
                  <a:lnTo>
                    <a:pt x="3733" y="1630"/>
                  </a:lnTo>
                  <a:lnTo>
                    <a:pt x="3740" y="1614"/>
                  </a:lnTo>
                  <a:lnTo>
                    <a:pt x="3750" y="1597"/>
                  </a:lnTo>
                  <a:lnTo>
                    <a:pt x="3761" y="1581"/>
                  </a:lnTo>
                  <a:lnTo>
                    <a:pt x="3773" y="1567"/>
                  </a:lnTo>
                  <a:lnTo>
                    <a:pt x="3786" y="1555"/>
                  </a:lnTo>
                  <a:lnTo>
                    <a:pt x="3799" y="1544"/>
                  </a:lnTo>
                  <a:lnTo>
                    <a:pt x="3812" y="1535"/>
                  </a:lnTo>
                  <a:lnTo>
                    <a:pt x="3827" y="1529"/>
                  </a:lnTo>
                  <a:lnTo>
                    <a:pt x="3842" y="1523"/>
                  </a:lnTo>
                  <a:lnTo>
                    <a:pt x="3856" y="1521"/>
                  </a:lnTo>
                  <a:lnTo>
                    <a:pt x="3872" y="1520"/>
                  </a:lnTo>
                  <a:lnTo>
                    <a:pt x="3887" y="1521"/>
                  </a:lnTo>
                  <a:lnTo>
                    <a:pt x="3903" y="1524"/>
                  </a:lnTo>
                  <a:lnTo>
                    <a:pt x="3918" y="1530"/>
                  </a:lnTo>
                  <a:lnTo>
                    <a:pt x="3934" y="1536"/>
                  </a:lnTo>
                  <a:lnTo>
                    <a:pt x="3950" y="1545"/>
                  </a:lnTo>
                  <a:lnTo>
                    <a:pt x="3967" y="1557"/>
                  </a:lnTo>
                  <a:lnTo>
                    <a:pt x="3983" y="1571"/>
                  </a:lnTo>
                  <a:lnTo>
                    <a:pt x="4001" y="1585"/>
                  </a:lnTo>
                  <a:lnTo>
                    <a:pt x="4071" y="1469"/>
                  </a:lnTo>
                  <a:lnTo>
                    <a:pt x="4051" y="1451"/>
                  </a:lnTo>
                  <a:lnTo>
                    <a:pt x="4031" y="1436"/>
                  </a:lnTo>
                  <a:lnTo>
                    <a:pt x="4011" y="1423"/>
                  </a:lnTo>
                  <a:lnTo>
                    <a:pt x="3991" y="1412"/>
                  </a:lnTo>
                  <a:lnTo>
                    <a:pt x="3971" y="1404"/>
                  </a:lnTo>
                  <a:lnTo>
                    <a:pt x="3952" y="1399"/>
                  </a:lnTo>
                  <a:lnTo>
                    <a:pt x="3933" y="1394"/>
                  </a:lnTo>
                  <a:lnTo>
                    <a:pt x="3914" y="1393"/>
                  </a:lnTo>
                  <a:lnTo>
                    <a:pt x="3902" y="1394"/>
                  </a:lnTo>
                  <a:lnTo>
                    <a:pt x="3890" y="1396"/>
                  </a:lnTo>
                  <a:lnTo>
                    <a:pt x="3877" y="1399"/>
                  </a:lnTo>
                  <a:lnTo>
                    <a:pt x="3866" y="1404"/>
                  </a:lnTo>
                  <a:lnTo>
                    <a:pt x="3853" y="1409"/>
                  </a:lnTo>
                  <a:lnTo>
                    <a:pt x="3842" y="1415"/>
                  </a:lnTo>
                  <a:lnTo>
                    <a:pt x="3829" y="1424"/>
                  </a:lnTo>
                  <a:lnTo>
                    <a:pt x="3818" y="1432"/>
                  </a:lnTo>
                  <a:lnTo>
                    <a:pt x="3806" y="1443"/>
                  </a:lnTo>
                  <a:lnTo>
                    <a:pt x="3793" y="1454"/>
                  </a:lnTo>
                  <a:lnTo>
                    <a:pt x="3782" y="1467"/>
                  </a:lnTo>
                  <a:lnTo>
                    <a:pt x="3769" y="1480"/>
                  </a:lnTo>
                  <a:lnTo>
                    <a:pt x="3758" y="1496"/>
                  </a:lnTo>
                  <a:lnTo>
                    <a:pt x="3745" y="1512"/>
                  </a:lnTo>
                  <a:lnTo>
                    <a:pt x="3734" y="1530"/>
                  </a:lnTo>
                  <a:lnTo>
                    <a:pt x="3721" y="1549"/>
                  </a:lnTo>
                  <a:close/>
                  <a:moveTo>
                    <a:pt x="4342" y="1549"/>
                  </a:moveTo>
                  <a:lnTo>
                    <a:pt x="4336" y="1560"/>
                  </a:lnTo>
                  <a:lnTo>
                    <a:pt x="4336" y="1407"/>
                  </a:lnTo>
                  <a:lnTo>
                    <a:pt x="4203" y="1407"/>
                  </a:lnTo>
                  <a:lnTo>
                    <a:pt x="4203" y="2077"/>
                  </a:lnTo>
                  <a:lnTo>
                    <a:pt x="4336" y="2077"/>
                  </a:lnTo>
                  <a:lnTo>
                    <a:pt x="4336" y="1726"/>
                  </a:lnTo>
                  <a:lnTo>
                    <a:pt x="4336" y="1706"/>
                  </a:lnTo>
                  <a:lnTo>
                    <a:pt x="4338" y="1686"/>
                  </a:lnTo>
                  <a:lnTo>
                    <a:pt x="4342" y="1667"/>
                  </a:lnTo>
                  <a:lnTo>
                    <a:pt x="4348" y="1648"/>
                  </a:lnTo>
                  <a:lnTo>
                    <a:pt x="4354" y="1630"/>
                  </a:lnTo>
                  <a:lnTo>
                    <a:pt x="4362" y="1614"/>
                  </a:lnTo>
                  <a:lnTo>
                    <a:pt x="4372" y="1597"/>
                  </a:lnTo>
                  <a:lnTo>
                    <a:pt x="4382" y="1581"/>
                  </a:lnTo>
                  <a:lnTo>
                    <a:pt x="4395" y="1567"/>
                  </a:lnTo>
                  <a:lnTo>
                    <a:pt x="4408" y="1555"/>
                  </a:lnTo>
                  <a:lnTo>
                    <a:pt x="4420" y="1544"/>
                  </a:lnTo>
                  <a:lnTo>
                    <a:pt x="4434" y="1535"/>
                  </a:lnTo>
                  <a:lnTo>
                    <a:pt x="4449" y="1529"/>
                  </a:lnTo>
                  <a:lnTo>
                    <a:pt x="4463" y="1523"/>
                  </a:lnTo>
                  <a:lnTo>
                    <a:pt x="4478" y="1521"/>
                  </a:lnTo>
                  <a:lnTo>
                    <a:pt x="4494" y="1520"/>
                  </a:lnTo>
                  <a:lnTo>
                    <a:pt x="4509" y="1521"/>
                  </a:lnTo>
                  <a:lnTo>
                    <a:pt x="4524" y="1524"/>
                  </a:lnTo>
                  <a:lnTo>
                    <a:pt x="4540" y="1530"/>
                  </a:lnTo>
                  <a:lnTo>
                    <a:pt x="4556" y="1536"/>
                  </a:lnTo>
                  <a:lnTo>
                    <a:pt x="4572" y="1545"/>
                  </a:lnTo>
                  <a:lnTo>
                    <a:pt x="4588" y="1557"/>
                  </a:lnTo>
                  <a:lnTo>
                    <a:pt x="4605" y="1571"/>
                  </a:lnTo>
                  <a:lnTo>
                    <a:pt x="4623" y="1585"/>
                  </a:lnTo>
                  <a:lnTo>
                    <a:pt x="4693" y="1469"/>
                  </a:lnTo>
                  <a:lnTo>
                    <a:pt x="4672" y="1451"/>
                  </a:lnTo>
                  <a:lnTo>
                    <a:pt x="4652" y="1436"/>
                  </a:lnTo>
                  <a:lnTo>
                    <a:pt x="4632" y="1423"/>
                  </a:lnTo>
                  <a:lnTo>
                    <a:pt x="4612" y="1412"/>
                  </a:lnTo>
                  <a:lnTo>
                    <a:pt x="4593" y="1404"/>
                  </a:lnTo>
                  <a:lnTo>
                    <a:pt x="4573" y="1399"/>
                  </a:lnTo>
                  <a:lnTo>
                    <a:pt x="4555" y="1394"/>
                  </a:lnTo>
                  <a:lnTo>
                    <a:pt x="4536" y="1393"/>
                  </a:lnTo>
                  <a:lnTo>
                    <a:pt x="4524" y="1394"/>
                  </a:lnTo>
                  <a:lnTo>
                    <a:pt x="4512" y="1396"/>
                  </a:lnTo>
                  <a:lnTo>
                    <a:pt x="4500" y="1399"/>
                  </a:lnTo>
                  <a:lnTo>
                    <a:pt x="4487" y="1404"/>
                  </a:lnTo>
                  <a:lnTo>
                    <a:pt x="4476" y="1409"/>
                  </a:lnTo>
                  <a:lnTo>
                    <a:pt x="4463" y="1415"/>
                  </a:lnTo>
                  <a:lnTo>
                    <a:pt x="4452" y="1424"/>
                  </a:lnTo>
                  <a:lnTo>
                    <a:pt x="4439" y="1432"/>
                  </a:lnTo>
                  <a:lnTo>
                    <a:pt x="4428" y="1443"/>
                  </a:lnTo>
                  <a:lnTo>
                    <a:pt x="4415" y="1454"/>
                  </a:lnTo>
                  <a:lnTo>
                    <a:pt x="4403" y="1467"/>
                  </a:lnTo>
                  <a:lnTo>
                    <a:pt x="4391" y="1480"/>
                  </a:lnTo>
                  <a:lnTo>
                    <a:pt x="4379" y="1496"/>
                  </a:lnTo>
                  <a:lnTo>
                    <a:pt x="4367" y="1512"/>
                  </a:lnTo>
                  <a:lnTo>
                    <a:pt x="4355" y="1530"/>
                  </a:lnTo>
                  <a:lnTo>
                    <a:pt x="4342" y="1549"/>
                  </a:lnTo>
                  <a:close/>
                  <a:moveTo>
                    <a:pt x="5114" y="1405"/>
                  </a:moveTo>
                  <a:lnTo>
                    <a:pt x="5114" y="1405"/>
                  </a:lnTo>
                  <a:lnTo>
                    <a:pt x="5095" y="1405"/>
                  </a:lnTo>
                  <a:lnTo>
                    <a:pt x="5076" y="1406"/>
                  </a:lnTo>
                  <a:lnTo>
                    <a:pt x="5057" y="1408"/>
                  </a:lnTo>
                  <a:lnTo>
                    <a:pt x="5040" y="1411"/>
                  </a:lnTo>
                  <a:lnTo>
                    <a:pt x="5022" y="1414"/>
                  </a:lnTo>
                  <a:lnTo>
                    <a:pt x="5005" y="1418"/>
                  </a:lnTo>
                  <a:lnTo>
                    <a:pt x="4988" y="1424"/>
                  </a:lnTo>
                  <a:lnTo>
                    <a:pt x="4972" y="1429"/>
                  </a:lnTo>
                  <a:lnTo>
                    <a:pt x="4957" y="1436"/>
                  </a:lnTo>
                  <a:lnTo>
                    <a:pt x="4941" y="1443"/>
                  </a:lnTo>
                  <a:lnTo>
                    <a:pt x="4926" y="1451"/>
                  </a:lnTo>
                  <a:lnTo>
                    <a:pt x="4912" y="1460"/>
                  </a:lnTo>
                  <a:lnTo>
                    <a:pt x="4897" y="1470"/>
                  </a:lnTo>
                  <a:lnTo>
                    <a:pt x="4883" y="1480"/>
                  </a:lnTo>
                  <a:lnTo>
                    <a:pt x="4870" y="1491"/>
                  </a:lnTo>
                  <a:lnTo>
                    <a:pt x="4857" y="1502"/>
                  </a:lnTo>
                  <a:lnTo>
                    <a:pt x="4844" y="1515"/>
                  </a:lnTo>
                  <a:lnTo>
                    <a:pt x="4833" y="1529"/>
                  </a:lnTo>
                  <a:lnTo>
                    <a:pt x="4822" y="1541"/>
                  </a:lnTo>
                  <a:lnTo>
                    <a:pt x="4812" y="1555"/>
                  </a:lnTo>
                  <a:lnTo>
                    <a:pt x="4802" y="1569"/>
                  </a:lnTo>
                  <a:lnTo>
                    <a:pt x="4794" y="1583"/>
                  </a:lnTo>
                  <a:lnTo>
                    <a:pt x="4787" y="1598"/>
                  </a:lnTo>
                  <a:lnTo>
                    <a:pt x="4779" y="1614"/>
                  </a:lnTo>
                  <a:lnTo>
                    <a:pt x="4774" y="1628"/>
                  </a:lnTo>
                  <a:lnTo>
                    <a:pt x="4769" y="1645"/>
                  </a:lnTo>
                  <a:lnTo>
                    <a:pt x="4765" y="1661"/>
                  </a:lnTo>
                  <a:lnTo>
                    <a:pt x="4760" y="1678"/>
                  </a:lnTo>
                  <a:lnTo>
                    <a:pt x="4757" y="1694"/>
                  </a:lnTo>
                  <a:lnTo>
                    <a:pt x="4756" y="1712"/>
                  </a:lnTo>
                  <a:lnTo>
                    <a:pt x="4754" y="1730"/>
                  </a:lnTo>
                  <a:lnTo>
                    <a:pt x="4754" y="1748"/>
                  </a:lnTo>
                  <a:lnTo>
                    <a:pt x="4754" y="1766"/>
                  </a:lnTo>
                  <a:lnTo>
                    <a:pt x="4756" y="1784"/>
                  </a:lnTo>
                  <a:lnTo>
                    <a:pt x="4757" y="1801"/>
                  </a:lnTo>
                  <a:lnTo>
                    <a:pt x="4760" y="1818"/>
                  </a:lnTo>
                  <a:lnTo>
                    <a:pt x="4763" y="1835"/>
                  </a:lnTo>
                  <a:lnTo>
                    <a:pt x="4769" y="1851"/>
                  </a:lnTo>
                  <a:lnTo>
                    <a:pt x="4774" y="1867"/>
                  </a:lnTo>
                  <a:lnTo>
                    <a:pt x="4779" y="1882"/>
                  </a:lnTo>
                  <a:lnTo>
                    <a:pt x="4787" y="1897"/>
                  </a:lnTo>
                  <a:lnTo>
                    <a:pt x="4794" y="1912"/>
                  </a:lnTo>
                  <a:lnTo>
                    <a:pt x="4802" y="1925"/>
                  </a:lnTo>
                  <a:lnTo>
                    <a:pt x="4811" y="1940"/>
                  </a:lnTo>
                  <a:lnTo>
                    <a:pt x="4821" y="1953"/>
                  </a:lnTo>
                  <a:lnTo>
                    <a:pt x="4832" y="1966"/>
                  </a:lnTo>
                  <a:lnTo>
                    <a:pt x="4843" y="1979"/>
                  </a:lnTo>
                  <a:lnTo>
                    <a:pt x="4856" y="1991"/>
                  </a:lnTo>
                  <a:lnTo>
                    <a:pt x="4868" y="2003"/>
                  </a:lnTo>
                  <a:lnTo>
                    <a:pt x="4882" y="2014"/>
                  </a:lnTo>
                  <a:lnTo>
                    <a:pt x="4896" y="2024"/>
                  </a:lnTo>
                  <a:lnTo>
                    <a:pt x="4909" y="2033"/>
                  </a:lnTo>
                  <a:lnTo>
                    <a:pt x="4924" y="2043"/>
                  </a:lnTo>
                  <a:lnTo>
                    <a:pt x="4939" y="2050"/>
                  </a:lnTo>
                  <a:lnTo>
                    <a:pt x="4954" y="2058"/>
                  </a:lnTo>
                  <a:lnTo>
                    <a:pt x="4969" y="2064"/>
                  </a:lnTo>
                  <a:lnTo>
                    <a:pt x="4985" y="2070"/>
                  </a:lnTo>
                  <a:lnTo>
                    <a:pt x="5002" y="2075"/>
                  </a:lnTo>
                  <a:lnTo>
                    <a:pt x="5019" y="2080"/>
                  </a:lnTo>
                  <a:lnTo>
                    <a:pt x="5035" y="2083"/>
                  </a:lnTo>
                  <a:lnTo>
                    <a:pt x="5053" y="2085"/>
                  </a:lnTo>
                  <a:lnTo>
                    <a:pt x="5071" y="2087"/>
                  </a:lnTo>
                  <a:lnTo>
                    <a:pt x="5089" y="2088"/>
                  </a:lnTo>
                  <a:lnTo>
                    <a:pt x="5108" y="2089"/>
                  </a:lnTo>
                  <a:lnTo>
                    <a:pt x="5128" y="2088"/>
                  </a:lnTo>
                  <a:lnTo>
                    <a:pt x="5147" y="2087"/>
                  </a:lnTo>
                  <a:lnTo>
                    <a:pt x="5165" y="2085"/>
                  </a:lnTo>
                  <a:lnTo>
                    <a:pt x="5182" y="2083"/>
                  </a:lnTo>
                  <a:lnTo>
                    <a:pt x="5200" y="2080"/>
                  </a:lnTo>
                  <a:lnTo>
                    <a:pt x="5218" y="2075"/>
                  </a:lnTo>
                  <a:lnTo>
                    <a:pt x="5235" y="2070"/>
                  </a:lnTo>
                  <a:lnTo>
                    <a:pt x="5251" y="2065"/>
                  </a:lnTo>
                  <a:lnTo>
                    <a:pt x="5266" y="2059"/>
                  </a:lnTo>
                  <a:lnTo>
                    <a:pt x="5282" y="2051"/>
                  </a:lnTo>
                  <a:lnTo>
                    <a:pt x="5298" y="2043"/>
                  </a:lnTo>
                  <a:lnTo>
                    <a:pt x="5313" y="2034"/>
                  </a:lnTo>
                  <a:lnTo>
                    <a:pt x="5326" y="2025"/>
                  </a:lnTo>
                  <a:lnTo>
                    <a:pt x="5341" y="2016"/>
                  </a:lnTo>
                  <a:lnTo>
                    <a:pt x="5355" y="2004"/>
                  </a:lnTo>
                  <a:lnTo>
                    <a:pt x="5367" y="1992"/>
                  </a:lnTo>
                  <a:lnTo>
                    <a:pt x="5380" y="1981"/>
                  </a:lnTo>
                  <a:lnTo>
                    <a:pt x="5391" y="1968"/>
                  </a:lnTo>
                  <a:lnTo>
                    <a:pt x="5402" y="1955"/>
                  </a:lnTo>
                  <a:lnTo>
                    <a:pt x="5412" y="1942"/>
                  </a:lnTo>
                  <a:lnTo>
                    <a:pt x="5422" y="1928"/>
                  </a:lnTo>
                  <a:lnTo>
                    <a:pt x="5430" y="1914"/>
                  </a:lnTo>
                  <a:lnTo>
                    <a:pt x="5438" y="1899"/>
                  </a:lnTo>
                  <a:lnTo>
                    <a:pt x="5444" y="1884"/>
                  </a:lnTo>
                  <a:lnTo>
                    <a:pt x="5450" y="1870"/>
                  </a:lnTo>
                  <a:lnTo>
                    <a:pt x="5455" y="1854"/>
                  </a:lnTo>
                  <a:lnTo>
                    <a:pt x="5460" y="1837"/>
                  </a:lnTo>
                  <a:lnTo>
                    <a:pt x="5464" y="1821"/>
                  </a:lnTo>
                  <a:lnTo>
                    <a:pt x="5467" y="1805"/>
                  </a:lnTo>
                  <a:lnTo>
                    <a:pt x="5468" y="1787"/>
                  </a:lnTo>
                  <a:lnTo>
                    <a:pt x="5470" y="1770"/>
                  </a:lnTo>
                  <a:lnTo>
                    <a:pt x="5470" y="1752"/>
                  </a:lnTo>
                  <a:lnTo>
                    <a:pt x="5470" y="1733"/>
                  </a:lnTo>
                  <a:lnTo>
                    <a:pt x="5468" y="1715"/>
                  </a:lnTo>
                  <a:lnTo>
                    <a:pt x="5467" y="1698"/>
                  </a:lnTo>
                  <a:lnTo>
                    <a:pt x="5464" y="1680"/>
                  </a:lnTo>
                  <a:lnTo>
                    <a:pt x="5461" y="1663"/>
                  </a:lnTo>
                  <a:lnTo>
                    <a:pt x="5455" y="1647"/>
                  </a:lnTo>
                  <a:lnTo>
                    <a:pt x="5450" y="1630"/>
                  </a:lnTo>
                  <a:lnTo>
                    <a:pt x="5445" y="1615"/>
                  </a:lnTo>
                  <a:lnTo>
                    <a:pt x="5438" y="1600"/>
                  </a:lnTo>
                  <a:lnTo>
                    <a:pt x="5430" y="1585"/>
                  </a:lnTo>
                  <a:lnTo>
                    <a:pt x="5422" y="1571"/>
                  </a:lnTo>
                  <a:lnTo>
                    <a:pt x="5413" y="1556"/>
                  </a:lnTo>
                  <a:lnTo>
                    <a:pt x="5403" y="1542"/>
                  </a:lnTo>
                  <a:lnTo>
                    <a:pt x="5392" y="1529"/>
                  </a:lnTo>
                  <a:lnTo>
                    <a:pt x="5381" y="1516"/>
                  </a:lnTo>
                  <a:lnTo>
                    <a:pt x="5368" y="1503"/>
                  </a:lnTo>
                  <a:lnTo>
                    <a:pt x="5356" y="1492"/>
                  </a:lnTo>
                  <a:lnTo>
                    <a:pt x="5342" y="1480"/>
                  </a:lnTo>
                  <a:lnTo>
                    <a:pt x="5328" y="1470"/>
                  </a:lnTo>
                  <a:lnTo>
                    <a:pt x="5315" y="1460"/>
                  </a:lnTo>
                  <a:lnTo>
                    <a:pt x="5300" y="1451"/>
                  </a:lnTo>
                  <a:lnTo>
                    <a:pt x="5285" y="1444"/>
                  </a:lnTo>
                  <a:lnTo>
                    <a:pt x="5270" y="1436"/>
                  </a:lnTo>
                  <a:lnTo>
                    <a:pt x="5254" y="1430"/>
                  </a:lnTo>
                  <a:lnTo>
                    <a:pt x="5238" y="1424"/>
                  </a:lnTo>
                  <a:lnTo>
                    <a:pt x="5221" y="1418"/>
                  </a:lnTo>
                  <a:lnTo>
                    <a:pt x="5204" y="1414"/>
                  </a:lnTo>
                  <a:lnTo>
                    <a:pt x="5188" y="1411"/>
                  </a:lnTo>
                  <a:lnTo>
                    <a:pt x="5170" y="1408"/>
                  </a:lnTo>
                  <a:lnTo>
                    <a:pt x="5151" y="1406"/>
                  </a:lnTo>
                  <a:lnTo>
                    <a:pt x="5133" y="1405"/>
                  </a:lnTo>
                  <a:lnTo>
                    <a:pt x="5114" y="1405"/>
                  </a:lnTo>
                  <a:close/>
                  <a:moveTo>
                    <a:pt x="5273" y="1903"/>
                  </a:moveTo>
                  <a:lnTo>
                    <a:pt x="5273" y="1903"/>
                  </a:lnTo>
                  <a:lnTo>
                    <a:pt x="5257" y="1918"/>
                  </a:lnTo>
                  <a:lnTo>
                    <a:pt x="5239" y="1931"/>
                  </a:lnTo>
                  <a:lnTo>
                    <a:pt x="5221" y="1941"/>
                  </a:lnTo>
                  <a:lnTo>
                    <a:pt x="5201" y="1949"/>
                  </a:lnTo>
                  <a:lnTo>
                    <a:pt x="5180" y="1957"/>
                  </a:lnTo>
                  <a:lnTo>
                    <a:pt x="5159" y="1961"/>
                  </a:lnTo>
                  <a:lnTo>
                    <a:pt x="5136" y="1964"/>
                  </a:lnTo>
                  <a:lnTo>
                    <a:pt x="5112" y="1965"/>
                  </a:lnTo>
                  <a:lnTo>
                    <a:pt x="5088" y="1964"/>
                  </a:lnTo>
                  <a:lnTo>
                    <a:pt x="5065" y="1961"/>
                  </a:lnTo>
                  <a:lnTo>
                    <a:pt x="5044" y="1957"/>
                  </a:lnTo>
                  <a:lnTo>
                    <a:pt x="5023" y="1949"/>
                  </a:lnTo>
                  <a:lnTo>
                    <a:pt x="5003" y="1941"/>
                  </a:lnTo>
                  <a:lnTo>
                    <a:pt x="4985" y="1931"/>
                  </a:lnTo>
                  <a:lnTo>
                    <a:pt x="4967" y="1918"/>
                  </a:lnTo>
                  <a:lnTo>
                    <a:pt x="4950" y="1904"/>
                  </a:lnTo>
                  <a:lnTo>
                    <a:pt x="4936" y="1889"/>
                  </a:lnTo>
                  <a:lnTo>
                    <a:pt x="4923" y="1872"/>
                  </a:lnTo>
                  <a:lnTo>
                    <a:pt x="4913" y="1854"/>
                  </a:lnTo>
                  <a:lnTo>
                    <a:pt x="4904" y="1834"/>
                  </a:lnTo>
                  <a:lnTo>
                    <a:pt x="4897" y="1814"/>
                  </a:lnTo>
                  <a:lnTo>
                    <a:pt x="4892" y="1793"/>
                  </a:lnTo>
                  <a:lnTo>
                    <a:pt x="4889" y="1770"/>
                  </a:lnTo>
                  <a:lnTo>
                    <a:pt x="4888" y="1747"/>
                  </a:lnTo>
                  <a:lnTo>
                    <a:pt x="4889" y="1724"/>
                  </a:lnTo>
                  <a:lnTo>
                    <a:pt x="4892" y="1701"/>
                  </a:lnTo>
                  <a:lnTo>
                    <a:pt x="4897" y="1679"/>
                  </a:lnTo>
                  <a:lnTo>
                    <a:pt x="4903" y="1659"/>
                  </a:lnTo>
                  <a:lnTo>
                    <a:pt x="4913" y="1639"/>
                  </a:lnTo>
                  <a:lnTo>
                    <a:pt x="4923" y="1621"/>
                  </a:lnTo>
                  <a:lnTo>
                    <a:pt x="4935" y="1603"/>
                  </a:lnTo>
                  <a:lnTo>
                    <a:pt x="4949" y="1587"/>
                  </a:lnTo>
                  <a:lnTo>
                    <a:pt x="4965" y="1573"/>
                  </a:lnTo>
                  <a:lnTo>
                    <a:pt x="4982" y="1560"/>
                  </a:lnTo>
                  <a:lnTo>
                    <a:pt x="5001" y="1550"/>
                  </a:lnTo>
                  <a:lnTo>
                    <a:pt x="5020" y="1540"/>
                  </a:lnTo>
                  <a:lnTo>
                    <a:pt x="5040" y="1534"/>
                  </a:lnTo>
                  <a:lnTo>
                    <a:pt x="5061" y="1529"/>
                  </a:lnTo>
                  <a:lnTo>
                    <a:pt x="5083" y="1526"/>
                  </a:lnTo>
                  <a:lnTo>
                    <a:pt x="5107" y="1524"/>
                  </a:lnTo>
                  <a:lnTo>
                    <a:pt x="5131" y="1526"/>
                  </a:lnTo>
                  <a:lnTo>
                    <a:pt x="5154" y="1529"/>
                  </a:lnTo>
                  <a:lnTo>
                    <a:pt x="5176" y="1534"/>
                  </a:lnTo>
                  <a:lnTo>
                    <a:pt x="5197" y="1540"/>
                  </a:lnTo>
                  <a:lnTo>
                    <a:pt x="5217" y="1550"/>
                  </a:lnTo>
                  <a:lnTo>
                    <a:pt x="5236" y="1560"/>
                  </a:lnTo>
                  <a:lnTo>
                    <a:pt x="5254" y="1573"/>
                  </a:lnTo>
                  <a:lnTo>
                    <a:pt x="5271" y="1587"/>
                  </a:lnTo>
                  <a:lnTo>
                    <a:pt x="5285" y="1603"/>
                  </a:lnTo>
                  <a:lnTo>
                    <a:pt x="5299" y="1621"/>
                  </a:lnTo>
                  <a:lnTo>
                    <a:pt x="5309" y="1639"/>
                  </a:lnTo>
                  <a:lnTo>
                    <a:pt x="5319" y="1659"/>
                  </a:lnTo>
                  <a:lnTo>
                    <a:pt x="5326" y="1679"/>
                  </a:lnTo>
                  <a:lnTo>
                    <a:pt x="5331" y="1700"/>
                  </a:lnTo>
                  <a:lnTo>
                    <a:pt x="5334" y="1722"/>
                  </a:lnTo>
                  <a:lnTo>
                    <a:pt x="5335" y="1746"/>
                  </a:lnTo>
                  <a:lnTo>
                    <a:pt x="5335" y="1769"/>
                  </a:lnTo>
                  <a:lnTo>
                    <a:pt x="5331" y="1791"/>
                  </a:lnTo>
                  <a:lnTo>
                    <a:pt x="5326" y="1813"/>
                  </a:lnTo>
                  <a:lnTo>
                    <a:pt x="5320" y="1833"/>
                  </a:lnTo>
                  <a:lnTo>
                    <a:pt x="5310" y="1852"/>
                  </a:lnTo>
                  <a:lnTo>
                    <a:pt x="5300" y="1871"/>
                  </a:lnTo>
                  <a:lnTo>
                    <a:pt x="5287" y="1888"/>
                  </a:lnTo>
                  <a:lnTo>
                    <a:pt x="5273" y="1903"/>
                  </a:lnTo>
                  <a:close/>
                  <a:moveTo>
                    <a:pt x="6485" y="1407"/>
                  </a:moveTo>
                  <a:lnTo>
                    <a:pt x="6310" y="1813"/>
                  </a:lnTo>
                  <a:lnTo>
                    <a:pt x="6141" y="1407"/>
                  </a:lnTo>
                  <a:lnTo>
                    <a:pt x="6042" y="1407"/>
                  </a:lnTo>
                  <a:lnTo>
                    <a:pt x="5871" y="1813"/>
                  </a:lnTo>
                  <a:lnTo>
                    <a:pt x="5696" y="1407"/>
                  </a:lnTo>
                  <a:lnTo>
                    <a:pt x="5553" y="1407"/>
                  </a:lnTo>
                  <a:lnTo>
                    <a:pt x="5851" y="2089"/>
                  </a:lnTo>
                  <a:lnTo>
                    <a:pt x="5895" y="2089"/>
                  </a:lnTo>
                  <a:lnTo>
                    <a:pt x="6091" y="1622"/>
                  </a:lnTo>
                  <a:lnTo>
                    <a:pt x="6288" y="2089"/>
                  </a:lnTo>
                  <a:lnTo>
                    <a:pt x="6332" y="2089"/>
                  </a:lnTo>
                  <a:lnTo>
                    <a:pt x="6627" y="1407"/>
                  </a:lnTo>
                  <a:lnTo>
                    <a:pt x="6485" y="1407"/>
                  </a:lnTo>
                  <a:close/>
                </a:path>
              </a:pathLst>
            </a:custGeom>
            <a:solidFill>
              <a:srgbClr val="006A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charset="0"/>
              </a:endParaRPr>
            </a:p>
          </p:txBody>
        </p:sp>
        <p:sp>
          <p:nvSpPr>
            <p:cNvPr id="52" name="Freeform 60">
              <a:extLst>
                <a:ext uri="{FF2B5EF4-FFF2-40B4-BE49-F238E27FC236}">
                  <a16:creationId xmlns:a16="http://schemas.microsoft.com/office/drawing/2014/main" id="{74E32E1A-69E2-4162-86D9-CD99852ABE5D}"/>
                </a:ext>
              </a:extLst>
            </p:cNvPr>
            <p:cNvSpPr>
              <a:spLocks noEditPoints="1"/>
            </p:cNvSpPr>
            <p:nvPr/>
          </p:nvSpPr>
          <p:spPr bwMode="auto">
            <a:xfrm>
              <a:off x="2875" y="2507"/>
              <a:ext cx="477" cy="115"/>
            </a:xfrm>
            <a:custGeom>
              <a:avLst/>
              <a:gdLst>
                <a:gd name="T0" fmla="*/ 0 w 4290"/>
                <a:gd name="T1" fmla="*/ 0 h 1040"/>
                <a:gd name="T2" fmla="*/ 0 w 4290"/>
                <a:gd name="T3" fmla="*/ 0 h 1040"/>
                <a:gd name="T4" fmla="*/ 0 w 4290"/>
                <a:gd name="T5" fmla="*/ 0 h 1040"/>
                <a:gd name="T6" fmla="*/ 0 w 4290"/>
                <a:gd name="T7" fmla="*/ 0 h 1040"/>
                <a:gd name="T8" fmla="*/ 0 w 4290"/>
                <a:gd name="T9" fmla="*/ 0 h 1040"/>
                <a:gd name="T10" fmla="*/ 0 w 4290"/>
                <a:gd name="T11" fmla="*/ 0 h 1040"/>
                <a:gd name="T12" fmla="*/ 0 w 4290"/>
                <a:gd name="T13" fmla="*/ 0 h 1040"/>
                <a:gd name="T14" fmla="*/ 0 w 4290"/>
                <a:gd name="T15" fmla="*/ 0 h 1040"/>
                <a:gd name="T16" fmla="*/ 0 w 4290"/>
                <a:gd name="T17" fmla="*/ 0 h 1040"/>
                <a:gd name="T18" fmla="*/ 0 w 4290"/>
                <a:gd name="T19" fmla="*/ 0 h 1040"/>
                <a:gd name="T20" fmla="*/ 0 w 4290"/>
                <a:gd name="T21" fmla="*/ 0 h 1040"/>
                <a:gd name="T22" fmla="*/ 0 w 4290"/>
                <a:gd name="T23" fmla="*/ 0 h 1040"/>
                <a:gd name="T24" fmla="*/ 0 w 4290"/>
                <a:gd name="T25" fmla="*/ 0 h 1040"/>
                <a:gd name="T26" fmla="*/ 0 w 4290"/>
                <a:gd name="T27" fmla="*/ 0 h 1040"/>
                <a:gd name="T28" fmla="*/ 0 w 4290"/>
                <a:gd name="T29" fmla="*/ 0 h 1040"/>
                <a:gd name="T30" fmla="*/ 0 w 4290"/>
                <a:gd name="T31" fmla="*/ 0 h 1040"/>
                <a:gd name="T32" fmla="*/ 0 w 4290"/>
                <a:gd name="T33" fmla="*/ 0 h 1040"/>
                <a:gd name="T34" fmla="*/ 0 w 4290"/>
                <a:gd name="T35" fmla="*/ 0 h 1040"/>
                <a:gd name="T36" fmla="*/ 0 w 4290"/>
                <a:gd name="T37" fmla="*/ 0 h 1040"/>
                <a:gd name="T38" fmla="*/ 0 w 4290"/>
                <a:gd name="T39" fmla="*/ 0 h 1040"/>
                <a:gd name="T40" fmla="*/ 0 w 4290"/>
                <a:gd name="T41" fmla="*/ 0 h 1040"/>
                <a:gd name="T42" fmla="*/ 0 w 4290"/>
                <a:gd name="T43" fmla="*/ 0 h 1040"/>
                <a:gd name="T44" fmla="*/ 0 w 4290"/>
                <a:gd name="T45" fmla="*/ 0 h 1040"/>
                <a:gd name="T46" fmla="*/ 0 w 4290"/>
                <a:gd name="T47" fmla="*/ 0 h 1040"/>
                <a:gd name="T48" fmla="*/ 0 w 4290"/>
                <a:gd name="T49" fmla="*/ 0 h 1040"/>
                <a:gd name="T50" fmla="*/ 0 w 4290"/>
                <a:gd name="T51" fmla="*/ 0 h 1040"/>
                <a:gd name="T52" fmla="*/ 0 w 4290"/>
                <a:gd name="T53" fmla="*/ 0 h 1040"/>
                <a:gd name="T54" fmla="*/ 0 w 4290"/>
                <a:gd name="T55" fmla="*/ 0 h 1040"/>
                <a:gd name="T56" fmla="*/ 0 w 4290"/>
                <a:gd name="T57" fmla="*/ 0 h 1040"/>
                <a:gd name="T58" fmla="*/ 0 w 4290"/>
                <a:gd name="T59" fmla="*/ 0 h 1040"/>
                <a:gd name="T60" fmla="*/ 0 w 4290"/>
                <a:gd name="T61" fmla="*/ 0 h 1040"/>
                <a:gd name="T62" fmla="*/ 0 w 4290"/>
                <a:gd name="T63" fmla="*/ 0 h 1040"/>
                <a:gd name="T64" fmla="*/ 0 w 4290"/>
                <a:gd name="T65" fmla="*/ 0 h 1040"/>
                <a:gd name="T66" fmla="*/ 0 w 4290"/>
                <a:gd name="T67" fmla="*/ 0 h 1040"/>
                <a:gd name="T68" fmla="*/ 0 w 4290"/>
                <a:gd name="T69" fmla="*/ 0 h 1040"/>
                <a:gd name="T70" fmla="*/ 0 w 4290"/>
                <a:gd name="T71" fmla="*/ 0 h 1040"/>
                <a:gd name="T72" fmla="*/ 0 w 4290"/>
                <a:gd name="T73" fmla="*/ 0 h 1040"/>
                <a:gd name="T74" fmla="*/ 0 w 4290"/>
                <a:gd name="T75" fmla="*/ 0 h 1040"/>
                <a:gd name="T76" fmla="*/ 0 w 4290"/>
                <a:gd name="T77" fmla="*/ 0 h 1040"/>
                <a:gd name="T78" fmla="*/ 0 w 4290"/>
                <a:gd name="T79" fmla="*/ 0 h 1040"/>
                <a:gd name="T80" fmla="*/ 0 w 4290"/>
                <a:gd name="T81" fmla="*/ 0 h 1040"/>
                <a:gd name="T82" fmla="*/ 0 w 4290"/>
                <a:gd name="T83" fmla="*/ 0 h 1040"/>
                <a:gd name="T84" fmla="*/ 0 w 4290"/>
                <a:gd name="T85" fmla="*/ 0 h 1040"/>
                <a:gd name="T86" fmla="*/ 0 w 4290"/>
                <a:gd name="T87" fmla="*/ 0 h 1040"/>
                <a:gd name="T88" fmla="*/ 0 w 4290"/>
                <a:gd name="T89" fmla="*/ 0 h 1040"/>
                <a:gd name="T90" fmla="*/ 0 w 4290"/>
                <a:gd name="T91" fmla="*/ 0 h 1040"/>
                <a:gd name="T92" fmla="*/ 0 w 4290"/>
                <a:gd name="T93" fmla="*/ 0 h 1040"/>
                <a:gd name="T94" fmla="*/ 0 w 4290"/>
                <a:gd name="T95" fmla="*/ 0 h 1040"/>
                <a:gd name="T96" fmla="*/ 0 w 4290"/>
                <a:gd name="T97" fmla="*/ 0 h 1040"/>
                <a:gd name="T98" fmla="*/ 0 w 4290"/>
                <a:gd name="T99" fmla="*/ 0 h 1040"/>
                <a:gd name="T100" fmla="*/ 0 w 4290"/>
                <a:gd name="T101" fmla="*/ 0 h 1040"/>
                <a:gd name="T102" fmla="*/ 0 w 4290"/>
                <a:gd name="T103" fmla="*/ 0 h 1040"/>
                <a:gd name="T104" fmla="*/ 0 w 4290"/>
                <a:gd name="T105" fmla="*/ 0 h 1040"/>
                <a:gd name="T106" fmla="*/ 0 w 4290"/>
                <a:gd name="T107" fmla="*/ 0 h 1040"/>
                <a:gd name="T108" fmla="*/ 0 w 4290"/>
                <a:gd name="T109" fmla="*/ 0 h 1040"/>
                <a:gd name="T110" fmla="*/ 0 w 4290"/>
                <a:gd name="T111" fmla="*/ 0 h 1040"/>
                <a:gd name="T112" fmla="*/ 0 w 4290"/>
                <a:gd name="T113" fmla="*/ 0 h 1040"/>
                <a:gd name="T114" fmla="*/ 0 w 4290"/>
                <a:gd name="T115" fmla="*/ 0 h 10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290"/>
                <a:gd name="T175" fmla="*/ 0 h 1040"/>
                <a:gd name="T176" fmla="*/ 4290 w 4290"/>
                <a:gd name="T177" fmla="*/ 1040 h 10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290" h="1040">
                  <a:moveTo>
                    <a:pt x="288" y="211"/>
                  </a:moveTo>
                  <a:lnTo>
                    <a:pt x="163" y="211"/>
                  </a:lnTo>
                  <a:lnTo>
                    <a:pt x="138" y="347"/>
                  </a:lnTo>
                  <a:lnTo>
                    <a:pt x="16" y="347"/>
                  </a:lnTo>
                  <a:lnTo>
                    <a:pt x="0" y="447"/>
                  </a:lnTo>
                  <a:lnTo>
                    <a:pt x="118" y="447"/>
                  </a:lnTo>
                  <a:lnTo>
                    <a:pt x="47" y="853"/>
                  </a:lnTo>
                  <a:lnTo>
                    <a:pt x="45" y="871"/>
                  </a:lnTo>
                  <a:lnTo>
                    <a:pt x="44" y="888"/>
                  </a:lnTo>
                  <a:lnTo>
                    <a:pt x="45" y="904"/>
                  </a:lnTo>
                  <a:lnTo>
                    <a:pt x="47" y="920"/>
                  </a:lnTo>
                  <a:lnTo>
                    <a:pt x="50" y="935"/>
                  </a:lnTo>
                  <a:lnTo>
                    <a:pt x="56" y="950"/>
                  </a:lnTo>
                  <a:lnTo>
                    <a:pt x="63" y="963"/>
                  </a:lnTo>
                  <a:lnTo>
                    <a:pt x="71" y="976"/>
                  </a:lnTo>
                  <a:lnTo>
                    <a:pt x="81" y="987"/>
                  </a:lnTo>
                  <a:lnTo>
                    <a:pt x="91" y="998"/>
                  </a:lnTo>
                  <a:lnTo>
                    <a:pt x="104" y="1007"/>
                  </a:lnTo>
                  <a:lnTo>
                    <a:pt x="118" y="1017"/>
                  </a:lnTo>
                  <a:lnTo>
                    <a:pt x="132" y="1023"/>
                  </a:lnTo>
                  <a:lnTo>
                    <a:pt x="148" y="1029"/>
                  </a:lnTo>
                  <a:lnTo>
                    <a:pt x="165" y="1034"/>
                  </a:lnTo>
                  <a:lnTo>
                    <a:pt x="183" y="1037"/>
                  </a:lnTo>
                  <a:lnTo>
                    <a:pt x="202" y="1039"/>
                  </a:lnTo>
                  <a:lnTo>
                    <a:pt x="222" y="1040"/>
                  </a:lnTo>
                  <a:lnTo>
                    <a:pt x="239" y="1040"/>
                  </a:lnTo>
                  <a:lnTo>
                    <a:pt x="256" y="1038"/>
                  </a:lnTo>
                  <a:lnTo>
                    <a:pt x="274" y="1036"/>
                  </a:lnTo>
                  <a:lnTo>
                    <a:pt x="291" y="1032"/>
                  </a:lnTo>
                  <a:lnTo>
                    <a:pt x="309" y="1028"/>
                  </a:lnTo>
                  <a:lnTo>
                    <a:pt x="327" y="1023"/>
                  </a:lnTo>
                  <a:lnTo>
                    <a:pt x="343" y="1017"/>
                  </a:lnTo>
                  <a:lnTo>
                    <a:pt x="361" y="1010"/>
                  </a:lnTo>
                  <a:lnTo>
                    <a:pt x="369" y="886"/>
                  </a:lnTo>
                  <a:lnTo>
                    <a:pt x="351" y="896"/>
                  </a:lnTo>
                  <a:lnTo>
                    <a:pt x="335" y="903"/>
                  </a:lnTo>
                  <a:lnTo>
                    <a:pt x="318" y="911"/>
                  </a:lnTo>
                  <a:lnTo>
                    <a:pt x="302" y="916"/>
                  </a:lnTo>
                  <a:lnTo>
                    <a:pt x="288" y="921"/>
                  </a:lnTo>
                  <a:lnTo>
                    <a:pt x="273" y="924"/>
                  </a:lnTo>
                  <a:lnTo>
                    <a:pt x="259" y="925"/>
                  </a:lnTo>
                  <a:lnTo>
                    <a:pt x="246" y="926"/>
                  </a:lnTo>
                  <a:lnTo>
                    <a:pt x="229" y="925"/>
                  </a:lnTo>
                  <a:lnTo>
                    <a:pt x="215" y="922"/>
                  </a:lnTo>
                  <a:lnTo>
                    <a:pt x="209" y="920"/>
                  </a:lnTo>
                  <a:lnTo>
                    <a:pt x="203" y="917"/>
                  </a:lnTo>
                  <a:lnTo>
                    <a:pt x="197" y="914"/>
                  </a:lnTo>
                  <a:lnTo>
                    <a:pt x="193" y="910"/>
                  </a:lnTo>
                  <a:lnTo>
                    <a:pt x="189" y="906"/>
                  </a:lnTo>
                  <a:lnTo>
                    <a:pt x="185" y="900"/>
                  </a:lnTo>
                  <a:lnTo>
                    <a:pt x="182" y="895"/>
                  </a:lnTo>
                  <a:lnTo>
                    <a:pt x="180" y="890"/>
                  </a:lnTo>
                  <a:lnTo>
                    <a:pt x="177" y="883"/>
                  </a:lnTo>
                  <a:lnTo>
                    <a:pt x="176" y="876"/>
                  </a:lnTo>
                  <a:lnTo>
                    <a:pt x="175" y="860"/>
                  </a:lnTo>
                  <a:lnTo>
                    <a:pt x="176" y="839"/>
                  </a:lnTo>
                  <a:lnTo>
                    <a:pt x="181" y="814"/>
                  </a:lnTo>
                  <a:lnTo>
                    <a:pt x="246" y="447"/>
                  </a:lnTo>
                  <a:lnTo>
                    <a:pt x="379" y="447"/>
                  </a:lnTo>
                  <a:lnTo>
                    <a:pt x="393" y="347"/>
                  </a:lnTo>
                  <a:lnTo>
                    <a:pt x="264" y="347"/>
                  </a:lnTo>
                  <a:lnTo>
                    <a:pt x="288" y="211"/>
                  </a:lnTo>
                  <a:close/>
                  <a:moveTo>
                    <a:pt x="866" y="327"/>
                  </a:moveTo>
                  <a:lnTo>
                    <a:pt x="866" y="327"/>
                  </a:lnTo>
                  <a:lnTo>
                    <a:pt x="849" y="327"/>
                  </a:lnTo>
                  <a:lnTo>
                    <a:pt x="833" y="328"/>
                  </a:lnTo>
                  <a:lnTo>
                    <a:pt x="817" y="332"/>
                  </a:lnTo>
                  <a:lnTo>
                    <a:pt x="801" y="335"/>
                  </a:lnTo>
                  <a:lnTo>
                    <a:pt x="785" y="339"/>
                  </a:lnTo>
                  <a:lnTo>
                    <a:pt x="770" y="344"/>
                  </a:lnTo>
                  <a:lnTo>
                    <a:pt x="755" y="349"/>
                  </a:lnTo>
                  <a:lnTo>
                    <a:pt x="741" y="357"/>
                  </a:lnTo>
                  <a:lnTo>
                    <a:pt x="727" y="364"/>
                  </a:lnTo>
                  <a:lnTo>
                    <a:pt x="713" y="374"/>
                  </a:lnTo>
                  <a:lnTo>
                    <a:pt x="699" y="383"/>
                  </a:lnTo>
                  <a:lnTo>
                    <a:pt x="687" y="393"/>
                  </a:lnTo>
                  <a:lnTo>
                    <a:pt x="674" y="405"/>
                  </a:lnTo>
                  <a:lnTo>
                    <a:pt x="661" y="418"/>
                  </a:lnTo>
                  <a:lnTo>
                    <a:pt x="649" y="431"/>
                  </a:lnTo>
                  <a:lnTo>
                    <a:pt x="637" y="445"/>
                  </a:lnTo>
                  <a:lnTo>
                    <a:pt x="626" y="461"/>
                  </a:lnTo>
                  <a:lnTo>
                    <a:pt x="615" y="475"/>
                  </a:lnTo>
                  <a:lnTo>
                    <a:pt x="606" y="492"/>
                  </a:lnTo>
                  <a:lnTo>
                    <a:pt x="596" y="508"/>
                  </a:lnTo>
                  <a:lnTo>
                    <a:pt x="589" y="525"/>
                  </a:lnTo>
                  <a:lnTo>
                    <a:pt x="581" y="542"/>
                  </a:lnTo>
                  <a:lnTo>
                    <a:pt x="574" y="559"/>
                  </a:lnTo>
                  <a:lnTo>
                    <a:pt x="568" y="578"/>
                  </a:lnTo>
                  <a:lnTo>
                    <a:pt x="563" y="596"/>
                  </a:lnTo>
                  <a:lnTo>
                    <a:pt x="557" y="616"/>
                  </a:lnTo>
                  <a:lnTo>
                    <a:pt x="553" y="635"/>
                  </a:lnTo>
                  <a:lnTo>
                    <a:pt x="550" y="655"/>
                  </a:lnTo>
                  <a:lnTo>
                    <a:pt x="548" y="676"/>
                  </a:lnTo>
                  <a:lnTo>
                    <a:pt x="546" y="697"/>
                  </a:lnTo>
                  <a:lnTo>
                    <a:pt x="545" y="718"/>
                  </a:lnTo>
                  <a:lnTo>
                    <a:pt x="545" y="740"/>
                  </a:lnTo>
                  <a:lnTo>
                    <a:pt x="546" y="773"/>
                  </a:lnTo>
                  <a:lnTo>
                    <a:pt x="549" y="806"/>
                  </a:lnTo>
                  <a:lnTo>
                    <a:pt x="554" y="836"/>
                  </a:lnTo>
                  <a:lnTo>
                    <a:pt x="562" y="866"/>
                  </a:lnTo>
                  <a:lnTo>
                    <a:pt x="566" y="879"/>
                  </a:lnTo>
                  <a:lnTo>
                    <a:pt x="571" y="892"/>
                  </a:lnTo>
                  <a:lnTo>
                    <a:pt x="576" y="904"/>
                  </a:lnTo>
                  <a:lnTo>
                    <a:pt x="583" y="917"/>
                  </a:lnTo>
                  <a:lnTo>
                    <a:pt x="589" y="929"/>
                  </a:lnTo>
                  <a:lnTo>
                    <a:pt x="596" y="939"/>
                  </a:lnTo>
                  <a:lnTo>
                    <a:pt x="604" y="950"/>
                  </a:lnTo>
                  <a:lnTo>
                    <a:pt x="612" y="960"/>
                  </a:lnTo>
                  <a:lnTo>
                    <a:pt x="620" y="970"/>
                  </a:lnTo>
                  <a:lnTo>
                    <a:pt x="629" y="979"/>
                  </a:lnTo>
                  <a:lnTo>
                    <a:pt x="638" y="987"/>
                  </a:lnTo>
                  <a:lnTo>
                    <a:pt x="649" y="995"/>
                  </a:lnTo>
                  <a:lnTo>
                    <a:pt x="658" y="1002"/>
                  </a:lnTo>
                  <a:lnTo>
                    <a:pt x="670" y="1008"/>
                  </a:lnTo>
                  <a:lnTo>
                    <a:pt x="680" y="1015"/>
                  </a:lnTo>
                  <a:lnTo>
                    <a:pt x="692" y="1020"/>
                  </a:lnTo>
                  <a:lnTo>
                    <a:pt x="703" y="1024"/>
                  </a:lnTo>
                  <a:lnTo>
                    <a:pt x="716" y="1028"/>
                  </a:lnTo>
                  <a:lnTo>
                    <a:pt x="729" y="1032"/>
                  </a:lnTo>
                  <a:lnTo>
                    <a:pt x="741" y="1035"/>
                  </a:lnTo>
                  <a:lnTo>
                    <a:pt x="755" y="1037"/>
                  </a:lnTo>
                  <a:lnTo>
                    <a:pt x="769" y="1039"/>
                  </a:lnTo>
                  <a:lnTo>
                    <a:pt x="782" y="1040"/>
                  </a:lnTo>
                  <a:lnTo>
                    <a:pt x="797" y="1040"/>
                  </a:lnTo>
                  <a:lnTo>
                    <a:pt x="814" y="1040"/>
                  </a:lnTo>
                  <a:lnTo>
                    <a:pt x="830" y="1038"/>
                  </a:lnTo>
                  <a:lnTo>
                    <a:pt x="846" y="1036"/>
                  </a:lnTo>
                  <a:lnTo>
                    <a:pt x="862" y="1032"/>
                  </a:lnTo>
                  <a:lnTo>
                    <a:pt x="877" y="1028"/>
                  </a:lnTo>
                  <a:lnTo>
                    <a:pt x="892" y="1023"/>
                  </a:lnTo>
                  <a:lnTo>
                    <a:pt x="907" y="1017"/>
                  </a:lnTo>
                  <a:lnTo>
                    <a:pt x="921" y="1010"/>
                  </a:lnTo>
                  <a:lnTo>
                    <a:pt x="934" y="1002"/>
                  </a:lnTo>
                  <a:lnTo>
                    <a:pt x="948" y="994"/>
                  </a:lnTo>
                  <a:lnTo>
                    <a:pt x="962" y="984"/>
                  </a:lnTo>
                  <a:lnTo>
                    <a:pt x="974" y="974"/>
                  </a:lnTo>
                  <a:lnTo>
                    <a:pt x="988" y="962"/>
                  </a:lnTo>
                  <a:lnTo>
                    <a:pt x="999" y="950"/>
                  </a:lnTo>
                  <a:lnTo>
                    <a:pt x="1012" y="936"/>
                  </a:lnTo>
                  <a:lnTo>
                    <a:pt x="1024" y="921"/>
                  </a:lnTo>
                  <a:lnTo>
                    <a:pt x="1034" y="907"/>
                  </a:lnTo>
                  <a:lnTo>
                    <a:pt x="1045" y="891"/>
                  </a:lnTo>
                  <a:lnTo>
                    <a:pt x="1055" y="875"/>
                  </a:lnTo>
                  <a:lnTo>
                    <a:pt x="1064" y="858"/>
                  </a:lnTo>
                  <a:lnTo>
                    <a:pt x="1072" y="842"/>
                  </a:lnTo>
                  <a:lnTo>
                    <a:pt x="1079" y="824"/>
                  </a:lnTo>
                  <a:lnTo>
                    <a:pt x="1087" y="806"/>
                  </a:lnTo>
                  <a:lnTo>
                    <a:pt x="1092" y="787"/>
                  </a:lnTo>
                  <a:lnTo>
                    <a:pt x="1098" y="768"/>
                  </a:lnTo>
                  <a:lnTo>
                    <a:pt x="1102" y="748"/>
                  </a:lnTo>
                  <a:lnTo>
                    <a:pt x="1107" y="728"/>
                  </a:lnTo>
                  <a:lnTo>
                    <a:pt x="1110" y="707"/>
                  </a:lnTo>
                  <a:lnTo>
                    <a:pt x="1112" y="686"/>
                  </a:lnTo>
                  <a:lnTo>
                    <a:pt x="1114" y="664"/>
                  </a:lnTo>
                  <a:lnTo>
                    <a:pt x="1115" y="642"/>
                  </a:lnTo>
                  <a:lnTo>
                    <a:pt x="1115" y="619"/>
                  </a:lnTo>
                  <a:lnTo>
                    <a:pt x="1114" y="588"/>
                  </a:lnTo>
                  <a:lnTo>
                    <a:pt x="1111" y="556"/>
                  </a:lnTo>
                  <a:lnTo>
                    <a:pt x="1106" y="528"/>
                  </a:lnTo>
                  <a:lnTo>
                    <a:pt x="1098" y="500"/>
                  </a:lnTo>
                  <a:lnTo>
                    <a:pt x="1094" y="487"/>
                  </a:lnTo>
                  <a:lnTo>
                    <a:pt x="1089" y="474"/>
                  </a:lnTo>
                  <a:lnTo>
                    <a:pt x="1083" y="462"/>
                  </a:lnTo>
                  <a:lnTo>
                    <a:pt x="1077" y="450"/>
                  </a:lnTo>
                  <a:lnTo>
                    <a:pt x="1070" y="439"/>
                  </a:lnTo>
                  <a:lnTo>
                    <a:pt x="1064" y="428"/>
                  </a:lnTo>
                  <a:lnTo>
                    <a:pt x="1055" y="418"/>
                  </a:lnTo>
                  <a:lnTo>
                    <a:pt x="1047" y="407"/>
                  </a:lnTo>
                  <a:lnTo>
                    <a:pt x="1038" y="398"/>
                  </a:lnTo>
                  <a:lnTo>
                    <a:pt x="1029" y="388"/>
                  </a:lnTo>
                  <a:lnTo>
                    <a:pt x="1020" y="380"/>
                  </a:lnTo>
                  <a:lnTo>
                    <a:pt x="1010" y="372"/>
                  </a:lnTo>
                  <a:lnTo>
                    <a:pt x="1001" y="365"/>
                  </a:lnTo>
                  <a:lnTo>
                    <a:pt x="990" y="358"/>
                  </a:lnTo>
                  <a:lnTo>
                    <a:pt x="978" y="353"/>
                  </a:lnTo>
                  <a:lnTo>
                    <a:pt x="968" y="347"/>
                  </a:lnTo>
                  <a:lnTo>
                    <a:pt x="956" y="342"/>
                  </a:lnTo>
                  <a:lnTo>
                    <a:pt x="944" y="338"/>
                  </a:lnTo>
                  <a:lnTo>
                    <a:pt x="932" y="335"/>
                  </a:lnTo>
                  <a:lnTo>
                    <a:pt x="920" y="332"/>
                  </a:lnTo>
                  <a:lnTo>
                    <a:pt x="907" y="329"/>
                  </a:lnTo>
                  <a:lnTo>
                    <a:pt x="893" y="328"/>
                  </a:lnTo>
                  <a:lnTo>
                    <a:pt x="880" y="327"/>
                  </a:lnTo>
                  <a:lnTo>
                    <a:pt x="866" y="327"/>
                  </a:lnTo>
                  <a:close/>
                  <a:moveTo>
                    <a:pt x="929" y="839"/>
                  </a:moveTo>
                  <a:lnTo>
                    <a:pt x="929" y="839"/>
                  </a:lnTo>
                  <a:lnTo>
                    <a:pt x="914" y="861"/>
                  </a:lnTo>
                  <a:lnTo>
                    <a:pt x="899" y="879"/>
                  </a:lnTo>
                  <a:lnTo>
                    <a:pt x="891" y="888"/>
                  </a:lnTo>
                  <a:lnTo>
                    <a:pt x="883" y="895"/>
                  </a:lnTo>
                  <a:lnTo>
                    <a:pt x="875" y="901"/>
                  </a:lnTo>
                  <a:lnTo>
                    <a:pt x="866" y="908"/>
                  </a:lnTo>
                  <a:lnTo>
                    <a:pt x="858" y="913"/>
                  </a:lnTo>
                  <a:lnTo>
                    <a:pt x="849" y="917"/>
                  </a:lnTo>
                  <a:lnTo>
                    <a:pt x="840" y="921"/>
                  </a:lnTo>
                  <a:lnTo>
                    <a:pt x="831" y="924"/>
                  </a:lnTo>
                  <a:lnTo>
                    <a:pt x="822" y="928"/>
                  </a:lnTo>
                  <a:lnTo>
                    <a:pt x="813" y="929"/>
                  </a:lnTo>
                  <a:lnTo>
                    <a:pt x="803" y="930"/>
                  </a:lnTo>
                  <a:lnTo>
                    <a:pt x="793" y="931"/>
                  </a:lnTo>
                  <a:lnTo>
                    <a:pt x="780" y="930"/>
                  </a:lnTo>
                  <a:lnTo>
                    <a:pt x="769" y="928"/>
                  </a:lnTo>
                  <a:lnTo>
                    <a:pt x="758" y="923"/>
                  </a:lnTo>
                  <a:lnTo>
                    <a:pt x="746" y="918"/>
                  </a:lnTo>
                  <a:lnTo>
                    <a:pt x="736" y="911"/>
                  </a:lnTo>
                  <a:lnTo>
                    <a:pt x="727" y="902"/>
                  </a:lnTo>
                  <a:lnTo>
                    <a:pt x="717" y="892"/>
                  </a:lnTo>
                  <a:lnTo>
                    <a:pt x="709" y="880"/>
                  </a:lnTo>
                  <a:lnTo>
                    <a:pt x="701" y="868"/>
                  </a:lnTo>
                  <a:lnTo>
                    <a:pt x="694" y="854"/>
                  </a:lnTo>
                  <a:lnTo>
                    <a:pt x="688" y="839"/>
                  </a:lnTo>
                  <a:lnTo>
                    <a:pt x="683" y="824"/>
                  </a:lnTo>
                  <a:lnTo>
                    <a:pt x="679" y="807"/>
                  </a:lnTo>
                  <a:lnTo>
                    <a:pt x="677" y="790"/>
                  </a:lnTo>
                  <a:lnTo>
                    <a:pt x="675" y="771"/>
                  </a:lnTo>
                  <a:lnTo>
                    <a:pt x="675" y="752"/>
                  </a:lnTo>
                  <a:lnTo>
                    <a:pt x="676" y="720"/>
                  </a:lnTo>
                  <a:lnTo>
                    <a:pt x="678" y="688"/>
                  </a:lnTo>
                  <a:lnTo>
                    <a:pt x="682" y="658"/>
                  </a:lnTo>
                  <a:lnTo>
                    <a:pt x="689" y="630"/>
                  </a:lnTo>
                  <a:lnTo>
                    <a:pt x="697" y="601"/>
                  </a:lnTo>
                  <a:lnTo>
                    <a:pt x="707" y="574"/>
                  </a:lnTo>
                  <a:lnTo>
                    <a:pt x="718" y="549"/>
                  </a:lnTo>
                  <a:lnTo>
                    <a:pt x="732" y="524"/>
                  </a:lnTo>
                  <a:lnTo>
                    <a:pt x="745" y="502"/>
                  </a:lnTo>
                  <a:lnTo>
                    <a:pt x="761" y="482"/>
                  </a:lnTo>
                  <a:lnTo>
                    <a:pt x="769" y="473"/>
                  </a:lnTo>
                  <a:lnTo>
                    <a:pt x="777" y="465"/>
                  </a:lnTo>
                  <a:lnTo>
                    <a:pt x="785" y="457"/>
                  </a:lnTo>
                  <a:lnTo>
                    <a:pt x="793" y="451"/>
                  </a:lnTo>
                  <a:lnTo>
                    <a:pt x="802" y="446"/>
                  </a:lnTo>
                  <a:lnTo>
                    <a:pt x="810" y="441"/>
                  </a:lnTo>
                  <a:lnTo>
                    <a:pt x="819" y="436"/>
                  </a:lnTo>
                  <a:lnTo>
                    <a:pt x="828" y="433"/>
                  </a:lnTo>
                  <a:lnTo>
                    <a:pt x="837" y="430"/>
                  </a:lnTo>
                  <a:lnTo>
                    <a:pt x="846" y="429"/>
                  </a:lnTo>
                  <a:lnTo>
                    <a:pt x="856" y="428"/>
                  </a:lnTo>
                  <a:lnTo>
                    <a:pt x="866" y="427"/>
                  </a:lnTo>
                  <a:lnTo>
                    <a:pt x="879" y="428"/>
                  </a:lnTo>
                  <a:lnTo>
                    <a:pt x="891" y="430"/>
                  </a:lnTo>
                  <a:lnTo>
                    <a:pt x="903" y="434"/>
                  </a:lnTo>
                  <a:lnTo>
                    <a:pt x="914" y="440"/>
                  </a:lnTo>
                  <a:lnTo>
                    <a:pt x="925" y="447"/>
                  </a:lnTo>
                  <a:lnTo>
                    <a:pt x="934" y="455"/>
                  </a:lnTo>
                  <a:lnTo>
                    <a:pt x="944" y="466"/>
                  </a:lnTo>
                  <a:lnTo>
                    <a:pt x="952" y="477"/>
                  </a:lnTo>
                  <a:lnTo>
                    <a:pt x="960" y="491"/>
                  </a:lnTo>
                  <a:lnTo>
                    <a:pt x="967" y="505"/>
                  </a:lnTo>
                  <a:lnTo>
                    <a:pt x="972" y="520"/>
                  </a:lnTo>
                  <a:lnTo>
                    <a:pt x="977" y="536"/>
                  </a:lnTo>
                  <a:lnTo>
                    <a:pt x="981" y="554"/>
                  </a:lnTo>
                  <a:lnTo>
                    <a:pt x="983" y="572"/>
                  </a:lnTo>
                  <a:lnTo>
                    <a:pt x="985" y="592"/>
                  </a:lnTo>
                  <a:lnTo>
                    <a:pt x="985" y="613"/>
                  </a:lnTo>
                  <a:lnTo>
                    <a:pt x="984" y="646"/>
                  </a:lnTo>
                  <a:lnTo>
                    <a:pt x="982" y="678"/>
                  </a:lnTo>
                  <a:lnTo>
                    <a:pt x="977" y="708"/>
                  </a:lnTo>
                  <a:lnTo>
                    <a:pt x="971" y="738"/>
                  </a:lnTo>
                  <a:lnTo>
                    <a:pt x="963" y="766"/>
                  </a:lnTo>
                  <a:lnTo>
                    <a:pt x="953" y="792"/>
                  </a:lnTo>
                  <a:lnTo>
                    <a:pt x="942" y="816"/>
                  </a:lnTo>
                  <a:lnTo>
                    <a:pt x="929" y="839"/>
                  </a:lnTo>
                  <a:close/>
                  <a:moveTo>
                    <a:pt x="1854" y="798"/>
                  </a:moveTo>
                  <a:lnTo>
                    <a:pt x="1770" y="347"/>
                  </a:lnTo>
                  <a:lnTo>
                    <a:pt x="1708" y="347"/>
                  </a:lnTo>
                  <a:lnTo>
                    <a:pt x="1490" y="798"/>
                  </a:lnTo>
                  <a:lnTo>
                    <a:pt x="1407" y="347"/>
                  </a:lnTo>
                  <a:lnTo>
                    <a:pt x="1283" y="347"/>
                  </a:lnTo>
                  <a:lnTo>
                    <a:pt x="1422" y="1031"/>
                  </a:lnTo>
                  <a:lnTo>
                    <a:pt x="1479" y="1031"/>
                  </a:lnTo>
                  <a:lnTo>
                    <a:pt x="1706" y="593"/>
                  </a:lnTo>
                  <a:lnTo>
                    <a:pt x="1796" y="1031"/>
                  </a:lnTo>
                  <a:lnTo>
                    <a:pt x="1856" y="1031"/>
                  </a:lnTo>
                  <a:lnTo>
                    <a:pt x="2201" y="347"/>
                  </a:lnTo>
                  <a:lnTo>
                    <a:pt x="2077" y="347"/>
                  </a:lnTo>
                  <a:lnTo>
                    <a:pt x="1854" y="798"/>
                  </a:lnTo>
                  <a:close/>
                  <a:moveTo>
                    <a:pt x="2401" y="451"/>
                  </a:moveTo>
                  <a:lnTo>
                    <a:pt x="2401" y="451"/>
                  </a:lnTo>
                  <a:lnTo>
                    <a:pt x="2386" y="467"/>
                  </a:lnTo>
                  <a:lnTo>
                    <a:pt x="2373" y="483"/>
                  </a:lnTo>
                  <a:lnTo>
                    <a:pt x="2360" y="499"/>
                  </a:lnTo>
                  <a:lnTo>
                    <a:pt x="2349" y="517"/>
                  </a:lnTo>
                  <a:lnTo>
                    <a:pt x="2338" y="535"/>
                  </a:lnTo>
                  <a:lnTo>
                    <a:pt x="2328" y="553"/>
                  </a:lnTo>
                  <a:lnTo>
                    <a:pt x="2319" y="572"/>
                  </a:lnTo>
                  <a:lnTo>
                    <a:pt x="2311" y="592"/>
                  </a:lnTo>
                  <a:lnTo>
                    <a:pt x="2304" y="612"/>
                  </a:lnTo>
                  <a:lnTo>
                    <a:pt x="2298" y="632"/>
                  </a:lnTo>
                  <a:lnTo>
                    <a:pt x="2293" y="653"/>
                  </a:lnTo>
                  <a:lnTo>
                    <a:pt x="2289" y="675"/>
                  </a:lnTo>
                  <a:lnTo>
                    <a:pt x="2286" y="697"/>
                  </a:lnTo>
                  <a:lnTo>
                    <a:pt x="2282" y="720"/>
                  </a:lnTo>
                  <a:lnTo>
                    <a:pt x="2281" y="743"/>
                  </a:lnTo>
                  <a:lnTo>
                    <a:pt x="2281" y="766"/>
                  </a:lnTo>
                  <a:lnTo>
                    <a:pt x="2282" y="793"/>
                  </a:lnTo>
                  <a:lnTo>
                    <a:pt x="2285" y="819"/>
                  </a:lnTo>
                  <a:lnTo>
                    <a:pt x="2290" y="844"/>
                  </a:lnTo>
                  <a:lnTo>
                    <a:pt x="2297" y="868"/>
                  </a:lnTo>
                  <a:lnTo>
                    <a:pt x="2307" y="891"/>
                  </a:lnTo>
                  <a:lnTo>
                    <a:pt x="2317" y="913"/>
                  </a:lnTo>
                  <a:lnTo>
                    <a:pt x="2331" y="934"/>
                  </a:lnTo>
                  <a:lnTo>
                    <a:pt x="2345" y="954"/>
                  </a:lnTo>
                  <a:lnTo>
                    <a:pt x="2362" y="972"/>
                  </a:lnTo>
                  <a:lnTo>
                    <a:pt x="2380" y="987"/>
                  </a:lnTo>
                  <a:lnTo>
                    <a:pt x="2398" y="1001"/>
                  </a:lnTo>
                  <a:lnTo>
                    <a:pt x="2407" y="1007"/>
                  </a:lnTo>
                  <a:lnTo>
                    <a:pt x="2417" y="1011"/>
                  </a:lnTo>
                  <a:lnTo>
                    <a:pt x="2427" y="1017"/>
                  </a:lnTo>
                  <a:lnTo>
                    <a:pt x="2437" y="1021"/>
                  </a:lnTo>
                  <a:lnTo>
                    <a:pt x="2447" y="1024"/>
                  </a:lnTo>
                  <a:lnTo>
                    <a:pt x="2458" y="1026"/>
                  </a:lnTo>
                  <a:lnTo>
                    <a:pt x="2468" y="1028"/>
                  </a:lnTo>
                  <a:lnTo>
                    <a:pt x="2480" y="1030"/>
                  </a:lnTo>
                  <a:lnTo>
                    <a:pt x="2502" y="1031"/>
                  </a:lnTo>
                  <a:lnTo>
                    <a:pt x="2513" y="1031"/>
                  </a:lnTo>
                  <a:lnTo>
                    <a:pt x="2525" y="1030"/>
                  </a:lnTo>
                  <a:lnTo>
                    <a:pt x="2536" y="1028"/>
                  </a:lnTo>
                  <a:lnTo>
                    <a:pt x="2548" y="1025"/>
                  </a:lnTo>
                  <a:lnTo>
                    <a:pt x="2560" y="1022"/>
                  </a:lnTo>
                  <a:lnTo>
                    <a:pt x="2571" y="1018"/>
                  </a:lnTo>
                  <a:lnTo>
                    <a:pt x="2583" y="1014"/>
                  </a:lnTo>
                  <a:lnTo>
                    <a:pt x="2594" y="1008"/>
                  </a:lnTo>
                  <a:lnTo>
                    <a:pt x="2605" y="1002"/>
                  </a:lnTo>
                  <a:lnTo>
                    <a:pt x="2616" y="995"/>
                  </a:lnTo>
                  <a:lnTo>
                    <a:pt x="2638" y="979"/>
                  </a:lnTo>
                  <a:lnTo>
                    <a:pt x="2661" y="960"/>
                  </a:lnTo>
                  <a:lnTo>
                    <a:pt x="2683" y="938"/>
                  </a:lnTo>
                  <a:lnTo>
                    <a:pt x="2686" y="941"/>
                  </a:lnTo>
                  <a:lnTo>
                    <a:pt x="2674" y="1018"/>
                  </a:lnTo>
                  <a:lnTo>
                    <a:pt x="2800" y="1018"/>
                  </a:lnTo>
                  <a:lnTo>
                    <a:pt x="2896" y="347"/>
                  </a:lnTo>
                  <a:lnTo>
                    <a:pt x="2878" y="343"/>
                  </a:lnTo>
                  <a:lnTo>
                    <a:pt x="2859" y="339"/>
                  </a:lnTo>
                  <a:lnTo>
                    <a:pt x="2840" y="335"/>
                  </a:lnTo>
                  <a:lnTo>
                    <a:pt x="2820" y="333"/>
                  </a:lnTo>
                  <a:lnTo>
                    <a:pt x="2800" y="329"/>
                  </a:lnTo>
                  <a:lnTo>
                    <a:pt x="2780" y="328"/>
                  </a:lnTo>
                  <a:lnTo>
                    <a:pt x="2759" y="327"/>
                  </a:lnTo>
                  <a:lnTo>
                    <a:pt x="2737" y="327"/>
                  </a:lnTo>
                  <a:lnTo>
                    <a:pt x="2711" y="327"/>
                  </a:lnTo>
                  <a:lnTo>
                    <a:pt x="2685" y="329"/>
                  </a:lnTo>
                  <a:lnTo>
                    <a:pt x="2659" y="332"/>
                  </a:lnTo>
                  <a:lnTo>
                    <a:pt x="2635" y="335"/>
                  </a:lnTo>
                  <a:lnTo>
                    <a:pt x="2611" y="339"/>
                  </a:lnTo>
                  <a:lnTo>
                    <a:pt x="2589" y="344"/>
                  </a:lnTo>
                  <a:lnTo>
                    <a:pt x="2567" y="350"/>
                  </a:lnTo>
                  <a:lnTo>
                    <a:pt x="2545" y="358"/>
                  </a:lnTo>
                  <a:lnTo>
                    <a:pt x="2525" y="366"/>
                  </a:lnTo>
                  <a:lnTo>
                    <a:pt x="2505" y="376"/>
                  </a:lnTo>
                  <a:lnTo>
                    <a:pt x="2486" y="386"/>
                  </a:lnTo>
                  <a:lnTo>
                    <a:pt x="2467" y="397"/>
                  </a:lnTo>
                  <a:lnTo>
                    <a:pt x="2449" y="409"/>
                  </a:lnTo>
                  <a:lnTo>
                    <a:pt x="2433" y="422"/>
                  </a:lnTo>
                  <a:lnTo>
                    <a:pt x="2417" y="436"/>
                  </a:lnTo>
                  <a:lnTo>
                    <a:pt x="2401" y="451"/>
                  </a:lnTo>
                  <a:close/>
                  <a:moveTo>
                    <a:pt x="2701" y="825"/>
                  </a:moveTo>
                  <a:lnTo>
                    <a:pt x="2701" y="825"/>
                  </a:lnTo>
                  <a:lnTo>
                    <a:pt x="2700" y="828"/>
                  </a:lnTo>
                  <a:lnTo>
                    <a:pt x="2697" y="833"/>
                  </a:lnTo>
                  <a:lnTo>
                    <a:pt x="2687" y="845"/>
                  </a:lnTo>
                  <a:lnTo>
                    <a:pt x="2669" y="861"/>
                  </a:lnTo>
                  <a:lnTo>
                    <a:pt x="2645" y="881"/>
                  </a:lnTo>
                  <a:lnTo>
                    <a:pt x="2631" y="893"/>
                  </a:lnTo>
                  <a:lnTo>
                    <a:pt x="2618" y="901"/>
                  </a:lnTo>
                  <a:lnTo>
                    <a:pt x="2605" y="910"/>
                  </a:lnTo>
                  <a:lnTo>
                    <a:pt x="2592" y="916"/>
                  </a:lnTo>
                  <a:lnTo>
                    <a:pt x="2580" y="921"/>
                  </a:lnTo>
                  <a:lnTo>
                    <a:pt x="2568" y="924"/>
                  </a:lnTo>
                  <a:lnTo>
                    <a:pt x="2555" y="926"/>
                  </a:lnTo>
                  <a:lnTo>
                    <a:pt x="2544" y="928"/>
                  </a:lnTo>
                  <a:lnTo>
                    <a:pt x="2530" y="926"/>
                  </a:lnTo>
                  <a:lnTo>
                    <a:pt x="2517" y="924"/>
                  </a:lnTo>
                  <a:lnTo>
                    <a:pt x="2504" y="920"/>
                  </a:lnTo>
                  <a:lnTo>
                    <a:pt x="2491" y="915"/>
                  </a:lnTo>
                  <a:lnTo>
                    <a:pt x="2480" y="908"/>
                  </a:lnTo>
                  <a:lnTo>
                    <a:pt x="2469" y="898"/>
                  </a:lnTo>
                  <a:lnTo>
                    <a:pt x="2459" y="888"/>
                  </a:lnTo>
                  <a:lnTo>
                    <a:pt x="2448" y="876"/>
                  </a:lnTo>
                  <a:lnTo>
                    <a:pt x="2440" y="862"/>
                  </a:lnTo>
                  <a:lnTo>
                    <a:pt x="2433" y="849"/>
                  </a:lnTo>
                  <a:lnTo>
                    <a:pt x="2426" y="833"/>
                  </a:lnTo>
                  <a:lnTo>
                    <a:pt x="2421" y="817"/>
                  </a:lnTo>
                  <a:lnTo>
                    <a:pt x="2417" y="801"/>
                  </a:lnTo>
                  <a:lnTo>
                    <a:pt x="2414" y="782"/>
                  </a:lnTo>
                  <a:lnTo>
                    <a:pt x="2412" y="764"/>
                  </a:lnTo>
                  <a:lnTo>
                    <a:pt x="2412" y="744"/>
                  </a:lnTo>
                  <a:lnTo>
                    <a:pt x="2413" y="715"/>
                  </a:lnTo>
                  <a:lnTo>
                    <a:pt x="2416" y="686"/>
                  </a:lnTo>
                  <a:lnTo>
                    <a:pt x="2419" y="673"/>
                  </a:lnTo>
                  <a:lnTo>
                    <a:pt x="2422" y="659"/>
                  </a:lnTo>
                  <a:lnTo>
                    <a:pt x="2426" y="645"/>
                  </a:lnTo>
                  <a:lnTo>
                    <a:pt x="2430" y="632"/>
                  </a:lnTo>
                  <a:lnTo>
                    <a:pt x="2442" y="605"/>
                  </a:lnTo>
                  <a:lnTo>
                    <a:pt x="2455" y="580"/>
                  </a:lnTo>
                  <a:lnTo>
                    <a:pt x="2471" y="555"/>
                  </a:lnTo>
                  <a:lnTo>
                    <a:pt x="2489" y="531"/>
                  </a:lnTo>
                  <a:lnTo>
                    <a:pt x="2500" y="519"/>
                  </a:lnTo>
                  <a:lnTo>
                    <a:pt x="2510" y="509"/>
                  </a:lnTo>
                  <a:lnTo>
                    <a:pt x="2521" y="498"/>
                  </a:lnTo>
                  <a:lnTo>
                    <a:pt x="2532" y="489"/>
                  </a:lnTo>
                  <a:lnTo>
                    <a:pt x="2545" y="481"/>
                  </a:lnTo>
                  <a:lnTo>
                    <a:pt x="2557" y="473"/>
                  </a:lnTo>
                  <a:lnTo>
                    <a:pt x="2571" y="466"/>
                  </a:lnTo>
                  <a:lnTo>
                    <a:pt x="2585" y="460"/>
                  </a:lnTo>
                  <a:lnTo>
                    <a:pt x="2599" y="454"/>
                  </a:lnTo>
                  <a:lnTo>
                    <a:pt x="2614" y="449"/>
                  </a:lnTo>
                  <a:lnTo>
                    <a:pt x="2630" y="445"/>
                  </a:lnTo>
                  <a:lnTo>
                    <a:pt x="2647" y="442"/>
                  </a:lnTo>
                  <a:lnTo>
                    <a:pt x="2664" y="439"/>
                  </a:lnTo>
                  <a:lnTo>
                    <a:pt x="2680" y="438"/>
                  </a:lnTo>
                  <a:lnTo>
                    <a:pt x="2698" y="436"/>
                  </a:lnTo>
                  <a:lnTo>
                    <a:pt x="2717" y="435"/>
                  </a:lnTo>
                  <a:lnTo>
                    <a:pt x="2736" y="436"/>
                  </a:lnTo>
                  <a:lnTo>
                    <a:pt x="2756" y="438"/>
                  </a:lnTo>
                  <a:lnTo>
                    <a:pt x="2701" y="825"/>
                  </a:lnTo>
                  <a:close/>
                  <a:moveTo>
                    <a:pt x="3388" y="365"/>
                  </a:moveTo>
                  <a:lnTo>
                    <a:pt x="3388" y="365"/>
                  </a:lnTo>
                  <a:lnTo>
                    <a:pt x="3380" y="372"/>
                  </a:lnTo>
                  <a:lnTo>
                    <a:pt x="3369" y="383"/>
                  </a:lnTo>
                  <a:lnTo>
                    <a:pt x="3347" y="407"/>
                  </a:lnTo>
                  <a:lnTo>
                    <a:pt x="3322" y="439"/>
                  </a:lnTo>
                  <a:lnTo>
                    <a:pt x="3293" y="478"/>
                  </a:lnTo>
                  <a:lnTo>
                    <a:pt x="3290" y="475"/>
                  </a:lnTo>
                  <a:lnTo>
                    <a:pt x="3310" y="347"/>
                  </a:lnTo>
                  <a:lnTo>
                    <a:pt x="3183" y="347"/>
                  </a:lnTo>
                  <a:lnTo>
                    <a:pt x="3090" y="1018"/>
                  </a:lnTo>
                  <a:lnTo>
                    <a:pt x="3216" y="1018"/>
                  </a:lnTo>
                  <a:lnTo>
                    <a:pt x="3268" y="640"/>
                  </a:lnTo>
                  <a:lnTo>
                    <a:pt x="3269" y="637"/>
                  </a:lnTo>
                  <a:lnTo>
                    <a:pt x="3271" y="631"/>
                  </a:lnTo>
                  <a:lnTo>
                    <a:pt x="3280" y="616"/>
                  </a:lnTo>
                  <a:lnTo>
                    <a:pt x="3293" y="594"/>
                  </a:lnTo>
                  <a:lnTo>
                    <a:pt x="3311" y="567"/>
                  </a:lnTo>
                  <a:lnTo>
                    <a:pt x="3331" y="538"/>
                  </a:lnTo>
                  <a:lnTo>
                    <a:pt x="3350" y="516"/>
                  </a:lnTo>
                  <a:lnTo>
                    <a:pt x="3359" y="507"/>
                  </a:lnTo>
                  <a:lnTo>
                    <a:pt x="3367" y="499"/>
                  </a:lnTo>
                  <a:lnTo>
                    <a:pt x="3375" y="492"/>
                  </a:lnTo>
                  <a:lnTo>
                    <a:pt x="3383" y="487"/>
                  </a:lnTo>
                  <a:lnTo>
                    <a:pt x="3397" y="478"/>
                  </a:lnTo>
                  <a:lnTo>
                    <a:pt x="3406" y="475"/>
                  </a:lnTo>
                  <a:lnTo>
                    <a:pt x="3414" y="473"/>
                  </a:lnTo>
                  <a:lnTo>
                    <a:pt x="3431" y="470"/>
                  </a:lnTo>
                  <a:lnTo>
                    <a:pt x="3449" y="468"/>
                  </a:lnTo>
                  <a:lnTo>
                    <a:pt x="3458" y="469"/>
                  </a:lnTo>
                  <a:lnTo>
                    <a:pt x="3468" y="470"/>
                  </a:lnTo>
                  <a:lnTo>
                    <a:pt x="3477" y="472"/>
                  </a:lnTo>
                  <a:lnTo>
                    <a:pt x="3488" y="474"/>
                  </a:lnTo>
                  <a:lnTo>
                    <a:pt x="3497" y="477"/>
                  </a:lnTo>
                  <a:lnTo>
                    <a:pt x="3507" y="482"/>
                  </a:lnTo>
                  <a:lnTo>
                    <a:pt x="3526" y="491"/>
                  </a:lnTo>
                  <a:lnTo>
                    <a:pt x="3526" y="347"/>
                  </a:lnTo>
                  <a:lnTo>
                    <a:pt x="3514" y="343"/>
                  </a:lnTo>
                  <a:lnTo>
                    <a:pt x="3500" y="340"/>
                  </a:lnTo>
                  <a:lnTo>
                    <a:pt x="3487" y="338"/>
                  </a:lnTo>
                  <a:lnTo>
                    <a:pt x="3472" y="338"/>
                  </a:lnTo>
                  <a:lnTo>
                    <a:pt x="3459" y="338"/>
                  </a:lnTo>
                  <a:lnTo>
                    <a:pt x="3448" y="339"/>
                  </a:lnTo>
                  <a:lnTo>
                    <a:pt x="3437" y="341"/>
                  </a:lnTo>
                  <a:lnTo>
                    <a:pt x="3427" y="344"/>
                  </a:lnTo>
                  <a:lnTo>
                    <a:pt x="3416" y="348"/>
                  </a:lnTo>
                  <a:lnTo>
                    <a:pt x="3407" y="353"/>
                  </a:lnTo>
                  <a:lnTo>
                    <a:pt x="3397" y="359"/>
                  </a:lnTo>
                  <a:lnTo>
                    <a:pt x="3388" y="365"/>
                  </a:lnTo>
                  <a:close/>
                  <a:moveTo>
                    <a:pt x="4164" y="0"/>
                  </a:moveTo>
                  <a:lnTo>
                    <a:pt x="4118" y="327"/>
                  </a:lnTo>
                  <a:lnTo>
                    <a:pt x="4064" y="327"/>
                  </a:lnTo>
                  <a:lnTo>
                    <a:pt x="4040" y="327"/>
                  </a:lnTo>
                  <a:lnTo>
                    <a:pt x="4015" y="329"/>
                  </a:lnTo>
                  <a:lnTo>
                    <a:pt x="3991" y="332"/>
                  </a:lnTo>
                  <a:lnTo>
                    <a:pt x="3967" y="335"/>
                  </a:lnTo>
                  <a:lnTo>
                    <a:pt x="3945" y="340"/>
                  </a:lnTo>
                  <a:lnTo>
                    <a:pt x="3923" y="345"/>
                  </a:lnTo>
                  <a:lnTo>
                    <a:pt x="3902" y="351"/>
                  </a:lnTo>
                  <a:lnTo>
                    <a:pt x="3881" y="359"/>
                  </a:lnTo>
                  <a:lnTo>
                    <a:pt x="3861" y="367"/>
                  </a:lnTo>
                  <a:lnTo>
                    <a:pt x="3843" y="377"/>
                  </a:lnTo>
                  <a:lnTo>
                    <a:pt x="3825" y="387"/>
                  </a:lnTo>
                  <a:lnTo>
                    <a:pt x="3807" y="399"/>
                  </a:lnTo>
                  <a:lnTo>
                    <a:pt x="3789" y="411"/>
                  </a:lnTo>
                  <a:lnTo>
                    <a:pt x="3772" y="425"/>
                  </a:lnTo>
                  <a:lnTo>
                    <a:pt x="3756" y="440"/>
                  </a:lnTo>
                  <a:lnTo>
                    <a:pt x="3742" y="455"/>
                  </a:lnTo>
                  <a:lnTo>
                    <a:pt x="3727" y="471"/>
                  </a:lnTo>
                  <a:lnTo>
                    <a:pt x="3713" y="488"/>
                  </a:lnTo>
                  <a:lnTo>
                    <a:pt x="3701" y="504"/>
                  </a:lnTo>
                  <a:lnTo>
                    <a:pt x="3689" y="520"/>
                  </a:lnTo>
                  <a:lnTo>
                    <a:pt x="3679" y="537"/>
                  </a:lnTo>
                  <a:lnTo>
                    <a:pt x="3669" y="554"/>
                  </a:lnTo>
                  <a:lnTo>
                    <a:pt x="3660" y="571"/>
                  </a:lnTo>
                  <a:lnTo>
                    <a:pt x="3652" y="588"/>
                  </a:lnTo>
                  <a:lnTo>
                    <a:pt x="3645" y="604"/>
                  </a:lnTo>
                  <a:lnTo>
                    <a:pt x="3639" y="622"/>
                  </a:lnTo>
                  <a:lnTo>
                    <a:pt x="3634" y="640"/>
                  </a:lnTo>
                  <a:lnTo>
                    <a:pt x="3629" y="657"/>
                  </a:lnTo>
                  <a:lnTo>
                    <a:pt x="3626" y="675"/>
                  </a:lnTo>
                  <a:lnTo>
                    <a:pt x="3624" y="692"/>
                  </a:lnTo>
                  <a:lnTo>
                    <a:pt x="3623" y="710"/>
                  </a:lnTo>
                  <a:lnTo>
                    <a:pt x="3622" y="729"/>
                  </a:lnTo>
                  <a:lnTo>
                    <a:pt x="3623" y="747"/>
                  </a:lnTo>
                  <a:lnTo>
                    <a:pt x="3624" y="765"/>
                  </a:lnTo>
                  <a:lnTo>
                    <a:pt x="3625" y="783"/>
                  </a:lnTo>
                  <a:lnTo>
                    <a:pt x="3628" y="800"/>
                  </a:lnTo>
                  <a:lnTo>
                    <a:pt x="3631" y="815"/>
                  </a:lnTo>
                  <a:lnTo>
                    <a:pt x="3635" y="831"/>
                  </a:lnTo>
                  <a:lnTo>
                    <a:pt x="3640" y="847"/>
                  </a:lnTo>
                  <a:lnTo>
                    <a:pt x="3645" y="860"/>
                  </a:lnTo>
                  <a:lnTo>
                    <a:pt x="3651" y="875"/>
                  </a:lnTo>
                  <a:lnTo>
                    <a:pt x="3658" y="889"/>
                  </a:lnTo>
                  <a:lnTo>
                    <a:pt x="3665" y="901"/>
                  </a:lnTo>
                  <a:lnTo>
                    <a:pt x="3673" y="914"/>
                  </a:lnTo>
                  <a:lnTo>
                    <a:pt x="3683" y="926"/>
                  </a:lnTo>
                  <a:lnTo>
                    <a:pt x="3692" y="937"/>
                  </a:lnTo>
                  <a:lnTo>
                    <a:pt x="3703" y="949"/>
                  </a:lnTo>
                  <a:lnTo>
                    <a:pt x="3713" y="959"/>
                  </a:lnTo>
                  <a:lnTo>
                    <a:pt x="3726" y="968"/>
                  </a:lnTo>
                  <a:lnTo>
                    <a:pt x="3738" y="978"/>
                  </a:lnTo>
                  <a:lnTo>
                    <a:pt x="3751" y="986"/>
                  </a:lnTo>
                  <a:lnTo>
                    <a:pt x="3765" y="995"/>
                  </a:lnTo>
                  <a:lnTo>
                    <a:pt x="3778" y="1001"/>
                  </a:lnTo>
                  <a:lnTo>
                    <a:pt x="3793" y="1008"/>
                  </a:lnTo>
                  <a:lnTo>
                    <a:pt x="3809" y="1015"/>
                  </a:lnTo>
                  <a:lnTo>
                    <a:pt x="3825" y="1020"/>
                  </a:lnTo>
                  <a:lnTo>
                    <a:pt x="3841" y="1024"/>
                  </a:lnTo>
                  <a:lnTo>
                    <a:pt x="3859" y="1028"/>
                  </a:lnTo>
                  <a:lnTo>
                    <a:pt x="3877" y="1031"/>
                  </a:lnTo>
                  <a:lnTo>
                    <a:pt x="3895" y="1035"/>
                  </a:lnTo>
                  <a:lnTo>
                    <a:pt x="3915" y="1037"/>
                  </a:lnTo>
                  <a:lnTo>
                    <a:pt x="3935" y="1039"/>
                  </a:lnTo>
                  <a:lnTo>
                    <a:pt x="3955" y="1040"/>
                  </a:lnTo>
                  <a:lnTo>
                    <a:pt x="3976" y="1040"/>
                  </a:lnTo>
                  <a:lnTo>
                    <a:pt x="4000" y="1040"/>
                  </a:lnTo>
                  <a:lnTo>
                    <a:pt x="4023" y="1039"/>
                  </a:lnTo>
                  <a:lnTo>
                    <a:pt x="4046" y="1037"/>
                  </a:lnTo>
                  <a:lnTo>
                    <a:pt x="4067" y="1035"/>
                  </a:lnTo>
                  <a:lnTo>
                    <a:pt x="4088" y="1031"/>
                  </a:lnTo>
                  <a:lnTo>
                    <a:pt x="4109" y="1028"/>
                  </a:lnTo>
                  <a:lnTo>
                    <a:pt x="4128" y="1023"/>
                  </a:lnTo>
                  <a:lnTo>
                    <a:pt x="4147" y="1019"/>
                  </a:lnTo>
                  <a:lnTo>
                    <a:pt x="4290" y="0"/>
                  </a:lnTo>
                  <a:lnTo>
                    <a:pt x="4164" y="0"/>
                  </a:lnTo>
                  <a:close/>
                  <a:moveTo>
                    <a:pt x="4034" y="932"/>
                  </a:moveTo>
                  <a:lnTo>
                    <a:pt x="4034" y="932"/>
                  </a:lnTo>
                  <a:lnTo>
                    <a:pt x="4009" y="934"/>
                  </a:lnTo>
                  <a:lnTo>
                    <a:pt x="3975" y="935"/>
                  </a:lnTo>
                  <a:lnTo>
                    <a:pt x="3950" y="934"/>
                  </a:lnTo>
                  <a:lnTo>
                    <a:pt x="3924" y="932"/>
                  </a:lnTo>
                  <a:lnTo>
                    <a:pt x="3901" y="928"/>
                  </a:lnTo>
                  <a:lnTo>
                    <a:pt x="3880" y="921"/>
                  </a:lnTo>
                  <a:lnTo>
                    <a:pt x="3860" y="914"/>
                  </a:lnTo>
                  <a:lnTo>
                    <a:pt x="3843" y="904"/>
                  </a:lnTo>
                  <a:lnTo>
                    <a:pt x="3826" y="893"/>
                  </a:lnTo>
                  <a:lnTo>
                    <a:pt x="3810" y="880"/>
                  </a:lnTo>
                  <a:lnTo>
                    <a:pt x="3796" y="867"/>
                  </a:lnTo>
                  <a:lnTo>
                    <a:pt x="3785" y="851"/>
                  </a:lnTo>
                  <a:lnTo>
                    <a:pt x="3775" y="833"/>
                  </a:lnTo>
                  <a:lnTo>
                    <a:pt x="3767" y="815"/>
                  </a:lnTo>
                  <a:lnTo>
                    <a:pt x="3761" y="794"/>
                  </a:lnTo>
                  <a:lnTo>
                    <a:pt x="3756" y="773"/>
                  </a:lnTo>
                  <a:lnTo>
                    <a:pt x="3753" y="750"/>
                  </a:lnTo>
                  <a:lnTo>
                    <a:pt x="3752" y="726"/>
                  </a:lnTo>
                  <a:lnTo>
                    <a:pt x="3753" y="711"/>
                  </a:lnTo>
                  <a:lnTo>
                    <a:pt x="3754" y="697"/>
                  </a:lnTo>
                  <a:lnTo>
                    <a:pt x="3755" y="682"/>
                  </a:lnTo>
                  <a:lnTo>
                    <a:pt x="3757" y="668"/>
                  </a:lnTo>
                  <a:lnTo>
                    <a:pt x="3761" y="655"/>
                  </a:lnTo>
                  <a:lnTo>
                    <a:pt x="3765" y="641"/>
                  </a:lnTo>
                  <a:lnTo>
                    <a:pt x="3769" y="627"/>
                  </a:lnTo>
                  <a:lnTo>
                    <a:pt x="3774" y="614"/>
                  </a:lnTo>
                  <a:lnTo>
                    <a:pt x="3781" y="601"/>
                  </a:lnTo>
                  <a:lnTo>
                    <a:pt x="3787" y="589"/>
                  </a:lnTo>
                  <a:lnTo>
                    <a:pt x="3794" y="577"/>
                  </a:lnTo>
                  <a:lnTo>
                    <a:pt x="3802" y="564"/>
                  </a:lnTo>
                  <a:lnTo>
                    <a:pt x="3810" y="553"/>
                  </a:lnTo>
                  <a:lnTo>
                    <a:pt x="3819" y="541"/>
                  </a:lnTo>
                  <a:lnTo>
                    <a:pt x="3830" y="530"/>
                  </a:lnTo>
                  <a:lnTo>
                    <a:pt x="3840" y="519"/>
                  </a:lnTo>
                  <a:lnTo>
                    <a:pt x="3851" y="509"/>
                  </a:lnTo>
                  <a:lnTo>
                    <a:pt x="3862" y="499"/>
                  </a:lnTo>
                  <a:lnTo>
                    <a:pt x="3875" y="490"/>
                  </a:lnTo>
                  <a:lnTo>
                    <a:pt x="3888" y="482"/>
                  </a:lnTo>
                  <a:lnTo>
                    <a:pt x="3900" y="474"/>
                  </a:lnTo>
                  <a:lnTo>
                    <a:pt x="3914" y="467"/>
                  </a:lnTo>
                  <a:lnTo>
                    <a:pt x="3928" y="461"/>
                  </a:lnTo>
                  <a:lnTo>
                    <a:pt x="3941" y="454"/>
                  </a:lnTo>
                  <a:lnTo>
                    <a:pt x="3956" y="449"/>
                  </a:lnTo>
                  <a:lnTo>
                    <a:pt x="3971" y="445"/>
                  </a:lnTo>
                  <a:lnTo>
                    <a:pt x="3986" y="442"/>
                  </a:lnTo>
                  <a:lnTo>
                    <a:pt x="4002" y="439"/>
                  </a:lnTo>
                  <a:lnTo>
                    <a:pt x="4019" y="435"/>
                  </a:lnTo>
                  <a:lnTo>
                    <a:pt x="4036" y="434"/>
                  </a:lnTo>
                  <a:lnTo>
                    <a:pt x="4052" y="433"/>
                  </a:lnTo>
                  <a:lnTo>
                    <a:pt x="4070" y="433"/>
                  </a:lnTo>
                  <a:lnTo>
                    <a:pt x="4103" y="433"/>
                  </a:lnTo>
                  <a:lnTo>
                    <a:pt x="4034" y="932"/>
                  </a:lnTo>
                  <a:close/>
                </a:path>
              </a:pathLst>
            </a:custGeom>
            <a:solidFill>
              <a:srgbClr val="8C8B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charset="0"/>
              </a:endParaRPr>
            </a:p>
          </p:txBody>
        </p:sp>
        <p:sp>
          <p:nvSpPr>
            <p:cNvPr id="53" name="Freeform 61">
              <a:extLst>
                <a:ext uri="{FF2B5EF4-FFF2-40B4-BE49-F238E27FC236}">
                  <a16:creationId xmlns:a16="http://schemas.microsoft.com/office/drawing/2014/main" id="{ED91C300-C36A-4302-B24B-F62720415867}"/>
                </a:ext>
              </a:extLst>
            </p:cNvPr>
            <p:cNvSpPr>
              <a:spLocks/>
            </p:cNvSpPr>
            <p:nvPr/>
          </p:nvSpPr>
          <p:spPr bwMode="auto">
            <a:xfrm>
              <a:off x="3385" y="2410"/>
              <a:ext cx="115" cy="144"/>
            </a:xfrm>
            <a:custGeom>
              <a:avLst/>
              <a:gdLst>
                <a:gd name="T0" fmla="*/ 0 w 1035"/>
                <a:gd name="T1" fmla="*/ 0 h 1292"/>
                <a:gd name="T2" fmla="*/ 0 w 1035"/>
                <a:gd name="T3" fmla="*/ 0 h 1292"/>
                <a:gd name="T4" fmla="*/ 0 w 1035"/>
                <a:gd name="T5" fmla="*/ 0 h 1292"/>
                <a:gd name="T6" fmla="*/ 0 w 1035"/>
                <a:gd name="T7" fmla="*/ 0 h 1292"/>
                <a:gd name="T8" fmla="*/ 0 w 1035"/>
                <a:gd name="T9" fmla="*/ 0 h 1292"/>
                <a:gd name="T10" fmla="*/ 0 w 1035"/>
                <a:gd name="T11" fmla="*/ 0 h 1292"/>
                <a:gd name="T12" fmla="*/ 0 w 1035"/>
                <a:gd name="T13" fmla="*/ 0 h 1292"/>
                <a:gd name="T14" fmla="*/ 0 w 1035"/>
                <a:gd name="T15" fmla="*/ 0 h 1292"/>
                <a:gd name="T16" fmla="*/ 0 w 1035"/>
                <a:gd name="T17" fmla="*/ 0 h 1292"/>
                <a:gd name="T18" fmla="*/ 0 w 1035"/>
                <a:gd name="T19" fmla="*/ 0 h 1292"/>
                <a:gd name="T20" fmla="*/ 0 w 1035"/>
                <a:gd name="T21" fmla="*/ 0 h 1292"/>
                <a:gd name="T22" fmla="*/ 0 w 1035"/>
                <a:gd name="T23" fmla="*/ 0 h 1292"/>
                <a:gd name="T24" fmla="*/ 0 w 1035"/>
                <a:gd name="T25" fmla="*/ 0 h 1292"/>
                <a:gd name="T26" fmla="*/ 0 w 1035"/>
                <a:gd name="T27" fmla="*/ 0 h 1292"/>
                <a:gd name="T28" fmla="*/ 0 w 1035"/>
                <a:gd name="T29" fmla="*/ 0 h 1292"/>
                <a:gd name="T30" fmla="*/ 0 w 1035"/>
                <a:gd name="T31" fmla="*/ 0 h 1292"/>
                <a:gd name="T32" fmla="*/ 0 w 1035"/>
                <a:gd name="T33" fmla="*/ 0 h 1292"/>
                <a:gd name="T34" fmla="*/ 0 w 1035"/>
                <a:gd name="T35" fmla="*/ 0 h 1292"/>
                <a:gd name="T36" fmla="*/ 0 w 1035"/>
                <a:gd name="T37" fmla="*/ 0 h 1292"/>
                <a:gd name="T38" fmla="*/ 0 w 1035"/>
                <a:gd name="T39" fmla="*/ 0 h 1292"/>
                <a:gd name="T40" fmla="*/ 0 w 1035"/>
                <a:gd name="T41" fmla="*/ 0 h 1292"/>
                <a:gd name="T42" fmla="*/ 0 w 1035"/>
                <a:gd name="T43" fmla="*/ 0 h 1292"/>
                <a:gd name="T44" fmla="*/ 0 w 1035"/>
                <a:gd name="T45" fmla="*/ 0 h 1292"/>
                <a:gd name="T46" fmla="*/ 0 w 1035"/>
                <a:gd name="T47" fmla="*/ 0 h 1292"/>
                <a:gd name="T48" fmla="*/ 0 w 1035"/>
                <a:gd name="T49" fmla="*/ 0 h 1292"/>
                <a:gd name="T50" fmla="*/ 0 w 1035"/>
                <a:gd name="T51" fmla="*/ 0 h 1292"/>
                <a:gd name="T52" fmla="*/ 0 w 1035"/>
                <a:gd name="T53" fmla="*/ 0 h 1292"/>
                <a:gd name="T54" fmla="*/ 0 w 1035"/>
                <a:gd name="T55" fmla="*/ 0 h 1292"/>
                <a:gd name="T56" fmla="*/ 0 w 1035"/>
                <a:gd name="T57" fmla="*/ 0 h 1292"/>
                <a:gd name="T58" fmla="*/ 0 w 1035"/>
                <a:gd name="T59" fmla="*/ 0 h 1292"/>
                <a:gd name="T60" fmla="*/ 0 w 1035"/>
                <a:gd name="T61" fmla="*/ 0 h 1292"/>
                <a:gd name="T62" fmla="*/ 0 w 1035"/>
                <a:gd name="T63" fmla="*/ 0 h 1292"/>
                <a:gd name="T64" fmla="*/ 0 w 1035"/>
                <a:gd name="T65" fmla="*/ 0 h 1292"/>
                <a:gd name="T66" fmla="*/ 0 w 1035"/>
                <a:gd name="T67" fmla="*/ 0 h 1292"/>
                <a:gd name="T68" fmla="*/ 0 w 1035"/>
                <a:gd name="T69" fmla="*/ 0 h 1292"/>
                <a:gd name="T70" fmla="*/ 0 w 1035"/>
                <a:gd name="T71" fmla="*/ 0 h 1292"/>
                <a:gd name="T72" fmla="*/ 0 w 1035"/>
                <a:gd name="T73" fmla="*/ 0 h 1292"/>
                <a:gd name="T74" fmla="*/ 0 w 1035"/>
                <a:gd name="T75" fmla="*/ 0 h 1292"/>
                <a:gd name="T76" fmla="*/ 0 w 1035"/>
                <a:gd name="T77" fmla="*/ 0 h 1292"/>
                <a:gd name="T78" fmla="*/ 0 w 1035"/>
                <a:gd name="T79" fmla="*/ 0 h 1292"/>
                <a:gd name="T80" fmla="*/ 0 w 1035"/>
                <a:gd name="T81" fmla="*/ 0 h 1292"/>
                <a:gd name="T82" fmla="*/ 0 w 1035"/>
                <a:gd name="T83" fmla="*/ 0 h 1292"/>
                <a:gd name="T84" fmla="*/ 0 w 1035"/>
                <a:gd name="T85" fmla="*/ 0 h 1292"/>
                <a:gd name="T86" fmla="*/ 0 w 1035"/>
                <a:gd name="T87" fmla="*/ 0 h 1292"/>
                <a:gd name="T88" fmla="*/ 0 w 1035"/>
                <a:gd name="T89" fmla="*/ 0 h 1292"/>
                <a:gd name="T90" fmla="*/ 0 w 1035"/>
                <a:gd name="T91" fmla="*/ 0 h 1292"/>
                <a:gd name="T92" fmla="*/ 0 w 1035"/>
                <a:gd name="T93" fmla="*/ 0 h 129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5"/>
                <a:gd name="T142" fmla="*/ 0 h 1292"/>
                <a:gd name="T143" fmla="*/ 1035 w 1035"/>
                <a:gd name="T144" fmla="*/ 1292 h 129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5" h="1292">
                  <a:moveTo>
                    <a:pt x="102" y="1012"/>
                  </a:moveTo>
                  <a:lnTo>
                    <a:pt x="94" y="1007"/>
                  </a:lnTo>
                  <a:lnTo>
                    <a:pt x="41" y="1147"/>
                  </a:lnTo>
                  <a:lnTo>
                    <a:pt x="54" y="1121"/>
                  </a:lnTo>
                  <a:lnTo>
                    <a:pt x="66" y="1097"/>
                  </a:lnTo>
                  <a:lnTo>
                    <a:pt x="81" y="1072"/>
                  </a:lnTo>
                  <a:lnTo>
                    <a:pt x="96" y="1050"/>
                  </a:lnTo>
                  <a:lnTo>
                    <a:pt x="112" y="1029"/>
                  </a:lnTo>
                  <a:lnTo>
                    <a:pt x="128" y="1011"/>
                  </a:lnTo>
                  <a:lnTo>
                    <a:pt x="146" y="992"/>
                  </a:lnTo>
                  <a:lnTo>
                    <a:pt x="164" y="974"/>
                  </a:lnTo>
                  <a:lnTo>
                    <a:pt x="183" y="957"/>
                  </a:lnTo>
                  <a:lnTo>
                    <a:pt x="202" y="941"/>
                  </a:lnTo>
                  <a:lnTo>
                    <a:pt x="222" y="927"/>
                  </a:lnTo>
                  <a:lnTo>
                    <a:pt x="242" y="912"/>
                  </a:lnTo>
                  <a:lnTo>
                    <a:pt x="263" y="898"/>
                  </a:lnTo>
                  <a:lnTo>
                    <a:pt x="284" y="885"/>
                  </a:lnTo>
                  <a:lnTo>
                    <a:pt x="328" y="860"/>
                  </a:lnTo>
                  <a:lnTo>
                    <a:pt x="372" y="836"/>
                  </a:lnTo>
                  <a:lnTo>
                    <a:pt x="418" y="814"/>
                  </a:lnTo>
                  <a:lnTo>
                    <a:pt x="511" y="770"/>
                  </a:lnTo>
                  <a:lnTo>
                    <a:pt x="559" y="748"/>
                  </a:lnTo>
                  <a:lnTo>
                    <a:pt x="605" y="724"/>
                  </a:lnTo>
                  <a:lnTo>
                    <a:pt x="651" y="699"/>
                  </a:lnTo>
                  <a:lnTo>
                    <a:pt x="674" y="685"/>
                  </a:lnTo>
                  <a:lnTo>
                    <a:pt x="696" y="671"/>
                  </a:lnTo>
                  <a:lnTo>
                    <a:pt x="715" y="658"/>
                  </a:lnTo>
                  <a:lnTo>
                    <a:pt x="734" y="644"/>
                  </a:lnTo>
                  <a:lnTo>
                    <a:pt x="751" y="629"/>
                  </a:lnTo>
                  <a:lnTo>
                    <a:pt x="768" y="613"/>
                  </a:lnTo>
                  <a:lnTo>
                    <a:pt x="784" y="597"/>
                  </a:lnTo>
                  <a:lnTo>
                    <a:pt x="800" y="579"/>
                  </a:lnTo>
                  <a:lnTo>
                    <a:pt x="815" y="561"/>
                  </a:lnTo>
                  <a:lnTo>
                    <a:pt x="830" y="541"/>
                  </a:lnTo>
                  <a:lnTo>
                    <a:pt x="843" y="523"/>
                  </a:lnTo>
                  <a:lnTo>
                    <a:pt x="857" y="502"/>
                  </a:lnTo>
                  <a:lnTo>
                    <a:pt x="869" y="482"/>
                  </a:lnTo>
                  <a:lnTo>
                    <a:pt x="881" y="460"/>
                  </a:lnTo>
                  <a:lnTo>
                    <a:pt x="893" y="439"/>
                  </a:lnTo>
                  <a:lnTo>
                    <a:pt x="904" y="416"/>
                  </a:lnTo>
                  <a:lnTo>
                    <a:pt x="925" y="370"/>
                  </a:lnTo>
                  <a:lnTo>
                    <a:pt x="944" y="324"/>
                  </a:lnTo>
                  <a:lnTo>
                    <a:pt x="962" y="277"/>
                  </a:lnTo>
                  <a:lnTo>
                    <a:pt x="978" y="229"/>
                  </a:lnTo>
                  <a:lnTo>
                    <a:pt x="991" y="182"/>
                  </a:lnTo>
                  <a:lnTo>
                    <a:pt x="1005" y="134"/>
                  </a:lnTo>
                  <a:lnTo>
                    <a:pt x="1016" y="88"/>
                  </a:lnTo>
                  <a:lnTo>
                    <a:pt x="1027" y="43"/>
                  </a:lnTo>
                  <a:lnTo>
                    <a:pt x="1035" y="0"/>
                  </a:lnTo>
                  <a:lnTo>
                    <a:pt x="1031" y="18"/>
                  </a:lnTo>
                  <a:lnTo>
                    <a:pt x="1027" y="36"/>
                  </a:lnTo>
                  <a:lnTo>
                    <a:pt x="1021" y="54"/>
                  </a:lnTo>
                  <a:lnTo>
                    <a:pt x="1014" y="71"/>
                  </a:lnTo>
                  <a:lnTo>
                    <a:pt x="1000" y="106"/>
                  </a:lnTo>
                  <a:lnTo>
                    <a:pt x="985" y="141"/>
                  </a:lnTo>
                  <a:lnTo>
                    <a:pt x="969" y="175"/>
                  </a:lnTo>
                  <a:lnTo>
                    <a:pt x="956" y="210"/>
                  </a:lnTo>
                  <a:lnTo>
                    <a:pt x="949" y="227"/>
                  </a:lnTo>
                  <a:lnTo>
                    <a:pt x="943" y="244"/>
                  </a:lnTo>
                  <a:lnTo>
                    <a:pt x="938" y="262"/>
                  </a:lnTo>
                  <a:lnTo>
                    <a:pt x="933" y="281"/>
                  </a:lnTo>
                  <a:lnTo>
                    <a:pt x="928" y="306"/>
                  </a:lnTo>
                  <a:lnTo>
                    <a:pt x="923" y="332"/>
                  </a:lnTo>
                  <a:lnTo>
                    <a:pt x="917" y="357"/>
                  </a:lnTo>
                  <a:lnTo>
                    <a:pt x="909" y="382"/>
                  </a:lnTo>
                  <a:lnTo>
                    <a:pt x="933" y="313"/>
                  </a:lnTo>
                  <a:lnTo>
                    <a:pt x="943" y="282"/>
                  </a:lnTo>
                  <a:lnTo>
                    <a:pt x="950" y="260"/>
                  </a:lnTo>
                  <a:lnTo>
                    <a:pt x="953" y="244"/>
                  </a:lnTo>
                  <a:lnTo>
                    <a:pt x="954" y="235"/>
                  </a:lnTo>
                  <a:lnTo>
                    <a:pt x="954" y="233"/>
                  </a:lnTo>
                  <a:lnTo>
                    <a:pt x="953" y="231"/>
                  </a:lnTo>
                  <a:lnTo>
                    <a:pt x="951" y="231"/>
                  </a:lnTo>
                  <a:lnTo>
                    <a:pt x="949" y="232"/>
                  </a:lnTo>
                  <a:lnTo>
                    <a:pt x="944" y="237"/>
                  </a:lnTo>
                  <a:lnTo>
                    <a:pt x="937" y="244"/>
                  </a:lnTo>
                  <a:lnTo>
                    <a:pt x="918" y="268"/>
                  </a:lnTo>
                  <a:lnTo>
                    <a:pt x="898" y="296"/>
                  </a:lnTo>
                  <a:lnTo>
                    <a:pt x="876" y="323"/>
                  </a:lnTo>
                  <a:lnTo>
                    <a:pt x="866" y="335"/>
                  </a:lnTo>
                  <a:lnTo>
                    <a:pt x="857" y="344"/>
                  </a:lnTo>
                  <a:lnTo>
                    <a:pt x="837" y="363"/>
                  </a:lnTo>
                  <a:lnTo>
                    <a:pt x="815" y="380"/>
                  </a:lnTo>
                  <a:lnTo>
                    <a:pt x="792" y="396"/>
                  </a:lnTo>
                  <a:lnTo>
                    <a:pt x="769" y="410"/>
                  </a:lnTo>
                  <a:lnTo>
                    <a:pt x="745" y="424"/>
                  </a:lnTo>
                  <a:lnTo>
                    <a:pt x="720" y="438"/>
                  </a:lnTo>
                  <a:lnTo>
                    <a:pt x="671" y="463"/>
                  </a:lnTo>
                  <a:lnTo>
                    <a:pt x="625" y="484"/>
                  </a:lnTo>
                  <a:lnTo>
                    <a:pt x="579" y="505"/>
                  </a:lnTo>
                  <a:lnTo>
                    <a:pt x="486" y="547"/>
                  </a:lnTo>
                  <a:lnTo>
                    <a:pt x="441" y="568"/>
                  </a:lnTo>
                  <a:lnTo>
                    <a:pt x="396" y="592"/>
                  </a:lnTo>
                  <a:lnTo>
                    <a:pt x="374" y="604"/>
                  </a:lnTo>
                  <a:lnTo>
                    <a:pt x="353" y="617"/>
                  </a:lnTo>
                  <a:lnTo>
                    <a:pt x="331" y="631"/>
                  </a:lnTo>
                  <a:lnTo>
                    <a:pt x="310" y="645"/>
                  </a:lnTo>
                  <a:lnTo>
                    <a:pt x="293" y="659"/>
                  </a:lnTo>
                  <a:lnTo>
                    <a:pt x="277" y="673"/>
                  </a:lnTo>
                  <a:lnTo>
                    <a:pt x="262" y="687"/>
                  </a:lnTo>
                  <a:lnTo>
                    <a:pt x="246" y="703"/>
                  </a:lnTo>
                  <a:lnTo>
                    <a:pt x="231" y="720"/>
                  </a:lnTo>
                  <a:lnTo>
                    <a:pt x="217" y="737"/>
                  </a:lnTo>
                  <a:lnTo>
                    <a:pt x="204" y="754"/>
                  </a:lnTo>
                  <a:lnTo>
                    <a:pt x="190" y="773"/>
                  </a:lnTo>
                  <a:lnTo>
                    <a:pt x="179" y="792"/>
                  </a:lnTo>
                  <a:lnTo>
                    <a:pt x="166" y="812"/>
                  </a:lnTo>
                  <a:lnTo>
                    <a:pt x="154" y="832"/>
                  </a:lnTo>
                  <a:lnTo>
                    <a:pt x="143" y="853"/>
                  </a:lnTo>
                  <a:lnTo>
                    <a:pt x="122" y="895"/>
                  </a:lnTo>
                  <a:lnTo>
                    <a:pt x="103" y="939"/>
                  </a:lnTo>
                  <a:lnTo>
                    <a:pt x="85" y="984"/>
                  </a:lnTo>
                  <a:lnTo>
                    <a:pt x="69" y="1029"/>
                  </a:lnTo>
                  <a:lnTo>
                    <a:pt x="55" y="1076"/>
                  </a:lnTo>
                  <a:lnTo>
                    <a:pt x="41" y="1121"/>
                  </a:lnTo>
                  <a:lnTo>
                    <a:pt x="30" y="1165"/>
                  </a:lnTo>
                  <a:lnTo>
                    <a:pt x="19" y="1209"/>
                  </a:lnTo>
                  <a:lnTo>
                    <a:pt x="0" y="1292"/>
                  </a:lnTo>
                  <a:lnTo>
                    <a:pt x="4" y="1274"/>
                  </a:lnTo>
                  <a:lnTo>
                    <a:pt x="10" y="1256"/>
                  </a:lnTo>
                  <a:lnTo>
                    <a:pt x="15" y="1238"/>
                  </a:lnTo>
                  <a:lnTo>
                    <a:pt x="21" y="1221"/>
                  </a:lnTo>
                  <a:lnTo>
                    <a:pt x="36" y="1186"/>
                  </a:lnTo>
                  <a:lnTo>
                    <a:pt x="51" y="1151"/>
                  </a:lnTo>
                  <a:lnTo>
                    <a:pt x="66" y="1118"/>
                  </a:lnTo>
                  <a:lnTo>
                    <a:pt x="80" y="1082"/>
                  </a:lnTo>
                  <a:lnTo>
                    <a:pt x="86" y="1065"/>
                  </a:lnTo>
                  <a:lnTo>
                    <a:pt x="93" y="1047"/>
                  </a:lnTo>
                  <a:lnTo>
                    <a:pt x="98" y="1029"/>
                  </a:lnTo>
                  <a:lnTo>
                    <a:pt x="102" y="1012"/>
                  </a:lnTo>
                  <a:close/>
                </a:path>
              </a:pathLst>
            </a:custGeom>
            <a:solidFill>
              <a:srgbClr val="69BE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charset="0"/>
              </a:endParaRPr>
            </a:p>
          </p:txBody>
        </p:sp>
      </p:grpSp>
      <p:grpSp>
        <p:nvGrpSpPr>
          <p:cNvPr id="58" name="Group 65">
            <a:extLst>
              <a:ext uri="{FF2B5EF4-FFF2-40B4-BE49-F238E27FC236}">
                <a16:creationId xmlns:a16="http://schemas.microsoft.com/office/drawing/2014/main" id="{F2403DF5-43D5-454B-BAA5-725475A789AC}"/>
              </a:ext>
            </a:extLst>
          </p:cNvPr>
          <p:cNvGrpSpPr>
            <a:grpSpLocks noChangeAspect="1"/>
          </p:cNvGrpSpPr>
          <p:nvPr userDrawn="1"/>
        </p:nvGrpSpPr>
        <p:grpSpPr bwMode="auto">
          <a:xfrm>
            <a:off x="2933637" y="3790950"/>
            <a:ext cx="1139524" cy="472454"/>
            <a:chOff x="4289" y="2559"/>
            <a:chExt cx="1042" cy="432"/>
          </a:xfrm>
        </p:grpSpPr>
        <p:sp>
          <p:nvSpPr>
            <p:cNvPr id="59" name="Freeform 66">
              <a:extLst>
                <a:ext uri="{FF2B5EF4-FFF2-40B4-BE49-F238E27FC236}">
                  <a16:creationId xmlns:a16="http://schemas.microsoft.com/office/drawing/2014/main" id="{9CAA770B-0D24-4EF2-B0C6-C004672AFCDB}"/>
                </a:ext>
              </a:extLst>
            </p:cNvPr>
            <p:cNvSpPr>
              <a:spLocks noChangeAspect="1" noEditPoints="1"/>
            </p:cNvSpPr>
            <p:nvPr/>
          </p:nvSpPr>
          <p:spPr bwMode="auto">
            <a:xfrm>
              <a:off x="4638" y="2559"/>
              <a:ext cx="194" cy="394"/>
            </a:xfrm>
            <a:custGeom>
              <a:avLst/>
              <a:gdLst>
                <a:gd name="T0" fmla="*/ 0 w 1167"/>
                <a:gd name="T1" fmla="*/ 0 h 2364"/>
                <a:gd name="T2" fmla="*/ 0 w 1167"/>
                <a:gd name="T3" fmla="*/ 0 h 2364"/>
                <a:gd name="T4" fmla="*/ 0 w 1167"/>
                <a:gd name="T5" fmla="*/ 0 h 2364"/>
                <a:gd name="T6" fmla="*/ 0 w 1167"/>
                <a:gd name="T7" fmla="*/ 0 h 2364"/>
                <a:gd name="T8" fmla="*/ 0 w 1167"/>
                <a:gd name="T9" fmla="*/ 0 h 2364"/>
                <a:gd name="T10" fmla="*/ 0 w 1167"/>
                <a:gd name="T11" fmla="*/ 0 h 2364"/>
                <a:gd name="T12" fmla="*/ 0 w 1167"/>
                <a:gd name="T13" fmla="*/ 0 h 2364"/>
                <a:gd name="T14" fmla="*/ 0 w 1167"/>
                <a:gd name="T15" fmla="*/ 0 h 2364"/>
                <a:gd name="T16" fmla="*/ 0 w 1167"/>
                <a:gd name="T17" fmla="*/ 0 h 2364"/>
                <a:gd name="T18" fmla="*/ 0 w 1167"/>
                <a:gd name="T19" fmla="*/ 0 h 2364"/>
                <a:gd name="T20" fmla="*/ 0 w 1167"/>
                <a:gd name="T21" fmla="*/ 0 h 2364"/>
                <a:gd name="T22" fmla="*/ 0 w 1167"/>
                <a:gd name="T23" fmla="*/ 0 h 2364"/>
                <a:gd name="T24" fmla="*/ 0 w 1167"/>
                <a:gd name="T25" fmla="*/ 0 h 2364"/>
                <a:gd name="T26" fmla="*/ 0 w 1167"/>
                <a:gd name="T27" fmla="*/ 0 h 2364"/>
                <a:gd name="T28" fmla="*/ 0 w 1167"/>
                <a:gd name="T29" fmla="*/ 0 h 2364"/>
                <a:gd name="T30" fmla="*/ 0 w 1167"/>
                <a:gd name="T31" fmla="*/ 0 h 2364"/>
                <a:gd name="T32" fmla="*/ 0 w 1167"/>
                <a:gd name="T33" fmla="*/ 0 h 2364"/>
                <a:gd name="T34" fmla="*/ 0 w 1167"/>
                <a:gd name="T35" fmla="*/ 0 h 2364"/>
                <a:gd name="T36" fmla="*/ 0 w 1167"/>
                <a:gd name="T37" fmla="*/ 0 h 2364"/>
                <a:gd name="T38" fmla="*/ 0 w 1167"/>
                <a:gd name="T39" fmla="*/ 0 h 2364"/>
                <a:gd name="T40" fmla="*/ 0 w 1167"/>
                <a:gd name="T41" fmla="*/ 0 h 2364"/>
                <a:gd name="T42" fmla="*/ 0 w 1167"/>
                <a:gd name="T43" fmla="*/ 0 h 2364"/>
                <a:gd name="T44" fmla="*/ 0 w 1167"/>
                <a:gd name="T45" fmla="*/ 0 h 2364"/>
                <a:gd name="T46" fmla="*/ 0 w 1167"/>
                <a:gd name="T47" fmla="*/ 0 h 2364"/>
                <a:gd name="T48" fmla="*/ 0 w 1167"/>
                <a:gd name="T49" fmla="*/ 0 h 2364"/>
                <a:gd name="T50" fmla="*/ 0 w 1167"/>
                <a:gd name="T51" fmla="*/ 0 h 2364"/>
                <a:gd name="T52" fmla="*/ 0 w 1167"/>
                <a:gd name="T53" fmla="*/ 0 h 2364"/>
                <a:gd name="T54" fmla="*/ 0 w 1167"/>
                <a:gd name="T55" fmla="*/ 0 h 2364"/>
                <a:gd name="T56" fmla="*/ 0 w 1167"/>
                <a:gd name="T57" fmla="*/ 0 h 2364"/>
                <a:gd name="T58" fmla="*/ 0 w 1167"/>
                <a:gd name="T59" fmla="*/ 0 h 2364"/>
                <a:gd name="T60" fmla="*/ 0 w 1167"/>
                <a:gd name="T61" fmla="*/ 0 h 2364"/>
                <a:gd name="T62" fmla="*/ 0 w 1167"/>
                <a:gd name="T63" fmla="*/ 0 h 2364"/>
                <a:gd name="T64" fmla="*/ 0 w 1167"/>
                <a:gd name="T65" fmla="*/ 0 h 2364"/>
                <a:gd name="T66" fmla="*/ 0 w 1167"/>
                <a:gd name="T67" fmla="*/ 0 h 2364"/>
                <a:gd name="T68" fmla="*/ 0 w 1167"/>
                <a:gd name="T69" fmla="*/ 0 h 2364"/>
                <a:gd name="T70" fmla="*/ 0 w 1167"/>
                <a:gd name="T71" fmla="*/ 0 h 2364"/>
                <a:gd name="T72" fmla="*/ 0 w 1167"/>
                <a:gd name="T73" fmla="*/ 0 h 2364"/>
                <a:gd name="T74" fmla="*/ 0 w 1167"/>
                <a:gd name="T75" fmla="*/ 0 h 2364"/>
                <a:gd name="T76" fmla="*/ 0 w 1167"/>
                <a:gd name="T77" fmla="*/ 0 h 2364"/>
                <a:gd name="T78" fmla="*/ 0 w 1167"/>
                <a:gd name="T79" fmla="*/ 0 h 2364"/>
                <a:gd name="T80" fmla="*/ 0 w 1167"/>
                <a:gd name="T81" fmla="*/ 0 h 2364"/>
                <a:gd name="T82" fmla="*/ 0 w 1167"/>
                <a:gd name="T83" fmla="*/ 0 h 2364"/>
                <a:gd name="T84" fmla="*/ 0 w 1167"/>
                <a:gd name="T85" fmla="*/ 0 h 2364"/>
                <a:gd name="T86" fmla="*/ 0 w 1167"/>
                <a:gd name="T87" fmla="*/ 0 h 2364"/>
                <a:gd name="T88" fmla="*/ 0 w 1167"/>
                <a:gd name="T89" fmla="*/ 0 h 2364"/>
                <a:gd name="T90" fmla="*/ 0 w 1167"/>
                <a:gd name="T91" fmla="*/ 0 h 2364"/>
                <a:gd name="T92" fmla="*/ 0 w 1167"/>
                <a:gd name="T93" fmla="*/ 0 h 2364"/>
                <a:gd name="T94" fmla="*/ 0 w 1167"/>
                <a:gd name="T95" fmla="*/ 0 h 2364"/>
                <a:gd name="T96" fmla="*/ 0 w 1167"/>
                <a:gd name="T97" fmla="*/ 0 h 2364"/>
                <a:gd name="T98" fmla="*/ 0 w 1167"/>
                <a:gd name="T99" fmla="*/ 0 h 2364"/>
                <a:gd name="T100" fmla="*/ 0 w 1167"/>
                <a:gd name="T101" fmla="*/ 0 h 2364"/>
                <a:gd name="T102" fmla="*/ 0 w 1167"/>
                <a:gd name="T103" fmla="*/ 0 h 2364"/>
                <a:gd name="T104" fmla="*/ 0 w 1167"/>
                <a:gd name="T105" fmla="*/ 0 h 23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67"/>
                <a:gd name="T160" fmla="*/ 0 h 2364"/>
                <a:gd name="T161" fmla="*/ 1167 w 1167"/>
                <a:gd name="T162" fmla="*/ 2364 h 23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67" h="2364">
                  <a:moveTo>
                    <a:pt x="907" y="395"/>
                  </a:moveTo>
                  <a:lnTo>
                    <a:pt x="907" y="395"/>
                  </a:lnTo>
                  <a:lnTo>
                    <a:pt x="981" y="282"/>
                  </a:lnTo>
                  <a:lnTo>
                    <a:pt x="1066" y="152"/>
                  </a:lnTo>
                  <a:lnTo>
                    <a:pt x="1167" y="0"/>
                  </a:lnTo>
                  <a:lnTo>
                    <a:pt x="1119" y="60"/>
                  </a:lnTo>
                  <a:lnTo>
                    <a:pt x="1004" y="205"/>
                  </a:lnTo>
                  <a:lnTo>
                    <a:pt x="935" y="293"/>
                  </a:lnTo>
                  <a:lnTo>
                    <a:pt x="863" y="387"/>
                  </a:lnTo>
                  <a:lnTo>
                    <a:pt x="795" y="476"/>
                  </a:lnTo>
                  <a:lnTo>
                    <a:pt x="735" y="558"/>
                  </a:lnTo>
                  <a:lnTo>
                    <a:pt x="706" y="596"/>
                  </a:lnTo>
                  <a:lnTo>
                    <a:pt x="680" y="630"/>
                  </a:lnTo>
                  <a:lnTo>
                    <a:pt x="656" y="658"/>
                  </a:lnTo>
                  <a:lnTo>
                    <a:pt x="644" y="670"/>
                  </a:lnTo>
                  <a:lnTo>
                    <a:pt x="633" y="680"/>
                  </a:lnTo>
                  <a:lnTo>
                    <a:pt x="611" y="698"/>
                  </a:lnTo>
                  <a:lnTo>
                    <a:pt x="589" y="714"/>
                  </a:lnTo>
                  <a:lnTo>
                    <a:pt x="569" y="727"/>
                  </a:lnTo>
                  <a:lnTo>
                    <a:pt x="551" y="738"/>
                  </a:lnTo>
                  <a:lnTo>
                    <a:pt x="521" y="753"/>
                  </a:lnTo>
                  <a:lnTo>
                    <a:pt x="510" y="758"/>
                  </a:lnTo>
                  <a:lnTo>
                    <a:pt x="507" y="752"/>
                  </a:lnTo>
                  <a:lnTo>
                    <a:pt x="499" y="734"/>
                  </a:lnTo>
                  <a:lnTo>
                    <a:pt x="492" y="723"/>
                  </a:lnTo>
                  <a:lnTo>
                    <a:pt x="484" y="709"/>
                  </a:lnTo>
                  <a:lnTo>
                    <a:pt x="472" y="693"/>
                  </a:lnTo>
                  <a:lnTo>
                    <a:pt x="459" y="677"/>
                  </a:lnTo>
                  <a:lnTo>
                    <a:pt x="444" y="661"/>
                  </a:lnTo>
                  <a:lnTo>
                    <a:pt x="435" y="649"/>
                  </a:lnTo>
                  <a:lnTo>
                    <a:pt x="400" y="611"/>
                  </a:lnTo>
                  <a:lnTo>
                    <a:pt x="306" y="512"/>
                  </a:lnTo>
                  <a:lnTo>
                    <a:pt x="274" y="477"/>
                  </a:lnTo>
                  <a:lnTo>
                    <a:pt x="242" y="447"/>
                  </a:lnTo>
                  <a:lnTo>
                    <a:pt x="212" y="417"/>
                  </a:lnTo>
                  <a:lnTo>
                    <a:pt x="182" y="392"/>
                  </a:lnTo>
                  <a:lnTo>
                    <a:pt x="155" y="368"/>
                  </a:lnTo>
                  <a:lnTo>
                    <a:pt x="131" y="347"/>
                  </a:lnTo>
                  <a:lnTo>
                    <a:pt x="86" y="312"/>
                  </a:lnTo>
                  <a:lnTo>
                    <a:pt x="50" y="286"/>
                  </a:lnTo>
                  <a:lnTo>
                    <a:pt x="23" y="268"/>
                  </a:lnTo>
                  <a:lnTo>
                    <a:pt x="0" y="255"/>
                  </a:lnTo>
                  <a:lnTo>
                    <a:pt x="23" y="275"/>
                  </a:lnTo>
                  <a:lnTo>
                    <a:pt x="49" y="299"/>
                  </a:lnTo>
                  <a:lnTo>
                    <a:pt x="82" y="331"/>
                  </a:lnTo>
                  <a:lnTo>
                    <a:pt x="120" y="369"/>
                  </a:lnTo>
                  <a:lnTo>
                    <a:pt x="162" y="413"/>
                  </a:lnTo>
                  <a:lnTo>
                    <a:pt x="207" y="462"/>
                  </a:lnTo>
                  <a:lnTo>
                    <a:pt x="251" y="513"/>
                  </a:lnTo>
                  <a:lnTo>
                    <a:pt x="284" y="554"/>
                  </a:lnTo>
                  <a:lnTo>
                    <a:pt x="314" y="596"/>
                  </a:lnTo>
                  <a:lnTo>
                    <a:pt x="330" y="618"/>
                  </a:lnTo>
                  <a:lnTo>
                    <a:pt x="344" y="640"/>
                  </a:lnTo>
                  <a:lnTo>
                    <a:pt x="357" y="661"/>
                  </a:lnTo>
                  <a:lnTo>
                    <a:pt x="369" y="683"/>
                  </a:lnTo>
                  <a:lnTo>
                    <a:pt x="380" y="705"/>
                  </a:lnTo>
                  <a:lnTo>
                    <a:pt x="390" y="727"/>
                  </a:lnTo>
                  <a:lnTo>
                    <a:pt x="399" y="748"/>
                  </a:lnTo>
                  <a:lnTo>
                    <a:pt x="406" y="770"/>
                  </a:lnTo>
                  <a:lnTo>
                    <a:pt x="412" y="794"/>
                  </a:lnTo>
                  <a:lnTo>
                    <a:pt x="415" y="816"/>
                  </a:lnTo>
                  <a:lnTo>
                    <a:pt x="417" y="838"/>
                  </a:lnTo>
                  <a:lnTo>
                    <a:pt x="417" y="860"/>
                  </a:lnTo>
                  <a:lnTo>
                    <a:pt x="414" y="925"/>
                  </a:lnTo>
                  <a:lnTo>
                    <a:pt x="410" y="997"/>
                  </a:lnTo>
                  <a:lnTo>
                    <a:pt x="407" y="1088"/>
                  </a:lnTo>
                  <a:lnTo>
                    <a:pt x="405" y="1193"/>
                  </a:lnTo>
                  <a:lnTo>
                    <a:pt x="405" y="1247"/>
                  </a:lnTo>
                  <a:lnTo>
                    <a:pt x="405" y="1304"/>
                  </a:lnTo>
                  <a:lnTo>
                    <a:pt x="407" y="1361"/>
                  </a:lnTo>
                  <a:lnTo>
                    <a:pt x="409" y="1417"/>
                  </a:lnTo>
                  <a:lnTo>
                    <a:pt x="413" y="1472"/>
                  </a:lnTo>
                  <a:lnTo>
                    <a:pt x="417" y="1526"/>
                  </a:lnTo>
                  <a:lnTo>
                    <a:pt x="436" y="1692"/>
                  </a:lnTo>
                  <a:lnTo>
                    <a:pt x="444" y="1754"/>
                  </a:lnTo>
                  <a:lnTo>
                    <a:pt x="452" y="1809"/>
                  </a:lnTo>
                  <a:lnTo>
                    <a:pt x="463" y="1866"/>
                  </a:lnTo>
                  <a:lnTo>
                    <a:pt x="476" y="1931"/>
                  </a:lnTo>
                  <a:lnTo>
                    <a:pt x="514" y="2116"/>
                  </a:lnTo>
                  <a:lnTo>
                    <a:pt x="509" y="1975"/>
                  </a:lnTo>
                  <a:lnTo>
                    <a:pt x="499" y="1730"/>
                  </a:lnTo>
                  <a:lnTo>
                    <a:pt x="496" y="1623"/>
                  </a:lnTo>
                  <a:lnTo>
                    <a:pt x="492" y="1508"/>
                  </a:lnTo>
                  <a:lnTo>
                    <a:pt x="492" y="1450"/>
                  </a:lnTo>
                  <a:lnTo>
                    <a:pt x="492" y="1389"/>
                  </a:lnTo>
                  <a:lnTo>
                    <a:pt x="495" y="1326"/>
                  </a:lnTo>
                  <a:lnTo>
                    <a:pt x="499" y="1262"/>
                  </a:lnTo>
                  <a:lnTo>
                    <a:pt x="502" y="1287"/>
                  </a:lnTo>
                  <a:lnTo>
                    <a:pt x="505" y="1314"/>
                  </a:lnTo>
                  <a:lnTo>
                    <a:pt x="514" y="1371"/>
                  </a:lnTo>
                  <a:lnTo>
                    <a:pt x="527" y="1433"/>
                  </a:lnTo>
                  <a:lnTo>
                    <a:pt x="542" y="1498"/>
                  </a:lnTo>
                  <a:lnTo>
                    <a:pt x="575" y="1633"/>
                  </a:lnTo>
                  <a:lnTo>
                    <a:pt x="593" y="1703"/>
                  </a:lnTo>
                  <a:lnTo>
                    <a:pt x="608" y="1774"/>
                  </a:lnTo>
                  <a:lnTo>
                    <a:pt x="627" y="1853"/>
                  </a:lnTo>
                  <a:lnTo>
                    <a:pt x="649" y="1944"/>
                  </a:lnTo>
                  <a:lnTo>
                    <a:pt x="698" y="2138"/>
                  </a:lnTo>
                  <a:lnTo>
                    <a:pt x="740" y="2299"/>
                  </a:lnTo>
                  <a:lnTo>
                    <a:pt x="758" y="2364"/>
                  </a:lnTo>
                  <a:lnTo>
                    <a:pt x="707" y="2041"/>
                  </a:lnTo>
                  <a:lnTo>
                    <a:pt x="666" y="1772"/>
                  </a:lnTo>
                  <a:lnTo>
                    <a:pt x="634" y="1554"/>
                  </a:lnTo>
                  <a:lnTo>
                    <a:pt x="621" y="1465"/>
                  </a:lnTo>
                  <a:lnTo>
                    <a:pt x="609" y="1377"/>
                  </a:lnTo>
                  <a:lnTo>
                    <a:pt x="604" y="1333"/>
                  </a:lnTo>
                  <a:lnTo>
                    <a:pt x="601" y="1290"/>
                  </a:lnTo>
                  <a:lnTo>
                    <a:pt x="597" y="1245"/>
                  </a:lnTo>
                  <a:lnTo>
                    <a:pt x="596" y="1202"/>
                  </a:lnTo>
                  <a:lnTo>
                    <a:pt x="596" y="1159"/>
                  </a:lnTo>
                  <a:lnTo>
                    <a:pt x="597" y="1117"/>
                  </a:lnTo>
                  <a:lnTo>
                    <a:pt x="600" y="1073"/>
                  </a:lnTo>
                  <a:lnTo>
                    <a:pt x="604" y="1031"/>
                  </a:lnTo>
                  <a:lnTo>
                    <a:pt x="613" y="988"/>
                  </a:lnTo>
                  <a:lnTo>
                    <a:pt x="622" y="946"/>
                  </a:lnTo>
                  <a:lnTo>
                    <a:pt x="634" y="905"/>
                  </a:lnTo>
                  <a:lnTo>
                    <a:pt x="649" y="863"/>
                  </a:lnTo>
                  <a:lnTo>
                    <a:pt x="659" y="835"/>
                  </a:lnTo>
                  <a:lnTo>
                    <a:pt x="672" y="807"/>
                  </a:lnTo>
                  <a:lnTo>
                    <a:pt x="698" y="751"/>
                  </a:lnTo>
                  <a:lnTo>
                    <a:pt x="727" y="694"/>
                  </a:lnTo>
                  <a:lnTo>
                    <a:pt x="759" y="637"/>
                  </a:lnTo>
                  <a:lnTo>
                    <a:pt x="793" y="579"/>
                  </a:lnTo>
                  <a:lnTo>
                    <a:pt x="829" y="519"/>
                  </a:lnTo>
                  <a:lnTo>
                    <a:pt x="868" y="458"/>
                  </a:lnTo>
                  <a:lnTo>
                    <a:pt x="907" y="395"/>
                  </a:lnTo>
                  <a:close/>
                  <a:moveTo>
                    <a:pt x="530" y="670"/>
                  </a:moveTo>
                  <a:lnTo>
                    <a:pt x="530" y="670"/>
                  </a:lnTo>
                  <a:lnTo>
                    <a:pt x="537" y="671"/>
                  </a:lnTo>
                  <a:lnTo>
                    <a:pt x="544" y="672"/>
                  </a:lnTo>
                  <a:lnTo>
                    <a:pt x="552" y="672"/>
                  </a:lnTo>
                  <a:lnTo>
                    <a:pt x="559" y="671"/>
                  </a:lnTo>
                  <a:lnTo>
                    <a:pt x="566" y="669"/>
                  </a:lnTo>
                  <a:lnTo>
                    <a:pt x="573" y="666"/>
                  </a:lnTo>
                  <a:lnTo>
                    <a:pt x="580" y="662"/>
                  </a:lnTo>
                  <a:lnTo>
                    <a:pt x="587" y="657"/>
                  </a:lnTo>
                  <a:lnTo>
                    <a:pt x="593" y="651"/>
                  </a:lnTo>
                  <a:lnTo>
                    <a:pt x="600" y="645"/>
                  </a:lnTo>
                  <a:lnTo>
                    <a:pt x="606" y="638"/>
                  </a:lnTo>
                  <a:lnTo>
                    <a:pt x="611" y="630"/>
                  </a:lnTo>
                  <a:lnTo>
                    <a:pt x="616" y="621"/>
                  </a:lnTo>
                  <a:lnTo>
                    <a:pt x="621" y="613"/>
                  </a:lnTo>
                  <a:lnTo>
                    <a:pt x="626" y="602"/>
                  </a:lnTo>
                  <a:lnTo>
                    <a:pt x="629" y="592"/>
                  </a:lnTo>
                  <a:lnTo>
                    <a:pt x="631" y="581"/>
                  </a:lnTo>
                  <a:lnTo>
                    <a:pt x="634" y="571"/>
                  </a:lnTo>
                  <a:lnTo>
                    <a:pt x="636" y="560"/>
                  </a:lnTo>
                  <a:lnTo>
                    <a:pt x="636" y="549"/>
                  </a:lnTo>
                  <a:lnTo>
                    <a:pt x="636" y="539"/>
                  </a:lnTo>
                  <a:lnTo>
                    <a:pt x="636" y="530"/>
                  </a:lnTo>
                  <a:lnTo>
                    <a:pt x="635" y="520"/>
                  </a:lnTo>
                  <a:lnTo>
                    <a:pt x="633" y="511"/>
                  </a:lnTo>
                  <a:lnTo>
                    <a:pt x="630" y="503"/>
                  </a:lnTo>
                  <a:lnTo>
                    <a:pt x="627" y="495"/>
                  </a:lnTo>
                  <a:lnTo>
                    <a:pt x="623" y="488"/>
                  </a:lnTo>
                  <a:lnTo>
                    <a:pt x="618" y="481"/>
                  </a:lnTo>
                  <a:lnTo>
                    <a:pt x="614" y="475"/>
                  </a:lnTo>
                  <a:lnTo>
                    <a:pt x="608" y="470"/>
                  </a:lnTo>
                  <a:lnTo>
                    <a:pt x="602" y="465"/>
                  </a:lnTo>
                  <a:lnTo>
                    <a:pt x="595" y="463"/>
                  </a:lnTo>
                  <a:lnTo>
                    <a:pt x="588" y="461"/>
                  </a:lnTo>
                  <a:lnTo>
                    <a:pt x="581" y="459"/>
                  </a:lnTo>
                  <a:lnTo>
                    <a:pt x="574" y="459"/>
                  </a:lnTo>
                  <a:lnTo>
                    <a:pt x="567" y="461"/>
                  </a:lnTo>
                  <a:lnTo>
                    <a:pt x="560" y="463"/>
                  </a:lnTo>
                  <a:lnTo>
                    <a:pt x="553" y="465"/>
                  </a:lnTo>
                  <a:lnTo>
                    <a:pt x="546" y="470"/>
                  </a:lnTo>
                  <a:lnTo>
                    <a:pt x="539" y="475"/>
                  </a:lnTo>
                  <a:lnTo>
                    <a:pt x="533" y="481"/>
                  </a:lnTo>
                  <a:lnTo>
                    <a:pt x="526" y="486"/>
                  </a:lnTo>
                  <a:lnTo>
                    <a:pt x="520" y="495"/>
                  </a:lnTo>
                  <a:lnTo>
                    <a:pt x="514" y="502"/>
                  </a:lnTo>
                  <a:lnTo>
                    <a:pt x="510" y="511"/>
                  </a:lnTo>
                  <a:lnTo>
                    <a:pt x="505" y="520"/>
                  </a:lnTo>
                  <a:lnTo>
                    <a:pt x="500" y="530"/>
                  </a:lnTo>
                  <a:lnTo>
                    <a:pt x="497" y="540"/>
                  </a:lnTo>
                  <a:lnTo>
                    <a:pt x="493" y="551"/>
                  </a:lnTo>
                  <a:lnTo>
                    <a:pt x="491" y="561"/>
                  </a:lnTo>
                  <a:lnTo>
                    <a:pt x="490" y="572"/>
                  </a:lnTo>
                  <a:lnTo>
                    <a:pt x="489" y="582"/>
                  </a:lnTo>
                  <a:lnTo>
                    <a:pt x="489" y="593"/>
                  </a:lnTo>
                  <a:lnTo>
                    <a:pt x="490" y="602"/>
                  </a:lnTo>
                  <a:lnTo>
                    <a:pt x="491" y="611"/>
                  </a:lnTo>
                  <a:lnTo>
                    <a:pt x="493" y="621"/>
                  </a:lnTo>
                  <a:lnTo>
                    <a:pt x="496" y="629"/>
                  </a:lnTo>
                  <a:lnTo>
                    <a:pt x="499" y="637"/>
                  </a:lnTo>
                  <a:lnTo>
                    <a:pt x="503" y="644"/>
                  </a:lnTo>
                  <a:lnTo>
                    <a:pt x="507" y="651"/>
                  </a:lnTo>
                  <a:lnTo>
                    <a:pt x="512" y="657"/>
                  </a:lnTo>
                  <a:lnTo>
                    <a:pt x="518" y="662"/>
                  </a:lnTo>
                  <a:lnTo>
                    <a:pt x="524" y="666"/>
                  </a:lnTo>
                  <a:lnTo>
                    <a:pt x="530" y="670"/>
                  </a:lnTo>
                  <a:close/>
                </a:path>
              </a:pathLst>
            </a:custGeom>
            <a:solidFill>
              <a:srgbClr val="006A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charset="0"/>
              </a:endParaRPr>
            </a:p>
          </p:txBody>
        </p:sp>
        <p:sp>
          <p:nvSpPr>
            <p:cNvPr id="60" name="Freeform 67">
              <a:extLst>
                <a:ext uri="{FF2B5EF4-FFF2-40B4-BE49-F238E27FC236}">
                  <a16:creationId xmlns:a16="http://schemas.microsoft.com/office/drawing/2014/main" id="{9A083BAA-B460-46BD-885C-7DE96D9057E5}"/>
                </a:ext>
              </a:extLst>
            </p:cNvPr>
            <p:cNvSpPr>
              <a:spLocks noChangeAspect="1" noEditPoints="1"/>
            </p:cNvSpPr>
            <p:nvPr/>
          </p:nvSpPr>
          <p:spPr bwMode="auto">
            <a:xfrm>
              <a:off x="4483" y="2698"/>
              <a:ext cx="654" cy="187"/>
            </a:xfrm>
            <a:custGeom>
              <a:avLst/>
              <a:gdLst>
                <a:gd name="T0" fmla="*/ 0 w 3930"/>
                <a:gd name="T1" fmla="*/ 0 h 1120"/>
                <a:gd name="T2" fmla="*/ 0 w 3930"/>
                <a:gd name="T3" fmla="*/ 0 h 1120"/>
                <a:gd name="T4" fmla="*/ 0 w 3930"/>
                <a:gd name="T5" fmla="*/ 0 h 1120"/>
                <a:gd name="T6" fmla="*/ 0 w 3930"/>
                <a:gd name="T7" fmla="*/ 0 h 1120"/>
                <a:gd name="T8" fmla="*/ 0 w 3930"/>
                <a:gd name="T9" fmla="*/ 0 h 1120"/>
                <a:gd name="T10" fmla="*/ 0 w 3930"/>
                <a:gd name="T11" fmla="*/ 0 h 1120"/>
                <a:gd name="T12" fmla="*/ 0 w 3930"/>
                <a:gd name="T13" fmla="*/ 0 h 1120"/>
                <a:gd name="T14" fmla="*/ 0 w 3930"/>
                <a:gd name="T15" fmla="*/ 0 h 1120"/>
                <a:gd name="T16" fmla="*/ 0 w 3930"/>
                <a:gd name="T17" fmla="*/ 0 h 1120"/>
                <a:gd name="T18" fmla="*/ 0 w 3930"/>
                <a:gd name="T19" fmla="*/ 0 h 1120"/>
                <a:gd name="T20" fmla="*/ 0 w 3930"/>
                <a:gd name="T21" fmla="*/ 0 h 1120"/>
                <a:gd name="T22" fmla="*/ 0 w 3930"/>
                <a:gd name="T23" fmla="*/ 0 h 1120"/>
                <a:gd name="T24" fmla="*/ 0 w 3930"/>
                <a:gd name="T25" fmla="*/ 0 h 1120"/>
                <a:gd name="T26" fmla="*/ 0 w 3930"/>
                <a:gd name="T27" fmla="*/ 0 h 1120"/>
                <a:gd name="T28" fmla="*/ 0 w 3930"/>
                <a:gd name="T29" fmla="*/ 0 h 1120"/>
                <a:gd name="T30" fmla="*/ 0 w 3930"/>
                <a:gd name="T31" fmla="*/ 0 h 1120"/>
                <a:gd name="T32" fmla="*/ 0 w 3930"/>
                <a:gd name="T33" fmla="*/ 0 h 1120"/>
                <a:gd name="T34" fmla="*/ 0 w 3930"/>
                <a:gd name="T35" fmla="*/ 0 h 1120"/>
                <a:gd name="T36" fmla="*/ 0 w 3930"/>
                <a:gd name="T37" fmla="*/ 0 h 1120"/>
                <a:gd name="T38" fmla="*/ 0 w 3930"/>
                <a:gd name="T39" fmla="*/ 0 h 1120"/>
                <a:gd name="T40" fmla="*/ 0 w 3930"/>
                <a:gd name="T41" fmla="*/ 0 h 1120"/>
                <a:gd name="T42" fmla="*/ 0 w 3930"/>
                <a:gd name="T43" fmla="*/ 0 h 1120"/>
                <a:gd name="T44" fmla="*/ 0 w 3930"/>
                <a:gd name="T45" fmla="*/ 0 h 1120"/>
                <a:gd name="T46" fmla="*/ 0 w 3930"/>
                <a:gd name="T47" fmla="*/ 0 h 1120"/>
                <a:gd name="T48" fmla="*/ 0 w 3930"/>
                <a:gd name="T49" fmla="*/ 0 h 1120"/>
                <a:gd name="T50" fmla="*/ 0 w 3930"/>
                <a:gd name="T51" fmla="*/ 0 h 1120"/>
                <a:gd name="T52" fmla="*/ 0 w 3930"/>
                <a:gd name="T53" fmla="*/ 0 h 1120"/>
                <a:gd name="T54" fmla="*/ 0 w 3930"/>
                <a:gd name="T55" fmla="*/ 0 h 1120"/>
                <a:gd name="T56" fmla="*/ 0 w 3930"/>
                <a:gd name="T57" fmla="*/ 0 h 1120"/>
                <a:gd name="T58" fmla="*/ 0 w 3930"/>
                <a:gd name="T59" fmla="*/ 0 h 1120"/>
                <a:gd name="T60" fmla="*/ 0 w 3930"/>
                <a:gd name="T61" fmla="*/ 0 h 1120"/>
                <a:gd name="T62" fmla="*/ 0 w 3930"/>
                <a:gd name="T63" fmla="*/ 0 h 1120"/>
                <a:gd name="T64" fmla="*/ 0 w 3930"/>
                <a:gd name="T65" fmla="*/ 0 h 1120"/>
                <a:gd name="T66" fmla="*/ 0 w 3930"/>
                <a:gd name="T67" fmla="*/ 0 h 1120"/>
                <a:gd name="T68" fmla="*/ 0 w 3930"/>
                <a:gd name="T69" fmla="*/ 0 h 1120"/>
                <a:gd name="T70" fmla="*/ 0 w 3930"/>
                <a:gd name="T71" fmla="*/ 0 h 1120"/>
                <a:gd name="T72" fmla="*/ 0 w 3930"/>
                <a:gd name="T73" fmla="*/ 0 h 1120"/>
                <a:gd name="T74" fmla="*/ 0 w 3930"/>
                <a:gd name="T75" fmla="*/ 0 h 1120"/>
                <a:gd name="T76" fmla="*/ 0 w 3930"/>
                <a:gd name="T77" fmla="*/ 0 h 1120"/>
                <a:gd name="T78" fmla="*/ 0 w 3930"/>
                <a:gd name="T79" fmla="*/ 0 h 1120"/>
                <a:gd name="T80" fmla="*/ 0 w 3930"/>
                <a:gd name="T81" fmla="*/ 0 h 1120"/>
                <a:gd name="T82" fmla="*/ 0 w 3930"/>
                <a:gd name="T83" fmla="*/ 0 h 1120"/>
                <a:gd name="T84" fmla="*/ 0 w 3930"/>
                <a:gd name="T85" fmla="*/ 0 h 1120"/>
                <a:gd name="T86" fmla="*/ 0 w 3930"/>
                <a:gd name="T87" fmla="*/ 0 h 1120"/>
                <a:gd name="T88" fmla="*/ 0 w 3930"/>
                <a:gd name="T89" fmla="*/ 0 h 1120"/>
                <a:gd name="T90" fmla="*/ 0 w 3930"/>
                <a:gd name="T91" fmla="*/ 0 h 1120"/>
                <a:gd name="T92" fmla="*/ 0 w 3930"/>
                <a:gd name="T93" fmla="*/ 0 h 1120"/>
                <a:gd name="T94" fmla="*/ 0 w 3930"/>
                <a:gd name="T95" fmla="*/ 0 h 1120"/>
                <a:gd name="T96" fmla="*/ 0 w 3930"/>
                <a:gd name="T97" fmla="*/ 0 h 1120"/>
                <a:gd name="T98" fmla="*/ 0 w 3930"/>
                <a:gd name="T99" fmla="*/ 0 h 1120"/>
                <a:gd name="T100" fmla="*/ 0 w 3930"/>
                <a:gd name="T101" fmla="*/ 0 h 1120"/>
                <a:gd name="T102" fmla="*/ 0 w 3930"/>
                <a:gd name="T103" fmla="*/ 0 h 1120"/>
                <a:gd name="T104" fmla="*/ 0 w 3930"/>
                <a:gd name="T105" fmla="*/ 0 h 1120"/>
                <a:gd name="T106" fmla="*/ 0 w 3930"/>
                <a:gd name="T107" fmla="*/ 0 h 1120"/>
                <a:gd name="T108" fmla="*/ 0 w 3930"/>
                <a:gd name="T109" fmla="*/ 0 h 1120"/>
                <a:gd name="T110" fmla="*/ 0 w 3930"/>
                <a:gd name="T111" fmla="*/ 0 h 1120"/>
                <a:gd name="T112" fmla="*/ 0 w 3930"/>
                <a:gd name="T113" fmla="*/ 0 h 1120"/>
                <a:gd name="T114" fmla="*/ 0 w 3930"/>
                <a:gd name="T115" fmla="*/ 0 h 1120"/>
                <a:gd name="T116" fmla="*/ 0 w 3930"/>
                <a:gd name="T117" fmla="*/ 0 h 1120"/>
                <a:gd name="T118" fmla="*/ 0 w 3930"/>
                <a:gd name="T119" fmla="*/ 0 h 1120"/>
                <a:gd name="T120" fmla="*/ 0 w 3930"/>
                <a:gd name="T121" fmla="*/ 0 h 1120"/>
                <a:gd name="T122" fmla="*/ 0 w 3930"/>
                <a:gd name="T123" fmla="*/ 0 h 11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30"/>
                <a:gd name="T187" fmla="*/ 0 h 1120"/>
                <a:gd name="T188" fmla="*/ 3930 w 3930"/>
                <a:gd name="T189" fmla="*/ 1120 h 11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30" h="1120">
                  <a:moveTo>
                    <a:pt x="1027" y="1080"/>
                  </a:moveTo>
                  <a:lnTo>
                    <a:pt x="1027" y="1080"/>
                  </a:lnTo>
                  <a:lnTo>
                    <a:pt x="985" y="1073"/>
                  </a:lnTo>
                  <a:lnTo>
                    <a:pt x="972" y="1071"/>
                  </a:lnTo>
                  <a:lnTo>
                    <a:pt x="958" y="1066"/>
                  </a:lnTo>
                  <a:lnTo>
                    <a:pt x="942" y="1060"/>
                  </a:lnTo>
                  <a:lnTo>
                    <a:pt x="926" y="1051"/>
                  </a:lnTo>
                  <a:lnTo>
                    <a:pt x="909" y="1038"/>
                  </a:lnTo>
                  <a:lnTo>
                    <a:pt x="888" y="1021"/>
                  </a:lnTo>
                  <a:lnTo>
                    <a:pt x="864" y="1000"/>
                  </a:lnTo>
                  <a:lnTo>
                    <a:pt x="837" y="972"/>
                  </a:lnTo>
                  <a:lnTo>
                    <a:pt x="806" y="937"/>
                  </a:lnTo>
                  <a:lnTo>
                    <a:pt x="773" y="899"/>
                  </a:lnTo>
                  <a:lnTo>
                    <a:pt x="738" y="858"/>
                  </a:lnTo>
                  <a:lnTo>
                    <a:pt x="702" y="813"/>
                  </a:lnTo>
                  <a:lnTo>
                    <a:pt x="624" y="715"/>
                  </a:lnTo>
                  <a:lnTo>
                    <a:pt x="540" y="606"/>
                  </a:lnTo>
                  <a:lnTo>
                    <a:pt x="564" y="585"/>
                  </a:lnTo>
                  <a:lnTo>
                    <a:pt x="585" y="563"/>
                  </a:lnTo>
                  <a:lnTo>
                    <a:pt x="603" y="542"/>
                  </a:lnTo>
                  <a:lnTo>
                    <a:pt x="621" y="520"/>
                  </a:lnTo>
                  <a:lnTo>
                    <a:pt x="637" y="499"/>
                  </a:lnTo>
                  <a:lnTo>
                    <a:pt x="651" y="478"/>
                  </a:lnTo>
                  <a:lnTo>
                    <a:pt x="664" y="458"/>
                  </a:lnTo>
                  <a:lnTo>
                    <a:pt x="675" y="437"/>
                  </a:lnTo>
                  <a:lnTo>
                    <a:pt x="684" y="417"/>
                  </a:lnTo>
                  <a:lnTo>
                    <a:pt x="692" y="397"/>
                  </a:lnTo>
                  <a:lnTo>
                    <a:pt x="699" y="376"/>
                  </a:lnTo>
                  <a:lnTo>
                    <a:pt x="704" y="356"/>
                  </a:lnTo>
                  <a:lnTo>
                    <a:pt x="709" y="336"/>
                  </a:lnTo>
                  <a:lnTo>
                    <a:pt x="711" y="316"/>
                  </a:lnTo>
                  <a:lnTo>
                    <a:pt x="712" y="297"/>
                  </a:lnTo>
                  <a:lnTo>
                    <a:pt x="713" y="277"/>
                  </a:lnTo>
                  <a:lnTo>
                    <a:pt x="712" y="259"/>
                  </a:lnTo>
                  <a:lnTo>
                    <a:pt x="710" y="242"/>
                  </a:lnTo>
                  <a:lnTo>
                    <a:pt x="707" y="225"/>
                  </a:lnTo>
                  <a:lnTo>
                    <a:pt x="703" y="209"/>
                  </a:lnTo>
                  <a:lnTo>
                    <a:pt x="697" y="194"/>
                  </a:lnTo>
                  <a:lnTo>
                    <a:pt x="691" y="180"/>
                  </a:lnTo>
                  <a:lnTo>
                    <a:pt x="684" y="166"/>
                  </a:lnTo>
                  <a:lnTo>
                    <a:pt x="677" y="153"/>
                  </a:lnTo>
                  <a:lnTo>
                    <a:pt x="669" y="141"/>
                  </a:lnTo>
                  <a:lnTo>
                    <a:pt x="662" y="129"/>
                  </a:lnTo>
                  <a:lnTo>
                    <a:pt x="645" y="111"/>
                  </a:lnTo>
                  <a:lnTo>
                    <a:pt x="629" y="94"/>
                  </a:lnTo>
                  <a:lnTo>
                    <a:pt x="615" y="83"/>
                  </a:lnTo>
                  <a:lnTo>
                    <a:pt x="600" y="73"/>
                  </a:lnTo>
                  <a:lnTo>
                    <a:pt x="586" y="65"/>
                  </a:lnTo>
                  <a:lnTo>
                    <a:pt x="569" y="57"/>
                  </a:lnTo>
                  <a:lnTo>
                    <a:pt x="554" y="50"/>
                  </a:lnTo>
                  <a:lnTo>
                    <a:pt x="539" y="44"/>
                  </a:lnTo>
                  <a:lnTo>
                    <a:pt x="523" y="39"/>
                  </a:lnTo>
                  <a:lnTo>
                    <a:pt x="506" y="35"/>
                  </a:lnTo>
                  <a:lnTo>
                    <a:pt x="489" y="31"/>
                  </a:lnTo>
                  <a:lnTo>
                    <a:pt x="455" y="25"/>
                  </a:lnTo>
                  <a:lnTo>
                    <a:pt x="421" y="22"/>
                  </a:lnTo>
                  <a:lnTo>
                    <a:pt x="387" y="21"/>
                  </a:lnTo>
                  <a:lnTo>
                    <a:pt x="353" y="19"/>
                  </a:lnTo>
                  <a:lnTo>
                    <a:pt x="310" y="21"/>
                  </a:lnTo>
                  <a:lnTo>
                    <a:pt x="258" y="22"/>
                  </a:lnTo>
                  <a:lnTo>
                    <a:pt x="185" y="24"/>
                  </a:lnTo>
                  <a:lnTo>
                    <a:pt x="125" y="22"/>
                  </a:lnTo>
                  <a:lnTo>
                    <a:pt x="75" y="21"/>
                  </a:lnTo>
                  <a:lnTo>
                    <a:pt x="23" y="19"/>
                  </a:lnTo>
                  <a:lnTo>
                    <a:pt x="13" y="21"/>
                  </a:lnTo>
                  <a:lnTo>
                    <a:pt x="6" y="23"/>
                  </a:lnTo>
                  <a:lnTo>
                    <a:pt x="4" y="24"/>
                  </a:lnTo>
                  <a:lnTo>
                    <a:pt x="1" y="26"/>
                  </a:lnTo>
                  <a:lnTo>
                    <a:pt x="1" y="29"/>
                  </a:lnTo>
                  <a:lnTo>
                    <a:pt x="0" y="31"/>
                  </a:lnTo>
                  <a:lnTo>
                    <a:pt x="1" y="35"/>
                  </a:lnTo>
                  <a:lnTo>
                    <a:pt x="4" y="38"/>
                  </a:lnTo>
                  <a:lnTo>
                    <a:pt x="8" y="39"/>
                  </a:lnTo>
                  <a:lnTo>
                    <a:pt x="12" y="41"/>
                  </a:lnTo>
                  <a:lnTo>
                    <a:pt x="36" y="41"/>
                  </a:lnTo>
                  <a:lnTo>
                    <a:pt x="50" y="43"/>
                  </a:lnTo>
                  <a:lnTo>
                    <a:pt x="61" y="44"/>
                  </a:lnTo>
                  <a:lnTo>
                    <a:pt x="76" y="49"/>
                  </a:lnTo>
                  <a:lnTo>
                    <a:pt x="89" y="55"/>
                  </a:lnTo>
                  <a:lnTo>
                    <a:pt x="99" y="62"/>
                  </a:lnTo>
                  <a:lnTo>
                    <a:pt x="104" y="66"/>
                  </a:lnTo>
                  <a:lnTo>
                    <a:pt x="108" y="71"/>
                  </a:lnTo>
                  <a:lnTo>
                    <a:pt x="113" y="81"/>
                  </a:lnTo>
                  <a:lnTo>
                    <a:pt x="118" y="94"/>
                  </a:lnTo>
                  <a:lnTo>
                    <a:pt x="121" y="108"/>
                  </a:lnTo>
                  <a:lnTo>
                    <a:pt x="122" y="126"/>
                  </a:lnTo>
                  <a:lnTo>
                    <a:pt x="124" y="162"/>
                  </a:lnTo>
                  <a:lnTo>
                    <a:pt x="124" y="214"/>
                  </a:lnTo>
                  <a:lnTo>
                    <a:pt x="125" y="435"/>
                  </a:lnTo>
                  <a:lnTo>
                    <a:pt x="125" y="686"/>
                  </a:lnTo>
                  <a:lnTo>
                    <a:pt x="124" y="783"/>
                  </a:lnTo>
                  <a:lnTo>
                    <a:pt x="124" y="869"/>
                  </a:lnTo>
                  <a:lnTo>
                    <a:pt x="122" y="941"/>
                  </a:lnTo>
                  <a:lnTo>
                    <a:pt x="119" y="970"/>
                  </a:lnTo>
                  <a:lnTo>
                    <a:pt x="117" y="996"/>
                  </a:lnTo>
                  <a:lnTo>
                    <a:pt x="112" y="1024"/>
                  </a:lnTo>
                  <a:lnTo>
                    <a:pt x="110" y="1037"/>
                  </a:lnTo>
                  <a:lnTo>
                    <a:pt x="105" y="1048"/>
                  </a:lnTo>
                  <a:lnTo>
                    <a:pt x="101" y="1058"/>
                  </a:lnTo>
                  <a:lnTo>
                    <a:pt x="94" y="1065"/>
                  </a:lnTo>
                  <a:lnTo>
                    <a:pt x="85" y="1071"/>
                  </a:lnTo>
                  <a:lnTo>
                    <a:pt x="81" y="1073"/>
                  </a:lnTo>
                  <a:lnTo>
                    <a:pt x="76" y="1074"/>
                  </a:lnTo>
                  <a:lnTo>
                    <a:pt x="55" y="1078"/>
                  </a:lnTo>
                  <a:lnTo>
                    <a:pt x="43" y="1079"/>
                  </a:lnTo>
                  <a:lnTo>
                    <a:pt x="33" y="1080"/>
                  </a:lnTo>
                  <a:lnTo>
                    <a:pt x="28" y="1080"/>
                  </a:lnTo>
                  <a:lnTo>
                    <a:pt x="25" y="1082"/>
                  </a:lnTo>
                  <a:lnTo>
                    <a:pt x="22" y="1085"/>
                  </a:lnTo>
                  <a:lnTo>
                    <a:pt x="22" y="1088"/>
                  </a:lnTo>
                  <a:lnTo>
                    <a:pt x="22" y="1092"/>
                  </a:lnTo>
                  <a:lnTo>
                    <a:pt x="23" y="1094"/>
                  </a:lnTo>
                  <a:lnTo>
                    <a:pt x="25" y="1095"/>
                  </a:lnTo>
                  <a:lnTo>
                    <a:pt x="27" y="1097"/>
                  </a:lnTo>
                  <a:lnTo>
                    <a:pt x="34" y="1099"/>
                  </a:lnTo>
                  <a:lnTo>
                    <a:pt x="45" y="1100"/>
                  </a:lnTo>
                  <a:lnTo>
                    <a:pt x="83" y="1099"/>
                  </a:lnTo>
                  <a:lnTo>
                    <a:pt x="128" y="1097"/>
                  </a:lnTo>
                  <a:lnTo>
                    <a:pt x="179" y="1095"/>
                  </a:lnTo>
                  <a:lnTo>
                    <a:pt x="240" y="1097"/>
                  </a:lnTo>
                  <a:lnTo>
                    <a:pt x="295" y="1099"/>
                  </a:lnTo>
                  <a:lnTo>
                    <a:pt x="354" y="1100"/>
                  </a:lnTo>
                  <a:lnTo>
                    <a:pt x="365" y="1099"/>
                  </a:lnTo>
                  <a:lnTo>
                    <a:pt x="372" y="1096"/>
                  </a:lnTo>
                  <a:lnTo>
                    <a:pt x="374" y="1095"/>
                  </a:lnTo>
                  <a:lnTo>
                    <a:pt x="377" y="1093"/>
                  </a:lnTo>
                  <a:lnTo>
                    <a:pt x="377" y="1090"/>
                  </a:lnTo>
                  <a:lnTo>
                    <a:pt x="378" y="1088"/>
                  </a:lnTo>
                  <a:lnTo>
                    <a:pt x="377" y="1085"/>
                  </a:lnTo>
                  <a:lnTo>
                    <a:pt x="375" y="1082"/>
                  </a:lnTo>
                  <a:lnTo>
                    <a:pt x="372" y="1080"/>
                  </a:lnTo>
                  <a:lnTo>
                    <a:pt x="366" y="1080"/>
                  </a:lnTo>
                  <a:lnTo>
                    <a:pt x="337" y="1078"/>
                  </a:lnTo>
                  <a:lnTo>
                    <a:pt x="302" y="1074"/>
                  </a:lnTo>
                  <a:lnTo>
                    <a:pt x="295" y="1073"/>
                  </a:lnTo>
                  <a:lnTo>
                    <a:pt x="288" y="1071"/>
                  </a:lnTo>
                  <a:lnTo>
                    <a:pt x="281" y="1068"/>
                  </a:lnTo>
                  <a:lnTo>
                    <a:pt x="276" y="1065"/>
                  </a:lnTo>
                  <a:lnTo>
                    <a:pt x="270" y="1061"/>
                  </a:lnTo>
                  <a:lnTo>
                    <a:pt x="267" y="1058"/>
                  </a:lnTo>
                  <a:lnTo>
                    <a:pt x="260" y="1048"/>
                  </a:lnTo>
                  <a:lnTo>
                    <a:pt x="254" y="1037"/>
                  </a:lnTo>
                  <a:lnTo>
                    <a:pt x="250" y="1024"/>
                  </a:lnTo>
                  <a:lnTo>
                    <a:pt x="248" y="1011"/>
                  </a:lnTo>
                  <a:lnTo>
                    <a:pt x="246" y="996"/>
                  </a:lnTo>
                  <a:lnTo>
                    <a:pt x="243" y="970"/>
                  </a:lnTo>
                  <a:lnTo>
                    <a:pt x="242" y="941"/>
                  </a:lnTo>
                  <a:lnTo>
                    <a:pt x="240" y="869"/>
                  </a:lnTo>
                  <a:lnTo>
                    <a:pt x="239" y="783"/>
                  </a:lnTo>
                  <a:lnTo>
                    <a:pt x="239" y="686"/>
                  </a:lnTo>
                  <a:lnTo>
                    <a:pt x="239" y="651"/>
                  </a:lnTo>
                  <a:lnTo>
                    <a:pt x="240" y="646"/>
                  </a:lnTo>
                  <a:lnTo>
                    <a:pt x="241" y="643"/>
                  </a:lnTo>
                  <a:lnTo>
                    <a:pt x="244" y="640"/>
                  </a:lnTo>
                  <a:lnTo>
                    <a:pt x="249" y="640"/>
                  </a:lnTo>
                  <a:lnTo>
                    <a:pt x="425" y="643"/>
                  </a:lnTo>
                  <a:lnTo>
                    <a:pt x="430" y="643"/>
                  </a:lnTo>
                  <a:lnTo>
                    <a:pt x="435" y="645"/>
                  </a:lnTo>
                  <a:lnTo>
                    <a:pt x="439" y="647"/>
                  </a:lnTo>
                  <a:lnTo>
                    <a:pt x="443" y="651"/>
                  </a:lnTo>
                  <a:lnTo>
                    <a:pt x="471" y="689"/>
                  </a:lnTo>
                  <a:lnTo>
                    <a:pt x="509" y="741"/>
                  </a:lnTo>
                  <a:lnTo>
                    <a:pt x="553" y="802"/>
                  </a:lnTo>
                  <a:lnTo>
                    <a:pt x="599" y="862"/>
                  </a:lnTo>
                  <a:lnTo>
                    <a:pt x="655" y="936"/>
                  </a:lnTo>
                  <a:lnTo>
                    <a:pt x="679" y="968"/>
                  </a:lnTo>
                  <a:lnTo>
                    <a:pt x="703" y="996"/>
                  </a:lnTo>
                  <a:lnTo>
                    <a:pt x="725" y="1020"/>
                  </a:lnTo>
                  <a:lnTo>
                    <a:pt x="747" y="1041"/>
                  </a:lnTo>
                  <a:lnTo>
                    <a:pt x="758" y="1049"/>
                  </a:lnTo>
                  <a:lnTo>
                    <a:pt x="769" y="1059"/>
                  </a:lnTo>
                  <a:lnTo>
                    <a:pt x="780" y="1066"/>
                  </a:lnTo>
                  <a:lnTo>
                    <a:pt x="792" y="1073"/>
                  </a:lnTo>
                  <a:lnTo>
                    <a:pt x="806" y="1080"/>
                  </a:lnTo>
                  <a:lnTo>
                    <a:pt x="820" y="1085"/>
                  </a:lnTo>
                  <a:lnTo>
                    <a:pt x="835" y="1090"/>
                  </a:lnTo>
                  <a:lnTo>
                    <a:pt x="852" y="1094"/>
                  </a:lnTo>
                  <a:lnTo>
                    <a:pt x="871" y="1096"/>
                  </a:lnTo>
                  <a:lnTo>
                    <a:pt x="892" y="1099"/>
                  </a:lnTo>
                  <a:lnTo>
                    <a:pt x="917" y="1100"/>
                  </a:lnTo>
                  <a:lnTo>
                    <a:pt x="945" y="1100"/>
                  </a:lnTo>
                  <a:lnTo>
                    <a:pt x="1006" y="1100"/>
                  </a:lnTo>
                  <a:lnTo>
                    <a:pt x="1022" y="1099"/>
                  </a:lnTo>
                  <a:lnTo>
                    <a:pt x="1033" y="1097"/>
                  </a:lnTo>
                  <a:lnTo>
                    <a:pt x="1036" y="1095"/>
                  </a:lnTo>
                  <a:lnTo>
                    <a:pt x="1037" y="1094"/>
                  </a:lnTo>
                  <a:lnTo>
                    <a:pt x="1040" y="1092"/>
                  </a:lnTo>
                  <a:lnTo>
                    <a:pt x="1040" y="1088"/>
                  </a:lnTo>
                  <a:lnTo>
                    <a:pt x="1038" y="1086"/>
                  </a:lnTo>
                  <a:lnTo>
                    <a:pt x="1036" y="1082"/>
                  </a:lnTo>
                  <a:lnTo>
                    <a:pt x="1031" y="1081"/>
                  </a:lnTo>
                  <a:lnTo>
                    <a:pt x="1027" y="1080"/>
                  </a:lnTo>
                  <a:close/>
                  <a:moveTo>
                    <a:pt x="506" y="571"/>
                  </a:moveTo>
                  <a:lnTo>
                    <a:pt x="506" y="571"/>
                  </a:lnTo>
                  <a:lnTo>
                    <a:pt x="493" y="579"/>
                  </a:lnTo>
                  <a:lnTo>
                    <a:pt x="481" y="585"/>
                  </a:lnTo>
                  <a:lnTo>
                    <a:pt x="467" y="590"/>
                  </a:lnTo>
                  <a:lnTo>
                    <a:pt x="453" y="594"/>
                  </a:lnTo>
                  <a:lnTo>
                    <a:pt x="440" y="596"/>
                  </a:lnTo>
                  <a:lnTo>
                    <a:pt x="426" y="597"/>
                  </a:lnTo>
                  <a:lnTo>
                    <a:pt x="399" y="598"/>
                  </a:lnTo>
                  <a:lnTo>
                    <a:pt x="375" y="598"/>
                  </a:lnTo>
                  <a:lnTo>
                    <a:pt x="352" y="597"/>
                  </a:lnTo>
                  <a:lnTo>
                    <a:pt x="330" y="595"/>
                  </a:lnTo>
                  <a:lnTo>
                    <a:pt x="309" y="592"/>
                  </a:lnTo>
                  <a:lnTo>
                    <a:pt x="289" y="589"/>
                  </a:lnTo>
                  <a:lnTo>
                    <a:pt x="273" y="584"/>
                  </a:lnTo>
                  <a:lnTo>
                    <a:pt x="258" y="581"/>
                  </a:lnTo>
                  <a:lnTo>
                    <a:pt x="249" y="576"/>
                  </a:lnTo>
                  <a:lnTo>
                    <a:pt x="244" y="572"/>
                  </a:lnTo>
                  <a:lnTo>
                    <a:pt x="241" y="568"/>
                  </a:lnTo>
                  <a:lnTo>
                    <a:pt x="240" y="563"/>
                  </a:lnTo>
                  <a:lnTo>
                    <a:pt x="239" y="558"/>
                  </a:lnTo>
                  <a:lnTo>
                    <a:pt x="239" y="92"/>
                  </a:lnTo>
                  <a:lnTo>
                    <a:pt x="240" y="86"/>
                  </a:lnTo>
                  <a:lnTo>
                    <a:pt x="242" y="80"/>
                  </a:lnTo>
                  <a:lnTo>
                    <a:pt x="246" y="77"/>
                  </a:lnTo>
                  <a:lnTo>
                    <a:pt x="250" y="74"/>
                  </a:lnTo>
                  <a:lnTo>
                    <a:pt x="265" y="71"/>
                  </a:lnTo>
                  <a:lnTo>
                    <a:pt x="288" y="69"/>
                  </a:lnTo>
                  <a:lnTo>
                    <a:pt x="315" y="66"/>
                  </a:lnTo>
                  <a:lnTo>
                    <a:pt x="346" y="66"/>
                  </a:lnTo>
                  <a:lnTo>
                    <a:pt x="374" y="67"/>
                  </a:lnTo>
                  <a:lnTo>
                    <a:pt x="401" y="71"/>
                  </a:lnTo>
                  <a:lnTo>
                    <a:pt x="426" y="77"/>
                  </a:lnTo>
                  <a:lnTo>
                    <a:pt x="449" y="85"/>
                  </a:lnTo>
                  <a:lnTo>
                    <a:pt x="471" y="95"/>
                  </a:lnTo>
                  <a:lnTo>
                    <a:pt x="491" y="110"/>
                  </a:lnTo>
                  <a:lnTo>
                    <a:pt x="510" y="125"/>
                  </a:lnTo>
                  <a:lnTo>
                    <a:pt x="527" y="141"/>
                  </a:lnTo>
                  <a:lnTo>
                    <a:pt x="541" y="161"/>
                  </a:lnTo>
                  <a:lnTo>
                    <a:pt x="555" y="182"/>
                  </a:lnTo>
                  <a:lnTo>
                    <a:pt x="567" y="207"/>
                  </a:lnTo>
                  <a:lnTo>
                    <a:pt x="577" y="231"/>
                  </a:lnTo>
                  <a:lnTo>
                    <a:pt x="584" y="259"/>
                  </a:lnTo>
                  <a:lnTo>
                    <a:pt x="588" y="288"/>
                  </a:lnTo>
                  <a:lnTo>
                    <a:pt x="592" y="319"/>
                  </a:lnTo>
                  <a:lnTo>
                    <a:pt x="593" y="352"/>
                  </a:lnTo>
                  <a:lnTo>
                    <a:pt x="593" y="371"/>
                  </a:lnTo>
                  <a:lnTo>
                    <a:pt x="592" y="390"/>
                  </a:lnTo>
                  <a:lnTo>
                    <a:pt x="589" y="409"/>
                  </a:lnTo>
                  <a:lnTo>
                    <a:pt x="587" y="426"/>
                  </a:lnTo>
                  <a:lnTo>
                    <a:pt x="584" y="444"/>
                  </a:lnTo>
                  <a:lnTo>
                    <a:pt x="579" y="459"/>
                  </a:lnTo>
                  <a:lnTo>
                    <a:pt x="574" y="474"/>
                  </a:lnTo>
                  <a:lnTo>
                    <a:pt x="568" y="489"/>
                  </a:lnTo>
                  <a:lnTo>
                    <a:pt x="562" y="502"/>
                  </a:lnTo>
                  <a:lnTo>
                    <a:pt x="555" y="515"/>
                  </a:lnTo>
                  <a:lnTo>
                    <a:pt x="548" y="527"/>
                  </a:lnTo>
                  <a:lnTo>
                    <a:pt x="540" y="537"/>
                  </a:lnTo>
                  <a:lnTo>
                    <a:pt x="532" y="548"/>
                  </a:lnTo>
                  <a:lnTo>
                    <a:pt x="524" y="556"/>
                  </a:lnTo>
                  <a:lnTo>
                    <a:pt x="516" y="564"/>
                  </a:lnTo>
                  <a:lnTo>
                    <a:pt x="506" y="571"/>
                  </a:lnTo>
                  <a:close/>
                  <a:moveTo>
                    <a:pt x="2521" y="487"/>
                  </a:moveTo>
                  <a:lnTo>
                    <a:pt x="2481" y="456"/>
                  </a:lnTo>
                  <a:lnTo>
                    <a:pt x="2434" y="418"/>
                  </a:lnTo>
                  <a:lnTo>
                    <a:pt x="2396" y="384"/>
                  </a:lnTo>
                  <a:lnTo>
                    <a:pt x="2381" y="369"/>
                  </a:lnTo>
                  <a:lnTo>
                    <a:pt x="2365" y="354"/>
                  </a:lnTo>
                  <a:lnTo>
                    <a:pt x="2354" y="340"/>
                  </a:lnTo>
                  <a:lnTo>
                    <a:pt x="2343" y="326"/>
                  </a:lnTo>
                  <a:lnTo>
                    <a:pt x="2334" y="313"/>
                  </a:lnTo>
                  <a:lnTo>
                    <a:pt x="2326" y="299"/>
                  </a:lnTo>
                  <a:lnTo>
                    <a:pt x="2320" y="286"/>
                  </a:lnTo>
                  <a:lnTo>
                    <a:pt x="2315" y="272"/>
                  </a:lnTo>
                  <a:lnTo>
                    <a:pt x="2312" y="259"/>
                  </a:lnTo>
                  <a:lnTo>
                    <a:pt x="2309" y="245"/>
                  </a:lnTo>
                  <a:lnTo>
                    <a:pt x="2307" y="231"/>
                  </a:lnTo>
                  <a:lnTo>
                    <a:pt x="2307" y="216"/>
                  </a:lnTo>
                  <a:lnTo>
                    <a:pt x="2308" y="197"/>
                  </a:lnTo>
                  <a:lnTo>
                    <a:pt x="2311" y="178"/>
                  </a:lnTo>
                  <a:lnTo>
                    <a:pt x="2315" y="162"/>
                  </a:lnTo>
                  <a:lnTo>
                    <a:pt x="2321" y="146"/>
                  </a:lnTo>
                  <a:lnTo>
                    <a:pt x="2328" y="131"/>
                  </a:lnTo>
                  <a:lnTo>
                    <a:pt x="2336" y="118"/>
                  </a:lnTo>
                  <a:lnTo>
                    <a:pt x="2347" y="105"/>
                  </a:lnTo>
                  <a:lnTo>
                    <a:pt x="2358" y="94"/>
                  </a:lnTo>
                  <a:lnTo>
                    <a:pt x="2370" y="84"/>
                  </a:lnTo>
                  <a:lnTo>
                    <a:pt x="2384" y="74"/>
                  </a:lnTo>
                  <a:lnTo>
                    <a:pt x="2398" y="67"/>
                  </a:lnTo>
                  <a:lnTo>
                    <a:pt x="2413" y="62"/>
                  </a:lnTo>
                  <a:lnTo>
                    <a:pt x="2430" y="57"/>
                  </a:lnTo>
                  <a:lnTo>
                    <a:pt x="2447" y="53"/>
                  </a:lnTo>
                  <a:lnTo>
                    <a:pt x="2465" y="51"/>
                  </a:lnTo>
                  <a:lnTo>
                    <a:pt x="2482" y="50"/>
                  </a:lnTo>
                  <a:lnTo>
                    <a:pt x="2506" y="51"/>
                  </a:lnTo>
                  <a:lnTo>
                    <a:pt x="2528" y="52"/>
                  </a:lnTo>
                  <a:lnTo>
                    <a:pt x="2548" y="56"/>
                  </a:lnTo>
                  <a:lnTo>
                    <a:pt x="2565" y="59"/>
                  </a:lnTo>
                  <a:lnTo>
                    <a:pt x="2581" y="64"/>
                  </a:lnTo>
                  <a:lnTo>
                    <a:pt x="2595" y="70"/>
                  </a:lnTo>
                  <a:lnTo>
                    <a:pt x="2608" y="76"/>
                  </a:lnTo>
                  <a:lnTo>
                    <a:pt x="2618" y="81"/>
                  </a:lnTo>
                  <a:lnTo>
                    <a:pt x="2627" y="88"/>
                  </a:lnTo>
                  <a:lnTo>
                    <a:pt x="2636" y="94"/>
                  </a:lnTo>
                  <a:lnTo>
                    <a:pt x="2648" y="107"/>
                  </a:lnTo>
                  <a:lnTo>
                    <a:pt x="2657" y="118"/>
                  </a:lnTo>
                  <a:lnTo>
                    <a:pt x="2661" y="126"/>
                  </a:lnTo>
                  <a:lnTo>
                    <a:pt x="2665" y="133"/>
                  </a:lnTo>
                  <a:lnTo>
                    <a:pt x="2667" y="141"/>
                  </a:lnTo>
                  <a:lnTo>
                    <a:pt x="2673" y="161"/>
                  </a:lnTo>
                  <a:lnTo>
                    <a:pt x="2678" y="181"/>
                  </a:lnTo>
                  <a:lnTo>
                    <a:pt x="2680" y="197"/>
                  </a:lnTo>
                  <a:lnTo>
                    <a:pt x="2681" y="205"/>
                  </a:lnTo>
                  <a:lnTo>
                    <a:pt x="2682" y="211"/>
                  </a:lnTo>
                  <a:lnTo>
                    <a:pt x="2685" y="212"/>
                  </a:lnTo>
                  <a:lnTo>
                    <a:pt x="2686" y="215"/>
                  </a:lnTo>
                  <a:lnTo>
                    <a:pt x="2688" y="216"/>
                  </a:lnTo>
                  <a:lnTo>
                    <a:pt x="2692" y="216"/>
                  </a:lnTo>
                  <a:lnTo>
                    <a:pt x="2694" y="215"/>
                  </a:lnTo>
                  <a:lnTo>
                    <a:pt x="2696" y="214"/>
                  </a:lnTo>
                  <a:lnTo>
                    <a:pt x="2698" y="211"/>
                  </a:lnTo>
                  <a:lnTo>
                    <a:pt x="2699" y="208"/>
                  </a:lnTo>
                  <a:lnTo>
                    <a:pt x="2701" y="197"/>
                  </a:lnTo>
                  <a:lnTo>
                    <a:pt x="2701" y="183"/>
                  </a:lnTo>
                  <a:lnTo>
                    <a:pt x="2702" y="119"/>
                  </a:lnTo>
                  <a:lnTo>
                    <a:pt x="2705" y="73"/>
                  </a:lnTo>
                  <a:lnTo>
                    <a:pt x="2707" y="31"/>
                  </a:lnTo>
                  <a:lnTo>
                    <a:pt x="2707" y="26"/>
                  </a:lnTo>
                  <a:lnTo>
                    <a:pt x="2705" y="24"/>
                  </a:lnTo>
                  <a:lnTo>
                    <a:pt x="2700" y="22"/>
                  </a:lnTo>
                  <a:lnTo>
                    <a:pt x="2693" y="22"/>
                  </a:lnTo>
                  <a:lnTo>
                    <a:pt x="2684" y="21"/>
                  </a:lnTo>
                  <a:lnTo>
                    <a:pt x="2674" y="19"/>
                  </a:lnTo>
                  <a:lnTo>
                    <a:pt x="2643" y="15"/>
                  </a:lnTo>
                  <a:lnTo>
                    <a:pt x="2615" y="9"/>
                  </a:lnTo>
                  <a:lnTo>
                    <a:pt x="2584" y="4"/>
                  </a:lnTo>
                  <a:lnTo>
                    <a:pt x="2549" y="1"/>
                  </a:lnTo>
                  <a:lnTo>
                    <a:pt x="2510" y="0"/>
                  </a:lnTo>
                  <a:lnTo>
                    <a:pt x="2477" y="1"/>
                  </a:lnTo>
                  <a:lnTo>
                    <a:pt x="2445" y="4"/>
                  </a:lnTo>
                  <a:lnTo>
                    <a:pt x="2416" y="10"/>
                  </a:lnTo>
                  <a:lnTo>
                    <a:pt x="2388" y="18"/>
                  </a:lnTo>
                  <a:lnTo>
                    <a:pt x="2361" y="29"/>
                  </a:lnTo>
                  <a:lnTo>
                    <a:pt x="2336" y="41"/>
                  </a:lnTo>
                  <a:lnTo>
                    <a:pt x="2314" y="56"/>
                  </a:lnTo>
                  <a:lnTo>
                    <a:pt x="2294" y="71"/>
                  </a:lnTo>
                  <a:lnTo>
                    <a:pt x="2275" y="90"/>
                  </a:lnTo>
                  <a:lnTo>
                    <a:pt x="2260" y="108"/>
                  </a:lnTo>
                  <a:lnTo>
                    <a:pt x="2246" y="129"/>
                  </a:lnTo>
                  <a:lnTo>
                    <a:pt x="2235" y="153"/>
                  </a:lnTo>
                  <a:lnTo>
                    <a:pt x="2226" y="176"/>
                  </a:lnTo>
                  <a:lnTo>
                    <a:pt x="2219" y="202"/>
                  </a:lnTo>
                  <a:lnTo>
                    <a:pt x="2216" y="229"/>
                  </a:lnTo>
                  <a:lnTo>
                    <a:pt x="2215" y="257"/>
                  </a:lnTo>
                  <a:lnTo>
                    <a:pt x="2215" y="276"/>
                  </a:lnTo>
                  <a:lnTo>
                    <a:pt x="2216" y="293"/>
                  </a:lnTo>
                  <a:lnTo>
                    <a:pt x="2218" y="311"/>
                  </a:lnTo>
                  <a:lnTo>
                    <a:pt x="2222" y="329"/>
                  </a:lnTo>
                  <a:lnTo>
                    <a:pt x="2226" y="347"/>
                  </a:lnTo>
                  <a:lnTo>
                    <a:pt x="2233" y="366"/>
                  </a:lnTo>
                  <a:lnTo>
                    <a:pt x="2240" y="383"/>
                  </a:lnTo>
                  <a:lnTo>
                    <a:pt x="2251" y="402"/>
                  </a:lnTo>
                  <a:lnTo>
                    <a:pt x="2261" y="420"/>
                  </a:lnTo>
                  <a:lnTo>
                    <a:pt x="2274" y="440"/>
                  </a:lnTo>
                  <a:lnTo>
                    <a:pt x="2289" y="459"/>
                  </a:lnTo>
                  <a:lnTo>
                    <a:pt x="2307" y="480"/>
                  </a:lnTo>
                  <a:lnTo>
                    <a:pt x="2327" y="500"/>
                  </a:lnTo>
                  <a:lnTo>
                    <a:pt x="2348" y="522"/>
                  </a:lnTo>
                  <a:lnTo>
                    <a:pt x="2372" y="544"/>
                  </a:lnTo>
                  <a:lnTo>
                    <a:pt x="2399" y="567"/>
                  </a:lnTo>
                  <a:lnTo>
                    <a:pt x="2464" y="619"/>
                  </a:lnTo>
                  <a:lnTo>
                    <a:pt x="2507" y="655"/>
                  </a:lnTo>
                  <a:lnTo>
                    <a:pt x="2524" y="673"/>
                  </a:lnTo>
                  <a:lnTo>
                    <a:pt x="2542" y="689"/>
                  </a:lnTo>
                  <a:lnTo>
                    <a:pt x="2557" y="705"/>
                  </a:lnTo>
                  <a:lnTo>
                    <a:pt x="2570" y="720"/>
                  </a:lnTo>
                  <a:lnTo>
                    <a:pt x="2582" y="735"/>
                  </a:lnTo>
                  <a:lnTo>
                    <a:pt x="2592" y="749"/>
                  </a:lnTo>
                  <a:lnTo>
                    <a:pt x="2602" y="764"/>
                  </a:lnTo>
                  <a:lnTo>
                    <a:pt x="2609" y="779"/>
                  </a:lnTo>
                  <a:lnTo>
                    <a:pt x="2615" y="793"/>
                  </a:lnTo>
                  <a:lnTo>
                    <a:pt x="2620" y="810"/>
                  </a:lnTo>
                  <a:lnTo>
                    <a:pt x="2624" y="825"/>
                  </a:lnTo>
                  <a:lnTo>
                    <a:pt x="2626" y="841"/>
                  </a:lnTo>
                  <a:lnTo>
                    <a:pt x="2627" y="859"/>
                  </a:lnTo>
                  <a:lnTo>
                    <a:pt x="2629" y="876"/>
                  </a:lnTo>
                  <a:lnTo>
                    <a:pt x="2627" y="894"/>
                  </a:lnTo>
                  <a:lnTo>
                    <a:pt x="2625" y="912"/>
                  </a:lnTo>
                  <a:lnTo>
                    <a:pt x="2622" y="928"/>
                  </a:lnTo>
                  <a:lnTo>
                    <a:pt x="2616" y="945"/>
                  </a:lnTo>
                  <a:lnTo>
                    <a:pt x="2609" y="962"/>
                  </a:lnTo>
                  <a:lnTo>
                    <a:pt x="2600" y="977"/>
                  </a:lnTo>
                  <a:lnTo>
                    <a:pt x="2590" y="992"/>
                  </a:lnTo>
                  <a:lnTo>
                    <a:pt x="2578" y="1006"/>
                  </a:lnTo>
                  <a:lnTo>
                    <a:pt x="2564" y="1019"/>
                  </a:lnTo>
                  <a:lnTo>
                    <a:pt x="2549" y="1031"/>
                  </a:lnTo>
                  <a:lnTo>
                    <a:pt x="2533" y="1041"/>
                  </a:lnTo>
                  <a:lnTo>
                    <a:pt x="2514" y="1049"/>
                  </a:lnTo>
                  <a:lnTo>
                    <a:pt x="2494" y="1057"/>
                  </a:lnTo>
                  <a:lnTo>
                    <a:pt x="2472" y="1062"/>
                  </a:lnTo>
                  <a:lnTo>
                    <a:pt x="2450" y="1066"/>
                  </a:lnTo>
                  <a:lnTo>
                    <a:pt x="2424" y="1067"/>
                  </a:lnTo>
                  <a:lnTo>
                    <a:pt x="2406" y="1066"/>
                  </a:lnTo>
                  <a:lnTo>
                    <a:pt x="2389" y="1065"/>
                  </a:lnTo>
                  <a:lnTo>
                    <a:pt x="2371" y="1062"/>
                  </a:lnTo>
                  <a:lnTo>
                    <a:pt x="2354" y="1059"/>
                  </a:lnTo>
                  <a:lnTo>
                    <a:pt x="2337" y="1054"/>
                  </a:lnTo>
                  <a:lnTo>
                    <a:pt x="2321" y="1048"/>
                  </a:lnTo>
                  <a:lnTo>
                    <a:pt x="2306" y="1041"/>
                  </a:lnTo>
                  <a:lnTo>
                    <a:pt x="2291" y="1033"/>
                  </a:lnTo>
                  <a:lnTo>
                    <a:pt x="2277" y="1024"/>
                  </a:lnTo>
                  <a:lnTo>
                    <a:pt x="2264" y="1013"/>
                  </a:lnTo>
                  <a:lnTo>
                    <a:pt x="2252" y="1002"/>
                  </a:lnTo>
                  <a:lnTo>
                    <a:pt x="2242" y="989"/>
                  </a:lnTo>
                  <a:lnTo>
                    <a:pt x="2232" y="974"/>
                  </a:lnTo>
                  <a:lnTo>
                    <a:pt x="2224" y="958"/>
                  </a:lnTo>
                  <a:lnTo>
                    <a:pt x="2218" y="940"/>
                  </a:lnTo>
                  <a:lnTo>
                    <a:pt x="2212" y="921"/>
                  </a:lnTo>
                  <a:lnTo>
                    <a:pt x="2210" y="906"/>
                  </a:lnTo>
                  <a:lnTo>
                    <a:pt x="2209" y="892"/>
                  </a:lnTo>
                  <a:lnTo>
                    <a:pt x="2209" y="868"/>
                  </a:lnTo>
                  <a:lnTo>
                    <a:pt x="2208" y="861"/>
                  </a:lnTo>
                  <a:lnTo>
                    <a:pt x="2206" y="857"/>
                  </a:lnTo>
                  <a:lnTo>
                    <a:pt x="2204" y="853"/>
                  </a:lnTo>
                  <a:lnTo>
                    <a:pt x="2198" y="853"/>
                  </a:lnTo>
                  <a:lnTo>
                    <a:pt x="2196" y="853"/>
                  </a:lnTo>
                  <a:lnTo>
                    <a:pt x="2194" y="854"/>
                  </a:lnTo>
                  <a:lnTo>
                    <a:pt x="2191" y="858"/>
                  </a:lnTo>
                  <a:lnTo>
                    <a:pt x="2189" y="865"/>
                  </a:lnTo>
                  <a:lnTo>
                    <a:pt x="2187" y="875"/>
                  </a:lnTo>
                  <a:lnTo>
                    <a:pt x="2183" y="933"/>
                  </a:lnTo>
                  <a:lnTo>
                    <a:pt x="2181" y="976"/>
                  </a:lnTo>
                  <a:lnTo>
                    <a:pt x="2180" y="1027"/>
                  </a:lnTo>
                  <a:lnTo>
                    <a:pt x="2181" y="1051"/>
                  </a:lnTo>
                  <a:lnTo>
                    <a:pt x="2182" y="1058"/>
                  </a:lnTo>
                  <a:lnTo>
                    <a:pt x="2183" y="1065"/>
                  </a:lnTo>
                  <a:lnTo>
                    <a:pt x="2185" y="1069"/>
                  </a:lnTo>
                  <a:lnTo>
                    <a:pt x="2190" y="1074"/>
                  </a:lnTo>
                  <a:lnTo>
                    <a:pt x="2195" y="1078"/>
                  </a:lnTo>
                  <a:lnTo>
                    <a:pt x="2202" y="1081"/>
                  </a:lnTo>
                  <a:lnTo>
                    <a:pt x="2224" y="1090"/>
                  </a:lnTo>
                  <a:lnTo>
                    <a:pt x="2246" y="1099"/>
                  </a:lnTo>
                  <a:lnTo>
                    <a:pt x="2270" y="1106"/>
                  </a:lnTo>
                  <a:lnTo>
                    <a:pt x="2294" y="1111"/>
                  </a:lnTo>
                  <a:lnTo>
                    <a:pt x="2319" y="1115"/>
                  </a:lnTo>
                  <a:lnTo>
                    <a:pt x="2343" y="1117"/>
                  </a:lnTo>
                  <a:lnTo>
                    <a:pt x="2368" y="1120"/>
                  </a:lnTo>
                  <a:lnTo>
                    <a:pt x="2392" y="1120"/>
                  </a:lnTo>
                  <a:lnTo>
                    <a:pt x="2422" y="1118"/>
                  </a:lnTo>
                  <a:lnTo>
                    <a:pt x="2451" y="1116"/>
                  </a:lnTo>
                  <a:lnTo>
                    <a:pt x="2479" y="1111"/>
                  </a:lnTo>
                  <a:lnTo>
                    <a:pt x="2507" y="1106"/>
                  </a:lnTo>
                  <a:lnTo>
                    <a:pt x="2534" y="1097"/>
                  </a:lnTo>
                  <a:lnTo>
                    <a:pt x="2560" y="1087"/>
                  </a:lnTo>
                  <a:lnTo>
                    <a:pt x="2584" y="1074"/>
                  </a:lnTo>
                  <a:lnTo>
                    <a:pt x="2609" y="1060"/>
                  </a:lnTo>
                  <a:lnTo>
                    <a:pt x="2626" y="1046"/>
                  </a:lnTo>
                  <a:lnTo>
                    <a:pt x="2641" y="1032"/>
                  </a:lnTo>
                  <a:lnTo>
                    <a:pt x="2657" y="1017"/>
                  </a:lnTo>
                  <a:lnTo>
                    <a:pt x="2669" y="1002"/>
                  </a:lnTo>
                  <a:lnTo>
                    <a:pt x="2680" y="985"/>
                  </a:lnTo>
                  <a:lnTo>
                    <a:pt x="2691" y="969"/>
                  </a:lnTo>
                  <a:lnTo>
                    <a:pt x="2699" y="954"/>
                  </a:lnTo>
                  <a:lnTo>
                    <a:pt x="2706" y="937"/>
                  </a:lnTo>
                  <a:lnTo>
                    <a:pt x="2713" y="921"/>
                  </a:lnTo>
                  <a:lnTo>
                    <a:pt x="2717" y="905"/>
                  </a:lnTo>
                  <a:lnTo>
                    <a:pt x="2722" y="889"/>
                  </a:lnTo>
                  <a:lnTo>
                    <a:pt x="2724" y="874"/>
                  </a:lnTo>
                  <a:lnTo>
                    <a:pt x="2729" y="847"/>
                  </a:lnTo>
                  <a:lnTo>
                    <a:pt x="2730" y="823"/>
                  </a:lnTo>
                  <a:lnTo>
                    <a:pt x="2729" y="802"/>
                  </a:lnTo>
                  <a:lnTo>
                    <a:pt x="2728" y="781"/>
                  </a:lnTo>
                  <a:lnTo>
                    <a:pt x="2726" y="761"/>
                  </a:lnTo>
                  <a:lnTo>
                    <a:pt x="2721" y="741"/>
                  </a:lnTo>
                  <a:lnTo>
                    <a:pt x="2715" y="721"/>
                  </a:lnTo>
                  <a:lnTo>
                    <a:pt x="2708" y="701"/>
                  </a:lnTo>
                  <a:lnTo>
                    <a:pt x="2700" y="681"/>
                  </a:lnTo>
                  <a:lnTo>
                    <a:pt x="2689" y="661"/>
                  </a:lnTo>
                  <a:lnTo>
                    <a:pt x="2676" y="641"/>
                  </a:lnTo>
                  <a:lnTo>
                    <a:pt x="2661" y="622"/>
                  </a:lnTo>
                  <a:lnTo>
                    <a:pt x="2645" y="601"/>
                  </a:lnTo>
                  <a:lnTo>
                    <a:pt x="2625" y="579"/>
                  </a:lnTo>
                  <a:lnTo>
                    <a:pt x="2603" y="557"/>
                  </a:lnTo>
                  <a:lnTo>
                    <a:pt x="2578" y="535"/>
                  </a:lnTo>
                  <a:lnTo>
                    <a:pt x="2551" y="512"/>
                  </a:lnTo>
                  <a:lnTo>
                    <a:pt x="2521" y="487"/>
                  </a:lnTo>
                  <a:close/>
                  <a:moveTo>
                    <a:pt x="3921" y="907"/>
                  </a:moveTo>
                  <a:lnTo>
                    <a:pt x="3921" y="907"/>
                  </a:lnTo>
                  <a:lnTo>
                    <a:pt x="3916" y="908"/>
                  </a:lnTo>
                  <a:lnTo>
                    <a:pt x="3912" y="912"/>
                  </a:lnTo>
                  <a:lnTo>
                    <a:pt x="3910" y="919"/>
                  </a:lnTo>
                  <a:lnTo>
                    <a:pt x="3908" y="928"/>
                  </a:lnTo>
                  <a:lnTo>
                    <a:pt x="3904" y="949"/>
                  </a:lnTo>
                  <a:lnTo>
                    <a:pt x="3900" y="966"/>
                  </a:lnTo>
                  <a:lnTo>
                    <a:pt x="3894" y="983"/>
                  </a:lnTo>
                  <a:lnTo>
                    <a:pt x="3885" y="996"/>
                  </a:lnTo>
                  <a:lnTo>
                    <a:pt x="3877" y="1007"/>
                  </a:lnTo>
                  <a:lnTo>
                    <a:pt x="3868" y="1017"/>
                  </a:lnTo>
                  <a:lnTo>
                    <a:pt x="3856" y="1025"/>
                  </a:lnTo>
                  <a:lnTo>
                    <a:pt x="3843" y="1031"/>
                  </a:lnTo>
                  <a:lnTo>
                    <a:pt x="3828" y="1037"/>
                  </a:lnTo>
                  <a:lnTo>
                    <a:pt x="3812" y="1040"/>
                  </a:lnTo>
                  <a:lnTo>
                    <a:pt x="3794" y="1042"/>
                  </a:lnTo>
                  <a:lnTo>
                    <a:pt x="3776" y="1045"/>
                  </a:lnTo>
                  <a:lnTo>
                    <a:pt x="3738" y="1046"/>
                  </a:lnTo>
                  <a:lnTo>
                    <a:pt x="3707" y="1047"/>
                  </a:lnTo>
                  <a:lnTo>
                    <a:pt x="3660" y="1046"/>
                  </a:lnTo>
                  <a:lnTo>
                    <a:pt x="3640" y="1045"/>
                  </a:lnTo>
                  <a:lnTo>
                    <a:pt x="3622" y="1042"/>
                  </a:lnTo>
                  <a:lnTo>
                    <a:pt x="3607" y="1039"/>
                  </a:lnTo>
                  <a:lnTo>
                    <a:pt x="3594" y="1035"/>
                  </a:lnTo>
                  <a:lnTo>
                    <a:pt x="3583" y="1031"/>
                  </a:lnTo>
                  <a:lnTo>
                    <a:pt x="3573" y="1025"/>
                  </a:lnTo>
                  <a:lnTo>
                    <a:pt x="3565" y="1018"/>
                  </a:lnTo>
                  <a:lnTo>
                    <a:pt x="3558" y="1010"/>
                  </a:lnTo>
                  <a:lnTo>
                    <a:pt x="3553" y="1000"/>
                  </a:lnTo>
                  <a:lnTo>
                    <a:pt x="3549" y="990"/>
                  </a:lnTo>
                  <a:lnTo>
                    <a:pt x="3546" y="977"/>
                  </a:lnTo>
                  <a:lnTo>
                    <a:pt x="3544" y="963"/>
                  </a:lnTo>
                  <a:lnTo>
                    <a:pt x="3542" y="948"/>
                  </a:lnTo>
                  <a:lnTo>
                    <a:pt x="3541" y="930"/>
                  </a:lnTo>
                  <a:lnTo>
                    <a:pt x="3541" y="886"/>
                  </a:lnTo>
                  <a:lnTo>
                    <a:pt x="3541" y="814"/>
                  </a:lnTo>
                  <a:lnTo>
                    <a:pt x="3541" y="686"/>
                  </a:lnTo>
                  <a:lnTo>
                    <a:pt x="3541" y="560"/>
                  </a:lnTo>
                  <a:lnTo>
                    <a:pt x="3542" y="556"/>
                  </a:lnTo>
                  <a:lnTo>
                    <a:pt x="3543" y="553"/>
                  </a:lnTo>
                  <a:lnTo>
                    <a:pt x="3546" y="550"/>
                  </a:lnTo>
                  <a:lnTo>
                    <a:pt x="3551" y="550"/>
                  </a:lnTo>
                  <a:lnTo>
                    <a:pt x="3648" y="551"/>
                  </a:lnTo>
                  <a:lnTo>
                    <a:pt x="3710" y="554"/>
                  </a:lnTo>
                  <a:lnTo>
                    <a:pt x="3756" y="557"/>
                  </a:lnTo>
                  <a:lnTo>
                    <a:pt x="3774" y="560"/>
                  </a:lnTo>
                  <a:lnTo>
                    <a:pt x="3790" y="564"/>
                  </a:lnTo>
                  <a:lnTo>
                    <a:pt x="3801" y="570"/>
                  </a:lnTo>
                  <a:lnTo>
                    <a:pt x="3811" y="577"/>
                  </a:lnTo>
                  <a:lnTo>
                    <a:pt x="3818" y="584"/>
                  </a:lnTo>
                  <a:lnTo>
                    <a:pt x="3824" y="591"/>
                  </a:lnTo>
                  <a:lnTo>
                    <a:pt x="3827" y="599"/>
                  </a:lnTo>
                  <a:lnTo>
                    <a:pt x="3829" y="606"/>
                  </a:lnTo>
                  <a:lnTo>
                    <a:pt x="3833" y="620"/>
                  </a:lnTo>
                  <a:lnTo>
                    <a:pt x="3834" y="632"/>
                  </a:lnTo>
                  <a:lnTo>
                    <a:pt x="3835" y="654"/>
                  </a:lnTo>
                  <a:lnTo>
                    <a:pt x="3835" y="659"/>
                  </a:lnTo>
                  <a:lnTo>
                    <a:pt x="3838" y="664"/>
                  </a:lnTo>
                  <a:lnTo>
                    <a:pt x="3841" y="666"/>
                  </a:lnTo>
                  <a:lnTo>
                    <a:pt x="3846" y="667"/>
                  </a:lnTo>
                  <a:lnTo>
                    <a:pt x="3848" y="666"/>
                  </a:lnTo>
                  <a:lnTo>
                    <a:pt x="3850" y="665"/>
                  </a:lnTo>
                  <a:lnTo>
                    <a:pt x="3853" y="661"/>
                  </a:lnTo>
                  <a:lnTo>
                    <a:pt x="3854" y="658"/>
                  </a:lnTo>
                  <a:lnTo>
                    <a:pt x="3855" y="648"/>
                  </a:lnTo>
                  <a:lnTo>
                    <a:pt x="3855" y="640"/>
                  </a:lnTo>
                  <a:lnTo>
                    <a:pt x="3857" y="601"/>
                  </a:lnTo>
                  <a:lnTo>
                    <a:pt x="3861" y="548"/>
                  </a:lnTo>
                  <a:lnTo>
                    <a:pt x="3864" y="518"/>
                  </a:lnTo>
                  <a:lnTo>
                    <a:pt x="3868" y="494"/>
                  </a:lnTo>
                  <a:lnTo>
                    <a:pt x="3871" y="478"/>
                  </a:lnTo>
                  <a:lnTo>
                    <a:pt x="3873" y="468"/>
                  </a:lnTo>
                  <a:lnTo>
                    <a:pt x="3871" y="463"/>
                  </a:lnTo>
                  <a:lnTo>
                    <a:pt x="3870" y="459"/>
                  </a:lnTo>
                  <a:lnTo>
                    <a:pt x="3868" y="458"/>
                  </a:lnTo>
                  <a:lnTo>
                    <a:pt x="3866" y="457"/>
                  </a:lnTo>
                  <a:lnTo>
                    <a:pt x="3861" y="458"/>
                  </a:lnTo>
                  <a:lnTo>
                    <a:pt x="3856" y="463"/>
                  </a:lnTo>
                  <a:lnTo>
                    <a:pt x="3843" y="475"/>
                  </a:lnTo>
                  <a:lnTo>
                    <a:pt x="3839" y="480"/>
                  </a:lnTo>
                  <a:lnTo>
                    <a:pt x="3833" y="485"/>
                  </a:lnTo>
                  <a:lnTo>
                    <a:pt x="3826" y="487"/>
                  </a:lnTo>
                  <a:lnTo>
                    <a:pt x="3818" y="489"/>
                  </a:lnTo>
                  <a:lnTo>
                    <a:pt x="3800" y="493"/>
                  </a:lnTo>
                  <a:lnTo>
                    <a:pt x="3777" y="495"/>
                  </a:lnTo>
                  <a:lnTo>
                    <a:pt x="3730" y="498"/>
                  </a:lnTo>
                  <a:lnTo>
                    <a:pt x="3657" y="498"/>
                  </a:lnTo>
                  <a:lnTo>
                    <a:pt x="3550" y="499"/>
                  </a:lnTo>
                  <a:lnTo>
                    <a:pt x="3545" y="498"/>
                  </a:lnTo>
                  <a:lnTo>
                    <a:pt x="3543" y="495"/>
                  </a:lnTo>
                  <a:lnTo>
                    <a:pt x="3542" y="491"/>
                  </a:lnTo>
                  <a:lnTo>
                    <a:pt x="3541" y="484"/>
                  </a:lnTo>
                  <a:lnTo>
                    <a:pt x="3541" y="90"/>
                  </a:lnTo>
                  <a:lnTo>
                    <a:pt x="3542" y="84"/>
                  </a:lnTo>
                  <a:lnTo>
                    <a:pt x="3543" y="79"/>
                  </a:lnTo>
                  <a:lnTo>
                    <a:pt x="3545" y="77"/>
                  </a:lnTo>
                  <a:lnTo>
                    <a:pt x="3550" y="76"/>
                  </a:lnTo>
                  <a:lnTo>
                    <a:pt x="3645" y="77"/>
                  </a:lnTo>
                  <a:lnTo>
                    <a:pt x="3707" y="78"/>
                  </a:lnTo>
                  <a:lnTo>
                    <a:pt x="3745" y="80"/>
                  </a:lnTo>
                  <a:lnTo>
                    <a:pt x="3771" y="84"/>
                  </a:lnTo>
                  <a:lnTo>
                    <a:pt x="3792" y="88"/>
                  </a:lnTo>
                  <a:lnTo>
                    <a:pt x="3808" y="93"/>
                  </a:lnTo>
                  <a:lnTo>
                    <a:pt x="3821" y="99"/>
                  </a:lnTo>
                  <a:lnTo>
                    <a:pt x="3831" y="105"/>
                  </a:lnTo>
                  <a:lnTo>
                    <a:pt x="3838" y="113"/>
                  </a:lnTo>
                  <a:lnTo>
                    <a:pt x="3842" y="120"/>
                  </a:lnTo>
                  <a:lnTo>
                    <a:pt x="3847" y="128"/>
                  </a:lnTo>
                  <a:lnTo>
                    <a:pt x="3850" y="142"/>
                  </a:lnTo>
                  <a:lnTo>
                    <a:pt x="3854" y="157"/>
                  </a:lnTo>
                  <a:lnTo>
                    <a:pt x="3855" y="170"/>
                  </a:lnTo>
                  <a:lnTo>
                    <a:pt x="3855" y="180"/>
                  </a:lnTo>
                  <a:lnTo>
                    <a:pt x="3856" y="188"/>
                  </a:lnTo>
                  <a:lnTo>
                    <a:pt x="3857" y="194"/>
                  </a:lnTo>
                  <a:lnTo>
                    <a:pt x="3860" y="196"/>
                  </a:lnTo>
                  <a:lnTo>
                    <a:pt x="3861" y="197"/>
                  </a:lnTo>
                  <a:lnTo>
                    <a:pt x="3863" y="198"/>
                  </a:lnTo>
                  <a:lnTo>
                    <a:pt x="3867" y="198"/>
                  </a:lnTo>
                  <a:lnTo>
                    <a:pt x="3869" y="198"/>
                  </a:lnTo>
                  <a:lnTo>
                    <a:pt x="3870" y="197"/>
                  </a:lnTo>
                  <a:lnTo>
                    <a:pt x="3874" y="194"/>
                  </a:lnTo>
                  <a:lnTo>
                    <a:pt x="3875" y="188"/>
                  </a:lnTo>
                  <a:lnTo>
                    <a:pt x="3876" y="183"/>
                  </a:lnTo>
                  <a:lnTo>
                    <a:pt x="3878" y="163"/>
                  </a:lnTo>
                  <a:lnTo>
                    <a:pt x="3881" y="134"/>
                  </a:lnTo>
                  <a:lnTo>
                    <a:pt x="3884" y="88"/>
                  </a:lnTo>
                  <a:lnTo>
                    <a:pt x="3888" y="63"/>
                  </a:lnTo>
                  <a:lnTo>
                    <a:pt x="3891" y="44"/>
                  </a:lnTo>
                  <a:lnTo>
                    <a:pt x="3894" y="30"/>
                  </a:lnTo>
                  <a:lnTo>
                    <a:pt x="3895" y="22"/>
                  </a:lnTo>
                  <a:lnTo>
                    <a:pt x="3895" y="16"/>
                  </a:lnTo>
                  <a:lnTo>
                    <a:pt x="3894" y="12"/>
                  </a:lnTo>
                  <a:lnTo>
                    <a:pt x="3893" y="10"/>
                  </a:lnTo>
                  <a:lnTo>
                    <a:pt x="3889" y="9"/>
                  </a:lnTo>
                  <a:lnTo>
                    <a:pt x="3884" y="9"/>
                  </a:lnTo>
                  <a:lnTo>
                    <a:pt x="3880" y="11"/>
                  </a:lnTo>
                  <a:lnTo>
                    <a:pt x="3875" y="14"/>
                  </a:lnTo>
                  <a:lnTo>
                    <a:pt x="3869" y="16"/>
                  </a:lnTo>
                  <a:lnTo>
                    <a:pt x="3859" y="18"/>
                  </a:lnTo>
                  <a:lnTo>
                    <a:pt x="3845" y="19"/>
                  </a:lnTo>
                  <a:lnTo>
                    <a:pt x="3808" y="23"/>
                  </a:lnTo>
                  <a:lnTo>
                    <a:pt x="3744" y="24"/>
                  </a:lnTo>
                  <a:lnTo>
                    <a:pt x="3636" y="24"/>
                  </a:lnTo>
                  <a:lnTo>
                    <a:pt x="3481" y="24"/>
                  </a:lnTo>
                  <a:lnTo>
                    <a:pt x="3422" y="22"/>
                  </a:lnTo>
                  <a:lnTo>
                    <a:pt x="3371" y="21"/>
                  </a:lnTo>
                  <a:lnTo>
                    <a:pt x="3320" y="19"/>
                  </a:lnTo>
                  <a:lnTo>
                    <a:pt x="3309" y="21"/>
                  </a:lnTo>
                  <a:lnTo>
                    <a:pt x="3302" y="23"/>
                  </a:lnTo>
                  <a:lnTo>
                    <a:pt x="3300" y="24"/>
                  </a:lnTo>
                  <a:lnTo>
                    <a:pt x="3299" y="26"/>
                  </a:lnTo>
                  <a:lnTo>
                    <a:pt x="3297" y="29"/>
                  </a:lnTo>
                  <a:lnTo>
                    <a:pt x="3297" y="31"/>
                  </a:lnTo>
                  <a:lnTo>
                    <a:pt x="3297" y="35"/>
                  </a:lnTo>
                  <a:lnTo>
                    <a:pt x="3301" y="38"/>
                  </a:lnTo>
                  <a:lnTo>
                    <a:pt x="3304" y="39"/>
                  </a:lnTo>
                  <a:lnTo>
                    <a:pt x="3308" y="41"/>
                  </a:lnTo>
                  <a:lnTo>
                    <a:pt x="3332" y="41"/>
                  </a:lnTo>
                  <a:lnTo>
                    <a:pt x="3346" y="43"/>
                  </a:lnTo>
                  <a:lnTo>
                    <a:pt x="3357" y="44"/>
                  </a:lnTo>
                  <a:lnTo>
                    <a:pt x="3373" y="49"/>
                  </a:lnTo>
                  <a:lnTo>
                    <a:pt x="3386" y="55"/>
                  </a:lnTo>
                  <a:lnTo>
                    <a:pt x="3397" y="62"/>
                  </a:lnTo>
                  <a:lnTo>
                    <a:pt x="3400" y="66"/>
                  </a:lnTo>
                  <a:lnTo>
                    <a:pt x="3404" y="71"/>
                  </a:lnTo>
                  <a:lnTo>
                    <a:pt x="3410" y="81"/>
                  </a:lnTo>
                  <a:lnTo>
                    <a:pt x="3414" y="94"/>
                  </a:lnTo>
                  <a:lnTo>
                    <a:pt x="3417" y="108"/>
                  </a:lnTo>
                  <a:lnTo>
                    <a:pt x="3418" y="126"/>
                  </a:lnTo>
                  <a:lnTo>
                    <a:pt x="3420" y="162"/>
                  </a:lnTo>
                  <a:lnTo>
                    <a:pt x="3420" y="214"/>
                  </a:lnTo>
                  <a:lnTo>
                    <a:pt x="3421" y="435"/>
                  </a:lnTo>
                  <a:lnTo>
                    <a:pt x="3421" y="686"/>
                  </a:lnTo>
                  <a:lnTo>
                    <a:pt x="3421" y="783"/>
                  </a:lnTo>
                  <a:lnTo>
                    <a:pt x="3420" y="869"/>
                  </a:lnTo>
                  <a:lnTo>
                    <a:pt x="3418" y="941"/>
                  </a:lnTo>
                  <a:lnTo>
                    <a:pt x="3417" y="970"/>
                  </a:lnTo>
                  <a:lnTo>
                    <a:pt x="3414" y="996"/>
                  </a:lnTo>
                  <a:lnTo>
                    <a:pt x="3410" y="1024"/>
                  </a:lnTo>
                  <a:lnTo>
                    <a:pt x="3406" y="1037"/>
                  </a:lnTo>
                  <a:lnTo>
                    <a:pt x="3401" y="1048"/>
                  </a:lnTo>
                  <a:lnTo>
                    <a:pt x="3397" y="1058"/>
                  </a:lnTo>
                  <a:lnTo>
                    <a:pt x="3390" y="1065"/>
                  </a:lnTo>
                  <a:lnTo>
                    <a:pt x="3383" y="1071"/>
                  </a:lnTo>
                  <a:lnTo>
                    <a:pt x="3378" y="1073"/>
                  </a:lnTo>
                  <a:lnTo>
                    <a:pt x="3372" y="1074"/>
                  </a:lnTo>
                  <a:lnTo>
                    <a:pt x="3351" y="1078"/>
                  </a:lnTo>
                  <a:lnTo>
                    <a:pt x="3339" y="1079"/>
                  </a:lnTo>
                  <a:lnTo>
                    <a:pt x="3330" y="1080"/>
                  </a:lnTo>
                  <a:lnTo>
                    <a:pt x="3324" y="1080"/>
                  </a:lnTo>
                  <a:lnTo>
                    <a:pt x="3321" y="1082"/>
                  </a:lnTo>
                  <a:lnTo>
                    <a:pt x="3318" y="1085"/>
                  </a:lnTo>
                  <a:lnTo>
                    <a:pt x="3318" y="1088"/>
                  </a:lnTo>
                  <a:lnTo>
                    <a:pt x="3318" y="1092"/>
                  </a:lnTo>
                  <a:lnTo>
                    <a:pt x="3320" y="1094"/>
                  </a:lnTo>
                  <a:lnTo>
                    <a:pt x="3321" y="1095"/>
                  </a:lnTo>
                  <a:lnTo>
                    <a:pt x="3324" y="1097"/>
                  </a:lnTo>
                  <a:lnTo>
                    <a:pt x="3331" y="1099"/>
                  </a:lnTo>
                  <a:lnTo>
                    <a:pt x="3341" y="1100"/>
                  </a:lnTo>
                  <a:lnTo>
                    <a:pt x="3380" y="1099"/>
                  </a:lnTo>
                  <a:lnTo>
                    <a:pt x="3424" y="1096"/>
                  </a:lnTo>
                  <a:lnTo>
                    <a:pt x="3462" y="1095"/>
                  </a:lnTo>
                  <a:lnTo>
                    <a:pt x="3481" y="1095"/>
                  </a:lnTo>
                  <a:lnTo>
                    <a:pt x="3524" y="1096"/>
                  </a:lnTo>
                  <a:lnTo>
                    <a:pt x="3592" y="1100"/>
                  </a:lnTo>
                  <a:lnTo>
                    <a:pt x="3694" y="1102"/>
                  </a:lnTo>
                  <a:lnTo>
                    <a:pt x="3759" y="1103"/>
                  </a:lnTo>
                  <a:lnTo>
                    <a:pt x="3834" y="1103"/>
                  </a:lnTo>
                  <a:lnTo>
                    <a:pt x="3868" y="1103"/>
                  </a:lnTo>
                  <a:lnTo>
                    <a:pt x="3880" y="1102"/>
                  </a:lnTo>
                  <a:lnTo>
                    <a:pt x="3889" y="1100"/>
                  </a:lnTo>
                  <a:lnTo>
                    <a:pt x="3897" y="1095"/>
                  </a:lnTo>
                  <a:lnTo>
                    <a:pt x="3903" y="1088"/>
                  </a:lnTo>
                  <a:lnTo>
                    <a:pt x="3907" y="1079"/>
                  </a:lnTo>
                  <a:lnTo>
                    <a:pt x="3911" y="1067"/>
                  </a:lnTo>
                  <a:lnTo>
                    <a:pt x="3917" y="1034"/>
                  </a:lnTo>
                  <a:lnTo>
                    <a:pt x="3923" y="991"/>
                  </a:lnTo>
                  <a:lnTo>
                    <a:pt x="3928" y="950"/>
                  </a:lnTo>
                  <a:lnTo>
                    <a:pt x="3930" y="928"/>
                  </a:lnTo>
                  <a:lnTo>
                    <a:pt x="3929" y="921"/>
                  </a:lnTo>
                  <a:lnTo>
                    <a:pt x="3929" y="914"/>
                  </a:lnTo>
                  <a:lnTo>
                    <a:pt x="3928" y="912"/>
                  </a:lnTo>
                  <a:lnTo>
                    <a:pt x="3926" y="909"/>
                  </a:lnTo>
                  <a:lnTo>
                    <a:pt x="3924" y="907"/>
                  </a:lnTo>
                  <a:lnTo>
                    <a:pt x="3921" y="9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charset="0"/>
              </a:endParaRPr>
            </a:p>
          </p:txBody>
        </p:sp>
        <p:sp>
          <p:nvSpPr>
            <p:cNvPr id="61" name="Freeform 68">
              <a:extLst>
                <a:ext uri="{FF2B5EF4-FFF2-40B4-BE49-F238E27FC236}">
                  <a16:creationId xmlns:a16="http://schemas.microsoft.com/office/drawing/2014/main" id="{8F1CC858-C0AD-4929-8210-BAF7C3019A50}"/>
                </a:ext>
              </a:extLst>
            </p:cNvPr>
            <p:cNvSpPr>
              <a:spLocks noChangeAspect="1" noEditPoints="1"/>
            </p:cNvSpPr>
            <p:nvPr/>
          </p:nvSpPr>
          <p:spPr bwMode="auto">
            <a:xfrm>
              <a:off x="4289" y="2966"/>
              <a:ext cx="1042" cy="25"/>
            </a:xfrm>
            <a:custGeom>
              <a:avLst/>
              <a:gdLst>
                <a:gd name="T0" fmla="*/ 0 w 6252"/>
                <a:gd name="T1" fmla="*/ 0 h 151"/>
                <a:gd name="T2" fmla="*/ 0 w 6252"/>
                <a:gd name="T3" fmla="*/ 0 h 151"/>
                <a:gd name="T4" fmla="*/ 0 w 6252"/>
                <a:gd name="T5" fmla="*/ 0 h 151"/>
                <a:gd name="T6" fmla="*/ 0 w 6252"/>
                <a:gd name="T7" fmla="*/ 0 h 151"/>
                <a:gd name="T8" fmla="*/ 0 w 6252"/>
                <a:gd name="T9" fmla="*/ 0 h 151"/>
                <a:gd name="T10" fmla="*/ 0 w 6252"/>
                <a:gd name="T11" fmla="*/ 0 h 151"/>
                <a:gd name="T12" fmla="*/ 0 w 6252"/>
                <a:gd name="T13" fmla="*/ 0 h 151"/>
                <a:gd name="T14" fmla="*/ 0 w 6252"/>
                <a:gd name="T15" fmla="*/ 0 h 151"/>
                <a:gd name="T16" fmla="*/ 0 w 6252"/>
                <a:gd name="T17" fmla="*/ 0 h 151"/>
                <a:gd name="T18" fmla="*/ 0 w 6252"/>
                <a:gd name="T19" fmla="*/ 0 h 151"/>
                <a:gd name="T20" fmla="*/ 0 w 6252"/>
                <a:gd name="T21" fmla="*/ 0 h 151"/>
                <a:gd name="T22" fmla="*/ 0 w 6252"/>
                <a:gd name="T23" fmla="*/ 0 h 151"/>
                <a:gd name="T24" fmla="*/ 0 w 6252"/>
                <a:gd name="T25" fmla="*/ 0 h 151"/>
                <a:gd name="T26" fmla="*/ 0 w 6252"/>
                <a:gd name="T27" fmla="*/ 0 h 151"/>
                <a:gd name="T28" fmla="*/ 0 w 6252"/>
                <a:gd name="T29" fmla="*/ 0 h 151"/>
                <a:gd name="T30" fmla="*/ 0 w 6252"/>
                <a:gd name="T31" fmla="*/ 0 h 151"/>
                <a:gd name="T32" fmla="*/ 0 w 6252"/>
                <a:gd name="T33" fmla="*/ 0 h 151"/>
                <a:gd name="T34" fmla="*/ 0 w 6252"/>
                <a:gd name="T35" fmla="*/ 0 h 151"/>
                <a:gd name="T36" fmla="*/ 0 w 6252"/>
                <a:gd name="T37" fmla="*/ 0 h 151"/>
                <a:gd name="T38" fmla="*/ 0 w 6252"/>
                <a:gd name="T39" fmla="*/ 0 h 151"/>
                <a:gd name="T40" fmla="*/ 0 w 6252"/>
                <a:gd name="T41" fmla="*/ 0 h 151"/>
                <a:gd name="T42" fmla="*/ 0 w 6252"/>
                <a:gd name="T43" fmla="*/ 0 h 151"/>
                <a:gd name="T44" fmla="*/ 0 w 6252"/>
                <a:gd name="T45" fmla="*/ 0 h 151"/>
                <a:gd name="T46" fmla="*/ 0 w 6252"/>
                <a:gd name="T47" fmla="*/ 0 h 151"/>
                <a:gd name="T48" fmla="*/ 0 w 6252"/>
                <a:gd name="T49" fmla="*/ 0 h 151"/>
                <a:gd name="T50" fmla="*/ 0 w 6252"/>
                <a:gd name="T51" fmla="*/ 0 h 151"/>
                <a:gd name="T52" fmla="*/ 0 w 6252"/>
                <a:gd name="T53" fmla="*/ 0 h 151"/>
                <a:gd name="T54" fmla="*/ 0 w 6252"/>
                <a:gd name="T55" fmla="*/ 0 h 151"/>
                <a:gd name="T56" fmla="*/ 0 w 6252"/>
                <a:gd name="T57" fmla="*/ 0 h 151"/>
                <a:gd name="T58" fmla="*/ 0 w 6252"/>
                <a:gd name="T59" fmla="*/ 0 h 151"/>
                <a:gd name="T60" fmla="*/ 0 w 6252"/>
                <a:gd name="T61" fmla="*/ 0 h 151"/>
                <a:gd name="T62" fmla="*/ 0 w 6252"/>
                <a:gd name="T63" fmla="*/ 0 h 151"/>
                <a:gd name="T64" fmla="*/ 0 w 6252"/>
                <a:gd name="T65" fmla="*/ 0 h 151"/>
                <a:gd name="T66" fmla="*/ 0 w 6252"/>
                <a:gd name="T67" fmla="*/ 0 h 151"/>
                <a:gd name="T68" fmla="*/ 0 w 6252"/>
                <a:gd name="T69" fmla="*/ 0 h 151"/>
                <a:gd name="T70" fmla="*/ 0 w 6252"/>
                <a:gd name="T71" fmla="*/ 0 h 151"/>
                <a:gd name="T72" fmla="*/ 0 w 6252"/>
                <a:gd name="T73" fmla="*/ 0 h 151"/>
                <a:gd name="T74" fmla="*/ 0 w 6252"/>
                <a:gd name="T75" fmla="*/ 0 h 151"/>
                <a:gd name="T76" fmla="*/ 0 w 6252"/>
                <a:gd name="T77" fmla="*/ 0 h 151"/>
                <a:gd name="T78" fmla="*/ 0 w 6252"/>
                <a:gd name="T79" fmla="*/ 0 h 151"/>
                <a:gd name="T80" fmla="*/ 0 w 6252"/>
                <a:gd name="T81" fmla="*/ 0 h 151"/>
                <a:gd name="T82" fmla="*/ 0 w 6252"/>
                <a:gd name="T83" fmla="*/ 0 h 151"/>
                <a:gd name="T84" fmla="*/ 0 w 6252"/>
                <a:gd name="T85" fmla="*/ 0 h 151"/>
                <a:gd name="T86" fmla="*/ 0 w 6252"/>
                <a:gd name="T87" fmla="*/ 0 h 151"/>
                <a:gd name="T88" fmla="*/ 0 w 6252"/>
                <a:gd name="T89" fmla="*/ 0 h 151"/>
                <a:gd name="T90" fmla="*/ 0 w 6252"/>
                <a:gd name="T91" fmla="*/ 0 h 151"/>
                <a:gd name="T92" fmla="*/ 0 w 6252"/>
                <a:gd name="T93" fmla="*/ 0 h 151"/>
                <a:gd name="T94" fmla="*/ 0 w 6252"/>
                <a:gd name="T95" fmla="*/ 0 h 151"/>
                <a:gd name="T96" fmla="*/ 0 w 6252"/>
                <a:gd name="T97" fmla="*/ 0 h 151"/>
                <a:gd name="T98" fmla="*/ 0 w 6252"/>
                <a:gd name="T99" fmla="*/ 0 h 151"/>
                <a:gd name="T100" fmla="*/ 0 w 6252"/>
                <a:gd name="T101" fmla="*/ 0 h 151"/>
                <a:gd name="T102" fmla="*/ 0 w 6252"/>
                <a:gd name="T103" fmla="*/ 0 h 151"/>
                <a:gd name="T104" fmla="*/ 0 w 6252"/>
                <a:gd name="T105" fmla="*/ 0 h 151"/>
                <a:gd name="T106" fmla="*/ 0 w 6252"/>
                <a:gd name="T107" fmla="*/ 0 h 151"/>
                <a:gd name="T108" fmla="*/ 0 w 6252"/>
                <a:gd name="T109" fmla="*/ 0 h 151"/>
                <a:gd name="T110" fmla="*/ 0 w 6252"/>
                <a:gd name="T111" fmla="*/ 0 h 151"/>
                <a:gd name="T112" fmla="*/ 0 w 6252"/>
                <a:gd name="T113" fmla="*/ 0 h 151"/>
                <a:gd name="T114" fmla="*/ 0 w 6252"/>
                <a:gd name="T115" fmla="*/ 0 h 151"/>
                <a:gd name="T116" fmla="*/ 0 w 6252"/>
                <a:gd name="T117" fmla="*/ 0 h 151"/>
                <a:gd name="T118" fmla="*/ 0 w 6252"/>
                <a:gd name="T119" fmla="*/ 0 h 151"/>
                <a:gd name="T120" fmla="*/ 0 w 6252"/>
                <a:gd name="T121" fmla="*/ 0 h 151"/>
                <a:gd name="T122" fmla="*/ 0 w 6252"/>
                <a:gd name="T123" fmla="*/ 0 h 151"/>
                <a:gd name="T124" fmla="*/ 0 w 6252"/>
                <a:gd name="T125" fmla="*/ 0 h 1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252"/>
                <a:gd name="T190" fmla="*/ 0 h 151"/>
                <a:gd name="T191" fmla="*/ 6252 w 6252"/>
                <a:gd name="T192" fmla="*/ 151 h 15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252" h="151">
                  <a:moveTo>
                    <a:pt x="143" y="144"/>
                  </a:moveTo>
                  <a:lnTo>
                    <a:pt x="143" y="144"/>
                  </a:lnTo>
                  <a:lnTo>
                    <a:pt x="140" y="143"/>
                  </a:lnTo>
                  <a:lnTo>
                    <a:pt x="136" y="142"/>
                  </a:lnTo>
                  <a:lnTo>
                    <a:pt x="129" y="137"/>
                  </a:lnTo>
                  <a:lnTo>
                    <a:pt x="122" y="131"/>
                  </a:lnTo>
                  <a:lnTo>
                    <a:pt x="103" y="109"/>
                  </a:lnTo>
                  <a:lnTo>
                    <a:pt x="81" y="81"/>
                  </a:lnTo>
                  <a:lnTo>
                    <a:pt x="92" y="69"/>
                  </a:lnTo>
                  <a:lnTo>
                    <a:pt x="97" y="64"/>
                  </a:lnTo>
                  <a:lnTo>
                    <a:pt x="101" y="59"/>
                  </a:lnTo>
                  <a:lnTo>
                    <a:pt x="103" y="54"/>
                  </a:lnTo>
                  <a:lnTo>
                    <a:pt x="104" y="48"/>
                  </a:lnTo>
                  <a:lnTo>
                    <a:pt x="105" y="38"/>
                  </a:lnTo>
                  <a:lnTo>
                    <a:pt x="104" y="29"/>
                  </a:lnTo>
                  <a:lnTo>
                    <a:pt x="101" y="21"/>
                  </a:lnTo>
                  <a:lnTo>
                    <a:pt x="97" y="15"/>
                  </a:lnTo>
                  <a:lnTo>
                    <a:pt x="92" y="12"/>
                  </a:lnTo>
                  <a:lnTo>
                    <a:pt x="84" y="7"/>
                  </a:lnTo>
                  <a:lnTo>
                    <a:pt x="76" y="5"/>
                  </a:lnTo>
                  <a:lnTo>
                    <a:pt x="67" y="4"/>
                  </a:lnTo>
                  <a:lnTo>
                    <a:pt x="57" y="4"/>
                  </a:lnTo>
                  <a:lnTo>
                    <a:pt x="30" y="4"/>
                  </a:lnTo>
                  <a:lnTo>
                    <a:pt x="5" y="4"/>
                  </a:lnTo>
                  <a:lnTo>
                    <a:pt x="1" y="4"/>
                  </a:lnTo>
                  <a:lnTo>
                    <a:pt x="0" y="5"/>
                  </a:lnTo>
                  <a:lnTo>
                    <a:pt x="1" y="7"/>
                  </a:lnTo>
                  <a:lnTo>
                    <a:pt x="4" y="7"/>
                  </a:lnTo>
                  <a:lnTo>
                    <a:pt x="11" y="7"/>
                  </a:lnTo>
                  <a:lnTo>
                    <a:pt x="15" y="10"/>
                  </a:lnTo>
                  <a:lnTo>
                    <a:pt x="18" y="11"/>
                  </a:lnTo>
                  <a:lnTo>
                    <a:pt x="19" y="14"/>
                  </a:lnTo>
                  <a:lnTo>
                    <a:pt x="19" y="19"/>
                  </a:lnTo>
                  <a:lnTo>
                    <a:pt x="20" y="59"/>
                  </a:lnTo>
                  <a:lnTo>
                    <a:pt x="20" y="93"/>
                  </a:lnTo>
                  <a:lnTo>
                    <a:pt x="19" y="116"/>
                  </a:lnTo>
                  <a:lnTo>
                    <a:pt x="19" y="133"/>
                  </a:lnTo>
                  <a:lnTo>
                    <a:pt x="16" y="140"/>
                  </a:lnTo>
                  <a:lnTo>
                    <a:pt x="15" y="143"/>
                  </a:lnTo>
                  <a:lnTo>
                    <a:pt x="13" y="144"/>
                  </a:lnTo>
                  <a:lnTo>
                    <a:pt x="6" y="144"/>
                  </a:lnTo>
                  <a:lnTo>
                    <a:pt x="4" y="145"/>
                  </a:lnTo>
                  <a:lnTo>
                    <a:pt x="4" y="146"/>
                  </a:lnTo>
                  <a:lnTo>
                    <a:pt x="4" y="147"/>
                  </a:lnTo>
                  <a:lnTo>
                    <a:pt x="7" y="147"/>
                  </a:lnTo>
                  <a:lnTo>
                    <a:pt x="30" y="147"/>
                  </a:lnTo>
                  <a:lnTo>
                    <a:pt x="58" y="147"/>
                  </a:lnTo>
                  <a:lnTo>
                    <a:pt x="61" y="147"/>
                  </a:lnTo>
                  <a:lnTo>
                    <a:pt x="62" y="146"/>
                  </a:lnTo>
                  <a:lnTo>
                    <a:pt x="61" y="145"/>
                  </a:lnTo>
                  <a:lnTo>
                    <a:pt x="60" y="144"/>
                  </a:lnTo>
                  <a:lnTo>
                    <a:pt x="50" y="144"/>
                  </a:lnTo>
                  <a:lnTo>
                    <a:pt x="47" y="143"/>
                  </a:lnTo>
                  <a:lnTo>
                    <a:pt x="44" y="140"/>
                  </a:lnTo>
                  <a:lnTo>
                    <a:pt x="43" y="137"/>
                  </a:lnTo>
                  <a:lnTo>
                    <a:pt x="43" y="133"/>
                  </a:lnTo>
                  <a:lnTo>
                    <a:pt x="42" y="116"/>
                  </a:lnTo>
                  <a:lnTo>
                    <a:pt x="42" y="93"/>
                  </a:lnTo>
                  <a:lnTo>
                    <a:pt x="42" y="90"/>
                  </a:lnTo>
                  <a:lnTo>
                    <a:pt x="42" y="89"/>
                  </a:lnTo>
                  <a:lnTo>
                    <a:pt x="43" y="88"/>
                  </a:lnTo>
                  <a:lnTo>
                    <a:pt x="60" y="89"/>
                  </a:lnTo>
                  <a:lnTo>
                    <a:pt x="62" y="89"/>
                  </a:lnTo>
                  <a:lnTo>
                    <a:pt x="63" y="90"/>
                  </a:lnTo>
                  <a:lnTo>
                    <a:pt x="82" y="116"/>
                  </a:lnTo>
                  <a:lnTo>
                    <a:pt x="96" y="135"/>
                  </a:lnTo>
                  <a:lnTo>
                    <a:pt x="103" y="140"/>
                  </a:lnTo>
                  <a:lnTo>
                    <a:pt x="109" y="144"/>
                  </a:lnTo>
                  <a:lnTo>
                    <a:pt x="112" y="146"/>
                  </a:lnTo>
                  <a:lnTo>
                    <a:pt x="117" y="147"/>
                  </a:lnTo>
                  <a:lnTo>
                    <a:pt x="129" y="147"/>
                  </a:lnTo>
                  <a:lnTo>
                    <a:pt x="147" y="147"/>
                  </a:lnTo>
                  <a:lnTo>
                    <a:pt x="150" y="147"/>
                  </a:lnTo>
                  <a:lnTo>
                    <a:pt x="151" y="146"/>
                  </a:lnTo>
                  <a:lnTo>
                    <a:pt x="150" y="145"/>
                  </a:lnTo>
                  <a:lnTo>
                    <a:pt x="148" y="144"/>
                  </a:lnTo>
                  <a:lnTo>
                    <a:pt x="143" y="144"/>
                  </a:lnTo>
                  <a:close/>
                  <a:moveTo>
                    <a:pt x="71" y="76"/>
                  </a:moveTo>
                  <a:lnTo>
                    <a:pt x="71" y="76"/>
                  </a:lnTo>
                  <a:lnTo>
                    <a:pt x="67" y="79"/>
                  </a:lnTo>
                  <a:lnTo>
                    <a:pt x="58" y="80"/>
                  </a:lnTo>
                  <a:lnTo>
                    <a:pt x="50" y="79"/>
                  </a:lnTo>
                  <a:lnTo>
                    <a:pt x="43" y="77"/>
                  </a:lnTo>
                  <a:lnTo>
                    <a:pt x="42" y="76"/>
                  </a:lnTo>
                  <a:lnTo>
                    <a:pt x="42" y="74"/>
                  </a:lnTo>
                  <a:lnTo>
                    <a:pt x="42" y="17"/>
                  </a:lnTo>
                  <a:lnTo>
                    <a:pt x="42" y="14"/>
                  </a:lnTo>
                  <a:lnTo>
                    <a:pt x="43" y="13"/>
                  </a:lnTo>
                  <a:lnTo>
                    <a:pt x="54" y="13"/>
                  </a:lnTo>
                  <a:lnTo>
                    <a:pt x="58" y="13"/>
                  </a:lnTo>
                  <a:lnTo>
                    <a:pt x="63" y="14"/>
                  </a:lnTo>
                  <a:lnTo>
                    <a:pt x="68" y="17"/>
                  </a:lnTo>
                  <a:lnTo>
                    <a:pt x="72" y="20"/>
                  </a:lnTo>
                  <a:lnTo>
                    <a:pt x="77" y="25"/>
                  </a:lnTo>
                  <a:lnTo>
                    <a:pt x="80" y="31"/>
                  </a:lnTo>
                  <a:lnTo>
                    <a:pt x="82" y="39"/>
                  </a:lnTo>
                  <a:lnTo>
                    <a:pt x="83" y="47"/>
                  </a:lnTo>
                  <a:lnTo>
                    <a:pt x="82" y="57"/>
                  </a:lnTo>
                  <a:lnTo>
                    <a:pt x="80" y="66"/>
                  </a:lnTo>
                  <a:lnTo>
                    <a:pt x="76" y="73"/>
                  </a:lnTo>
                  <a:lnTo>
                    <a:pt x="71" y="76"/>
                  </a:lnTo>
                  <a:close/>
                  <a:moveTo>
                    <a:pt x="286" y="119"/>
                  </a:moveTo>
                  <a:lnTo>
                    <a:pt x="286" y="119"/>
                  </a:lnTo>
                  <a:lnTo>
                    <a:pt x="285" y="119"/>
                  </a:lnTo>
                  <a:lnTo>
                    <a:pt x="284" y="122"/>
                  </a:lnTo>
                  <a:lnTo>
                    <a:pt x="283" y="126"/>
                  </a:lnTo>
                  <a:lnTo>
                    <a:pt x="282" y="131"/>
                  </a:lnTo>
                  <a:lnTo>
                    <a:pt x="279" y="133"/>
                  </a:lnTo>
                  <a:lnTo>
                    <a:pt x="276" y="136"/>
                  </a:lnTo>
                  <a:lnTo>
                    <a:pt x="271" y="137"/>
                  </a:lnTo>
                  <a:lnTo>
                    <a:pt x="267" y="138"/>
                  </a:lnTo>
                  <a:lnTo>
                    <a:pt x="258" y="138"/>
                  </a:lnTo>
                  <a:lnTo>
                    <a:pt x="247" y="137"/>
                  </a:lnTo>
                  <a:lnTo>
                    <a:pt x="242" y="137"/>
                  </a:lnTo>
                  <a:lnTo>
                    <a:pt x="240" y="135"/>
                  </a:lnTo>
                  <a:lnTo>
                    <a:pt x="237" y="133"/>
                  </a:lnTo>
                  <a:lnTo>
                    <a:pt x="236" y="130"/>
                  </a:lnTo>
                  <a:lnTo>
                    <a:pt x="235" y="122"/>
                  </a:lnTo>
                  <a:lnTo>
                    <a:pt x="235" y="93"/>
                  </a:lnTo>
                  <a:lnTo>
                    <a:pt x="235" y="77"/>
                  </a:lnTo>
                  <a:lnTo>
                    <a:pt x="235" y="76"/>
                  </a:lnTo>
                  <a:lnTo>
                    <a:pt x="236" y="75"/>
                  </a:lnTo>
                  <a:lnTo>
                    <a:pt x="263" y="76"/>
                  </a:lnTo>
                  <a:lnTo>
                    <a:pt x="268" y="77"/>
                  </a:lnTo>
                  <a:lnTo>
                    <a:pt x="271" y="79"/>
                  </a:lnTo>
                  <a:lnTo>
                    <a:pt x="272" y="81"/>
                  </a:lnTo>
                  <a:lnTo>
                    <a:pt x="274" y="83"/>
                  </a:lnTo>
                  <a:lnTo>
                    <a:pt x="275" y="90"/>
                  </a:lnTo>
                  <a:lnTo>
                    <a:pt x="275" y="91"/>
                  </a:lnTo>
                  <a:lnTo>
                    <a:pt x="277" y="93"/>
                  </a:lnTo>
                  <a:lnTo>
                    <a:pt x="277" y="91"/>
                  </a:lnTo>
                  <a:lnTo>
                    <a:pt x="278" y="91"/>
                  </a:lnTo>
                  <a:lnTo>
                    <a:pt x="278" y="89"/>
                  </a:lnTo>
                  <a:lnTo>
                    <a:pt x="279" y="76"/>
                  </a:lnTo>
                  <a:lnTo>
                    <a:pt x="281" y="62"/>
                  </a:lnTo>
                  <a:lnTo>
                    <a:pt x="281" y="61"/>
                  </a:lnTo>
                  <a:lnTo>
                    <a:pt x="279" y="60"/>
                  </a:lnTo>
                  <a:lnTo>
                    <a:pt x="278" y="61"/>
                  </a:lnTo>
                  <a:lnTo>
                    <a:pt x="276" y="63"/>
                  </a:lnTo>
                  <a:lnTo>
                    <a:pt x="272" y="64"/>
                  </a:lnTo>
                  <a:lnTo>
                    <a:pt x="267" y="66"/>
                  </a:lnTo>
                  <a:lnTo>
                    <a:pt x="236" y="66"/>
                  </a:lnTo>
                  <a:lnTo>
                    <a:pt x="235" y="66"/>
                  </a:lnTo>
                  <a:lnTo>
                    <a:pt x="235" y="64"/>
                  </a:lnTo>
                  <a:lnTo>
                    <a:pt x="235" y="15"/>
                  </a:lnTo>
                  <a:lnTo>
                    <a:pt x="235" y="14"/>
                  </a:lnTo>
                  <a:lnTo>
                    <a:pt x="236" y="14"/>
                  </a:lnTo>
                  <a:lnTo>
                    <a:pt x="263" y="14"/>
                  </a:lnTo>
                  <a:lnTo>
                    <a:pt x="269" y="15"/>
                  </a:lnTo>
                  <a:lnTo>
                    <a:pt x="274" y="17"/>
                  </a:lnTo>
                  <a:lnTo>
                    <a:pt x="275" y="19"/>
                  </a:lnTo>
                  <a:lnTo>
                    <a:pt x="276" y="21"/>
                  </a:lnTo>
                  <a:lnTo>
                    <a:pt x="277" y="25"/>
                  </a:lnTo>
                  <a:lnTo>
                    <a:pt x="277" y="28"/>
                  </a:lnTo>
                  <a:lnTo>
                    <a:pt x="278" y="31"/>
                  </a:lnTo>
                  <a:lnTo>
                    <a:pt x="279" y="31"/>
                  </a:lnTo>
                  <a:lnTo>
                    <a:pt x="281" y="31"/>
                  </a:lnTo>
                  <a:lnTo>
                    <a:pt x="281" y="29"/>
                  </a:lnTo>
                  <a:lnTo>
                    <a:pt x="282" y="17"/>
                  </a:lnTo>
                  <a:lnTo>
                    <a:pt x="283" y="7"/>
                  </a:lnTo>
                  <a:lnTo>
                    <a:pt x="284" y="4"/>
                  </a:lnTo>
                  <a:lnTo>
                    <a:pt x="283" y="3"/>
                  </a:lnTo>
                  <a:lnTo>
                    <a:pt x="279" y="3"/>
                  </a:lnTo>
                  <a:lnTo>
                    <a:pt x="271" y="4"/>
                  </a:lnTo>
                  <a:lnTo>
                    <a:pt x="223" y="4"/>
                  </a:lnTo>
                  <a:lnTo>
                    <a:pt x="212" y="4"/>
                  </a:lnTo>
                  <a:lnTo>
                    <a:pt x="196" y="4"/>
                  </a:lnTo>
                  <a:lnTo>
                    <a:pt x="193" y="4"/>
                  </a:lnTo>
                  <a:lnTo>
                    <a:pt x="192" y="5"/>
                  </a:lnTo>
                  <a:lnTo>
                    <a:pt x="193" y="7"/>
                  </a:lnTo>
                  <a:lnTo>
                    <a:pt x="195" y="7"/>
                  </a:lnTo>
                  <a:lnTo>
                    <a:pt x="202" y="7"/>
                  </a:lnTo>
                  <a:lnTo>
                    <a:pt x="207" y="10"/>
                  </a:lnTo>
                  <a:lnTo>
                    <a:pt x="209" y="11"/>
                  </a:lnTo>
                  <a:lnTo>
                    <a:pt x="210" y="14"/>
                  </a:lnTo>
                  <a:lnTo>
                    <a:pt x="210" y="19"/>
                  </a:lnTo>
                  <a:lnTo>
                    <a:pt x="212" y="59"/>
                  </a:lnTo>
                  <a:lnTo>
                    <a:pt x="212" y="93"/>
                  </a:lnTo>
                  <a:lnTo>
                    <a:pt x="210" y="116"/>
                  </a:lnTo>
                  <a:lnTo>
                    <a:pt x="210" y="133"/>
                  </a:lnTo>
                  <a:lnTo>
                    <a:pt x="208" y="140"/>
                  </a:lnTo>
                  <a:lnTo>
                    <a:pt x="207" y="143"/>
                  </a:lnTo>
                  <a:lnTo>
                    <a:pt x="205" y="144"/>
                  </a:lnTo>
                  <a:lnTo>
                    <a:pt x="198" y="144"/>
                  </a:lnTo>
                  <a:lnTo>
                    <a:pt x="195" y="145"/>
                  </a:lnTo>
                  <a:lnTo>
                    <a:pt x="195" y="146"/>
                  </a:lnTo>
                  <a:lnTo>
                    <a:pt x="195" y="147"/>
                  </a:lnTo>
                  <a:lnTo>
                    <a:pt x="199" y="147"/>
                  </a:lnTo>
                  <a:lnTo>
                    <a:pt x="212" y="147"/>
                  </a:lnTo>
                  <a:lnTo>
                    <a:pt x="222" y="147"/>
                  </a:lnTo>
                  <a:lnTo>
                    <a:pt x="242" y="147"/>
                  </a:lnTo>
                  <a:lnTo>
                    <a:pt x="276" y="149"/>
                  </a:lnTo>
                  <a:lnTo>
                    <a:pt x="279" y="149"/>
                  </a:lnTo>
                  <a:lnTo>
                    <a:pt x="283" y="147"/>
                  </a:lnTo>
                  <a:lnTo>
                    <a:pt x="284" y="146"/>
                  </a:lnTo>
                  <a:lnTo>
                    <a:pt x="285" y="144"/>
                  </a:lnTo>
                  <a:lnTo>
                    <a:pt x="288" y="133"/>
                  </a:lnTo>
                  <a:lnTo>
                    <a:pt x="288" y="122"/>
                  </a:lnTo>
                  <a:lnTo>
                    <a:pt x="288" y="119"/>
                  </a:lnTo>
                  <a:lnTo>
                    <a:pt x="286" y="119"/>
                  </a:lnTo>
                  <a:close/>
                  <a:moveTo>
                    <a:pt x="414" y="61"/>
                  </a:moveTo>
                  <a:lnTo>
                    <a:pt x="408" y="57"/>
                  </a:lnTo>
                  <a:lnTo>
                    <a:pt x="399" y="49"/>
                  </a:lnTo>
                  <a:lnTo>
                    <a:pt x="393" y="42"/>
                  </a:lnTo>
                  <a:lnTo>
                    <a:pt x="389" y="35"/>
                  </a:lnTo>
                  <a:lnTo>
                    <a:pt x="388" y="29"/>
                  </a:lnTo>
                  <a:lnTo>
                    <a:pt x="388" y="25"/>
                  </a:lnTo>
                  <a:lnTo>
                    <a:pt x="389" y="21"/>
                  </a:lnTo>
                  <a:lnTo>
                    <a:pt x="392" y="18"/>
                  </a:lnTo>
                  <a:lnTo>
                    <a:pt x="394" y="15"/>
                  </a:lnTo>
                  <a:lnTo>
                    <a:pt x="398" y="13"/>
                  </a:lnTo>
                  <a:lnTo>
                    <a:pt x="401" y="11"/>
                  </a:lnTo>
                  <a:lnTo>
                    <a:pt x="406" y="10"/>
                  </a:lnTo>
                  <a:lnTo>
                    <a:pt x="410" y="10"/>
                  </a:lnTo>
                  <a:lnTo>
                    <a:pt x="419" y="11"/>
                  </a:lnTo>
                  <a:lnTo>
                    <a:pt x="424" y="13"/>
                  </a:lnTo>
                  <a:lnTo>
                    <a:pt x="429" y="17"/>
                  </a:lnTo>
                  <a:lnTo>
                    <a:pt x="431" y="19"/>
                  </a:lnTo>
                  <a:lnTo>
                    <a:pt x="434" y="22"/>
                  </a:lnTo>
                  <a:lnTo>
                    <a:pt x="436" y="27"/>
                  </a:lnTo>
                  <a:lnTo>
                    <a:pt x="436" y="32"/>
                  </a:lnTo>
                  <a:lnTo>
                    <a:pt x="437" y="34"/>
                  </a:lnTo>
                  <a:lnTo>
                    <a:pt x="438" y="35"/>
                  </a:lnTo>
                  <a:lnTo>
                    <a:pt x="440" y="35"/>
                  </a:lnTo>
                  <a:lnTo>
                    <a:pt x="440" y="34"/>
                  </a:lnTo>
                  <a:lnTo>
                    <a:pt x="441" y="29"/>
                  </a:lnTo>
                  <a:lnTo>
                    <a:pt x="441" y="13"/>
                  </a:lnTo>
                  <a:lnTo>
                    <a:pt x="441" y="6"/>
                  </a:lnTo>
                  <a:lnTo>
                    <a:pt x="441" y="5"/>
                  </a:lnTo>
                  <a:lnTo>
                    <a:pt x="438" y="4"/>
                  </a:lnTo>
                  <a:lnTo>
                    <a:pt x="429" y="3"/>
                  </a:lnTo>
                  <a:lnTo>
                    <a:pt x="414" y="1"/>
                  </a:lnTo>
                  <a:lnTo>
                    <a:pt x="403" y="1"/>
                  </a:lnTo>
                  <a:lnTo>
                    <a:pt x="395" y="4"/>
                  </a:lnTo>
                  <a:lnTo>
                    <a:pt x="388" y="7"/>
                  </a:lnTo>
                  <a:lnTo>
                    <a:pt x="381" y="11"/>
                  </a:lnTo>
                  <a:lnTo>
                    <a:pt x="376" y="17"/>
                  </a:lnTo>
                  <a:lnTo>
                    <a:pt x="373" y="22"/>
                  </a:lnTo>
                  <a:lnTo>
                    <a:pt x="369" y="29"/>
                  </a:lnTo>
                  <a:lnTo>
                    <a:pt x="369" y="38"/>
                  </a:lnTo>
                  <a:lnTo>
                    <a:pt x="369" y="42"/>
                  </a:lnTo>
                  <a:lnTo>
                    <a:pt x="371" y="48"/>
                  </a:lnTo>
                  <a:lnTo>
                    <a:pt x="373" y="54"/>
                  </a:lnTo>
                  <a:lnTo>
                    <a:pt x="375" y="60"/>
                  </a:lnTo>
                  <a:lnTo>
                    <a:pt x="379" y="64"/>
                  </a:lnTo>
                  <a:lnTo>
                    <a:pt x="385" y="70"/>
                  </a:lnTo>
                  <a:lnTo>
                    <a:pt x="398" y="82"/>
                  </a:lnTo>
                  <a:lnTo>
                    <a:pt x="406" y="89"/>
                  </a:lnTo>
                  <a:lnTo>
                    <a:pt x="416" y="97"/>
                  </a:lnTo>
                  <a:lnTo>
                    <a:pt x="422" y="105"/>
                  </a:lnTo>
                  <a:lnTo>
                    <a:pt x="424" y="112"/>
                  </a:lnTo>
                  <a:lnTo>
                    <a:pt x="424" y="119"/>
                  </a:lnTo>
                  <a:lnTo>
                    <a:pt x="424" y="123"/>
                  </a:lnTo>
                  <a:lnTo>
                    <a:pt x="423" y="128"/>
                  </a:lnTo>
                  <a:lnTo>
                    <a:pt x="421" y="131"/>
                  </a:lnTo>
                  <a:lnTo>
                    <a:pt x="419" y="135"/>
                  </a:lnTo>
                  <a:lnTo>
                    <a:pt x="415" y="137"/>
                  </a:lnTo>
                  <a:lnTo>
                    <a:pt x="410" y="139"/>
                  </a:lnTo>
                  <a:lnTo>
                    <a:pt x="406" y="140"/>
                  </a:lnTo>
                  <a:lnTo>
                    <a:pt x="400" y="142"/>
                  </a:lnTo>
                  <a:lnTo>
                    <a:pt x="391" y="140"/>
                  </a:lnTo>
                  <a:lnTo>
                    <a:pt x="387" y="139"/>
                  </a:lnTo>
                  <a:lnTo>
                    <a:pt x="382" y="137"/>
                  </a:lnTo>
                  <a:lnTo>
                    <a:pt x="380" y="135"/>
                  </a:lnTo>
                  <a:lnTo>
                    <a:pt x="376" y="131"/>
                  </a:lnTo>
                  <a:lnTo>
                    <a:pt x="374" y="126"/>
                  </a:lnTo>
                  <a:lnTo>
                    <a:pt x="372" y="122"/>
                  </a:lnTo>
                  <a:lnTo>
                    <a:pt x="371" y="112"/>
                  </a:lnTo>
                  <a:lnTo>
                    <a:pt x="371" y="110"/>
                  </a:lnTo>
                  <a:lnTo>
                    <a:pt x="369" y="109"/>
                  </a:lnTo>
                  <a:lnTo>
                    <a:pt x="368" y="109"/>
                  </a:lnTo>
                  <a:lnTo>
                    <a:pt x="367" y="110"/>
                  </a:lnTo>
                  <a:lnTo>
                    <a:pt x="366" y="114"/>
                  </a:lnTo>
                  <a:lnTo>
                    <a:pt x="365" y="139"/>
                  </a:lnTo>
                  <a:lnTo>
                    <a:pt x="366" y="144"/>
                  </a:lnTo>
                  <a:lnTo>
                    <a:pt x="368" y="145"/>
                  </a:lnTo>
                  <a:lnTo>
                    <a:pt x="375" y="147"/>
                  </a:lnTo>
                  <a:lnTo>
                    <a:pt x="381" y="150"/>
                  </a:lnTo>
                  <a:lnTo>
                    <a:pt x="396" y="151"/>
                  </a:lnTo>
                  <a:lnTo>
                    <a:pt x="405" y="150"/>
                  </a:lnTo>
                  <a:lnTo>
                    <a:pt x="412" y="149"/>
                  </a:lnTo>
                  <a:lnTo>
                    <a:pt x="420" y="146"/>
                  </a:lnTo>
                  <a:lnTo>
                    <a:pt x="427" y="143"/>
                  </a:lnTo>
                  <a:lnTo>
                    <a:pt x="431" y="139"/>
                  </a:lnTo>
                  <a:lnTo>
                    <a:pt x="436" y="136"/>
                  </a:lnTo>
                  <a:lnTo>
                    <a:pt x="438" y="131"/>
                  </a:lnTo>
                  <a:lnTo>
                    <a:pt x="441" y="126"/>
                  </a:lnTo>
                  <a:lnTo>
                    <a:pt x="444" y="118"/>
                  </a:lnTo>
                  <a:lnTo>
                    <a:pt x="445" y="110"/>
                  </a:lnTo>
                  <a:lnTo>
                    <a:pt x="444" y="103"/>
                  </a:lnTo>
                  <a:lnTo>
                    <a:pt x="443" y="97"/>
                  </a:lnTo>
                  <a:lnTo>
                    <a:pt x="441" y="90"/>
                  </a:lnTo>
                  <a:lnTo>
                    <a:pt x="438" y="84"/>
                  </a:lnTo>
                  <a:lnTo>
                    <a:pt x="434" y="80"/>
                  </a:lnTo>
                  <a:lnTo>
                    <a:pt x="428" y="74"/>
                  </a:lnTo>
                  <a:lnTo>
                    <a:pt x="414" y="61"/>
                  </a:lnTo>
                  <a:close/>
                  <a:moveTo>
                    <a:pt x="578" y="4"/>
                  </a:moveTo>
                  <a:lnTo>
                    <a:pt x="578" y="4"/>
                  </a:lnTo>
                  <a:lnTo>
                    <a:pt x="551" y="4"/>
                  </a:lnTo>
                  <a:lnTo>
                    <a:pt x="523" y="4"/>
                  </a:lnTo>
                  <a:lnTo>
                    <a:pt x="520" y="4"/>
                  </a:lnTo>
                  <a:lnTo>
                    <a:pt x="519" y="5"/>
                  </a:lnTo>
                  <a:lnTo>
                    <a:pt x="519" y="7"/>
                  </a:lnTo>
                  <a:lnTo>
                    <a:pt x="523" y="7"/>
                  </a:lnTo>
                  <a:lnTo>
                    <a:pt x="530" y="7"/>
                  </a:lnTo>
                  <a:lnTo>
                    <a:pt x="533" y="10"/>
                  </a:lnTo>
                  <a:lnTo>
                    <a:pt x="536" y="11"/>
                  </a:lnTo>
                  <a:lnTo>
                    <a:pt x="537" y="14"/>
                  </a:lnTo>
                  <a:lnTo>
                    <a:pt x="538" y="19"/>
                  </a:lnTo>
                  <a:lnTo>
                    <a:pt x="538" y="59"/>
                  </a:lnTo>
                  <a:lnTo>
                    <a:pt x="538" y="93"/>
                  </a:lnTo>
                  <a:lnTo>
                    <a:pt x="538" y="116"/>
                  </a:lnTo>
                  <a:lnTo>
                    <a:pt x="537" y="133"/>
                  </a:lnTo>
                  <a:lnTo>
                    <a:pt x="536" y="140"/>
                  </a:lnTo>
                  <a:lnTo>
                    <a:pt x="534" y="143"/>
                  </a:lnTo>
                  <a:lnTo>
                    <a:pt x="532" y="144"/>
                  </a:lnTo>
                  <a:lnTo>
                    <a:pt x="525" y="144"/>
                  </a:lnTo>
                  <a:lnTo>
                    <a:pt x="523" y="145"/>
                  </a:lnTo>
                  <a:lnTo>
                    <a:pt x="521" y="146"/>
                  </a:lnTo>
                  <a:lnTo>
                    <a:pt x="523" y="147"/>
                  </a:lnTo>
                  <a:lnTo>
                    <a:pt x="525" y="147"/>
                  </a:lnTo>
                  <a:lnTo>
                    <a:pt x="550" y="147"/>
                  </a:lnTo>
                  <a:lnTo>
                    <a:pt x="579" y="147"/>
                  </a:lnTo>
                  <a:lnTo>
                    <a:pt x="582" y="147"/>
                  </a:lnTo>
                  <a:lnTo>
                    <a:pt x="582" y="146"/>
                  </a:lnTo>
                  <a:lnTo>
                    <a:pt x="582" y="145"/>
                  </a:lnTo>
                  <a:lnTo>
                    <a:pt x="580" y="144"/>
                  </a:lnTo>
                  <a:lnTo>
                    <a:pt x="569" y="144"/>
                  </a:lnTo>
                  <a:lnTo>
                    <a:pt x="566" y="143"/>
                  </a:lnTo>
                  <a:lnTo>
                    <a:pt x="565" y="140"/>
                  </a:lnTo>
                  <a:lnTo>
                    <a:pt x="564" y="137"/>
                  </a:lnTo>
                  <a:lnTo>
                    <a:pt x="562" y="133"/>
                  </a:lnTo>
                  <a:lnTo>
                    <a:pt x="561" y="116"/>
                  </a:lnTo>
                  <a:lnTo>
                    <a:pt x="561" y="93"/>
                  </a:lnTo>
                  <a:lnTo>
                    <a:pt x="561" y="17"/>
                  </a:lnTo>
                  <a:lnTo>
                    <a:pt x="562" y="14"/>
                  </a:lnTo>
                  <a:lnTo>
                    <a:pt x="564" y="13"/>
                  </a:lnTo>
                  <a:lnTo>
                    <a:pt x="571" y="12"/>
                  </a:lnTo>
                  <a:lnTo>
                    <a:pt x="574" y="12"/>
                  </a:lnTo>
                  <a:lnTo>
                    <a:pt x="579" y="13"/>
                  </a:lnTo>
                  <a:lnTo>
                    <a:pt x="585" y="15"/>
                  </a:lnTo>
                  <a:lnTo>
                    <a:pt x="589" y="19"/>
                  </a:lnTo>
                  <a:lnTo>
                    <a:pt x="593" y="24"/>
                  </a:lnTo>
                  <a:lnTo>
                    <a:pt x="596" y="27"/>
                  </a:lnTo>
                  <a:lnTo>
                    <a:pt x="600" y="35"/>
                  </a:lnTo>
                  <a:lnTo>
                    <a:pt x="601" y="42"/>
                  </a:lnTo>
                  <a:lnTo>
                    <a:pt x="601" y="48"/>
                  </a:lnTo>
                  <a:lnTo>
                    <a:pt x="600" y="55"/>
                  </a:lnTo>
                  <a:lnTo>
                    <a:pt x="599" y="61"/>
                  </a:lnTo>
                  <a:lnTo>
                    <a:pt x="595" y="67"/>
                  </a:lnTo>
                  <a:lnTo>
                    <a:pt x="592" y="71"/>
                  </a:lnTo>
                  <a:lnTo>
                    <a:pt x="588" y="75"/>
                  </a:lnTo>
                  <a:lnTo>
                    <a:pt x="583" y="77"/>
                  </a:lnTo>
                  <a:lnTo>
                    <a:pt x="580" y="79"/>
                  </a:lnTo>
                  <a:lnTo>
                    <a:pt x="575" y="80"/>
                  </a:lnTo>
                  <a:lnTo>
                    <a:pt x="571" y="80"/>
                  </a:lnTo>
                  <a:lnTo>
                    <a:pt x="571" y="81"/>
                  </a:lnTo>
                  <a:lnTo>
                    <a:pt x="569" y="82"/>
                  </a:lnTo>
                  <a:lnTo>
                    <a:pt x="571" y="83"/>
                  </a:lnTo>
                  <a:lnTo>
                    <a:pt x="572" y="83"/>
                  </a:lnTo>
                  <a:lnTo>
                    <a:pt x="576" y="83"/>
                  </a:lnTo>
                  <a:lnTo>
                    <a:pt x="586" y="82"/>
                  </a:lnTo>
                  <a:lnTo>
                    <a:pt x="595" y="80"/>
                  </a:lnTo>
                  <a:lnTo>
                    <a:pt x="603" y="76"/>
                  </a:lnTo>
                  <a:lnTo>
                    <a:pt x="610" y="70"/>
                  </a:lnTo>
                  <a:lnTo>
                    <a:pt x="615" y="63"/>
                  </a:lnTo>
                  <a:lnTo>
                    <a:pt x="620" y="56"/>
                  </a:lnTo>
                  <a:lnTo>
                    <a:pt x="622" y="47"/>
                  </a:lnTo>
                  <a:lnTo>
                    <a:pt x="623" y="38"/>
                  </a:lnTo>
                  <a:lnTo>
                    <a:pt x="622" y="29"/>
                  </a:lnTo>
                  <a:lnTo>
                    <a:pt x="620" y="24"/>
                  </a:lnTo>
                  <a:lnTo>
                    <a:pt x="617" y="19"/>
                  </a:lnTo>
                  <a:lnTo>
                    <a:pt x="614" y="14"/>
                  </a:lnTo>
                  <a:lnTo>
                    <a:pt x="610" y="12"/>
                  </a:lnTo>
                  <a:lnTo>
                    <a:pt x="603" y="8"/>
                  </a:lnTo>
                  <a:lnTo>
                    <a:pt x="593" y="5"/>
                  </a:lnTo>
                  <a:lnTo>
                    <a:pt x="587" y="4"/>
                  </a:lnTo>
                  <a:lnTo>
                    <a:pt x="578" y="4"/>
                  </a:lnTo>
                  <a:close/>
                  <a:moveTo>
                    <a:pt x="786" y="119"/>
                  </a:moveTo>
                  <a:lnTo>
                    <a:pt x="786" y="119"/>
                  </a:lnTo>
                  <a:lnTo>
                    <a:pt x="785" y="119"/>
                  </a:lnTo>
                  <a:lnTo>
                    <a:pt x="785" y="122"/>
                  </a:lnTo>
                  <a:lnTo>
                    <a:pt x="783" y="126"/>
                  </a:lnTo>
                  <a:lnTo>
                    <a:pt x="781" y="131"/>
                  </a:lnTo>
                  <a:lnTo>
                    <a:pt x="779" y="133"/>
                  </a:lnTo>
                  <a:lnTo>
                    <a:pt x="775" y="136"/>
                  </a:lnTo>
                  <a:lnTo>
                    <a:pt x="772" y="137"/>
                  </a:lnTo>
                  <a:lnTo>
                    <a:pt x="767" y="138"/>
                  </a:lnTo>
                  <a:lnTo>
                    <a:pt x="758" y="138"/>
                  </a:lnTo>
                  <a:lnTo>
                    <a:pt x="746" y="137"/>
                  </a:lnTo>
                  <a:lnTo>
                    <a:pt x="742" y="137"/>
                  </a:lnTo>
                  <a:lnTo>
                    <a:pt x="739" y="135"/>
                  </a:lnTo>
                  <a:lnTo>
                    <a:pt x="737" y="133"/>
                  </a:lnTo>
                  <a:lnTo>
                    <a:pt x="735" y="130"/>
                  </a:lnTo>
                  <a:lnTo>
                    <a:pt x="734" y="122"/>
                  </a:lnTo>
                  <a:lnTo>
                    <a:pt x="734" y="93"/>
                  </a:lnTo>
                  <a:lnTo>
                    <a:pt x="734" y="77"/>
                  </a:lnTo>
                  <a:lnTo>
                    <a:pt x="735" y="76"/>
                  </a:lnTo>
                  <a:lnTo>
                    <a:pt x="735" y="75"/>
                  </a:lnTo>
                  <a:lnTo>
                    <a:pt x="764" y="76"/>
                  </a:lnTo>
                  <a:lnTo>
                    <a:pt x="767" y="77"/>
                  </a:lnTo>
                  <a:lnTo>
                    <a:pt x="771" y="79"/>
                  </a:lnTo>
                  <a:lnTo>
                    <a:pt x="773" y="81"/>
                  </a:lnTo>
                  <a:lnTo>
                    <a:pt x="774" y="83"/>
                  </a:lnTo>
                  <a:lnTo>
                    <a:pt x="774" y="90"/>
                  </a:lnTo>
                  <a:lnTo>
                    <a:pt x="775" y="91"/>
                  </a:lnTo>
                  <a:lnTo>
                    <a:pt x="776" y="93"/>
                  </a:lnTo>
                  <a:lnTo>
                    <a:pt x="778" y="91"/>
                  </a:lnTo>
                  <a:lnTo>
                    <a:pt x="778" y="89"/>
                  </a:lnTo>
                  <a:lnTo>
                    <a:pt x="779" y="76"/>
                  </a:lnTo>
                  <a:lnTo>
                    <a:pt x="780" y="62"/>
                  </a:lnTo>
                  <a:lnTo>
                    <a:pt x="780" y="61"/>
                  </a:lnTo>
                  <a:lnTo>
                    <a:pt x="779" y="60"/>
                  </a:lnTo>
                  <a:lnTo>
                    <a:pt x="778" y="61"/>
                  </a:lnTo>
                  <a:lnTo>
                    <a:pt x="776" y="63"/>
                  </a:lnTo>
                  <a:lnTo>
                    <a:pt x="773" y="64"/>
                  </a:lnTo>
                  <a:lnTo>
                    <a:pt x="767" y="66"/>
                  </a:lnTo>
                  <a:lnTo>
                    <a:pt x="737" y="66"/>
                  </a:lnTo>
                  <a:lnTo>
                    <a:pt x="735" y="66"/>
                  </a:lnTo>
                  <a:lnTo>
                    <a:pt x="734" y="64"/>
                  </a:lnTo>
                  <a:lnTo>
                    <a:pt x="734" y="15"/>
                  </a:lnTo>
                  <a:lnTo>
                    <a:pt x="735" y="14"/>
                  </a:lnTo>
                  <a:lnTo>
                    <a:pt x="737" y="14"/>
                  </a:lnTo>
                  <a:lnTo>
                    <a:pt x="764" y="14"/>
                  </a:lnTo>
                  <a:lnTo>
                    <a:pt x="769" y="15"/>
                  </a:lnTo>
                  <a:lnTo>
                    <a:pt x="773" y="17"/>
                  </a:lnTo>
                  <a:lnTo>
                    <a:pt x="775" y="19"/>
                  </a:lnTo>
                  <a:lnTo>
                    <a:pt x="776" y="21"/>
                  </a:lnTo>
                  <a:lnTo>
                    <a:pt x="776" y="25"/>
                  </a:lnTo>
                  <a:lnTo>
                    <a:pt x="778" y="28"/>
                  </a:lnTo>
                  <a:lnTo>
                    <a:pt x="778" y="31"/>
                  </a:lnTo>
                  <a:lnTo>
                    <a:pt x="779" y="31"/>
                  </a:lnTo>
                  <a:lnTo>
                    <a:pt x="780" y="31"/>
                  </a:lnTo>
                  <a:lnTo>
                    <a:pt x="781" y="29"/>
                  </a:lnTo>
                  <a:lnTo>
                    <a:pt x="782" y="17"/>
                  </a:lnTo>
                  <a:lnTo>
                    <a:pt x="782" y="7"/>
                  </a:lnTo>
                  <a:lnTo>
                    <a:pt x="783" y="4"/>
                  </a:lnTo>
                  <a:lnTo>
                    <a:pt x="783" y="3"/>
                  </a:lnTo>
                  <a:lnTo>
                    <a:pt x="782" y="3"/>
                  </a:lnTo>
                  <a:lnTo>
                    <a:pt x="779" y="3"/>
                  </a:lnTo>
                  <a:lnTo>
                    <a:pt x="771" y="4"/>
                  </a:lnTo>
                  <a:lnTo>
                    <a:pt x="723" y="4"/>
                  </a:lnTo>
                  <a:lnTo>
                    <a:pt x="711" y="4"/>
                  </a:lnTo>
                  <a:lnTo>
                    <a:pt x="696" y="4"/>
                  </a:lnTo>
                  <a:lnTo>
                    <a:pt x="692" y="4"/>
                  </a:lnTo>
                  <a:lnTo>
                    <a:pt x="691" y="5"/>
                  </a:lnTo>
                  <a:lnTo>
                    <a:pt x="692" y="7"/>
                  </a:lnTo>
                  <a:lnTo>
                    <a:pt x="695" y="7"/>
                  </a:lnTo>
                  <a:lnTo>
                    <a:pt x="703" y="7"/>
                  </a:lnTo>
                  <a:lnTo>
                    <a:pt x="706" y="10"/>
                  </a:lnTo>
                  <a:lnTo>
                    <a:pt x="709" y="11"/>
                  </a:lnTo>
                  <a:lnTo>
                    <a:pt x="710" y="14"/>
                  </a:lnTo>
                  <a:lnTo>
                    <a:pt x="711" y="19"/>
                  </a:lnTo>
                  <a:lnTo>
                    <a:pt x="711" y="59"/>
                  </a:lnTo>
                  <a:lnTo>
                    <a:pt x="711" y="93"/>
                  </a:lnTo>
                  <a:lnTo>
                    <a:pt x="711" y="116"/>
                  </a:lnTo>
                  <a:lnTo>
                    <a:pt x="710" y="133"/>
                  </a:lnTo>
                  <a:lnTo>
                    <a:pt x="709" y="140"/>
                  </a:lnTo>
                  <a:lnTo>
                    <a:pt x="706" y="143"/>
                  </a:lnTo>
                  <a:lnTo>
                    <a:pt x="704" y="144"/>
                  </a:lnTo>
                  <a:lnTo>
                    <a:pt x="697" y="144"/>
                  </a:lnTo>
                  <a:lnTo>
                    <a:pt x="695" y="145"/>
                  </a:lnTo>
                  <a:lnTo>
                    <a:pt x="695" y="146"/>
                  </a:lnTo>
                  <a:lnTo>
                    <a:pt x="696" y="147"/>
                  </a:lnTo>
                  <a:lnTo>
                    <a:pt x="698" y="147"/>
                  </a:lnTo>
                  <a:lnTo>
                    <a:pt x="711" y="147"/>
                  </a:lnTo>
                  <a:lnTo>
                    <a:pt x="723" y="147"/>
                  </a:lnTo>
                  <a:lnTo>
                    <a:pt x="742" y="147"/>
                  </a:lnTo>
                  <a:lnTo>
                    <a:pt x="775" y="149"/>
                  </a:lnTo>
                  <a:lnTo>
                    <a:pt x="780" y="149"/>
                  </a:lnTo>
                  <a:lnTo>
                    <a:pt x="782" y="147"/>
                  </a:lnTo>
                  <a:lnTo>
                    <a:pt x="785" y="146"/>
                  </a:lnTo>
                  <a:lnTo>
                    <a:pt x="786" y="144"/>
                  </a:lnTo>
                  <a:lnTo>
                    <a:pt x="787" y="133"/>
                  </a:lnTo>
                  <a:lnTo>
                    <a:pt x="788" y="122"/>
                  </a:lnTo>
                  <a:lnTo>
                    <a:pt x="788" y="119"/>
                  </a:lnTo>
                  <a:lnTo>
                    <a:pt x="786" y="119"/>
                  </a:lnTo>
                  <a:close/>
                  <a:moveTo>
                    <a:pt x="989" y="112"/>
                  </a:moveTo>
                  <a:lnTo>
                    <a:pt x="989" y="112"/>
                  </a:lnTo>
                  <a:lnTo>
                    <a:pt x="988" y="114"/>
                  </a:lnTo>
                  <a:lnTo>
                    <a:pt x="987" y="116"/>
                  </a:lnTo>
                  <a:lnTo>
                    <a:pt x="985" y="123"/>
                  </a:lnTo>
                  <a:lnTo>
                    <a:pt x="980" y="129"/>
                  </a:lnTo>
                  <a:lnTo>
                    <a:pt x="974" y="135"/>
                  </a:lnTo>
                  <a:lnTo>
                    <a:pt x="966" y="137"/>
                  </a:lnTo>
                  <a:lnTo>
                    <a:pt x="956" y="139"/>
                  </a:lnTo>
                  <a:lnTo>
                    <a:pt x="945" y="139"/>
                  </a:lnTo>
                  <a:lnTo>
                    <a:pt x="935" y="138"/>
                  </a:lnTo>
                  <a:lnTo>
                    <a:pt x="925" y="136"/>
                  </a:lnTo>
                  <a:lnTo>
                    <a:pt x="916" y="130"/>
                  </a:lnTo>
                  <a:lnTo>
                    <a:pt x="906" y="123"/>
                  </a:lnTo>
                  <a:lnTo>
                    <a:pt x="898" y="114"/>
                  </a:lnTo>
                  <a:lnTo>
                    <a:pt x="894" y="108"/>
                  </a:lnTo>
                  <a:lnTo>
                    <a:pt x="891" y="102"/>
                  </a:lnTo>
                  <a:lnTo>
                    <a:pt x="889" y="95"/>
                  </a:lnTo>
                  <a:lnTo>
                    <a:pt x="886" y="88"/>
                  </a:lnTo>
                  <a:lnTo>
                    <a:pt x="885" y="80"/>
                  </a:lnTo>
                  <a:lnTo>
                    <a:pt x="885" y="71"/>
                  </a:lnTo>
                  <a:lnTo>
                    <a:pt x="886" y="57"/>
                  </a:lnTo>
                  <a:lnTo>
                    <a:pt x="889" y="45"/>
                  </a:lnTo>
                  <a:lnTo>
                    <a:pt x="891" y="39"/>
                  </a:lnTo>
                  <a:lnTo>
                    <a:pt x="894" y="33"/>
                  </a:lnTo>
                  <a:lnTo>
                    <a:pt x="898" y="27"/>
                  </a:lnTo>
                  <a:lnTo>
                    <a:pt x="903" y="22"/>
                  </a:lnTo>
                  <a:lnTo>
                    <a:pt x="910" y="17"/>
                  </a:lnTo>
                  <a:lnTo>
                    <a:pt x="918" y="13"/>
                  </a:lnTo>
                  <a:lnTo>
                    <a:pt x="927" y="11"/>
                  </a:lnTo>
                  <a:lnTo>
                    <a:pt x="939" y="11"/>
                  </a:lnTo>
                  <a:lnTo>
                    <a:pt x="951" y="11"/>
                  </a:lnTo>
                  <a:lnTo>
                    <a:pt x="962" y="14"/>
                  </a:lnTo>
                  <a:lnTo>
                    <a:pt x="970" y="18"/>
                  </a:lnTo>
                  <a:lnTo>
                    <a:pt x="977" y="22"/>
                  </a:lnTo>
                  <a:lnTo>
                    <a:pt x="981" y="26"/>
                  </a:lnTo>
                  <a:lnTo>
                    <a:pt x="982" y="31"/>
                  </a:lnTo>
                  <a:lnTo>
                    <a:pt x="985" y="35"/>
                  </a:lnTo>
                  <a:lnTo>
                    <a:pt x="985" y="40"/>
                  </a:lnTo>
                  <a:lnTo>
                    <a:pt x="986" y="42"/>
                  </a:lnTo>
                  <a:lnTo>
                    <a:pt x="987" y="43"/>
                  </a:lnTo>
                  <a:lnTo>
                    <a:pt x="988" y="43"/>
                  </a:lnTo>
                  <a:lnTo>
                    <a:pt x="988" y="42"/>
                  </a:lnTo>
                  <a:lnTo>
                    <a:pt x="989" y="40"/>
                  </a:lnTo>
                  <a:lnTo>
                    <a:pt x="989" y="19"/>
                  </a:lnTo>
                  <a:lnTo>
                    <a:pt x="990" y="8"/>
                  </a:lnTo>
                  <a:lnTo>
                    <a:pt x="990" y="7"/>
                  </a:lnTo>
                  <a:lnTo>
                    <a:pt x="988" y="6"/>
                  </a:lnTo>
                  <a:lnTo>
                    <a:pt x="968" y="3"/>
                  </a:lnTo>
                  <a:lnTo>
                    <a:pt x="955" y="1"/>
                  </a:lnTo>
                  <a:lnTo>
                    <a:pt x="941" y="1"/>
                  </a:lnTo>
                  <a:lnTo>
                    <a:pt x="931" y="1"/>
                  </a:lnTo>
                  <a:lnTo>
                    <a:pt x="921" y="3"/>
                  </a:lnTo>
                  <a:lnTo>
                    <a:pt x="913" y="4"/>
                  </a:lnTo>
                  <a:lnTo>
                    <a:pt x="905" y="6"/>
                  </a:lnTo>
                  <a:lnTo>
                    <a:pt x="898" y="10"/>
                  </a:lnTo>
                  <a:lnTo>
                    <a:pt x="892" y="13"/>
                  </a:lnTo>
                  <a:lnTo>
                    <a:pt x="886" y="17"/>
                  </a:lnTo>
                  <a:lnTo>
                    <a:pt x="880" y="21"/>
                  </a:lnTo>
                  <a:lnTo>
                    <a:pt x="875" y="28"/>
                  </a:lnTo>
                  <a:lnTo>
                    <a:pt x="870" y="34"/>
                  </a:lnTo>
                  <a:lnTo>
                    <a:pt x="865" y="42"/>
                  </a:lnTo>
                  <a:lnTo>
                    <a:pt x="863" y="49"/>
                  </a:lnTo>
                  <a:lnTo>
                    <a:pt x="859" y="62"/>
                  </a:lnTo>
                  <a:lnTo>
                    <a:pt x="858" y="74"/>
                  </a:lnTo>
                  <a:lnTo>
                    <a:pt x="859" y="88"/>
                  </a:lnTo>
                  <a:lnTo>
                    <a:pt x="861" y="95"/>
                  </a:lnTo>
                  <a:lnTo>
                    <a:pt x="863" y="102"/>
                  </a:lnTo>
                  <a:lnTo>
                    <a:pt x="866" y="110"/>
                  </a:lnTo>
                  <a:lnTo>
                    <a:pt x="870" y="117"/>
                  </a:lnTo>
                  <a:lnTo>
                    <a:pt x="876" y="123"/>
                  </a:lnTo>
                  <a:lnTo>
                    <a:pt x="882" y="130"/>
                  </a:lnTo>
                  <a:lnTo>
                    <a:pt x="889" y="135"/>
                  </a:lnTo>
                  <a:lnTo>
                    <a:pt x="896" y="139"/>
                  </a:lnTo>
                  <a:lnTo>
                    <a:pt x="904" y="143"/>
                  </a:lnTo>
                  <a:lnTo>
                    <a:pt x="911" y="146"/>
                  </a:lnTo>
                  <a:lnTo>
                    <a:pt x="920" y="147"/>
                  </a:lnTo>
                  <a:lnTo>
                    <a:pt x="928" y="150"/>
                  </a:lnTo>
                  <a:lnTo>
                    <a:pt x="947" y="151"/>
                  </a:lnTo>
                  <a:lnTo>
                    <a:pt x="966" y="150"/>
                  </a:lnTo>
                  <a:lnTo>
                    <a:pt x="975" y="149"/>
                  </a:lnTo>
                  <a:lnTo>
                    <a:pt x="982" y="146"/>
                  </a:lnTo>
                  <a:lnTo>
                    <a:pt x="985" y="144"/>
                  </a:lnTo>
                  <a:lnTo>
                    <a:pt x="987" y="140"/>
                  </a:lnTo>
                  <a:lnTo>
                    <a:pt x="989" y="126"/>
                  </a:lnTo>
                  <a:lnTo>
                    <a:pt x="990" y="115"/>
                  </a:lnTo>
                  <a:lnTo>
                    <a:pt x="990" y="114"/>
                  </a:lnTo>
                  <a:lnTo>
                    <a:pt x="989" y="112"/>
                  </a:lnTo>
                  <a:close/>
                  <a:moveTo>
                    <a:pt x="1177" y="3"/>
                  </a:moveTo>
                  <a:lnTo>
                    <a:pt x="1177" y="3"/>
                  </a:lnTo>
                  <a:lnTo>
                    <a:pt x="1172" y="4"/>
                  </a:lnTo>
                  <a:lnTo>
                    <a:pt x="1159" y="4"/>
                  </a:lnTo>
                  <a:lnTo>
                    <a:pt x="1084" y="4"/>
                  </a:lnTo>
                  <a:lnTo>
                    <a:pt x="1064" y="4"/>
                  </a:lnTo>
                  <a:lnTo>
                    <a:pt x="1059" y="3"/>
                  </a:lnTo>
                  <a:lnTo>
                    <a:pt x="1056" y="1"/>
                  </a:lnTo>
                  <a:lnTo>
                    <a:pt x="1055" y="1"/>
                  </a:lnTo>
                  <a:lnTo>
                    <a:pt x="1053" y="5"/>
                  </a:lnTo>
                  <a:lnTo>
                    <a:pt x="1051" y="15"/>
                  </a:lnTo>
                  <a:lnTo>
                    <a:pt x="1050" y="27"/>
                  </a:lnTo>
                  <a:lnTo>
                    <a:pt x="1050" y="29"/>
                  </a:lnTo>
                  <a:lnTo>
                    <a:pt x="1051" y="29"/>
                  </a:lnTo>
                  <a:lnTo>
                    <a:pt x="1052" y="29"/>
                  </a:lnTo>
                  <a:lnTo>
                    <a:pt x="1053" y="27"/>
                  </a:lnTo>
                  <a:lnTo>
                    <a:pt x="1055" y="25"/>
                  </a:lnTo>
                  <a:lnTo>
                    <a:pt x="1057" y="20"/>
                  </a:lnTo>
                  <a:lnTo>
                    <a:pt x="1059" y="18"/>
                  </a:lnTo>
                  <a:lnTo>
                    <a:pt x="1063" y="17"/>
                  </a:lnTo>
                  <a:lnTo>
                    <a:pt x="1069" y="15"/>
                  </a:lnTo>
                  <a:lnTo>
                    <a:pt x="1076" y="15"/>
                  </a:lnTo>
                  <a:lnTo>
                    <a:pt x="1104" y="14"/>
                  </a:lnTo>
                  <a:lnTo>
                    <a:pt x="1104" y="93"/>
                  </a:lnTo>
                  <a:lnTo>
                    <a:pt x="1104" y="116"/>
                  </a:lnTo>
                  <a:lnTo>
                    <a:pt x="1103" y="133"/>
                  </a:lnTo>
                  <a:lnTo>
                    <a:pt x="1101" y="140"/>
                  </a:lnTo>
                  <a:lnTo>
                    <a:pt x="1100" y="143"/>
                  </a:lnTo>
                  <a:lnTo>
                    <a:pt x="1097" y="144"/>
                  </a:lnTo>
                  <a:lnTo>
                    <a:pt x="1091" y="144"/>
                  </a:lnTo>
                  <a:lnTo>
                    <a:pt x="1089" y="145"/>
                  </a:lnTo>
                  <a:lnTo>
                    <a:pt x="1087" y="146"/>
                  </a:lnTo>
                  <a:lnTo>
                    <a:pt x="1089" y="147"/>
                  </a:lnTo>
                  <a:lnTo>
                    <a:pt x="1091" y="147"/>
                  </a:lnTo>
                  <a:lnTo>
                    <a:pt x="1115" y="147"/>
                  </a:lnTo>
                  <a:lnTo>
                    <a:pt x="1145" y="147"/>
                  </a:lnTo>
                  <a:lnTo>
                    <a:pt x="1148" y="147"/>
                  </a:lnTo>
                  <a:lnTo>
                    <a:pt x="1149" y="146"/>
                  </a:lnTo>
                  <a:lnTo>
                    <a:pt x="1148" y="145"/>
                  </a:lnTo>
                  <a:lnTo>
                    <a:pt x="1146" y="144"/>
                  </a:lnTo>
                  <a:lnTo>
                    <a:pt x="1137" y="144"/>
                  </a:lnTo>
                  <a:lnTo>
                    <a:pt x="1133" y="143"/>
                  </a:lnTo>
                  <a:lnTo>
                    <a:pt x="1131" y="140"/>
                  </a:lnTo>
                  <a:lnTo>
                    <a:pt x="1129" y="137"/>
                  </a:lnTo>
                  <a:lnTo>
                    <a:pt x="1128" y="133"/>
                  </a:lnTo>
                  <a:lnTo>
                    <a:pt x="1128" y="116"/>
                  </a:lnTo>
                  <a:lnTo>
                    <a:pt x="1127" y="93"/>
                  </a:lnTo>
                  <a:lnTo>
                    <a:pt x="1127" y="14"/>
                  </a:lnTo>
                  <a:lnTo>
                    <a:pt x="1152" y="15"/>
                  </a:lnTo>
                  <a:lnTo>
                    <a:pt x="1162" y="17"/>
                  </a:lnTo>
                  <a:lnTo>
                    <a:pt x="1169" y="19"/>
                  </a:lnTo>
                  <a:lnTo>
                    <a:pt x="1173" y="22"/>
                  </a:lnTo>
                  <a:lnTo>
                    <a:pt x="1174" y="26"/>
                  </a:lnTo>
                  <a:lnTo>
                    <a:pt x="1174" y="28"/>
                  </a:lnTo>
                  <a:lnTo>
                    <a:pt x="1175" y="31"/>
                  </a:lnTo>
                  <a:lnTo>
                    <a:pt x="1176" y="32"/>
                  </a:lnTo>
                  <a:lnTo>
                    <a:pt x="1177" y="31"/>
                  </a:lnTo>
                  <a:lnTo>
                    <a:pt x="1179" y="28"/>
                  </a:lnTo>
                  <a:lnTo>
                    <a:pt x="1179" y="6"/>
                  </a:lnTo>
                  <a:lnTo>
                    <a:pt x="1179" y="4"/>
                  </a:lnTo>
                  <a:lnTo>
                    <a:pt x="1177" y="3"/>
                  </a:lnTo>
                  <a:close/>
                  <a:moveTo>
                    <a:pt x="1324" y="1"/>
                  </a:moveTo>
                  <a:lnTo>
                    <a:pt x="1324" y="1"/>
                  </a:lnTo>
                  <a:lnTo>
                    <a:pt x="1322" y="1"/>
                  </a:lnTo>
                  <a:lnTo>
                    <a:pt x="1321" y="3"/>
                  </a:lnTo>
                  <a:lnTo>
                    <a:pt x="1234" y="143"/>
                  </a:lnTo>
                  <a:lnTo>
                    <a:pt x="1234" y="145"/>
                  </a:lnTo>
                  <a:lnTo>
                    <a:pt x="1234" y="146"/>
                  </a:lnTo>
                  <a:lnTo>
                    <a:pt x="1241" y="151"/>
                  </a:lnTo>
                  <a:lnTo>
                    <a:pt x="1242" y="151"/>
                  </a:lnTo>
                  <a:lnTo>
                    <a:pt x="1243" y="150"/>
                  </a:lnTo>
                  <a:lnTo>
                    <a:pt x="1331" y="7"/>
                  </a:lnTo>
                  <a:lnTo>
                    <a:pt x="1331" y="6"/>
                  </a:lnTo>
                  <a:lnTo>
                    <a:pt x="1331" y="5"/>
                  </a:lnTo>
                  <a:lnTo>
                    <a:pt x="1324" y="1"/>
                  </a:lnTo>
                  <a:close/>
                  <a:moveTo>
                    <a:pt x="1455" y="144"/>
                  </a:moveTo>
                  <a:lnTo>
                    <a:pt x="1455" y="144"/>
                  </a:lnTo>
                  <a:lnTo>
                    <a:pt x="1445" y="144"/>
                  </a:lnTo>
                  <a:lnTo>
                    <a:pt x="1442" y="143"/>
                  </a:lnTo>
                  <a:lnTo>
                    <a:pt x="1439" y="140"/>
                  </a:lnTo>
                  <a:lnTo>
                    <a:pt x="1438" y="138"/>
                  </a:lnTo>
                  <a:lnTo>
                    <a:pt x="1437" y="135"/>
                  </a:lnTo>
                  <a:lnTo>
                    <a:pt x="1437" y="117"/>
                  </a:lnTo>
                  <a:lnTo>
                    <a:pt x="1436" y="93"/>
                  </a:lnTo>
                  <a:lnTo>
                    <a:pt x="1436" y="59"/>
                  </a:lnTo>
                  <a:lnTo>
                    <a:pt x="1437" y="19"/>
                  </a:lnTo>
                  <a:lnTo>
                    <a:pt x="1437" y="14"/>
                  </a:lnTo>
                  <a:lnTo>
                    <a:pt x="1438" y="11"/>
                  </a:lnTo>
                  <a:lnTo>
                    <a:pt x="1441" y="8"/>
                  </a:lnTo>
                  <a:lnTo>
                    <a:pt x="1444" y="7"/>
                  </a:lnTo>
                  <a:lnTo>
                    <a:pt x="1450" y="7"/>
                  </a:lnTo>
                  <a:lnTo>
                    <a:pt x="1452" y="7"/>
                  </a:lnTo>
                  <a:lnTo>
                    <a:pt x="1452" y="5"/>
                  </a:lnTo>
                  <a:lnTo>
                    <a:pt x="1451" y="4"/>
                  </a:lnTo>
                  <a:lnTo>
                    <a:pt x="1449" y="4"/>
                  </a:lnTo>
                  <a:lnTo>
                    <a:pt x="1425" y="4"/>
                  </a:lnTo>
                  <a:lnTo>
                    <a:pt x="1401" y="4"/>
                  </a:lnTo>
                  <a:lnTo>
                    <a:pt x="1397" y="4"/>
                  </a:lnTo>
                  <a:lnTo>
                    <a:pt x="1396" y="5"/>
                  </a:lnTo>
                  <a:lnTo>
                    <a:pt x="1397" y="7"/>
                  </a:lnTo>
                  <a:lnTo>
                    <a:pt x="1398" y="7"/>
                  </a:lnTo>
                  <a:lnTo>
                    <a:pt x="1405" y="8"/>
                  </a:lnTo>
                  <a:lnTo>
                    <a:pt x="1409" y="10"/>
                  </a:lnTo>
                  <a:lnTo>
                    <a:pt x="1410" y="11"/>
                  </a:lnTo>
                  <a:lnTo>
                    <a:pt x="1411" y="14"/>
                  </a:lnTo>
                  <a:lnTo>
                    <a:pt x="1412" y="19"/>
                  </a:lnTo>
                  <a:lnTo>
                    <a:pt x="1412" y="59"/>
                  </a:lnTo>
                  <a:lnTo>
                    <a:pt x="1412" y="93"/>
                  </a:lnTo>
                  <a:lnTo>
                    <a:pt x="1412" y="117"/>
                  </a:lnTo>
                  <a:lnTo>
                    <a:pt x="1411" y="135"/>
                  </a:lnTo>
                  <a:lnTo>
                    <a:pt x="1410" y="140"/>
                  </a:lnTo>
                  <a:lnTo>
                    <a:pt x="1409" y="143"/>
                  </a:lnTo>
                  <a:lnTo>
                    <a:pt x="1407" y="144"/>
                  </a:lnTo>
                  <a:lnTo>
                    <a:pt x="1400" y="144"/>
                  </a:lnTo>
                  <a:lnTo>
                    <a:pt x="1397" y="145"/>
                  </a:lnTo>
                  <a:lnTo>
                    <a:pt x="1396" y="146"/>
                  </a:lnTo>
                  <a:lnTo>
                    <a:pt x="1397" y="147"/>
                  </a:lnTo>
                  <a:lnTo>
                    <a:pt x="1400" y="147"/>
                  </a:lnTo>
                  <a:lnTo>
                    <a:pt x="1424" y="147"/>
                  </a:lnTo>
                  <a:lnTo>
                    <a:pt x="1453" y="147"/>
                  </a:lnTo>
                  <a:lnTo>
                    <a:pt x="1457" y="147"/>
                  </a:lnTo>
                  <a:lnTo>
                    <a:pt x="1458" y="146"/>
                  </a:lnTo>
                  <a:lnTo>
                    <a:pt x="1457" y="145"/>
                  </a:lnTo>
                  <a:lnTo>
                    <a:pt x="1455" y="144"/>
                  </a:lnTo>
                  <a:close/>
                  <a:moveTo>
                    <a:pt x="1680" y="4"/>
                  </a:moveTo>
                  <a:lnTo>
                    <a:pt x="1680" y="4"/>
                  </a:lnTo>
                  <a:lnTo>
                    <a:pt x="1662" y="4"/>
                  </a:lnTo>
                  <a:lnTo>
                    <a:pt x="1638" y="4"/>
                  </a:lnTo>
                  <a:lnTo>
                    <a:pt x="1635" y="4"/>
                  </a:lnTo>
                  <a:lnTo>
                    <a:pt x="1633" y="5"/>
                  </a:lnTo>
                  <a:lnTo>
                    <a:pt x="1635" y="7"/>
                  </a:lnTo>
                  <a:lnTo>
                    <a:pt x="1637" y="7"/>
                  </a:lnTo>
                  <a:lnTo>
                    <a:pt x="1642" y="7"/>
                  </a:lnTo>
                  <a:lnTo>
                    <a:pt x="1646" y="8"/>
                  </a:lnTo>
                  <a:lnTo>
                    <a:pt x="1650" y="10"/>
                  </a:lnTo>
                  <a:lnTo>
                    <a:pt x="1652" y="13"/>
                  </a:lnTo>
                  <a:lnTo>
                    <a:pt x="1653" y="18"/>
                  </a:lnTo>
                  <a:lnTo>
                    <a:pt x="1653" y="26"/>
                  </a:lnTo>
                  <a:lnTo>
                    <a:pt x="1656" y="111"/>
                  </a:lnTo>
                  <a:lnTo>
                    <a:pt x="1654" y="111"/>
                  </a:lnTo>
                  <a:lnTo>
                    <a:pt x="1612" y="68"/>
                  </a:lnTo>
                  <a:lnTo>
                    <a:pt x="1573" y="27"/>
                  </a:lnTo>
                  <a:lnTo>
                    <a:pt x="1553" y="6"/>
                  </a:lnTo>
                  <a:lnTo>
                    <a:pt x="1549" y="3"/>
                  </a:lnTo>
                  <a:lnTo>
                    <a:pt x="1548" y="1"/>
                  </a:lnTo>
                  <a:lnTo>
                    <a:pt x="1546" y="0"/>
                  </a:lnTo>
                  <a:lnTo>
                    <a:pt x="1545" y="1"/>
                  </a:lnTo>
                  <a:lnTo>
                    <a:pt x="1545" y="3"/>
                  </a:lnTo>
                  <a:lnTo>
                    <a:pt x="1543" y="7"/>
                  </a:lnTo>
                  <a:lnTo>
                    <a:pt x="1542" y="119"/>
                  </a:lnTo>
                  <a:lnTo>
                    <a:pt x="1541" y="130"/>
                  </a:lnTo>
                  <a:lnTo>
                    <a:pt x="1541" y="137"/>
                  </a:lnTo>
                  <a:lnTo>
                    <a:pt x="1539" y="142"/>
                  </a:lnTo>
                  <a:lnTo>
                    <a:pt x="1536" y="144"/>
                  </a:lnTo>
                  <a:lnTo>
                    <a:pt x="1527" y="144"/>
                  </a:lnTo>
                  <a:lnTo>
                    <a:pt x="1525" y="145"/>
                  </a:lnTo>
                  <a:lnTo>
                    <a:pt x="1525" y="146"/>
                  </a:lnTo>
                  <a:lnTo>
                    <a:pt x="1525" y="147"/>
                  </a:lnTo>
                  <a:lnTo>
                    <a:pt x="1526" y="147"/>
                  </a:lnTo>
                  <a:lnTo>
                    <a:pt x="1528" y="147"/>
                  </a:lnTo>
                  <a:lnTo>
                    <a:pt x="1549" y="147"/>
                  </a:lnTo>
                  <a:lnTo>
                    <a:pt x="1573" y="147"/>
                  </a:lnTo>
                  <a:lnTo>
                    <a:pt x="1576" y="147"/>
                  </a:lnTo>
                  <a:lnTo>
                    <a:pt x="1577" y="146"/>
                  </a:lnTo>
                  <a:lnTo>
                    <a:pt x="1576" y="145"/>
                  </a:lnTo>
                  <a:lnTo>
                    <a:pt x="1574" y="144"/>
                  </a:lnTo>
                  <a:lnTo>
                    <a:pt x="1569" y="144"/>
                  </a:lnTo>
                  <a:lnTo>
                    <a:pt x="1564" y="143"/>
                  </a:lnTo>
                  <a:lnTo>
                    <a:pt x="1561" y="142"/>
                  </a:lnTo>
                  <a:lnTo>
                    <a:pt x="1560" y="138"/>
                  </a:lnTo>
                  <a:lnTo>
                    <a:pt x="1557" y="131"/>
                  </a:lnTo>
                  <a:lnTo>
                    <a:pt x="1557" y="122"/>
                  </a:lnTo>
                  <a:lnTo>
                    <a:pt x="1555" y="42"/>
                  </a:lnTo>
                  <a:lnTo>
                    <a:pt x="1556" y="42"/>
                  </a:lnTo>
                  <a:lnTo>
                    <a:pt x="1571" y="60"/>
                  </a:lnTo>
                  <a:lnTo>
                    <a:pt x="1601" y="90"/>
                  </a:lnTo>
                  <a:lnTo>
                    <a:pt x="1658" y="146"/>
                  </a:lnTo>
                  <a:lnTo>
                    <a:pt x="1660" y="149"/>
                  </a:lnTo>
                  <a:lnTo>
                    <a:pt x="1664" y="150"/>
                  </a:lnTo>
                  <a:lnTo>
                    <a:pt x="1665" y="150"/>
                  </a:lnTo>
                  <a:lnTo>
                    <a:pt x="1666" y="149"/>
                  </a:lnTo>
                  <a:lnTo>
                    <a:pt x="1666" y="144"/>
                  </a:lnTo>
                  <a:lnTo>
                    <a:pt x="1669" y="24"/>
                  </a:lnTo>
                  <a:lnTo>
                    <a:pt x="1669" y="17"/>
                  </a:lnTo>
                  <a:lnTo>
                    <a:pt x="1670" y="12"/>
                  </a:lnTo>
                  <a:lnTo>
                    <a:pt x="1672" y="10"/>
                  </a:lnTo>
                  <a:lnTo>
                    <a:pt x="1676" y="7"/>
                  </a:lnTo>
                  <a:lnTo>
                    <a:pt x="1681" y="7"/>
                  </a:lnTo>
                  <a:lnTo>
                    <a:pt x="1684" y="7"/>
                  </a:lnTo>
                  <a:lnTo>
                    <a:pt x="1685" y="5"/>
                  </a:lnTo>
                  <a:lnTo>
                    <a:pt x="1684" y="4"/>
                  </a:lnTo>
                  <a:lnTo>
                    <a:pt x="1680" y="4"/>
                  </a:lnTo>
                  <a:close/>
                  <a:moveTo>
                    <a:pt x="1874" y="3"/>
                  </a:moveTo>
                  <a:lnTo>
                    <a:pt x="1874" y="3"/>
                  </a:lnTo>
                  <a:lnTo>
                    <a:pt x="1868" y="4"/>
                  </a:lnTo>
                  <a:lnTo>
                    <a:pt x="1856" y="4"/>
                  </a:lnTo>
                  <a:lnTo>
                    <a:pt x="1780" y="4"/>
                  </a:lnTo>
                  <a:lnTo>
                    <a:pt x="1761" y="4"/>
                  </a:lnTo>
                  <a:lnTo>
                    <a:pt x="1755" y="3"/>
                  </a:lnTo>
                  <a:lnTo>
                    <a:pt x="1753" y="1"/>
                  </a:lnTo>
                  <a:lnTo>
                    <a:pt x="1752" y="1"/>
                  </a:lnTo>
                  <a:lnTo>
                    <a:pt x="1750" y="5"/>
                  </a:lnTo>
                  <a:lnTo>
                    <a:pt x="1748" y="15"/>
                  </a:lnTo>
                  <a:lnTo>
                    <a:pt x="1747" y="27"/>
                  </a:lnTo>
                  <a:lnTo>
                    <a:pt x="1747" y="29"/>
                  </a:lnTo>
                  <a:lnTo>
                    <a:pt x="1748" y="29"/>
                  </a:lnTo>
                  <a:lnTo>
                    <a:pt x="1749" y="29"/>
                  </a:lnTo>
                  <a:lnTo>
                    <a:pt x="1750" y="27"/>
                  </a:lnTo>
                  <a:lnTo>
                    <a:pt x="1752" y="25"/>
                  </a:lnTo>
                  <a:lnTo>
                    <a:pt x="1754" y="20"/>
                  </a:lnTo>
                  <a:lnTo>
                    <a:pt x="1756" y="18"/>
                  </a:lnTo>
                  <a:lnTo>
                    <a:pt x="1760" y="17"/>
                  </a:lnTo>
                  <a:lnTo>
                    <a:pt x="1764" y="15"/>
                  </a:lnTo>
                  <a:lnTo>
                    <a:pt x="1771" y="15"/>
                  </a:lnTo>
                  <a:lnTo>
                    <a:pt x="1801" y="14"/>
                  </a:lnTo>
                  <a:lnTo>
                    <a:pt x="1801" y="93"/>
                  </a:lnTo>
                  <a:lnTo>
                    <a:pt x="1801" y="116"/>
                  </a:lnTo>
                  <a:lnTo>
                    <a:pt x="1799" y="133"/>
                  </a:lnTo>
                  <a:lnTo>
                    <a:pt x="1798" y="140"/>
                  </a:lnTo>
                  <a:lnTo>
                    <a:pt x="1796" y="143"/>
                  </a:lnTo>
                  <a:lnTo>
                    <a:pt x="1794" y="144"/>
                  </a:lnTo>
                  <a:lnTo>
                    <a:pt x="1787" y="144"/>
                  </a:lnTo>
                  <a:lnTo>
                    <a:pt x="1784" y="145"/>
                  </a:lnTo>
                  <a:lnTo>
                    <a:pt x="1784" y="146"/>
                  </a:lnTo>
                  <a:lnTo>
                    <a:pt x="1785" y="147"/>
                  </a:lnTo>
                  <a:lnTo>
                    <a:pt x="1788" y="147"/>
                  </a:lnTo>
                  <a:lnTo>
                    <a:pt x="1812" y="147"/>
                  </a:lnTo>
                  <a:lnTo>
                    <a:pt x="1842" y="147"/>
                  </a:lnTo>
                  <a:lnTo>
                    <a:pt x="1844" y="147"/>
                  </a:lnTo>
                  <a:lnTo>
                    <a:pt x="1845" y="146"/>
                  </a:lnTo>
                  <a:lnTo>
                    <a:pt x="1845" y="145"/>
                  </a:lnTo>
                  <a:lnTo>
                    <a:pt x="1843" y="144"/>
                  </a:lnTo>
                  <a:lnTo>
                    <a:pt x="1832" y="144"/>
                  </a:lnTo>
                  <a:lnTo>
                    <a:pt x="1829" y="143"/>
                  </a:lnTo>
                  <a:lnTo>
                    <a:pt x="1828" y="140"/>
                  </a:lnTo>
                  <a:lnTo>
                    <a:pt x="1825" y="137"/>
                  </a:lnTo>
                  <a:lnTo>
                    <a:pt x="1825" y="133"/>
                  </a:lnTo>
                  <a:lnTo>
                    <a:pt x="1824" y="116"/>
                  </a:lnTo>
                  <a:lnTo>
                    <a:pt x="1824" y="93"/>
                  </a:lnTo>
                  <a:lnTo>
                    <a:pt x="1824" y="14"/>
                  </a:lnTo>
                  <a:lnTo>
                    <a:pt x="1849" y="15"/>
                  </a:lnTo>
                  <a:lnTo>
                    <a:pt x="1859" y="17"/>
                  </a:lnTo>
                  <a:lnTo>
                    <a:pt x="1866" y="19"/>
                  </a:lnTo>
                  <a:lnTo>
                    <a:pt x="1870" y="22"/>
                  </a:lnTo>
                  <a:lnTo>
                    <a:pt x="1871" y="26"/>
                  </a:lnTo>
                  <a:lnTo>
                    <a:pt x="1871" y="28"/>
                  </a:lnTo>
                  <a:lnTo>
                    <a:pt x="1872" y="31"/>
                  </a:lnTo>
                  <a:lnTo>
                    <a:pt x="1873" y="32"/>
                  </a:lnTo>
                  <a:lnTo>
                    <a:pt x="1874" y="31"/>
                  </a:lnTo>
                  <a:lnTo>
                    <a:pt x="1874" y="28"/>
                  </a:lnTo>
                  <a:lnTo>
                    <a:pt x="1875" y="6"/>
                  </a:lnTo>
                  <a:lnTo>
                    <a:pt x="1875" y="4"/>
                  </a:lnTo>
                  <a:lnTo>
                    <a:pt x="1874" y="3"/>
                  </a:lnTo>
                  <a:close/>
                  <a:moveTo>
                    <a:pt x="2033" y="119"/>
                  </a:moveTo>
                  <a:lnTo>
                    <a:pt x="2033" y="119"/>
                  </a:lnTo>
                  <a:lnTo>
                    <a:pt x="2032" y="119"/>
                  </a:lnTo>
                  <a:lnTo>
                    <a:pt x="2032" y="122"/>
                  </a:lnTo>
                  <a:lnTo>
                    <a:pt x="2030" y="126"/>
                  </a:lnTo>
                  <a:lnTo>
                    <a:pt x="2029" y="131"/>
                  </a:lnTo>
                  <a:lnTo>
                    <a:pt x="2026" y="133"/>
                  </a:lnTo>
                  <a:lnTo>
                    <a:pt x="2023" y="136"/>
                  </a:lnTo>
                  <a:lnTo>
                    <a:pt x="2019" y="137"/>
                  </a:lnTo>
                  <a:lnTo>
                    <a:pt x="2015" y="138"/>
                  </a:lnTo>
                  <a:lnTo>
                    <a:pt x="2005" y="138"/>
                  </a:lnTo>
                  <a:lnTo>
                    <a:pt x="1994" y="137"/>
                  </a:lnTo>
                  <a:lnTo>
                    <a:pt x="1989" y="137"/>
                  </a:lnTo>
                  <a:lnTo>
                    <a:pt x="1987" y="135"/>
                  </a:lnTo>
                  <a:lnTo>
                    <a:pt x="1984" y="133"/>
                  </a:lnTo>
                  <a:lnTo>
                    <a:pt x="1983" y="130"/>
                  </a:lnTo>
                  <a:lnTo>
                    <a:pt x="1982" y="122"/>
                  </a:lnTo>
                  <a:lnTo>
                    <a:pt x="1982" y="93"/>
                  </a:lnTo>
                  <a:lnTo>
                    <a:pt x="1982" y="77"/>
                  </a:lnTo>
                  <a:lnTo>
                    <a:pt x="1982" y="76"/>
                  </a:lnTo>
                  <a:lnTo>
                    <a:pt x="1983" y="75"/>
                  </a:lnTo>
                  <a:lnTo>
                    <a:pt x="2010" y="76"/>
                  </a:lnTo>
                  <a:lnTo>
                    <a:pt x="2015" y="77"/>
                  </a:lnTo>
                  <a:lnTo>
                    <a:pt x="2018" y="79"/>
                  </a:lnTo>
                  <a:lnTo>
                    <a:pt x="2020" y="81"/>
                  </a:lnTo>
                  <a:lnTo>
                    <a:pt x="2022" y="83"/>
                  </a:lnTo>
                  <a:lnTo>
                    <a:pt x="2022" y="90"/>
                  </a:lnTo>
                  <a:lnTo>
                    <a:pt x="2023" y="91"/>
                  </a:lnTo>
                  <a:lnTo>
                    <a:pt x="2024" y="93"/>
                  </a:lnTo>
                  <a:lnTo>
                    <a:pt x="2025" y="91"/>
                  </a:lnTo>
                  <a:lnTo>
                    <a:pt x="2025" y="89"/>
                  </a:lnTo>
                  <a:lnTo>
                    <a:pt x="2026" y="76"/>
                  </a:lnTo>
                  <a:lnTo>
                    <a:pt x="2027" y="62"/>
                  </a:lnTo>
                  <a:lnTo>
                    <a:pt x="2027" y="61"/>
                  </a:lnTo>
                  <a:lnTo>
                    <a:pt x="2026" y="60"/>
                  </a:lnTo>
                  <a:lnTo>
                    <a:pt x="2025" y="61"/>
                  </a:lnTo>
                  <a:lnTo>
                    <a:pt x="2023" y="63"/>
                  </a:lnTo>
                  <a:lnTo>
                    <a:pt x="2019" y="64"/>
                  </a:lnTo>
                  <a:lnTo>
                    <a:pt x="2015" y="66"/>
                  </a:lnTo>
                  <a:lnTo>
                    <a:pt x="1983" y="66"/>
                  </a:lnTo>
                  <a:lnTo>
                    <a:pt x="1982" y="66"/>
                  </a:lnTo>
                  <a:lnTo>
                    <a:pt x="1982" y="64"/>
                  </a:lnTo>
                  <a:lnTo>
                    <a:pt x="1982" y="15"/>
                  </a:lnTo>
                  <a:lnTo>
                    <a:pt x="1983" y="14"/>
                  </a:lnTo>
                  <a:lnTo>
                    <a:pt x="2011" y="14"/>
                  </a:lnTo>
                  <a:lnTo>
                    <a:pt x="2017" y="15"/>
                  </a:lnTo>
                  <a:lnTo>
                    <a:pt x="2020" y="17"/>
                  </a:lnTo>
                  <a:lnTo>
                    <a:pt x="2022" y="19"/>
                  </a:lnTo>
                  <a:lnTo>
                    <a:pt x="2024" y="21"/>
                  </a:lnTo>
                  <a:lnTo>
                    <a:pt x="2024" y="25"/>
                  </a:lnTo>
                  <a:lnTo>
                    <a:pt x="2024" y="28"/>
                  </a:lnTo>
                  <a:lnTo>
                    <a:pt x="2025" y="31"/>
                  </a:lnTo>
                  <a:lnTo>
                    <a:pt x="2026" y="31"/>
                  </a:lnTo>
                  <a:lnTo>
                    <a:pt x="2027" y="31"/>
                  </a:lnTo>
                  <a:lnTo>
                    <a:pt x="2029" y="29"/>
                  </a:lnTo>
                  <a:lnTo>
                    <a:pt x="2029" y="17"/>
                  </a:lnTo>
                  <a:lnTo>
                    <a:pt x="2030" y="7"/>
                  </a:lnTo>
                  <a:lnTo>
                    <a:pt x="2031" y="4"/>
                  </a:lnTo>
                  <a:lnTo>
                    <a:pt x="2031" y="3"/>
                  </a:lnTo>
                  <a:lnTo>
                    <a:pt x="2030" y="3"/>
                  </a:lnTo>
                  <a:lnTo>
                    <a:pt x="2026" y="3"/>
                  </a:lnTo>
                  <a:lnTo>
                    <a:pt x="2018" y="4"/>
                  </a:lnTo>
                  <a:lnTo>
                    <a:pt x="1970" y="4"/>
                  </a:lnTo>
                  <a:lnTo>
                    <a:pt x="1959" y="4"/>
                  </a:lnTo>
                  <a:lnTo>
                    <a:pt x="1943" y="4"/>
                  </a:lnTo>
                  <a:lnTo>
                    <a:pt x="1940" y="4"/>
                  </a:lnTo>
                  <a:lnTo>
                    <a:pt x="1939" y="5"/>
                  </a:lnTo>
                  <a:lnTo>
                    <a:pt x="1940" y="7"/>
                  </a:lnTo>
                  <a:lnTo>
                    <a:pt x="1942" y="7"/>
                  </a:lnTo>
                  <a:lnTo>
                    <a:pt x="1949" y="7"/>
                  </a:lnTo>
                  <a:lnTo>
                    <a:pt x="1954" y="10"/>
                  </a:lnTo>
                  <a:lnTo>
                    <a:pt x="1956" y="11"/>
                  </a:lnTo>
                  <a:lnTo>
                    <a:pt x="1957" y="14"/>
                  </a:lnTo>
                  <a:lnTo>
                    <a:pt x="1957" y="19"/>
                  </a:lnTo>
                  <a:lnTo>
                    <a:pt x="1959" y="59"/>
                  </a:lnTo>
                  <a:lnTo>
                    <a:pt x="1959" y="93"/>
                  </a:lnTo>
                  <a:lnTo>
                    <a:pt x="1959" y="116"/>
                  </a:lnTo>
                  <a:lnTo>
                    <a:pt x="1957" y="133"/>
                  </a:lnTo>
                  <a:lnTo>
                    <a:pt x="1955" y="140"/>
                  </a:lnTo>
                  <a:lnTo>
                    <a:pt x="1954" y="143"/>
                  </a:lnTo>
                  <a:lnTo>
                    <a:pt x="1951" y="144"/>
                  </a:lnTo>
                  <a:lnTo>
                    <a:pt x="1944" y="144"/>
                  </a:lnTo>
                  <a:lnTo>
                    <a:pt x="1942" y="145"/>
                  </a:lnTo>
                  <a:lnTo>
                    <a:pt x="1942" y="146"/>
                  </a:lnTo>
                  <a:lnTo>
                    <a:pt x="1943" y="147"/>
                  </a:lnTo>
                  <a:lnTo>
                    <a:pt x="1946" y="147"/>
                  </a:lnTo>
                  <a:lnTo>
                    <a:pt x="1959" y="147"/>
                  </a:lnTo>
                  <a:lnTo>
                    <a:pt x="1969" y="147"/>
                  </a:lnTo>
                  <a:lnTo>
                    <a:pt x="1989" y="147"/>
                  </a:lnTo>
                  <a:lnTo>
                    <a:pt x="2023" y="149"/>
                  </a:lnTo>
                  <a:lnTo>
                    <a:pt x="2027" y="149"/>
                  </a:lnTo>
                  <a:lnTo>
                    <a:pt x="2030" y="147"/>
                  </a:lnTo>
                  <a:lnTo>
                    <a:pt x="2032" y="146"/>
                  </a:lnTo>
                  <a:lnTo>
                    <a:pt x="2032" y="144"/>
                  </a:lnTo>
                  <a:lnTo>
                    <a:pt x="2035" y="133"/>
                  </a:lnTo>
                  <a:lnTo>
                    <a:pt x="2036" y="122"/>
                  </a:lnTo>
                  <a:lnTo>
                    <a:pt x="2035" y="119"/>
                  </a:lnTo>
                  <a:lnTo>
                    <a:pt x="2033" y="119"/>
                  </a:lnTo>
                  <a:close/>
                  <a:moveTo>
                    <a:pt x="2253" y="76"/>
                  </a:moveTo>
                  <a:lnTo>
                    <a:pt x="2253" y="76"/>
                  </a:lnTo>
                  <a:lnTo>
                    <a:pt x="2231" y="77"/>
                  </a:lnTo>
                  <a:lnTo>
                    <a:pt x="2204" y="76"/>
                  </a:lnTo>
                  <a:lnTo>
                    <a:pt x="2201" y="76"/>
                  </a:lnTo>
                  <a:lnTo>
                    <a:pt x="2199" y="79"/>
                  </a:lnTo>
                  <a:lnTo>
                    <a:pt x="2201" y="80"/>
                  </a:lnTo>
                  <a:lnTo>
                    <a:pt x="2203" y="80"/>
                  </a:lnTo>
                  <a:lnTo>
                    <a:pt x="2210" y="81"/>
                  </a:lnTo>
                  <a:lnTo>
                    <a:pt x="2213" y="82"/>
                  </a:lnTo>
                  <a:lnTo>
                    <a:pt x="2216" y="84"/>
                  </a:lnTo>
                  <a:lnTo>
                    <a:pt x="2218" y="87"/>
                  </a:lnTo>
                  <a:lnTo>
                    <a:pt x="2218" y="91"/>
                  </a:lnTo>
                  <a:lnTo>
                    <a:pt x="2218" y="114"/>
                  </a:lnTo>
                  <a:lnTo>
                    <a:pt x="2218" y="131"/>
                  </a:lnTo>
                  <a:lnTo>
                    <a:pt x="2217" y="136"/>
                  </a:lnTo>
                  <a:lnTo>
                    <a:pt x="2217" y="137"/>
                  </a:lnTo>
                  <a:lnTo>
                    <a:pt x="2215" y="138"/>
                  </a:lnTo>
                  <a:lnTo>
                    <a:pt x="2211" y="140"/>
                  </a:lnTo>
                  <a:lnTo>
                    <a:pt x="2206" y="140"/>
                  </a:lnTo>
                  <a:lnTo>
                    <a:pt x="2198" y="140"/>
                  </a:lnTo>
                  <a:lnTo>
                    <a:pt x="2191" y="140"/>
                  </a:lnTo>
                  <a:lnTo>
                    <a:pt x="2184" y="139"/>
                  </a:lnTo>
                  <a:lnTo>
                    <a:pt x="2177" y="138"/>
                  </a:lnTo>
                  <a:lnTo>
                    <a:pt x="2171" y="136"/>
                  </a:lnTo>
                  <a:lnTo>
                    <a:pt x="2165" y="132"/>
                  </a:lnTo>
                  <a:lnTo>
                    <a:pt x="2160" y="129"/>
                  </a:lnTo>
                  <a:lnTo>
                    <a:pt x="2150" y="121"/>
                  </a:lnTo>
                  <a:lnTo>
                    <a:pt x="2142" y="110"/>
                  </a:lnTo>
                  <a:lnTo>
                    <a:pt x="2136" y="97"/>
                  </a:lnTo>
                  <a:lnTo>
                    <a:pt x="2133" y="84"/>
                  </a:lnTo>
                  <a:lnTo>
                    <a:pt x="2132" y="69"/>
                  </a:lnTo>
                  <a:lnTo>
                    <a:pt x="2133" y="53"/>
                  </a:lnTo>
                  <a:lnTo>
                    <a:pt x="2135" y="46"/>
                  </a:lnTo>
                  <a:lnTo>
                    <a:pt x="2136" y="40"/>
                  </a:lnTo>
                  <a:lnTo>
                    <a:pt x="2140" y="35"/>
                  </a:lnTo>
                  <a:lnTo>
                    <a:pt x="2142" y="31"/>
                  </a:lnTo>
                  <a:lnTo>
                    <a:pt x="2149" y="22"/>
                  </a:lnTo>
                  <a:lnTo>
                    <a:pt x="2155" y="19"/>
                  </a:lnTo>
                  <a:lnTo>
                    <a:pt x="2160" y="15"/>
                  </a:lnTo>
                  <a:lnTo>
                    <a:pt x="2169" y="12"/>
                  </a:lnTo>
                  <a:lnTo>
                    <a:pt x="2178" y="11"/>
                  </a:lnTo>
                  <a:lnTo>
                    <a:pt x="2188" y="11"/>
                  </a:lnTo>
                  <a:lnTo>
                    <a:pt x="2195" y="11"/>
                  </a:lnTo>
                  <a:lnTo>
                    <a:pt x="2202" y="12"/>
                  </a:lnTo>
                  <a:lnTo>
                    <a:pt x="2215" y="15"/>
                  </a:lnTo>
                  <a:lnTo>
                    <a:pt x="2224" y="20"/>
                  </a:lnTo>
                  <a:lnTo>
                    <a:pt x="2230" y="26"/>
                  </a:lnTo>
                  <a:lnTo>
                    <a:pt x="2233" y="29"/>
                  </a:lnTo>
                  <a:lnTo>
                    <a:pt x="2234" y="34"/>
                  </a:lnTo>
                  <a:lnTo>
                    <a:pt x="2237" y="41"/>
                  </a:lnTo>
                  <a:lnTo>
                    <a:pt x="2237" y="43"/>
                  </a:lnTo>
                  <a:lnTo>
                    <a:pt x="2238" y="43"/>
                  </a:lnTo>
                  <a:lnTo>
                    <a:pt x="2240" y="42"/>
                  </a:lnTo>
                  <a:lnTo>
                    <a:pt x="2240" y="40"/>
                  </a:lnTo>
                  <a:lnTo>
                    <a:pt x="2241" y="15"/>
                  </a:lnTo>
                  <a:lnTo>
                    <a:pt x="2241" y="8"/>
                  </a:lnTo>
                  <a:lnTo>
                    <a:pt x="2241" y="7"/>
                  </a:lnTo>
                  <a:lnTo>
                    <a:pt x="2239" y="6"/>
                  </a:lnTo>
                  <a:lnTo>
                    <a:pt x="2224" y="4"/>
                  </a:lnTo>
                  <a:lnTo>
                    <a:pt x="2211" y="3"/>
                  </a:lnTo>
                  <a:lnTo>
                    <a:pt x="2190" y="1"/>
                  </a:lnTo>
                  <a:lnTo>
                    <a:pt x="2178" y="1"/>
                  </a:lnTo>
                  <a:lnTo>
                    <a:pt x="2165" y="3"/>
                  </a:lnTo>
                  <a:lnTo>
                    <a:pt x="2153" y="7"/>
                  </a:lnTo>
                  <a:lnTo>
                    <a:pt x="2139" y="13"/>
                  </a:lnTo>
                  <a:lnTo>
                    <a:pt x="2133" y="18"/>
                  </a:lnTo>
                  <a:lnTo>
                    <a:pt x="2127" y="24"/>
                  </a:lnTo>
                  <a:lnTo>
                    <a:pt x="2121" y="29"/>
                  </a:lnTo>
                  <a:lnTo>
                    <a:pt x="2115" y="38"/>
                  </a:lnTo>
                  <a:lnTo>
                    <a:pt x="2112" y="46"/>
                  </a:lnTo>
                  <a:lnTo>
                    <a:pt x="2108" y="55"/>
                  </a:lnTo>
                  <a:lnTo>
                    <a:pt x="2106" y="64"/>
                  </a:lnTo>
                  <a:lnTo>
                    <a:pt x="2106" y="76"/>
                  </a:lnTo>
                  <a:lnTo>
                    <a:pt x="2106" y="86"/>
                  </a:lnTo>
                  <a:lnTo>
                    <a:pt x="2107" y="94"/>
                  </a:lnTo>
                  <a:lnTo>
                    <a:pt x="2109" y="102"/>
                  </a:lnTo>
                  <a:lnTo>
                    <a:pt x="2113" y="110"/>
                  </a:lnTo>
                  <a:lnTo>
                    <a:pt x="2116" y="116"/>
                  </a:lnTo>
                  <a:lnTo>
                    <a:pt x="2121" y="123"/>
                  </a:lnTo>
                  <a:lnTo>
                    <a:pt x="2127" y="128"/>
                  </a:lnTo>
                  <a:lnTo>
                    <a:pt x="2133" y="133"/>
                  </a:lnTo>
                  <a:lnTo>
                    <a:pt x="2139" y="137"/>
                  </a:lnTo>
                  <a:lnTo>
                    <a:pt x="2146" y="140"/>
                  </a:lnTo>
                  <a:lnTo>
                    <a:pt x="2161" y="146"/>
                  </a:lnTo>
                  <a:lnTo>
                    <a:pt x="2177" y="150"/>
                  </a:lnTo>
                  <a:lnTo>
                    <a:pt x="2194" y="151"/>
                  </a:lnTo>
                  <a:lnTo>
                    <a:pt x="2205" y="150"/>
                  </a:lnTo>
                  <a:lnTo>
                    <a:pt x="2218" y="149"/>
                  </a:lnTo>
                  <a:lnTo>
                    <a:pt x="2230" y="146"/>
                  </a:lnTo>
                  <a:lnTo>
                    <a:pt x="2240" y="142"/>
                  </a:lnTo>
                  <a:lnTo>
                    <a:pt x="2241" y="140"/>
                  </a:lnTo>
                  <a:lnTo>
                    <a:pt x="2243" y="135"/>
                  </a:lnTo>
                  <a:lnTo>
                    <a:pt x="2243" y="114"/>
                  </a:lnTo>
                  <a:lnTo>
                    <a:pt x="2243" y="91"/>
                  </a:lnTo>
                  <a:lnTo>
                    <a:pt x="2243" y="87"/>
                  </a:lnTo>
                  <a:lnTo>
                    <a:pt x="2244" y="83"/>
                  </a:lnTo>
                  <a:lnTo>
                    <a:pt x="2246" y="82"/>
                  </a:lnTo>
                  <a:lnTo>
                    <a:pt x="2250" y="81"/>
                  </a:lnTo>
                  <a:lnTo>
                    <a:pt x="2254" y="80"/>
                  </a:lnTo>
                  <a:lnTo>
                    <a:pt x="2257" y="80"/>
                  </a:lnTo>
                  <a:lnTo>
                    <a:pt x="2258" y="79"/>
                  </a:lnTo>
                  <a:lnTo>
                    <a:pt x="2257" y="76"/>
                  </a:lnTo>
                  <a:lnTo>
                    <a:pt x="2253" y="76"/>
                  </a:lnTo>
                  <a:close/>
                  <a:moveTo>
                    <a:pt x="2467" y="144"/>
                  </a:moveTo>
                  <a:lnTo>
                    <a:pt x="2467" y="144"/>
                  </a:lnTo>
                  <a:lnTo>
                    <a:pt x="2464" y="143"/>
                  </a:lnTo>
                  <a:lnTo>
                    <a:pt x="2459" y="142"/>
                  </a:lnTo>
                  <a:lnTo>
                    <a:pt x="2453" y="137"/>
                  </a:lnTo>
                  <a:lnTo>
                    <a:pt x="2445" y="131"/>
                  </a:lnTo>
                  <a:lnTo>
                    <a:pt x="2427" y="109"/>
                  </a:lnTo>
                  <a:lnTo>
                    <a:pt x="2404" y="81"/>
                  </a:lnTo>
                  <a:lnTo>
                    <a:pt x="2416" y="69"/>
                  </a:lnTo>
                  <a:lnTo>
                    <a:pt x="2420" y="64"/>
                  </a:lnTo>
                  <a:lnTo>
                    <a:pt x="2424" y="59"/>
                  </a:lnTo>
                  <a:lnTo>
                    <a:pt x="2426" y="54"/>
                  </a:lnTo>
                  <a:lnTo>
                    <a:pt x="2429" y="48"/>
                  </a:lnTo>
                  <a:lnTo>
                    <a:pt x="2430" y="38"/>
                  </a:lnTo>
                  <a:lnTo>
                    <a:pt x="2427" y="29"/>
                  </a:lnTo>
                  <a:lnTo>
                    <a:pt x="2425" y="21"/>
                  </a:lnTo>
                  <a:lnTo>
                    <a:pt x="2420" y="15"/>
                  </a:lnTo>
                  <a:lnTo>
                    <a:pt x="2416" y="12"/>
                  </a:lnTo>
                  <a:lnTo>
                    <a:pt x="2409" y="7"/>
                  </a:lnTo>
                  <a:lnTo>
                    <a:pt x="2399" y="5"/>
                  </a:lnTo>
                  <a:lnTo>
                    <a:pt x="2390" y="4"/>
                  </a:lnTo>
                  <a:lnTo>
                    <a:pt x="2381" y="4"/>
                  </a:lnTo>
                  <a:lnTo>
                    <a:pt x="2354" y="4"/>
                  </a:lnTo>
                  <a:lnTo>
                    <a:pt x="2328" y="4"/>
                  </a:lnTo>
                  <a:lnTo>
                    <a:pt x="2324" y="4"/>
                  </a:lnTo>
                  <a:lnTo>
                    <a:pt x="2324" y="5"/>
                  </a:lnTo>
                  <a:lnTo>
                    <a:pt x="2324" y="7"/>
                  </a:lnTo>
                  <a:lnTo>
                    <a:pt x="2327" y="7"/>
                  </a:lnTo>
                  <a:lnTo>
                    <a:pt x="2335" y="7"/>
                  </a:lnTo>
                  <a:lnTo>
                    <a:pt x="2339" y="10"/>
                  </a:lnTo>
                  <a:lnTo>
                    <a:pt x="2341" y="11"/>
                  </a:lnTo>
                  <a:lnTo>
                    <a:pt x="2342" y="14"/>
                  </a:lnTo>
                  <a:lnTo>
                    <a:pt x="2343" y="19"/>
                  </a:lnTo>
                  <a:lnTo>
                    <a:pt x="2343" y="59"/>
                  </a:lnTo>
                  <a:lnTo>
                    <a:pt x="2343" y="93"/>
                  </a:lnTo>
                  <a:lnTo>
                    <a:pt x="2343" y="116"/>
                  </a:lnTo>
                  <a:lnTo>
                    <a:pt x="2342" y="133"/>
                  </a:lnTo>
                  <a:lnTo>
                    <a:pt x="2341" y="140"/>
                  </a:lnTo>
                  <a:lnTo>
                    <a:pt x="2339" y="143"/>
                  </a:lnTo>
                  <a:lnTo>
                    <a:pt x="2336" y="144"/>
                  </a:lnTo>
                  <a:lnTo>
                    <a:pt x="2330" y="144"/>
                  </a:lnTo>
                  <a:lnTo>
                    <a:pt x="2328" y="145"/>
                  </a:lnTo>
                  <a:lnTo>
                    <a:pt x="2327" y="146"/>
                  </a:lnTo>
                  <a:lnTo>
                    <a:pt x="2328" y="147"/>
                  </a:lnTo>
                  <a:lnTo>
                    <a:pt x="2330" y="147"/>
                  </a:lnTo>
                  <a:lnTo>
                    <a:pt x="2354" y="147"/>
                  </a:lnTo>
                  <a:lnTo>
                    <a:pt x="2382" y="147"/>
                  </a:lnTo>
                  <a:lnTo>
                    <a:pt x="2385" y="147"/>
                  </a:lnTo>
                  <a:lnTo>
                    <a:pt x="2385" y="146"/>
                  </a:lnTo>
                  <a:lnTo>
                    <a:pt x="2385" y="145"/>
                  </a:lnTo>
                  <a:lnTo>
                    <a:pt x="2383" y="144"/>
                  </a:lnTo>
                  <a:lnTo>
                    <a:pt x="2374" y="144"/>
                  </a:lnTo>
                  <a:lnTo>
                    <a:pt x="2370" y="143"/>
                  </a:lnTo>
                  <a:lnTo>
                    <a:pt x="2369" y="140"/>
                  </a:lnTo>
                  <a:lnTo>
                    <a:pt x="2368" y="137"/>
                  </a:lnTo>
                  <a:lnTo>
                    <a:pt x="2367" y="133"/>
                  </a:lnTo>
                  <a:lnTo>
                    <a:pt x="2365" y="116"/>
                  </a:lnTo>
                  <a:lnTo>
                    <a:pt x="2365" y="93"/>
                  </a:lnTo>
                  <a:lnTo>
                    <a:pt x="2365" y="90"/>
                  </a:lnTo>
                  <a:lnTo>
                    <a:pt x="2367" y="89"/>
                  </a:lnTo>
                  <a:lnTo>
                    <a:pt x="2368" y="88"/>
                  </a:lnTo>
                  <a:lnTo>
                    <a:pt x="2384" y="89"/>
                  </a:lnTo>
                  <a:lnTo>
                    <a:pt x="2385" y="89"/>
                  </a:lnTo>
                  <a:lnTo>
                    <a:pt x="2388" y="90"/>
                  </a:lnTo>
                  <a:lnTo>
                    <a:pt x="2406" y="116"/>
                  </a:lnTo>
                  <a:lnTo>
                    <a:pt x="2420" y="135"/>
                  </a:lnTo>
                  <a:lnTo>
                    <a:pt x="2426" y="140"/>
                  </a:lnTo>
                  <a:lnTo>
                    <a:pt x="2432" y="144"/>
                  </a:lnTo>
                  <a:lnTo>
                    <a:pt x="2436" y="146"/>
                  </a:lnTo>
                  <a:lnTo>
                    <a:pt x="2440" y="147"/>
                  </a:lnTo>
                  <a:lnTo>
                    <a:pt x="2453" y="147"/>
                  </a:lnTo>
                  <a:lnTo>
                    <a:pt x="2471" y="147"/>
                  </a:lnTo>
                  <a:lnTo>
                    <a:pt x="2473" y="147"/>
                  </a:lnTo>
                  <a:lnTo>
                    <a:pt x="2474" y="146"/>
                  </a:lnTo>
                  <a:lnTo>
                    <a:pt x="2474" y="145"/>
                  </a:lnTo>
                  <a:lnTo>
                    <a:pt x="2472" y="144"/>
                  </a:lnTo>
                  <a:lnTo>
                    <a:pt x="2467" y="144"/>
                  </a:lnTo>
                  <a:close/>
                  <a:moveTo>
                    <a:pt x="2396" y="76"/>
                  </a:moveTo>
                  <a:lnTo>
                    <a:pt x="2396" y="76"/>
                  </a:lnTo>
                  <a:lnTo>
                    <a:pt x="2390" y="79"/>
                  </a:lnTo>
                  <a:lnTo>
                    <a:pt x="2382" y="80"/>
                  </a:lnTo>
                  <a:lnTo>
                    <a:pt x="2375" y="79"/>
                  </a:lnTo>
                  <a:lnTo>
                    <a:pt x="2368" y="77"/>
                  </a:lnTo>
                  <a:lnTo>
                    <a:pt x="2367" y="76"/>
                  </a:lnTo>
                  <a:lnTo>
                    <a:pt x="2365" y="74"/>
                  </a:lnTo>
                  <a:lnTo>
                    <a:pt x="2365" y="17"/>
                  </a:lnTo>
                  <a:lnTo>
                    <a:pt x="2367" y="14"/>
                  </a:lnTo>
                  <a:lnTo>
                    <a:pt x="2368" y="13"/>
                  </a:lnTo>
                  <a:lnTo>
                    <a:pt x="2377" y="13"/>
                  </a:lnTo>
                  <a:lnTo>
                    <a:pt x="2382" y="13"/>
                  </a:lnTo>
                  <a:lnTo>
                    <a:pt x="2386" y="14"/>
                  </a:lnTo>
                  <a:lnTo>
                    <a:pt x="2391" y="17"/>
                  </a:lnTo>
                  <a:lnTo>
                    <a:pt x="2396" y="20"/>
                  </a:lnTo>
                  <a:lnTo>
                    <a:pt x="2400" y="25"/>
                  </a:lnTo>
                  <a:lnTo>
                    <a:pt x="2404" y="31"/>
                  </a:lnTo>
                  <a:lnTo>
                    <a:pt x="2406" y="39"/>
                  </a:lnTo>
                  <a:lnTo>
                    <a:pt x="2406" y="47"/>
                  </a:lnTo>
                  <a:lnTo>
                    <a:pt x="2406" y="57"/>
                  </a:lnTo>
                  <a:lnTo>
                    <a:pt x="2403" y="66"/>
                  </a:lnTo>
                  <a:lnTo>
                    <a:pt x="2399" y="73"/>
                  </a:lnTo>
                  <a:lnTo>
                    <a:pt x="2396" y="76"/>
                  </a:lnTo>
                  <a:close/>
                  <a:moveTo>
                    <a:pt x="2577" y="144"/>
                  </a:moveTo>
                  <a:lnTo>
                    <a:pt x="2577" y="144"/>
                  </a:lnTo>
                  <a:lnTo>
                    <a:pt x="2567" y="144"/>
                  </a:lnTo>
                  <a:lnTo>
                    <a:pt x="2563" y="143"/>
                  </a:lnTo>
                  <a:lnTo>
                    <a:pt x="2561" y="140"/>
                  </a:lnTo>
                  <a:lnTo>
                    <a:pt x="2559" y="138"/>
                  </a:lnTo>
                  <a:lnTo>
                    <a:pt x="2559" y="135"/>
                  </a:lnTo>
                  <a:lnTo>
                    <a:pt x="2558" y="117"/>
                  </a:lnTo>
                  <a:lnTo>
                    <a:pt x="2558" y="93"/>
                  </a:lnTo>
                  <a:lnTo>
                    <a:pt x="2558" y="59"/>
                  </a:lnTo>
                  <a:lnTo>
                    <a:pt x="2559" y="19"/>
                  </a:lnTo>
                  <a:lnTo>
                    <a:pt x="2559" y="14"/>
                  </a:lnTo>
                  <a:lnTo>
                    <a:pt x="2561" y="11"/>
                  </a:lnTo>
                  <a:lnTo>
                    <a:pt x="2563" y="8"/>
                  </a:lnTo>
                  <a:lnTo>
                    <a:pt x="2567" y="7"/>
                  </a:lnTo>
                  <a:lnTo>
                    <a:pt x="2571" y="7"/>
                  </a:lnTo>
                  <a:lnTo>
                    <a:pt x="2574" y="7"/>
                  </a:lnTo>
                  <a:lnTo>
                    <a:pt x="2575" y="5"/>
                  </a:lnTo>
                  <a:lnTo>
                    <a:pt x="2574" y="4"/>
                  </a:lnTo>
                  <a:lnTo>
                    <a:pt x="2571" y="4"/>
                  </a:lnTo>
                  <a:lnTo>
                    <a:pt x="2548" y="4"/>
                  </a:lnTo>
                  <a:lnTo>
                    <a:pt x="2523" y="4"/>
                  </a:lnTo>
                  <a:lnTo>
                    <a:pt x="2520" y="4"/>
                  </a:lnTo>
                  <a:lnTo>
                    <a:pt x="2519" y="5"/>
                  </a:lnTo>
                  <a:lnTo>
                    <a:pt x="2519" y="7"/>
                  </a:lnTo>
                  <a:lnTo>
                    <a:pt x="2521" y="7"/>
                  </a:lnTo>
                  <a:lnTo>
                    <a:pt x="2528" y="8"/>
                  </a:lnTo>
                  <a:lnTo>
                    <a:pt x="2530" y="10"/>
                  </a:lnTo>
                  <a:lnTo>
                    <a:pt x="2533" y="11"/>
                  </a:lnTo>
                  <a:lnTo>
                    <a:pt x="2534" y="14"/>
                  </a:lnTo>
                  <a:lnTo>
                    <a:pt x="2535" y="19"/>
                  </a:lnTo>
                  <a:lnTo>
                    <a:pt x="2535" y="59"/>
                  </a:lnTo>
                  <a:lnTo>
                    <a:pt x="2535" y="93"/>
                  </a:lnTo>
                  <a:lnTo>
                    <a:pt x="2535" y="117"/>
                  </a:lnTo>
                  <a:lnTo>
                    <a:pt x="2534" y="135"/>
                  </a:lnTo>
                  <a:lnTo>
                    <a:pt x="2533" y="140"/>
                  </a:lnTo>
                  <a:lnTo>
                    <a:pt x="2530" y="143"/>
                  </a:lnTo>
                  <a:lnTo>
                    <a:pt x="2528" y="144"/>
                  </a:lnTo>
                  <a:lnTo>
                    <a:pt x="2522" y="144"/>
                  </a:lnTo>
                  <a:lnTo>
                    <a:pt x="2520" y="145"/>
                  </a:lnTo>
                  <a:lnTo>
                    <a:pt x="2519" y="146"/>
                  </a:lnTo>
                  <a:lnTo>
                    <a:pt x="2520" y="147"/>
                  </a:lnTo>
                  <a:lnTo>
                    <a:pt x="2522" y="147"/>
                  </a:lnTo>
                  <a:lnTo>
                    <a:pt x="2547" y="147"/>
                  </a:lnTo>
                  <a:lnTo>
                    <a:pt x="2576" y="147"/>
                  </a:lnTo>
                  <a:lnTo>
                    <a:pt x="2578" y="147"/>
                  </a:lnTo>
                  <a:lnTo>
                    <a:pt x="2579" y="146"/>
                  </a:lnTo>
                  <a:lnTo>
                    <a:pt x="2579" y="145"/>
                  </a:lnTo>
                  <a:lnTo>
                    <a:pt x="2577" y="144"/>
                  </a:lnTo>
                  <a:close/>
                  <a:moveTo>
                    <a:pt x="2768" y="3"/>
                  </a:moveTo>
                  <a:lnTo>
                    <a:pt x="2768" y="3"/>
                  </a:lnTo>
                  <a:lnTo>
                    <a:pt x="2763" y="4"/>
                  </a:lnTo>
                  <a:lnTo>
                    <a:pt x="2749" y="4"/>
                  </a:lnTo>
                  <a:lnTo>
                    <a:pt x="2674" y="4"/>
                  </a:lnTo>
                  <a:lnTo>
                    <a:pt x="2654" y="4"/>
                  </a:lnTo>
                  <a:lnTo>
                    <a:pt x="2650" y="3"/>
                  </a:lnTo>
                  <a:lnTo>
                    <a:pt x="2646" y="1"/>
                  </a:lnTo>
                  <a:lnTo>
                    <a:pt x="2645" y="1"/>
                  </a:lnTo>
                  <a:lnTo>
                    <a:pt x="2644" y="5"/>
                  </a:lnTo>
                  <a:lnTo>
                    <a:pt x="2643" y="15"/>
                  </a:lnTo>
                  <a:lnTo>
                    <a:pt x="2640" y="27"/>
                  </a:lnTo>
                  <a:lnTo>
                    <a:pt x="2640" y="29"/>
                  </a:lnTo>
                  <a:lnTo>
                    <a:pt x="2643" y="29"/>
                  </a:lnTo>
                  <a:lnTo>
                    <a:pt x="2644" y="29"/>
                  </a:lnTo>
                  <a:lnTo>
                    <a:pt x="2644" y="27"/>
                  </a:lnTo>
                  <a:lnTo>
                    <a:pt x="2645" y="25"/>
                  </a:lnTo>
                  <a:lnTo>
                    <a:pt x="2647" y="20"/>
                  </a:lnTo>
                  <a:lnTo>
                    <a:pt x="2650" y="18"/>
                  </a:lnTo>
                  <a:lnTo>
                    <a:pt x="2653" y="17"/>
                  </a:lnTo>
                  <a:lnTo>
                    <a:pt x="2659" y="15"/>
                  </a:lnTo>
                  <a:lnTo>
                    <a:pt x="2666" y="15"/>
                  </a:lnTo>
                  <a:lnTo>
                    <a:pt x="2694" y="14"/>
                  </a:lnTo>
                  <a:lnTo>
                    <a:pt x="2694" y="93"/>
                  </a:lnTo>
                  <a:lnTo>
                    <a:pt x="2694" y="116"/>
                  </a:lnTo>
                  <a:lnTo>
                    <a:pt x="2693" y="133"/>
                  </a:lnTo>
                  <a:lnTo>
                    <a:pt x="2692" y="140"/>
                  </a:lnTo>
                  <a:lnTo>
                    <a:pt x="2690" y="143"/>
                  </a:lnTo>
                  <a:lnTo>
                    <a:pt x="2688" y="144"/>
                  </a:lnTo>
                  <a:lnTo>
                    <a:pt x="2681" y="144"/>
                  </a:lnTo>
                  <a:lnTo>
                    <a:pt x="2679" y="145"/>
                  </a:lnTo>
                  <a:lnTo>
                    <a:pt x="2678" y="146"/>
                  </a:lnTo>
                  <a:lnTo>
                    <a:pt x="2679" y="147"/>
                  </a:lnTo>
                  <a:lnTo>
                    <a:pt x="2681" y="147"/>
                  </a:lnTo>
                  <a:lnTo>
                    <a:pt x="2706" y="147"/>
                  </a:lnTo>
                  <a:lnTo>
                    <a:pt x="2736" y="147"/>
                  </a:lnTo>
                  <a:lnTo>
                    <a:pt x="2738" y="147"/>
                  </a:lnTo>
                  <a:lnTo>
                    <a:pt x="2740" y="146"/>
                  </a:lnTo>
                  <a:lnTo>
                    <a:pt x="2738" y="145"/>
                  </a:lnTo>
                  <a:lnTo>
                    <a:pt x="2736" y="144"/>
                  </a:lnTo>
                  <a:lnTo>
                    <a:pt x="2727" y="144"/>
                  </a:lnTo>
                  <a:lnTo>
                    <a:pt x="2723" y="143"/>
                  </a:lnTo>
                  <a:lnTo>
                    <a:pt x="2721" y="140"/>
                  </a:lnTo>
                  <a:lnTo>
                    <a:pt x="2720" y="137"/>
                  </a:lnTo>
                  <a:lnTo>
                    <a:pt x="2719" y="133"/>
                  </a:lnTo>
                  <a:lnTo>
                    <a:pt x="2719" y="116"/>
                  </a:lnTo>
                  <a:lnTo>
                    <a:pt x="2719" y="93"/>
                  </a:lnTo>
                  <a:lnTo>
                    <a:pt x="2719" y="14"/>
                  </a:lnTo>
                  <a:lnTo>
                    <a:pt x="2742" y="15"/>
                  </a:lnTo>
                  <a:lnTo>
                    <a:pt x="2752" y="17"/>
                  </a:lnTo>
                  <a:lnTo>
                    <a:pt x="2759" y="19"/>
                  </a:lnTo>
                  <a:lnTo>
                    <a:pt x="2763" y="22"/>
                  </a:lnTo>
                  <a:lnTo>
                    <a:pt x="2764" y="26"/>
                  </a:lnTo>
                  <a:lnTo>
                    <a:pt x="2765" y="28"/>
                  </a:lnTo>
                  <a:lnTo>
                    <a:pt x="2765" y="31"/>
                  </a:lnTo>
                  <a:lnTo>
                    <a:pt x="2766" y="32"/>
                  </a:lnTo>
                  <a:lnTo>
                    <a:pt x="2768" y="31"/>
                  </a:lnTo>
                  <a:lnTo>
                    <a:pt x="2769" y="28"/>
                  </a:lnTo>
                  <a:lnTo>
                    <a:pt x="2769" y="6"/>
                  </a:lnTo>
                  <a:lnTo>
                    <a:pt x="2769" y="4"/>
                  </a:lnTo>
                  <a:lnTo>
                    <a:pt x="2768" y="3"/>
                  </a:lnTo>
                  <a:close/>
                  <a:moveTo>
                    <a:pt x="2957" y="4"/>
                  </a:moveTo>
                  <a:lnTo>
                    <a:pt x="2957" y="4"/>
                  </a:lnTo>
                  <a:lnTo>
                    <a:pt x="2936" y="4"/>
                  </a:lnTo>
                  <a:lnTo>
                    <a:pt x="2918" y="4"/>
                  </a:lnTo>
                  <a:lnTo>
                    <a:pt x="2916" y="4"/>
                  </a:lnTo>
                  <a:lnTo>
                    <a:pt x="2915" y="5"/>
                  </a:lnTo>
                  <a:lnTo>
                    <a:pt x="2916" y="6"/>
                  </a:lnTo>
                  <a:lnTo>
                    <a:pt x="2918" y="7"/>
                  </a:lnTo>
                  <a:lnTo>
                    <a:pt x="2921" y="8"/>
                  </a:lnTo>
                  <a:lnTo>
                    <a:pt x="2922" y="10"/>
                  </a:lnTo>
                  <a:lnTo>
                    <a:pt x="2922" y="12"/>
                  </a:lnTo>
                  <a:lnTo>
                    <a:pt x="2922" y="17"/>
                  </a:lnTo>
                  <a:lnTo>
                    <a:pt x="2920" y="22"/>
                  </a:lnTo>
                  <a:lnTo>
                    <a:pt x="2906" y="48"/>
                  </a:lnTo>
                  <a:lnTo>
                    <a:pt x="2892" y="74"/>
                  </a:lnTo>
                  <a:lnTo>
                    <a:pt x="2875" y="46"/>
                  </a:lnTo>
                  <a:lnTo>
                    <a:pt x="2859" y="18"/>
                  </a:lnTo>
                  <a:lnTo>
                    <a:pt x="2856" y="14"/>
                  </a:lnTo>
                  <a:lnTo>
                    <a:pt x="2856" y="11"/>
                  </a:lnTo>
                  <a:lnTo>
                    <a:pt x="2858" y="8"/>
                  </a:lnTo>
                  <a:lnTo>
                    <a:pt x="2859" y="7"/>
                  </a:lnTo>
                  <a:lnTo>
                    <a:pt x="2862" y="6"/>
                  </a:lnTo>
                  <a:lnTo>
                    <a:pt x="2864" y="5"/>
                  </a:lnTo>
                  <a:lnTo>
                    <a:pt x="2862" y="4"/>
                  </a:lnTo>
                  <a:lnTo>
                    <a:pt x="2860" y="4"/>
                  </a:lnTo>
                  <a:lnTo>
                    <a:pt x="2840" y="4"/>
                  </a:lnTo>
                  <a:lnTo>
                    <a:pt x="2816" y="4"/>
                  </a:lnTo>
                  <a:lnTo>
                    <a:pt x="2813" y="4"/>
                  </a:lnTo>
                  <a:lnTo>
                    <a:pt x="2812" y="5"/>
                  </a:lnTo>
                  <a:lnTo>
                    <a:pt x="2813" y="7"/>
                  </a:lnTo>
                  <a:lnTo>
                    <a:pt x="2816" y="7"/>
                  </a:lnTo>
                  <a:lnTo>
                    <a:pt x="2819" y="8"/>
                  </a:lnTo>
                  <a:lnTo>
                    <a:pt x="2824" y="10"/>
                  </a:lnTo>
                  <a:lnTo>
                    <a:pt x="2830" y="14"/>
                  </a:lnTo>
                  <a:lnTo>
                    <a:pt x="2837" y="24"/>
                  </a:lnTo>
                  <a:lnTo>
                    <a:pt x="2855" y="54"/>
                  </a:lnTo>
                  <a:lnTo>
                    <a:pt x="2869" y="79"/>
                  </a:lnTo>
                  <a:lnTo>
                    <a:pt x="2873" y="87"/>
                  </a:lnTo>
                  <a:lnTo>
                    <a:pt x="2874" y="91"/>
                  </a:lnTo>
                  <a:lnTo>
                    <a:pt x="2874" y="98"/>
                  </a:lnTo>
                  <a:lnTo>
                    <a:pt x="2874" y="114"/>
                  </a:lnTo>
                  <a:lnTo>
                    <a:pt x="2874" y="133"/>
                  </a:lnTo>
                  <a:lnTo>
                    <a:pt x="2873" y="137"/>
                  </a:lnTo>
                  <a:lnTo>
                    <a:pt x="2872" y="140"/>
                  </a:lnTo>
                  <a:lnTo>
                    <a:pt x="2871" y="143"/>
                  </a:lnTo>
                  <a:lnTo>
                    <a:pt x="2868" y="144"/>
                  </a:lnTo>
                  <a:lnTo>
                    <a:pt x="2861" y="144"/>
                  </a:lnTo>
                  <a:lnTo>
                    <a:pt x="2859" y="145"/>
                  </a:lnTo>
                  <a:lnTo>
                    <a:pt x="2858" y="146"/>
                  </a:lnTo>
                  <a:lnTo>
                    <a:pt x="2859" y="147"/>
                  </a:lnTo>
                  <a:lnTo>
                    <a:pt x="2862" y="147"/>
                  </a:lnTo>
                  <a:lnTo>
                    <a:pt x="2886" y="147"/>
                  </a:lnTo>
                  <a:lnTo>
                    <a:pt x="2915" y="147"/>
                  </a:lnTo>
                  <a:lnTo>
                    <a:pt x="2918" y="147"/>
                  </a:lnTo>
                  <a:lnTo>
                    <a:pt x="2920" y="146"/>
                  </a:lnTo>
                  <a:lnTo>
                    <a:pt x="2918" y="145"/>
                  </a:lnTo>
                  <a:lnTo>
                    <a:pt x="2916" y="144"/>
                  </a:lnTo>
                  <a:lnTo>
                    <a:pt x="2907" y="144"/>
                  </a:lnTo>
                  <a:lnTo>
                    <a:pt x="2903" y="143"/>
                  </a:lnTo>
                  <a:lnTo>
                    <a:pt x="2901" y="140"/>
                  </a:lnTo>
                  <a:lnTo>
                    <a:pt x="2900" y="137"/>
                  </a:lnTo>
                  <a:lnTo>
                    <a:pt x="2899" y="133"/>
                  </a:lnTo>
                  <a:lnTo>
                    <a:pt x="2899" y="114"/>
                  </a:lnTo>
                  <a:lnTo>
                    <a:pt x="2899" y="98"/>
                  </a:lnTo>
                  <a:lnTo>
                    <a:pt x="2899" y="89"/>
                  </a:lnTo>
                  <a:lnTo>
                    <a:pt x="2900" y="84"/>
                  </a:lnTo>
                  <a:lnTo>
                    <a:pt x="2901" y="80"/>
                  </a:lnTo>
                  <a:lnTo>
                    <a:pt x="2908" y="68"/>
                  </a:lnTo>
                  <a:lnTo>
                    <a:pt x="2918" y="49"/>
                  </a:lnTo>
                  <a:lnTo>
                    <a:pt x="2930" y="31"/>
                  </a:lnTo>
                  <a:lnTo>
                    <a:pt x="2937" y="19"/>
                  </a:lnTo>
                  <a:lnTo>
                    <a:pt x="2943" y="13"/>
                  </a:lnTo>
                  <a:lnTo>
                    <a:pt x="2948" y="10"/>
                  </a:lnTo>
                  <a:lnTo>
                    <a:pt x="2952" y="7"/>
                  </a:lnTo>
                  <a:lnTo>
                    <a:pt x="2956" y="7"/>
                  </a:lnTo>
                  <a:lnTo>
                    <a:pt x="2959" y="7"/>
                  </a:lnTo>
                  <a:lnTo>
                    <a:pt x="2961" y="5"/>
                  </a:lnTo>
                  <a:lnTo>
                    <a:pt x="2959" y="4"/>
                  </a:lnTo>
                  <a:lnTo>
                    <a:pt x="2957" y="4"/>
                  </a:lnTo>
                  <a:close/>
                  <a:moveTo>
                    <a:pt x="3090" y="1"/>
                  </a:moveTo>
                  <a:lnTo>
                    <a:pt x="3090" y="1"/>
                  </a:lnTo>
                  <a:lnTo>
                    <a:pt x="3089" y="1"/>
                  </a:lnTo>
                  <a:lnTo>
                    <a:pt x="3088" y="3"/>
                  </a:lnTo>
                  <a:lnTo>
                    <a:pt x="3000" y="143"/>
                  </a:lnTo>
                  <a:lnTo>
                    <a:pt x="3000" y="145"/>
                  </a:lnTo>
                  <a:lnTo>
                    <a:pt x="3000" y="146"/>
                  </a:lnTo>
                  <a:lnTo>
                    <a:pt x="3007" y="151"/>
                  </a:lnTo>
                  <a:lnTo>
                    <a:pt x="3008" y="151"/>
                  </a:lnTo>
                  <a:lnTo>
                    <a:pt x="3010" y="150"/>
                  </a:lnTo>
                  <a:lnTo>
                    <a:pt x="3097" y="7"/>
                  </a:lnTo>
                  <a:lnTo>
                    <a:pt x="3097" y="6"/>
                  </a:lnTo>
                  <a:lnTo>
                    <a:pt x="3097" y="5"/>
                  </a:lnTo>
                  <a:lnTo>
                    <a:pt x="3090" y="1"/>
                  </a:lnTo>
                  <a:close/>
                  <a:moveTo>
                    <a:pt x="3214" y="61"/>
                  </a:moveTo>
                  <a:lnTo>
                    <a:pt x="3208" y="57"/>
                  </a:lnTo>
                  <a:lnTo>
                    <a:pt x="3199" y="49"/>
                  </a:lnTo>
                  <a:lnTo>
                    <a:pt x="3192" y="42"/>
                  </a:lnTo>
                  <a:lnTo>
                    <a:pt x="3190" y="35"/>
                  </a:lnTo>
                  <a:lnTo>
                    <a:pt x="3189" y="29"/>
                  </a:lnTo>
                  <a:lnTo>
                    <a:pt x="3189" y="25"/>
                  </a:lnTo>
                  <a:lnTo>
                    <a:pt x="3190" y="21"/>
                  </a:lnTo>
                  <a:lnTo>
                    <a:pt x="3192" y="18"/>
                  </a:lnTo>
                  <a:lnTo>
                    <a:pt x="3194" y="15"/>
                  </a:lnTo>
                  <a:lnTo>
                    <a:pt x="3198" y="13"/>
                  </a:lnTo>
                  <a:lnTo>
                    <a:pt x="3201" y="11"/>
                  </a:lnTo>
                  <a:lnTo>
                    <a:pt x="3206" y="10"/>
                  </a:lnTo>
                  <a:lnTo>
                    <a:pt x="3211" y="10"/>
                  </a:lnTo>
                  <a:lnTo>
                    <a:pt x="3219" y="11"/>
                  </a:lnTo>
                  <a:lnTo>
                    <a:pt x="3225" y="13"/>
                  </a:lnTo>
                  <a:lnTo>
                    <a:pt x="3229" y="17"/>
                  </a:lnTo>
                  <a:lnTo>
                    <a:pt x="3232" y="19"/>
                  </a:lnTo>
                  <a:lnTo>
                    <a:pt x="3234" y="22"/>
                  </a:lnTo>
                  <a:lnTo>
                    <a:pt x="3235" y="27"/>
                  </a:lnTo>
                  <a:lnTo>
                    <a:pt x="3236" y="32"/>
                  </a:lnTo>
                  <a:lnTo>
                    <a:pt x="3238" y="34"/>
                  </a:lnTo>
                  <a:lnTo>
                    <a:pt x="3239" y="35"/>
                  </a:lnTo>
                  <a:lnTo>
                    <a:pt x="3240" y="35"/>
                  </a:lnTo>
                  <a:lnTo>
                    <a:pt x="3240" y="34"/>
                  </a:lnTo>
                  <a:lnTo>
                    <a:pt x="3241" y="29"/>
                  </a:lnTo>
                  <a:lnTo>
                    <a:pt x="3241" y="13"/>
                  </a:lnTo>
                  <a:lnTo>
                    <a:pt x="3241" y="6"/>
                  </a:lnTo>
                  <a:lnTo>
                    <a:pt x="3241" y="5"/>
                  </a:lnTo>
                  <a:lnTo>
                    <a:pt x="3239" y="4"/>
                  </a:lnTo>
                  <a:lnTo>
                    <a:pt x="3229" y="3"/>
                  </a:lnTo>
                  <a:lnTo>
                    <a:pt x="3213" y="1"/>
                  </a:lnTo>
                  <a:lnTo>
                    <a:pt x="3204" y="1"/>
                  </a:lnTo>
                  <a:lnTo>
                    <a:pt x="3196" y="4"/>
                  </a:lnTo>
                  <a:lnTo>
                    <a:pt x="3187" y="7"/>
                  </a:lnTo>
                  <a:lnTo>
                    <a:pt x="3182" y="11"/>
                  </a:lnTo>
                  <a:lnTo>
                    <a:pt x="3177" y="17"/>
                  </a:lnTo>
                  <a:lnTo>
                    <a:pt x="3172" y="22"/>
                  </a:lnTo>
                  <a:lnTo>
                    <a:pt x="3170" y="29"/>
                  </a:lnTo>
                  <a:lnTo>
                    <a:pt x="3170" y="38"/>
                  </a:lnTo>
                  <a:lnTo>
                    <a:pt x="3170" y="42"/>
                  </a:lnTo>
                  <a:lnTo>
                    <a:pt x="3171" y="48"/>
                  </a:lnTo>
                  <a:lnTo>
                    <a:pt x="3173" y="54"/>
                  </a:lnTo>
                  <a:lnTo>
                    <a:pt x="3176" y="60"/>
                  </a:lnTo>
                  <a:lnTo>
                    <a:pt x="3179" y="64"/>
                  </a:lnTo>
                  <a:lnTo>
                    <a:pt x="3184" y="70"/>
                  </a:lnTo>
                  <a:lnTo>
                    <a:pt x="3198" y="82"/>
                  </a:lnTo>
                  <a:lnTo>
                    <a:pt x="3206" y="89"/>
                  </a:lnTo>
                  <a:lnTo>
                    <a:pt x="3217" y="97"/>
                  </a:lnTo>
                  <a:lnTo>
                    <a:pt x="3221" y="105"/>
                  </a:lnTo>
                  <a:lnTo>
                    <a:pt x="3225" y="112"/>
                  </a:lnTo>
                  <a:lnTo>
                    <a:pt x="3225" y="119"/>
                  </a:lnTo>
                  <a:lnTo>
                    <a:pt x="3225" y="123"/>
                  </a:lnTo>
                  <a:lnTo>
                    <a:pt x="3224" y="128"/>
                  </a:lnTo>
                  <a:lnTo>
                    <a:pt x="3221" y="131"/>
                  </a:lnTo>
                  <a:lnTo>
                    <a:pt x="3219" y="135"/>
                  </a:lnTo>
                  <a:lnTo>
                    <a:pt x="3215" y="137"/>
                  </a:lnTo>
                  <a:lnTo>
                    <a:pt x="3211" y="139"/>
                  </a:lnTo>
                  <a:lnTo>
                    <a:pt x="3206" y="140"/>
                  </a:lnTo>
                  <a:lnTo>
                    <a:pt x="3199" y="142"/>
                  </a:lnTo>
                  <a:lnTo>
                    <a:pt x="3191" y="140"/>
                  </a:lnTo>
                  <a:lnTo>
                    <a:pt x="3187" y="139"/>
                  </a:lnTo>
                  <a:lnTo>
                    <a:pt x="3183" y="137"/>
                  </a:lnTo>
                  <a:lnTo>
                    <a:pt x="3179" y="135"/>
                  </a:lnTo>
                  <a:lnTo>
                    <a:pt x="3177" y="131"/>
                  </a:lnTo>
                  <a:lnTo>
                    <a:pt x="3175" y="126"/>
                  </a:lnTo>
                  <a:lnTo>
                    <a:pt x="3172" y="122"/>
                  </a:lnTo>
                  <a:lnTo>
                    <a:pt x="3171" y="112"/>
                  </a:lnTo>
                  <a:lnTo>
                    <a:pt x="3170" y="110"/>
                  </a:lnTo>
                  <a:lnTo>
                    <a:pt x="3170" y="109"/>
                  </a:lnTo>
                  <a:lnTo>
                    <a:pt x="3169" y="109"/>
                  </a:lnTo>
                  <a:lnTo>
                    <a:pt x="3168" y="110"/>
                  </a:lnTo>
                  <a:lnTo>
                    <a:pt x="3166" y="114"/>
                  </a:lnTo>
                  <a:lnTo>
                    <a:pt x="3165" y="139"/>
                  </a:lnTo>
                  <a:lnTo>
                    <a:pt x="3166" y="144"/>
                  </a:lnTo>
                  <a:lnTo>
                    <a:pt x="3169" y="145"/>
                  </a:lnTo>
                  <a:lnTo>
                    <a:pt x="3176" y="147"/>
                  </a:lnTo>
                  <a:lnTo>
                    <a:pt x="3182" y="150"/>
                  </a:lnTo>
                  <a:lnTo>
                    <a:pt x="3197" y="151"/>
                  </a:lnTo>
                  <a:lnTo>
                    <a:pt x="3205" y="150"/>
                  </a:lnTo>
                  <a:lnTo>
                    <a:pt x="3212" y="149"/>
                  </a:lnTo>
                  <a:lnTo>
                    <a:pt x="3220" y="146"/>
                  </a:lnTo>
                  <a:lnTo>
                    <a:pt x="3227" y="143"/>
                  </a:lnTo>
                  <a:lnTo>
                    <a:pt x="3232" y="139"/>
                  </a:lnTo>
                  <a:lnTo>
                    <a:pt x="3235" y="136"/>
                  </a:lnTo>
                  <a:lnTo>
                    <a:pt x="3239" y="131"/>
                  </a:lnTo>
                  <a:lnTo>
                    <a:pt x="3241" y="126"/>
                  </a:lnTo>
                  <a:lnTo>
                    <a:pt x="3245" y="118"/>
                  </a:lnTo>
                  <a:lnTo>
                    <a:pt x="3245" y="110"/>
                  </a:lnTo>
                  <a:lnTo>
                    <a:pt x="3245" y="103"/>
                  </a:lnTo>
                  <a:lnTo>
                    <a:pt x="3244" y="97"/>
                  </a:lnTo>
                  <a:lnTo>
                    <a:pt x="3241" y="90"/>
                  </a:lnTo>
                  <a:lnTo>
                    <a:pt x="3238" y="84"/>
                  </a:lnTo>
                  <a:lnTo>
                    <a:pt x="3234" y="80"/>
                  </a:lnTo>
                  <a:lnTo>
                    <a:pt x="3228" y="74"/>
                  </a:lnTo>
                  <a:lnTo>
                    <a:pt x="3214" y="61"/>
                  </a:lnTo>
                  <a:close/>
                  <a:moveTo>
                    <a:pt x="3414" y="119"/>
                  </a:moveTo>
                  <a:lnTo>
                    <a:pt x="3414" y="119"/>
                  </a:lnTo>
                  <a:lnTo>
                    <a:pt x="3412" y="119"/>
                  </a:lnTo>
                  <a:lnTo>
                    <a:pt x="3412" y="122"/>
                  </a:lnTo>
                  <a:lnTo>
                    <a:pt x="3411" y="126"/>
                  </a:lnTo>
                  <a:lnTo>
                    <a:pt x="3408" y="131"/>
                  </a:lnTo>
                  <a:lnTo>
                    <a:pt x="3406" y="133"/>
                  </a:lnTo>
                  <a:lnTo>
                    <a:pt x="3404" y="136"/>
                  </a:lnTo>
                  <a:lnTo>
                    <a:pt x="3399" y="137"/>
                  </a:lnTo>
                  <a:lnTo>
                    <a:pt x="3394" y="138"/>
                  </a:lnTo>
                  <a:lnTo>
                    <a:pt x="3385" y="138"/>
                  </a:lnTo>
                  <a:lnTo>
                    <a:pt x="3373" y="137"/>
                  </a:lnTo>
                  <a:lnTo>
                    <a:pt x="3370" y="137"/>
                  </a:lnTo>
                  <a:lnTo>
                    <a:pt x="3366" y="135"/>
                  </a:lnTo>
                  <a:lnTo>
                    <a:pt x="3365" y="133"/>
                  </a:lnTo>
                  <a:lnTo>
                    <a:pt x="3364" y="130"/>
                  </a:lnTo>
                  <a:lnTo>
                    <a:pt x="3363" y="122"/>
                  </a:lnTo>
                  <a:lnTo>
                    <a:pt x="3363" y="93"/>
                  </a:lnTo>
                  <a:lnTo>
                    <a:pt x="3363" y="77"/>
                  </a:lnTo>
                  <a:lnTo>
                    <a:pt x="3363" y="76"/>
                  </a:lnTo>
                  <a:lnTo>
                    <a:pt x="3364" y="75"/>
                  </a:lnTo>
                  <a:lnTo>
                    <a:pt x="3391" y="76"/>
                  </a:lnTo>
                  <a:lnTo>
                    <a:pt x="3396" y="77"/>
                  </a:lnTo>
                  <a:lnTo>
                    <a:pt x="3398" y="79"/>
                  </a:lnTo>
                  <a:lnTo>
                    <a:pt x="3400" y="81"/>
                  </a:lnTo>
                  <a:lnTo>
                    <a:pt x="3401" y="83"/>
                  </a:lnTo>
                  <a:lnTo>
                    <a:pt x="3403" y="90"/>
                  </a:lnTo>
                  <a:lnTo>
                    <a:pt x="3403" y="91"/>
                  </a:lnTo>
                  <a:lnTo>
                    <a:pt x="3404" y="93"/>
                  </a:lnTo>
                  <a:lnTo>
                    <a:pt x="3405" y="91"/>
                  </a:lnTo>
                  <a:lnTo>
                    <a:pt x="3406" y="89"/>
                  </a:lnTo>
                  <a:lnTo>
                    <a:pt x="3406" y="76"/>
                  </a:lnTo>
                  <a:lnTo>
                    <a:pt x="3407" y="62"/>
                  </a:lnTo>
                  <a:lnTo>
                    <a:pt x="3407" y="61"/>
                  </a:lnTo>
                  <a:lnTo>
                    <a:pt x="3406" y="60"/>
                  </a:lnTo>
                  <a:lnTo>
                    <a:pt x="3405" y="61"/>
                  </a:lnTo>
                  <a:lnTo>
                    <a:pt x="3404" y="63"/>
                  </a:lnTo>
                  <a:lnTo>
                    <a:pt x="3400" y="64"/>
                  </a:lnTo>
                  <a:lnTo>
                    <a:pt x="3394" y="66"/>
                  </a:lnTo>
                  <a:lnTo>
                    <a:pt x="3364" y="66"/>
                  </a:lnTo>
                  <a:lnTo>
                    <a:pt x="3363" y="66"/>
                  </a:lnTo>
                  <a:lnTo>
                    <a:pt x="3363" y="64"/>
                  </a:lnTo>
                  <a:lnTo>
                    <a:pt x="3363" y="15"/>
                  </a:lnTo>
                  <a:lnTo>
                    <a:pt x="3363" y="14"/>
                  </a:lnTo>
                  <a:lnTo>
                    <a:pt x="3364" y="14"/>
                  </a:lnTo>
                  <a:lnTo>
                    <a:pt x="3391" y="14"/>
                  </a:lnTo>
                  <a:lnTo>
                    <a:pt x="3397" y="15"/>
                  </a:lnTo>
                  <a:lnTo>
                    <a:pt x="3400" y="17"/>
                  </a:lnTo>
                  <a:lnTo>
                    <a:pt x="3403" y="19"/>
                  </a:lnTo>
                  <a:lnTo>
                    <a:pt x="3404" y="21"/>
                  </a:lnTo>
                  <a:lnTo>
                    <a:pt x="3405" y="25"/>
                  </a:lnTo>
                  <a:lnTo>
                    <a:pt x="3405" y="28"/>
                  </a:lnTo>
                  <a:lnTo>
                    <a:pt x="3405" y="31"/>
                  </a:lnTo>
                  <a:lnTo>
                    <a:pt x="3406" y="31"/>
                  </a:lnTo>
                  <a:lnTo>
                    <a:pt x="3408" y="31"/>
                  </a:lnTo>
                  <a:lnTo>
                    <a:pt x="3408" y="29"/>
                  </a:lnTo>
                  <a:lnTo>
                    <a:pt x="3410" y="17"/>
                  </a:lnTo>
                  <a:lnTo>
                    <a:pt x="3411" y="7"/>
                  </a:lnTo>
                  <a:lnTo>
                    <a:pt x="3411" y="4"/>
                  </a:lnTo>
                  <a:lnTo>
                    <a:pt x="3411" y="3"/>
                  </a:lnTo>
                  <a:lnTo>
                    <a:pt x="3410" y="3"/>
                  </a:lnTo>
                  <a:lnTo>
                    <a:pt x="3407" y="3"/>
                  </a:lnTo>
                  <a:lnTo>
                    <a:pt x="3398" y="4"/>
                  </a:lnTo>
                  <a:lnTo>
                    <a:pt x="3351" y="4"/>
                  </a:lnTo>
                  <a:lnTo>
                    <a:pt x="3338" y="4"/>
                  </a:lnTo>
                  <a:lnTo>
                    <a:pt x="3323" y="4"/>
                  </a:lnTo>
                  <a:lnTo>
                    <a:pt x="3320" y="4"/>
                  </a:lnTo>
                  <a:lnTo>
                    <a:pt x="3320" y="5"/>
                  </a:lnTo>
                  <a:lnTo>
                    <a:pt x="3320" y="7"/>
                  </a:lnTo>
                  <a:lnTo>
                    <a:pt x="3322" y="7"/>
                  </a:lnTo>
                  <a:lnTo>
                    <a:pt x="3330" y="7"/>
                  </a:lnTo>
                  <a:lnTo>
                    <a:pt x="3334" y="10"/>
                  </a:lnTo>
                  <a:lnTo>
                    <a:pt x="3336" y="11"/>
                  </a:lnTo>
                  <a:lnTo>
                    <a:pt x="3337" y="14"/>
                  </a:lnTo>
                  <a:lnTo>
                    <a:pt x="3338" y="19"/>
                  </a:lnTo>
                  <a:lnTo>
                    <a:pt x="3338" y="59"/>
                  </a:lnTo>
                  <a:lnTo>
                    <a:pt x="3338" y="93"/>
                  </a:lnTo>
                  <a:lnTo>
                    <a:pt x="3338" y="116"/>
                  </a:lnTo>
                  <a:lnTo>
                    <a:pt x="3337" y="133"/>
                  </a:lnTo>
                  <a:lnTo>
                    <a:pt x="3336" y="140"/>
                  </a:lnTo>
                  <a:lnTo>
                    <a:pt x="3335" y="143"/>
                  </a:lnTo>
                  <a:lnTo>
                    <a:pt x="3332" y="144"/>
                  </a:lnTo>
                  <a:lnTo>
                    <a:pt x="3325" y="144"/>
                  </a:lnTo>
                  <a:lnTo>
                    <a:pt x="3323" y="145"/>
                  </a:lnTo>
                  <a:lnTo>
                    <a:pt x="3322" y="146"/>
                  </a:lnTo>
                  <a:lnTo>
                    <a:pt x="3323" y="147"/>
                  </a:lnTo>
                  <a:lnTo>
                    <a:pt x="3325" y="147"/>
                  </a:lnTo>
                  <a:lnTo>
                    <a:pt x="3339" y="147"/>
                  </a:lnTo>
                  <a:lnTo>
                    <a:pt x="3350" y="147"/>
                  </a:lnTo>
                  <a:lnTo>
                    <a:pt x="3370" y="147"/>
                  </a:lnTo>
                  <a:lnTo>
                    <a:pt x="3403" y="149"/>
                  </a:lnTo>
                  <a:lnTo>
                    <a:pt x="3407" y="149"/>
                  </a:lnTo>
                  <a:lnTo>
                    <a:pt x="3410" y="147"/>
                  </a:lnTo>
                  <a:lnTo>
                    <a:pt x="3412" y="146"/>
                  </a:lnTo>
                  <a:lnTo>
                    <a:pt x="3413" y="144"/>
                  </a:lnTo>
                  <a:lnTo>
                    <a:pt x="3414" y="133"/>
                  </a:lnTo>
                  <a:lnTo>
                    <a:pt x="3415" y="122"/>
                  </a:lnTo>
                  <a:lnTo>
                    <a:pt x="3415" y="119"/>
                  </a:lnTo>
                  <a:lnTo>
                    <a:pt x="3414" y="119"/>
                  </a:lnTo>
                  <a:close/>
                  <a:moveTo>
                    <a:pt x="3631" y="144"/>
                  </a:moveTo>
                  <a:lnTo>
                    <a:pt x="3631" y="144"/>
                  </a:lnTo>
                  <a:lnTo>
                    <a:pt x="3627" y="143"/>
                  </a:lnTo>
                  <a:lnTo>
                    <a:pt x="3622" y="142"/>
                  </a:lnTo>
                  <a:lnTo>
                    <a:pt x="3617" y="137"/>
                  </a:lnTo>
                  <a:lnTo>
                    <a:pt x="3608" y="131"/>
                  </a:lnTo>
                  <a:lnTo>
                    <a:pt x="3591" y="109"/>
                  </a:lnTo>
                  <a:lnTo>
                    <a:pt x="3567" y="81"/>
                  </a:lnTo>
                  <a:lnTo>
                    <a:pt x="3579" y="69"/>
                  </a:lnTo>
                  <a:lnTo>
                    <a:pt x="3584" y="64"/>
                  </a:lnTo>
                  <a:lnTo>
                    <a:pt x="3587" y="59"/>
                  </a:lnTo>
                  <a:lnTo>
                    <a:pt x="3590" y="54"/>
                  </a:lnTo>
                  <a:lnTo>
                    <a:pt x="3592" y="48"/>
                  </a:lnTo>
                  <a:lnTo>
                    <a:pt x="3593" y="38"/>
                  </a:lnTo>
                  <a:lnTo>
                    <a:pt x="3592" y="29"/>
                  </a:lnTo>
                  <a:lnTo>
                    <a:pt x="3588" y="21"/>
                  </a:lnTo>
                  <a:lnTo>
                    <a:pt x="3584" y="15"/>
                  </a:lnTo>
                  <a:lnTo>
                    <a:pt x="3580" y="12"/>
                  </a:lnTo>
                  <a:lnTo>
                    <a:pt x="3572" y="7"/>
                  </a:lnTo>
                  <a:lnTo>
                    <a:pt x="3563" y="5"/>
                  </a:lnTo>
                  <a:lnTo>
                    <a:pt x="3553" y="4"/>
                  </a:lnTo>
                  <a:lnTo>
                    <a:pt x="3544" y="4"/>
                  </a:lnTo>
                  <a:lnTo>
                    <a:pt x="3517" y="4"/>
                  </a:lnTo>
                  <a:lnTo>
                    <a:pt x="3491" y="4"/>
                  </a:lnTo>
                  <a:lnTo>
                    <a:pt x="3488" y="4"/>
                  </a:lnTo>
                  <a:lnTo>
                    <a:pt x="3488" y="5"/>
                  </a:lnTo>
                  <a:lnTo>
                    <a:pt x="3488" y="7"/>
                  </a:lnTo>
                  <a:lnTo>
                    <a:pt x="3490" y="7"/>
                  </a:lnTo>
                  <a:lnTo>
                    <a:pt x="3498" y="7"/>
                  </a:lnTo>
                  <a:lnTo>
                    <a:pt x="3502" y="10"/>
                  </a:lnTo>
                  <a:lnTo>
                    <a:pt x="3504" y="11"/>
                  </a:lnTo>
                  <a:lnTo>
                    <a:pt x="3505" y="14"/>
                  </a:lnTo>
                  <a:lnTo>
                    <a:pt x="3507" y="19"/>
                  </a:lnTo>
                  <a:lnTo>
                    <a:pt x="3507" y="59"/>
                  </a:lnTo>
                  <a:lnTo>
                    <a:pt x="3507" y="93"/>
                  </a:lnTo>
                  <a:lnTo>
                    <a:pt x="3507" y="116"/>
                  </a:lnTo>
                  <a:lnTo>
                    <a:pt x="3505" y="133"/>
                  </a:lnTo>
                  <a:lnTo>
                    <a:pt x="3504" y="140"/>
                  </a:lnTo>
                  <a:lnTo>
                    <a:pt x="3502" y="143"/>
                  </a:lnTo>
                  <a:lnTo>
                    <a:pt x="3500" y="144"/>
                  </a:lnTo>
                  <a:lnTo>
                    <a:pt x="3494" y="144"/>
                  </a:lnTo>
                  <a:lnTo>
                    <a:pt x="3491" y="145"/>
                  </a:lnTo>
                  <a:lnTo>
                    <a:pt x="3490" y="146"/>
                  </a:lnTo>
                  <a:lnTo>
                    <a:pt x="3491" y="147"/>
                  </a:lnTo>
                  <a:lnTo>
                    <a:pt x="3494" y="147"/>
                  </a:lnTo>
                  <a:lnTo>
                    <a:pt x="3517" y="147"/>
                  </a:lnTo>
                  <a:lnTo>
                    <a:pt x="3545" y="147"/>
                  </a:lnTo>
                  <a:lnTo>
                    <a:pt x="3549" y="147"/>
                  </a:lnTo>
                  <a:lnTo>
                    <a:pt x="3549" y="146"/>
                  </a:lnTo>
                  <a:lnTo>
                    <a:pt x="3549" y="145"/>
                  </a:lnTo>
                  <a:lnTo>
                    <a:pt x="3546" y="144"/>
                  </a:lnTo>
                  <a:lnTo>
                    <a:pt x="3537" y="144"/>
                  </a:lnTo>
                  <a:lnTo>
                    <a:pt x="3533" y="143"/>
                  </a:lnTo>
                  <a:lnTo>
                    <a:pt x="3532" y="140"/>
                  </a:lnTo>
                  <a:lnTo>
                    <a:pt x="3531" y="137"/>
                  </a:lnTo>
                  <a:lnTo>
                    <a:pt x="3530" y="133"/>
                  </a:lnTo>
                  <a:lnTo>
                    <a:pt x="3529" y="116"/>
                  </a:lnTo>
                  <a:lnTo>
                    <a:pt x="3529" y="93"/>
                  </a:lnTo>
                  <a:lnTo>
                    <a:pt x="3529" y="90"/>
                  </a:lnTo>
                  <a:lnTo>
                    <a:pt x="3530" y="89"/>
                  </a:lnTo>
                  <a:lnTo>
                    <a:pt x="3531" y="88"/>
                  </a:lnTo>
                  <a:lnTo>
                    <a:pt x="3548" y="89"/>
                  </a:lnTo>
                  <a:lnTo>
                    <a:pt x="3549" y="89"/>
                  </a:lnTo>
                  <a:lnTo>
                    <a:pt x="3551" y="90"/>
                  </a:lnTo>
                  <a:lnTo>
                    <a:pt x="3570" y="116"/>
                  </a:lnTo>
                  <a:lnTo>
                    <a:pt x="3584" y="135"/>
                  </a:lnTo>
                  <a:lnTo>
                    <a:pt x="3590" y="140"/>
                  </a:lnTo>
                  <a:lnTo>
                    <a:pt x="3595" y="144"/>
                  </a:lnTo>
                  <a:lnTo>
                    <a:pt x="3599" y="146"/>
                  </a:lnTo>
                  <a:lnTo>
                    <a:pt x="3604" y="147"/>
                  </a:lnTo>
                  <a:lnTo>
                    <a:pt x="3617" y="147"/>
                  </a:lnTo>
                  <a:lnTo>
                    <a:pt x="3634" y="147"/>
                  </a:lnTo>
                  <a:lnTo>
                    <a:pt x="3636" y="147"/>
                  </a:lnTo>
                  <a:lnTo>
                    <a:pt x="3638" y="146"/>
                  </a:lnTo>
                  <a:lnTo>
                    <a:pt x="3638" y="145"/>
                  </a:lnTo>
                  <a:lnTo>
                    <a:pt x="3635" y="144"/>
                  </a:lnTo>
                  <a:lnTo>
                    <a:pt x="3631" y="144"/>
                  </a:lnTo>
                  <a:close/>
                  <a:moveTo>
                    <a:pt x="3559" y="76"/>
                  </a:moveTo>
                  <a:lnTo>
                    <a:pt x="3559" y="76"/>
                  </a:lnTo>
                  <a:lnTo>
                    <a:pt x="3553" y="79"/>
                  </a:lnTo>
                  <a:lnTo>
                    <a:pt x="3545" y="80"/>
                  </a:lnTo>
                  <a:lnTo>
                    <a:pt x="3538" y="79"/>
                  </a:lnTo>
                  <a:lnTo>
                    <a:pt x="3531" y="77"/>
                  </a:lnTo>
                  <a:lnTo>
                    <a:pt x="3530" y="76"/>
                  </a:lnTo>
                  <a:lnTo>
                    <a:pt x="3529" y="74"/>
                  </a:lnTo>
                  <a:lnTo>
                    <a:pt x="3529" y="17"/>
                  </a:lnTo>
                  <a:lnTo>
                    <a:pt x="3530" y="14"/>
                  </a:lnTo>
                  <a:lnTo>
                    <a:pt x="3531" y="13"/>
                  </a:lnTo>
                  <a:lnTo>
                    <a:pt x="3541" y="13"/>
                  </a:lnTo>
                  <a:lnTo>
                    <a:pt x="3545" y="13"/>
                  </a:lnTo>
                  <a:lnTo>
                    <a:pt x="3550" y="14"/>
                  </a:lnTo>
                  <a:lnTo>
                    <a:pt x="3556" y="17"/>
                  </a:lnTo>
                  <a:lnTo>
                    <a:pt x="3559" y="20"/>
                  </a:lnTo>
                  <a:lnTo>
                    <a:pt x="3564" y="25"/>
                  </a:lnTo>
                  <a:lnTo>
                    <a:pt x="3567" y="31"/>
                  </a:lnTo>
                  <a:lnTo>
                    <a:pt x="3570" y="39"/>
                  </a:lnTo>
                  <a:lnTo>
                    <a:pt x="3570" y="47"/>
                  </a:lnTo>
                  <a:lnTo>
                    <a:pt x="3570" y="57"/>
                  </a:lnTo>
                  <a:lnTo>
                    <a:pt x="3566" y="66"/>
                  </a:lnTo>
                  <a:lnTo>
                    <a:pt x="3563" y="73"/>
                  </a:lnTo>
                  <a:lnTo>
                    <a:pt x="3559" y="76"/>
                  </a:lnTo>
                  <a:close/>
                  <a:moveTo>
                    <a:pt x="3807" y="4"/>
                  </a:moveTo>
                  <a:lnTo>
                    <a:pt x="3807" y="4"/>
                  </a:lnTo>
                  <a:lnTo>
                    <a:pt x="3790" y="4"/>
                  </a:lnTo>
                  <a:lnTo>
                    <a:pt x="3770" y="4"/>
                  </a:lnTo>
                  <a:lnTo>
                    <a:pt x="3765" y="4"/>
                  </a:lnTo>
                  <a:lnTo>
                    <a:pt x="3764" y="5"/>
                  </a:lnTo>
                  <a:lnTo>
                    <a:pt x="3764" y="6"/>
                  </a:lnTo>
                  <a:lnTo>
                    <a:pt x="3765" y="7"/>
                  </a:lnTo>
                  <a:lnTo>
                    <a:pt x="3767" y="7"/>
                  </a:lnTo>
                  <a:lnTo>
                    <a:pt x="3774" y="8"/>
                  </a:lnTo>
                  <a:lnTo>
                    <a:pt x="3777" y="10"/>
                  </a:lnTo>
                  <a:lnTo>
                    <a:pt x="3778" y="12"/>
                  </a:lnTo>
                  <a:lnTo>
                    <a:pt x="3776" y="19"/>
                  </a:lnTo>
                  <a:lnTo>
                    <a:pt x="3738" y="114"/>
                  </a:lnTo>
                  <a:lnTo>
                    <a:pt x="3737" y="114"/>
                  </a:lnTo>
                  <a:lnTo>
                    <a:pt x="3704" y="27"/>
                  </a:lnTo>
                  <a:lnTo>
                    <a:pt x="3701" y="18"/>
                  </a:lnTo>
                  <a:lnTo>
                    <a:pt x="3700" y="12"/>
                  </a:lnTo>
                  <a:lnTo>
                    <a:pt x="3701" y="11"/>
                  </a:lnTo>
                  <a:lnTo>
                    <a:pt x="3702" y="8"/>
                  </a:lnTo>
                  <a:lnTo>
                    <a:pt x="3705" y="7"/>
                  </a:lnTo>
                  <a:lnTo>
                    <a:pt x="3709" y="7"/>
                  </a:lnTo>
                  <a:lnTo>
                    <a:pt x="3711" y="7"/>
                  </a:lnTo>
                  <a:lnTo>
                    <a:pt x="3712" y="5"/>
                  </a:lnTo>
                  <a:lnTo>
                    <a:pt x="3711" y="4"/>
                  </a:lnTo>
                  <a:lnTo>
                    <a:pt x="3708" y="4"/>
                  </a:lnTo>
                  <a:lnTo>
                    <a:pt x="3684" y="4"/>
                  </a:lnTo>
                  <a:lnTo>
                    <a:pt x="3656" y="4"/>
                  </a:lnTo>
                  <a:lnTo>
                    <a:pt x="3653" y="4"/>
                  </a:lnTo>
                  <a:lnTo>
                    <a:pt x="3653" y="5"/>
                  </a:lnTo>
                  <a:lnTo>
                    <a:pt x="3652" y="5"/>
                  </a:lnTo>
                  <a:lnTo>
                    <a:pt x="3653" y="7"/>
                  </a:lnTo>
                  <a:lnTo>
                    <a:pt x="3654" y="7"/>
                  </a:lnTo>
                  <a:lnTo>
                    <a:pt x="3661" y="8"/>
                  </a:lnTo>
                  <a:lnTo>
                    <a:pt x="3666" y="10"/>
                  </a:lnTo>
                  <a:lnTo>
                    <a:pt x="3669" y="12"/>
                  </a:lnTo>
                  <a:lnTo>
                    <a:pt x="3673" y="15"/>
                  </a:lnTo>
                  <a:lnTo>
                    <a:pt x="3676" y="22"/>
                  </a:lnTo>
                  <a:lnTo>
                    <a:pt x="3724" y="139"/>
                  </a:lnTo>
                  <a:lnTo>
                    <a:pt x="3728" y="147"/>
                  </a:lnTo>
                  <a:lnTo>
                    <a:pt x="3730" y="150"/>
                  </a:lnTo>
                  <a:lnTo>
                    <a:pt x="3731" y="151"/>
                  </a:lnTo>
                  <a:lnTo>
                    <a:pt x="3733" y="150"/>
                  </a:lnTo>
                  <a:lnTo>
                    <a:pt x="3735" y="147"/>
                  </a:lnTo>
                  <a:lnTo>
                    <a:pt x="3740" y="137"/>
                  </a:lnTo>
                  <a:lnTo>
                    <a:pt x="3765" y="79"/>
                  </a:lnTo>
                  <a:lnTo>
                    <a:pt x="3778" y="50"/>
                  </a:lnTo>
                  <a:lnTo>
                    <a:pt x="3788" y="27"/>
                  </a:lnTo>
                  <a:lnTo>
                    <a:pt x="3794" y="14"/>
                  </a:lnTo>
                  <a:lnTo>
                    <a:pt x="3797" y="11"/>
                  </a:lnTo>
                  <a:lnTo>
                    <a:pt x="3799" y="10"/>
                  </a:lnTo>
                  <a:lnTo>
                    <a:pt x="3804" y="7"/>
                  </a:lnTo>
                  <a:lnTo>
                    <a:pt x="3808" y="7"/>
                  </a:lnTo>
                  <a:lnTo>
                    <a:pt x="3811" y="7"/>
                  </a:lnTo>
                  <a:lnTo>
                    <a:pt x="3812" y="5"/>
                  </a:lnTo>
                  <a:lnTo>
                    <a:pt x="3811" y="4"/>
                  </a:lnTo>
                  <a:lnTo>
                    <a:pt x="3807" y="4"/>
                  </a:lnTo>
                  <a:close/>
                  <a:moveTo>
                    <a:pt x="3922" y="144"/>
                  </a:moveTo>
                  <a:lnTo>
                    <a:pt x="3922" y="144"/>
                  </a:lnTo>
                  <a:lnTo>
                    <a:pt x="3911" y="144"/>
                  </a:lnTo>
                  <a:lnTo>
                    <a:pt x="3908" y="143"/>
                  </a:lnTo>
                  <a:lnTo>
                    <a:pt x="3905" y="140"/>
                  </a:lnTo>
                  <a:lnTo>
                    <a:pt x="3904" y="138"/>
                  </a:lnTo>
                  <a:lnTo>
                    <a:pt x="3904" y="135"/>
                  </a:lnTo>
                  <a:lnTo>
                    <a:pt x="3903" y="117"/>
                  </a:lnTo>
                  <a:lnTo>
                    <a:pt x="3903" y="93"/>
                  </a:lnTo>
                  <a:lnTo>
                    <a:pt x="3903" y="59"/>
                  </a:lnTo>
                  <a:lnTo>
                    <a:pt x="3903" y="19"/>
                  </a:lnTo>
                  <a:lnTo>
                    <a:pt x="3904" y="14"/>
                  </a:lnTo>
                  <a:lnTo>
                    <a:pt x="3905" y="11"/>
                  </a:lnTo>
                  <a:lnTo>
                    <a:pt x="3908" y="8"/>
                  </a:lnTo>
                  <a:lnTo>
                    <a:pt x="3910" y="7"/>
                  </a:lnTo>
                  <a:lnTo>
                    <a:pt x="3916" y="7"/>
                  </a:lnTo>
                  <a:lnTo>
                    <a:pt x="3918" y="7"/>
                  </a:lnTo>
                  <a:lnTo>
                    <a:pt x="3919" y="5"/>
                  </a:lnTo>
                  <a:lnTo>
                    <a:pt x="3918" y="4"/>
                  </a:lnTo>
                  <a:lnTo>
                    <a:pt x="3916" y="4"/>
                  </a:lnTo>
                  <a:lnTo>
                    <a:pt x="3892" y="4"/>
                  </a:lnTo>
                  <a:lnTo>
                    <a:pt x="3867" y="4"/>
                  </a:lnTo>
                  <a:lnTo>
                    <a:pt x="3863" y="4"/>
                  </a:lnTo>
                  <a:lnTo>
                    <a:pt x="3863" y="5"/>
                  </a:lnTo>
                  <a:lnTo>
                    <a:pt x="3863" y="7"/>
                  </a:lnTo>
                  <a:lnTo>
                    <a:pt x="3866" y="7"/>
                  </a:lnTo>
                  <a:lnTo>
                    <a:pt x="3873" y="8"/>
                  </a:lnTo>
                  <a:lnTo>
                    <a:pt x="3875" y="10"/>
                  </a:lnTo>
                  <a:lnTo>
                    <a:pt x="3877" y="11"/>
                  </a:lnTo>
                  <a:lnTo>
                    <a:pt x="3878" y="14"/>
                  </a:lnTo>
                  <a:lnTo>
                    <a:pt x="3880" y="19"/>
                  </a:lnTo>
                  <a:lnTo>
                    <a:pt x="3880" y="59"/>
                  </a:lnTo>
                  <a:lnTo>
                    <a:pt x="3880" y="93"/>
                  </a:lnTo>
                  <a:lnTo>
                    <a:pt x="3880" y="117"/>
                  </a:lnTo>
                  <a:lnTo>
                    <a:pt x="3878" y="135"/>
                  </a:lnTo>
                  <a:lnTo>
                    <a:pt x="3877" y="140"/>
                  </a:lnTo>
                  <a:lnTo>
                    <a:pt x="3875" y="143"/>
                  </a:lnTo>
                  <a:lnTo>
                    <a:pt x="3873" y="144"/>
                  </a:lnTo>
                  <a:lnTo>
                    <a:pt x="3866" y="144"/>
                  </a:lnTo>
                  <a:lnTo>
                    <a:pt x="3863" y="145"/>
                  </a:lnTo>
                  <a:lnTo>
                    <a:pt x="3863" y="146"/>
                  </a:lnTo>
                  <a:lnTo>
                    <a:pt x="3864" y="147"/>
                  </a:lnTo>
                  <a:lnTo>
                    <a:pt x="3867" y="147"/>
                  </a:lnTo>
                  <a:lnTo>
                    <a:pt x="3891" y="147"/>
                  </a:lnTo>
                  <a:lnTo>
                    <a:pt x="3921" y="147"/>
                  </a:lnTo>
                  <a:lnTo>
                    <a:pt x="3923" y="147"/>
                  </a:lnTo>
                  <a:lnTo>
                    <a:pt x="3924" y="146"/>
                  </a:lnTo>
                  <a:lnTo>
                    <a:pt x="3924" y="145"/>
                  </a:lnTo>
                  <a:lnTo>
                    <a:pt x="3922" y="144"/>
                  </a:lnTo>
                  <a:close/>
                  <a:moveTo>
                    <a:pt x="4122" y="112"/>
                  </a:moveTo>
                  <a:lnTo>
                    <a:pt x="4122" y="112"/>
                  </a:lnTo>
                  <a:lnTo>
                    <a:pt x="4120" y="114"/>
                  </a:lnTo>
                  <a:lnTo>
                    <a:pt x="4119" y="116"/>
                  </a:lnTo>
                  <a:lnTo>
                    <a:pt x="4117" y="123"/>
                  </a:lnTo>
                  <a:lnTo>
                    <a:pt x="4112" y="129"/>
                  </a:lnTo>
                  <a:lnTo>
                    <a:pt x="4106" y="135"/>
                  </a:lnTo>
                  <a:lnTo>
                    <a:pt x="4098" y="137"/>
                  </a:lnTo>
                  <a:lnTo>
                    <a:pt x="4089" y="139"/>
                  </a:lnTo>
                  <a:lnTo>
                    <a:pt x="4077" y="139"/>
                  </a:lnTo>
                  <a:lnTo>
                    <a:pt x="4068" y="138"/>
                  </a:lnTo>
                  <a:lnTo>
                    <a:pt x="4057" y="136"/>
                  </a:lnTo>
                  <a:lnTo>
                    <a:pt x="4048" y="130"/>
                  </a:lnTo>
                  <a:lnTo>
                    <a:pt x="4037" y="123"/>
                  </a:lnTo>
                  <a:lnTo>
                    <a:pt x="4029" y="114"/>
                  </a:lnTo>
                  <a:lnTo>
                    <a:pt x="4027" y="108"/>
                  </a:lnTo>
                  <a:lnTo>
                    <a:pt x="4023" y="102"/>
                  </a:lnTo>
                  <a:lnTo>
                    <a:pt x="4021" y="95"/>
                  </a:lnTo>
                  <a:lnTo>
                    <a:pt x="4019" y="88"/>
                  </a:lnTo>
                  <a:lnTo>
                    <a:pt x="4018" y="80"/>
                  </a:lnTo>
                  <a:lnTo>
                    <a:pt x="4018" y="71"/>
                  </a:lnTo>
                  <a:lnTo>
                    <a:pt x="4019" y="57"/>
                  </a:lnTo>
                  <a:lnTo>
                    <a:pt x="4021" y="45"/>
                  </a:lnTo>
                  <a:lnTo>
                    <a:pt x="4023" y="39"/>
                  </a:lnTo>
                  <a:lnTo>
                    <a:pt x="4027" y="33"/>
                  </a:lnTo>
                  <a:lnTo>
                    <a:pt x="4030" y="27"/>
                  </a:lnTo>
                  <a:lnTo>
                    <a:pt x="4035" y="22"/>
                  </a:lnTo>
                  <a:lnTo>
                    <a:pt x="4042" y="17"/>
                  </a:lnTo>
                  <a:lnTo>
                    <a:pt x="4050" y="13"/>
                  </a:lnTo>
                  <a:lnTo>
                    <a:pt x="4060" y="11"/>
                  </a:lnTo>
                  <a:lnTo>
                    <a:pt x="4071" y="11"/>
                  </a:lnTo>
                  <a:lnTo>
                    <a:pt x="4083" y="11"/>
                  </a:lnTo>
                  <a:lnTo>
                    <a:pt x="4095" y="14"/>
                  </a:lnTo>
                  <a:lnTo>
                    <a:pt x="4103" y="18"/>
                  </a:lnTo>
                  <a:lnTo>
                    <a:pt x="4110" y="22"/>
                  </a:lnTo>
                  <a:lnTo>
                    <a:pt x="4112" y="26"/>
                  </a:lnTo>
                  <a:lnTo>
                    <a:pt x="4115" y="31"/>
                  </a:lnTo>
                  <a:lnTo>
                    <a:pt x="4117" y="35"/>
                  </a:lnTo>
                  <a:lnTo>
                    <a:pt x="4117" y="40"/>
                  </a:lnTo>
                  <a:lnTo>
                    <a:pt x="4117" y="42"/>
                  </a:lnTo>
                  <a:lnTo>
                    <a:pt x="4119" y="43"/>
                  </a:lnTo>
                  <a:lnTo>
                    <a:pt x="4120" y="43"/>
                  </a:lnTo>
                  <a:lnTo>
                    <a:pt x="4120" y="42"/>
                  </a:lnTo>
                  <a:lnTo>
                    <a:pt x="4122" y="40"/>
                  </a:lnTo>
                  <a:lnTo>
                    <a:pt x="4122" y="19"/>
                  </a:lnTo>
                  <a:lnTo>
                    <a:pt x="4123" y="8"/>
                  </a:lnTo>
                  <a:lnTo>
                    <a:pt x="4122" y="7"/>
                  </a:lnTo>
                  <a:lnTo>
                    <a:pt x="4120" y="6"/>
                  </a:lnTo>
                  <a:lnTo>
                    <a:pt x="4101" y="3"/>
                  </a:lnTo>
                  <a:lnTo>
                    <a:pt x="4088" y="1"/>
                  </a:lnTo>
                  <a:lnTo>
                    <a:pt x="4074" y="1"/>
                  </a:lnTo>
                  <a:lnTo>
                    <a:pt x="4063" y="1"/>
                  </a:lnTo>
                  <a:lnTo>
                    <a:pt x="4054" y="3"/>
                  </a:lnTo>
                  <a:lnTo>
                    <a:pt x="4046" y="4"/>
                  </a:lnTo>
                  <a:lnTo>
                    <a:pt x="4037" y="6"/>
                  </a:lnTo>
                  <a:lnTo>
                    <a:pt x="4030" y="10"/>
                  </a:lnTo>
                  <a:lnTo>
                    <a:pt x="4025" y="13"/>
                  </a:lnTo>
                  <a:lnTo>
                    <a:pt x="4019" y="17"/>
                  </a:lnTo>
                  <a:lnTo>
                    <a:pt x="4013" y="21"/>
                  </a:lnTo>
                  <a:lnTo>
                    <a:pt x="4007" y="28"/>
                  </a:lnTo>
                  <a:lnTo>
                    <a:pt x="4001" y="34"/>
                  </a:lnTo>
                  <a:lnTo>
                    <a:pt x="3998" y="42"/>
                  </a:lnTo>
                  <a:lnTo>
                    <a:pt x="3995" y="49"/>
                  </a:lnTo>
                  <a:lnTo>
                    <a:pt x="3992" y="62"/>
                  </a:lnTo>
                  <a:lnTo>
                    <a:pt x="3991" y="74"/>
                  </a:lnTo>
                  <a:lnTo>
                    <a:pt x="3992" y="88"/>
                  </a:lnTo>
                  <a:lnTo>
                    <a:pt x="3993" y="95"/>
                  </a:lnTo>
                  <a:lnTo>
                    <a:pt x="3995" y="102"/>
                  </a:lnTo>
                  <a:lnTo>
                    <a:pt x="3999" y="110"/>
                  </a:lnTo>
                  <a:lnTo>
                    <a:pt x="4002" y="117"/>
                  </a:lnTo>
                  <a:lnTo>
                    <a:pt x="4008" y="123"/>
                  </a:lnTo>
                  <a:lnTo>
                    <a:pt x="4014" y="130"/>
                  </a:lnTo>
                  <a:lnTo>
                    <a:pt x="4021" y="135"/>
                  </a:lnTo>
                  <a:lnTo>
                    <a:pt x="4028" y="139"/>
                  </a:lnTo>
                  <a:lnTo>
                    <a:pt x="4036" y="143"/>
                  </a:lnTo>
                  <a:lnTo>
                    <a:pt x="4043" y="146"/>
                  </a:lnTo>
                  <a:lnTo>
                    <a:pt x="4053" y="147"/>
                  </a:lnTo>
                  <a:lnTo>
                    <a:pt x="4061" y="150"/>
                  </a:lnTo>
                  <a:lnTo>
                    <a:pt x="4080" y="151"/>
                  </a:lnTo>
                  <a:lnTo>
                    <a:pt x="4098" y="150"/>
                  </a:lnTo>
                  <a:lnTo>
                    <a:pt x="4108" y="149"/>
                  </a:lnTo>
                  <a:lnTo>
                    <a:pt x="4115" y="146"/>
                  </a:lnTo>
                  <a:lnTo>
                    <a:pt x="4117" y="144"/>
                  </a:lnTo>
                  <a:lnTo>
                    <a:pt x="4119" y="140"/>
                  </a:lnTo>
                  <a:lnTo>
                    <a:pt x="4122" y="126"/>
                  </a:lnTo>
                  <a:lnTo>
                    <a:pt x="4123" y="115"/>
                  </a:lnTo>
                  <a:lnTo>
                    <a:pt x="4123" y="114"/>
                  </a:lnTo>
                  <a:lnTo>
                    <a:pt x="4122" y="112"/>
                  </a:lnTo>
                  <a:close/>
                  <a:moveTo>
                    <a:pt x="4288" y="119"/>
                  </a:moveTo>
                  <a:lnTo>
                    <a:pt x="4288" y="119"/>
                  </a:lnTo>
                  <a:lnTo>
                    <a:pt x="4285" y="119"/>
                  </a:lnTo>
                  <a:lnTo>
                    <a:pt x="4285" y="122"/>
                  </a:lnTo>
                  <a:lnTo>
                    <a:pt x="4284" y="126"/>
                  </a:lnTo>
                  <a:lnTo>
                    <a:pt x="4282" y="131"/>
                  </a:lnTo>
                  <a:lnTo>
                    <a:pt x="4279" y="133"/>
                  </a:lnTo>
                  <a:lnTo>
                    <a:pt x="4277" y="136"/>
                  </a:lnTo>
                  <a:lnTo>
                    <a:pt x="4272" y="137"/>
                  </a:lnTo>
                  <a:lnTo>
                    <a:pt x="4268" y="138"/>
                  </a:lnTo>
                  <a:lnTo>
                    <a:pt x="4258" y="138"/>
                  </a:lnTo>
                  <a:lnTo>
                    <a:pt x="4247" y="137"/>
                  </a:lnTo>
                  <a:lnTo>
                    <a:pt x="4243" y="137"/>
                  </a:lnTo>
                  <a:lnTo>
                    <a:pt x="4240" y="135"/>
                  </a:lnTo>
                  <a:lnTo>
                    <a:pt x="4239" y="133"/>
                  </a:lnTo>
                  <a:lnTo>
                    <a:pt x="4237" y="130"/>
                  </a:lnTo>
                  <a:lnTo>
                    <a:pt x="4236" y="122"/>
                  </a:lnTo>
                  <a:lnTo>
                    <a:pt x="4236" y="93"/>
                  </a:lnTo>
                  <a:lnTo>
                    <a:pt x="4236" y="77"/>
                  </a:lnTo>
                  <a:lnTo>
                    <a:pt x="4236" y="76"/>
                  </a:lnTo>
                  <a:lnTo>
                    <a:pt x="4237" y="75"/>
                  </a:lnTo>
                  <a:lnTo>
                    <a:pt x="4264" y="76"/>
                  </a:lnTo>
                  <a:lnTo>
                    <a:pt x="4269" y="77"/>
                  </a:lnTo>
                  <a:lnTo>
                    <a:pt x="4271" y="79"/>
                  </a:lnTo>
                  <a:lnTo>
                    <a:pt x="4274" y="81"/>
                  </a:lnTo>
                  <a:lnTo>
                    <a:pt x="4275" y="83"/>
                  </a:lnTo>
                  <a:lnTo>
                    <a:pt x="4276" y="90"/>
                  </a:lnTo>
                  <a:lnTo>
                    <a:pt x="4276" y="91"/>
                  </a:lnTo>
                  <a:lnTo>
                    <a:pt x="4277" y="93"/>
                  </a:lnTo>
                  <a:lnTo>
                    <a:pt x="4278" y="91"/>
                  </a:lnTo>
                  <a:lnTo>
                    <a:pt x="4279" y="89"/>
                  </a:lnTo>
                  <a:lnTo>
                    <a:pt x="4279" y="76"/>
                  </a:lnTo>
                  <a:lnTo>
                    <a:pt x="4281" y="62"/>
                  </a:lnTo>
                  <a:lnTo>
                    <a:pt x="4281" y="61"/>
                  </a:lnTo>
                  <a:lnTo>
                    <a:pt x="4279" y="60"/>
                  </a:lnTo>
                  <a:lnTo>
                    <a:pt x="4278" y="61"/>
                  </a:lnTo>
                  <a:lnTo>
                    <a:pt x="4277" y="63"/>
                  </a:lnTo>
                  <a:lnTo>
                    <a:pt x="4274" y="64"/>
                  </a:lnTo>
                  <a:lnTo>
                    <a:pt x="4268" y="66"/>
                  </a:lnTo>
                  <a:lnTo>
                    <a:pt x="4237" y="66"/>
                  </a:lnTo>
                  <a:lnTo>
                    <a:pt x="4236" y="66"/>
                  </a:lnTo>
                  <a:lnTo>
                    <a:pt x="4236" y="64"/>
                  </a:lnTo>
                  <a:lnTo>
                    <a:pt x="4236" y="15"/>
                  </a:lnTo>
                  <a:lnTo>
                    <a:pt x="4236" y="14"/>
                  </a:lnTo>
                  <a:lnTo>
                    <a:pt x="4237" y="14"/>
                  </a:lnTo>
                  <a:lnTo>
                    <a:pt x="4264" y="14"/>
                  </a:lnTo>
                  <a:lnTo>
                    <a:pt x="4270" y="15"/>
                  </a:lnTo>
                  <a:lnTo>
                    <a:pt x="4274" y="17"/>
                  </a:lnTo>
                  <a:lnTo>
                    <a:pt x="4276" y="19"/>
                  </a:lnTo>
                  <a:lnTo>
                    <a:pt x="4277" y="21"/>
                  </a:lnTo>
                  <a:lnTo>
                    <a:pt x="4278" y="25"/>
                  </a:lnTo>
                  <a:lnTo>
                    <a:pt x="4278" y="28"/>
                  </a:lnTo>
                  <a:lnTo>
                    <a:pt x="4278" y="31"/>
                  </a:lnTo>
                  <a:lnTo>
                    <a:pt x="4279" y="31"/>
                  </a:lnTo>
                  <a:lnTo>
                    <a:pt x="4282" y="31"/>
                  </a:lnTo>
                  <a:lnTo>
                    <a:pt x="4282" y="29"/>
                  </a:lnTo>
                  <a:lnTo>
                    <a:pt x="4283" y="17"/>
                  </a:lnTo>
                  <a:lnTo>
                    <a:pt x="4284" y="7"/>
                  </a:lnTo>
                  <a:lnTo>
                    <a:pt x="4284" y="4"/>
                  </a:lnTo>
                  <a:lnTo>
                    <a:pt x="4284" y="3"/>
                  </a:lnTo>
                  <a:lnTo>
                    <a:pt x="4283" y="3"/>
                  </a:lnTo>
                  <a:lnTo>
                    <a:pt x="4279" y="3"/>
                  </a:lnTo>
                  <a:lnTo>
                    <a:pt x="4271" y="4"/>
                  </a:lnTo>
                  <a:lnTo>
                    <a:pt x="4225" y="4"/>
                  </a:lnTo>
                  <a:lnTo>
                    <a:pt x="4212" y="4"/>
                  </a:lnTo>
                  <a:lnTo>
                    <a:pt x="4196" y="4"/>
                  </a:lnTo>
                  <a:lnTo>
                    <a:pt x="4193" y="4"/>
                  </a:lnTo>
                  <a:lnTo>
                    <a:pt x="4193" y="5"/>
                  </a:lnTo>
                  <a:lnTo>
                    <a:pt x="4193" y="7"/>
                  </a:lnTo>
                  <a:lnTo>
                    <a:pt x="4195" y="7"/>
                  </a:lnTo>
                  <a:lnTo>
                    <a:pt x="4203" y="7"/>
                  </a:lnTo>
                  <a:lnTo>
                    <a:pt x="4207" y="10"/>
                  </a:lnTo>
                  <a:lnTo>
                    <a:pt x="4209" y="11"/>
                  </a:lnTo>
                  <a:lnTo>
                    <a:pt x="4210" y="14"/>
                  </a:lnTo>
                  <a:lnTo>
                    <a:pt x="4212" y="19"/>
                  </a:lnTo>
                  <a:lnTo>
                    <a:pt x="4212" y="59"/>
                  </a:lnTo>
                  <a:lnTo>
                    <a:pt x="4212" y="93"/>
                  </a:lnTo>
                  <a:lnTo>
                    <a:pt x="4212" y="116"/>
                  </a:lnTo>
                  <a:lnTo>
                    <a:pt x="4210" y="133"/>
                  </a:lnTo>
                  <a:lnTo>
                    <a:pt x="4209" y="140"/>
                  </a:lnTo>
                  <a:lnTo>
                    <a:pt x="4208" y="143"/>
                  </a:lnTo>
                  <a:lnTo>
                    <a:pt x="4206" y="144"/>
                  </a:lnTo>
                  <a:lnTo>
                    <a:pt x="4199" y="144"/>
                  </a:lnTo>
                  <a:lnTo>
                    <a:pt x="4196" y="145"/>
                  </a:lnTo>
                  <a:lnTo>
                    <a:pt x="4195" y="146"/>
                  </a:lnTo>
                  <a:lnTo>
                    <a:pt x="4196" y="147"/>
                  </a:lnTo>
                  <a:lnTo>
                    <a:pt x="4199" y="147"/>
                  </a:lnTo>
                  <a:lnTo>
                    <a:pt x="4213" y="147"/>
                  </a:lnTo>
                  <a:lnTo>
                    <a:pt x="4223" y="147"/>
                  </a:lnTo>
                  <a:lnTo>
                    <a:pt x="4243" y="147"/>
                  </a:lnTo>
                  <a:lnTo>
                    <a:pt x="4276" y="149"/>
                  </a:lnTo>
                  <a:lnTo>
                    <a:pt x="4281" y="149"/>
                  </a:lnTo>
                  <a:lnTo>
                    <a:pt x="4283" y="147"/>
                  </a:lnTo>
                  <a:lnTo>
                    <a:pt x="4285" y="146"/>
                  </a:lnTo>
                  <a:lnTo>
                    <a:pt x="4286" y="144"/>
                  </a:lnTo>
                  <a:lnTo>
                    <a:pt x="4288" y="133"/>
                  </a:lnTo>
                  <a:lnTo>
                    <a:pt x="4289" y="122"/>
                  </a:lnTo>
                  <a:lnTo>
                    <a:pt x="4289" y="119"/>
                  </a:lnTo>
                  <a:lnTo>
                    <a:pt x="4288" y="119"/>
                  </a:lnTo>
                  <a:close/>
                  <a:moveTo>
                    <a:pt x="4442" y="1"/>
                  </a:moveTo>
                  <a:lnTo>
                    <a:pt x="4442" y="1"/>
                  </a:lnTo>
                  <a:lnTo>
                    <a:pt x="4441" y="1"/>
                  </a:lnTo>
                  <a:lnTo>
                    <a:pt x="4440" y="3"/>
                  </a:lnTo>
                  <a:lnTo>
                    <a:pt x="4352" y="143"/>
                  </a:lnTo>
                  <a:lnTo>
                    <a:pt x="4352" y="145"/>
                  </a:lnTo>
                  <a:lnTo>
                    <a:pt x="4352" y="146"/>
                  </a:lnTo>
                  <a:lnTo>
                    <a:pt x="4359" y="151"/>
                  </a:lnTo>
                  <a:lnTo>
                    <a:pt x="4360" y="151"/>
                  </a:lnTo>
                  <a:lnTo>
                    <a:pt x="4361" y="150"/>
                  </a:lnTo>
                  <a:lnTo>
                    <a:pt x="4449" y="7"/>
                  </a:lnTo>
                  <a:lnTo>
                    <a:pt x="4449" y="6"/>
                  </a:lnTo>
                  <a:lnTo>
                    <a:pt x="4449" y="5"/>
                  </a:lnTo>
                  <a:lnTo>
                    <a:pt x="4442" y="1"/>
                  </a:lnTo>
                  <a:close/>
                  <a:moveTo>
                    <a:pt x="4607" y="119"/>
                  </a:moveTo>
                  <a:lnTo>
                    <a:pt x="4607" y="119"/>
                  </a:lnTo>
                  <a:lnTo>
                    <a:pt x="4606" y="119"/>
                  </a:lnTo>
                  <a:lnTo>
                    <a:pt x="4605" y="122"/>
                  </a:lnTo>
                  <a:lnTo>
                    <a:pt x="4603" y="126"/>
                  </a:lnTo>
                  <a:lnTo>
                    <a:pt x="4602" y="131"/>
                  </a:lnTo>
                  <a:lnTo>
                    <a:pt x="4599" y="133"/>
                  </a:lnTo>
                  <a:lnTo>
                    <a:pt x="4596" y="136"/>
                  </a:lnTo>
                  <a:lnTo>
                    <a:pt x="4592" y="137"/>
                  </a:lnTo>
                  <a:lnTo>
                    <a:pt x="4587" y="138"/>
                  </a:lnTo>
                  <a:lnTo>
                    <a:pt x="4578" y="138"/>
                  </a:lnTo>
                  <a:lnTo>
                    <a:pt x="4566" y="137"/>
                  </a:lnTo>
                  <a:lnTo>
                    <a:pt x="4562" y="137"/>
                  </a:lnTo>
                  <a:lnTo>
                    <a:pt x="4559" y="135"/>
                  </a:lnTo>
                  <a:lnTo>
                    <a:pt x="4558" y="133"/>
                  </a:lnTo>
                  <a:lnTo>
                    <a:pt x="4557" y="130"/>
                  </a:lnTo>
                  <a:lnTo>
                    <a:pt x="4555" y="122"/>
                  </a:lnTo>
                  <a:lnTo>
                    <a:pt x="4555" y="93"/>
                  </a:lnTo>
                  <a:lnTo>
                    <a:pt x="4555" y="77"/>
                  </a:lnTo>
                  <a:lnTo>
                    <a:pt x="4555" y="76"/>
                  </a:lnTo>
                  <a:lnTo>
                    <a:pt x="4557" y="75"/>
                  </a:lnTo>
                  <a:lnTo>
                    <a:pt x="4583" y="76"/>
                  </a:lnTo>
                  <a:lnTo>
                    <a:pt x="4588" y="77"/>
                  </a:lnTo>
                  <a:lnTo>
                    <a:pt x="4590" y="79"/>
                  </a:lnTo>
                  <a:lnTo>
                    <a:pt x="4593" y="81"/>
                  </a:lnTo>
                  <a:lnTo>
                    <a:pt x="4594" y="83"/>
                  </a:lnTo>
                  <a:lnTo>
                    <a:pt x="4595" y="90"/>
                  </a:lnTo>
                  <a:lnTo>
                    <a:pt x="4595" y="91"/>
                  </a:lnTo>
                  <a:lnTo>
                    <a:pt x="4596" y="93"/>
                  </a:lnTo>
                  <a:lnTo>
                    <a:pt x="4598" y="91"/>
                  </a:lnTo>
                  <a:lnTo>
                    <a:pt x="4599" y="89"/>
                  </a:lnTo>
                  <a:lnTo>
                    <a:pt x="4599" y="76"/>
                  </a:lnTo>
                  <a:lnTo>
                    <a:pt x="4601" y="62"/>
                  </a:lnTo>
                  <a:lnTo>
                    <a:pt x="4600" y="61"/>
                  </a:lnTo>
                  <a:lnTo>
                    <a:pt x="4599" y="60"/>
                  </a:lnTo>
                  <a:lnTo>
                    <a:pt x="4598" y="61"/>
                  </a:lnTo>
                  <a:lnTo>
                    <a:pt x="4596" y="63"/>
                  </a:lnTo>
                  <a:lnTo>
                    <a:pt x="4593" y="64"/>
                  </a:lnTo>
                  <a:lnTo>
                    <a:pt x="4587" y="66"/>
                  </a:lnTo>
                  <a:lnTo>
                    <a:pt x="4557" y="66"/>
                  </a:lnTo>
                  <a:lnTo>
                    <a:pt x="4555" y="66"/>
                  </a:lnTo>
                  <a:lnTo>
                    <a:pt x="4555" y="64"/>
                  </a:lnTo>
                  <a:lnTo>
                    <a:pt x="4555" y="15"/>
                  </a:lnTo>
                  <a:lnTo>
                    <a:pt x="4555" y="14"/>
                  </a:lnTo>
                  <a:lnTo>
                    <a:pt x="4557" y="14"/>
                  </a:lnTo>
                  <a:lnTo>
                    <a:pt x="4583" y="14"/>
                  </a:lnTo>
                  <a:lnTo>
                    <a:pt x="4589" y="15"/>
                  </a:lnTo>
                  <a:lnTo>
                    <a:pt x="4593" y="17"/>
                  </a:lnTo>
                  <a:lnTo>
                    <a:pt x="4595" y="19"/>
                  </a:lnTo>
                  <a:lnTo>
                    <a:pt x="4596" y="21"/>
                  </a:lnTo>
                  <a:lnTo>
                    <a:pt x="4598" y="25"/>
                  </a:lnTo>
                  <a:lnTo>
                    <a:pt x="4598" y="28"/>
                  </a:lnTo>
                  <a:lnTo>
                    <a:pt x="4598" y="31"/>
                  </a:lnTo>
                  <a:lnTo>
                    <a:pt x="4599" y="31"/>
                  </a:lnTo>
                  <a:lnTo>
                    <a:pt x="4601" y="31"/>
                  </a:lnTo>
                  <a:lnTo>
                    <a:pt x="4601" y="29"/>
                  </a:lnTo>
                  <a:lnTo>
                    <a:pt x="4602" y="17"/>
                  </a:lnTo>
                  <a:lnTo>
                    <a:pt x="4603" y="7"/>
                  </a:lnTo>
                  <a:lnTo>
                    <a:pt x="4603" y="4"/>
                  </a:lnTo>
                  <a:lnTo>
                    <a:pt x="4603" y="3"/>
                  </a:lnTo>
                  <a:lnTo>
                    <a:pt x="4602" y="3"/>
                  </a:lnTo>
                  <a:lnTo>
                    <a:pt x="4600" y="3"/>
                  </a:lnTo>
                  <a:lnTo>
                    <a:pt x="4592" y="4"/>
                  </a:lnTo>
                  <a:lnTo>
                    <a:pt x="4544" y="4"/>
                  </a:lnTo>
                  <a:lnTo>
                    <a:pt x="4532" y="4"/>
                  </a:lnTo>
                  <a:lnTo>
                    <a:pt x="4516" y="4"/>
                  </a:lnTo>
                  <a:lnTo>
                    <a:pt x="4513" y="4"/>
                  </a:lnTo>
                  <a:lnTo>
                    <a:pt x="4512" y="5"/>
                  </a:lnTo>
                  <a:lnTo>
                    <a:pt x="4512" y="7"/>
                  </a:lnTo>
                  <a:lnTo>
                    <a:pt x="4516" y="7"/>
                  </a:lnTo>
                  <a:lnTo>
                    <a:pt x="4523" y="7"/>
                  </a:lnTo>
                  <a:lnTo>
                    <a:pt x="4526" y="10"/>
                  </a:lnTo>
                  <a:lnTo>
                    <a:pt x="4529" y="11"/>
                  </a:lnTo>
                  <a:lnTo>
                    <a:pt x="4530" y="14"/>
                  </a:lnTo>
                  <a:lnTo>
                    <a:pt x="4531" y="19"/>
                  </a:lnTo>
                  <a:lnTo>
                    <a:pt x="4531" y="59"/>
                  </a:lnTo>
                  <a:lnTo>
                    <a:pt x="4531" y="93"/>
                  </a:lnTo>
                  <a:lnTo>
                    <a:pt x="4531" y="116"/>
                  </a:lnTo>
                  <a:lnTo>
                    <a:pt x="4530" y="133"/>
                  </a:lnTo>
                  <a:lnTo>
                    <a:pt x="4529" y="140"/>
                  </a:lnTo>
                  <a:lnTo>
                    <a:pt x="4527" y="143"/>
                  </a:lnTo>
                  <a:lnTo>
                    <a:pt x="4525" y="144"/>
                  </a:lnTo>
                  <a:lnTo>
                    <a:pt x="4518" y="144"/>
                  </a:lnTo>
                  <a:lnTo>
                    <a:pt x="4516" y="145"/>
                  </a:lnTo>
                  <a:lnTo>
                    <a:pt x="4514" y="146"/>
                  </a:lnTo>
                  <a:lnTo>
                    <a:pt x="4516" y="147"/>
                  </a:lnTo>
                  <a:lnTo>
                    <a:pt x="4518" y="147"/>
                  </a:lnTo>
                  <a:lnTo>
                    <a:pt x="4532" y="147"/>
                  </a:lnTo>
                  <a:lnTo>
                    <a:pt x="4543" y="147"/>
                  </a:lnTo>
                  <a:lnTo>
                    <a:pt x="4562" y="147"/>
                  </a:lnTo>
                  <a:lnTo>
                    <a:pt x="4595" y="149"/>
                  </a:lnTo>
                  <a:lnTo>
                    <a:pt x="4600" y="149"/>
                  </a:lnTo>
                  <a:lnTo>
                    <a:pt x="4603" y="147"/>
                  </a:lnTo>
                  <a:lnTo>
                    <a:pt x="4605" y="146"/>
                  </a:lnTo>
                  <a:lnTo>
                    <a:pt x="4606" y="144"/>
                  </a:lnTo>
                  <a:lnTo>
                    <a:pt x="4607" y="133"/>
                  </a:lnTo>
                  <a:lnTo>
                    <a:pt x="4608" y="122"/>
                  </a:lnTo>
                  <a:lnTo>
                    <a:pt x="4608" y="119"/>
                  </a:lnTo>
                  <a:lnTo>
                    <a:pt x="4607" y="119"/>
                  </a:lnTo>
                  <a:close/>
                  <a:moveTo>
                    <a:pt x="4809" y="144"/>
                  </a:moveTo>
                  <a:lnTo>
                    <a:pt x="4809" y="144"/>
                  </a:lnTo>
                  <a:lnTo>
                    <a:pt x="4802" y="143"/>
                  </a:lnTo>
                  <a:lnTo>
                    <a:pt x="4796" y="140"/>
                  </a:lnTo>
                  <a:lnTo>
                    <a:pt x="4792" y="136"/>
                  </a:lnTo>
                  <a:lnTo>
                    <a:pt x="4771" y="103"/>
                  </a:lnTo>
                  <a:lnTo>
                    <a:pt x="4750" y="68"/>
                  </a:lnTo>
                  <a:lnTo>
                    <a:pt x="4781" y="24"/>
                  </a:lnTo>
                  <a:lnTo>
                    <a:pt x="4788" y="13"/>
                  </a:lnTo>
                  <a:lnTo>
                    <a:pt x="4792" y="10"/>
                  </a:lnTo>
                  <a:lnTo>
                    <a:pt x="4795" y="8"/>
                  </a:lnTo>
                  <a:lnTo>
                    <a:pt x="4802" y="7"/>
                  </a:lnTo>
                  <a:lnTo>
                    <a:pt x="4804" y="7"/>
                  </a:lnTo>
                  <a:lnTo>
                    <a:pt x="4804" y="5"/>
                  </a:lnTo>
                  <a:lnTo>
                    <a:pt x="4803" y="4"/>
                  </a:lnTo>
                  <a:lnTo>
                    <a:pt x="4801" y="4"/>
                  </a:lnTo>
                  <a:lnTo>
                    <a:pt x="4782" y="4"/>
                  </a:lnTo>
                  <a:lnTo>
                    <a:pt x="4764" y="4"/>
                  </a:lnTo>
                  <a:lnTo>
                    <a:pt x="4760" y="4"/>
                  </a:lnTo>
                  <a:lnTo>
                    <a:pt x="4760" y="5"/>
                  </a:lnTo>
                  <a:lnTo>
                    <a:pt x="4760" y="7"/>
                  </a:lnTo>
                  <a:lnTo>
                    <a:pt x="4762" y="7"/>
                  </a:lnTo>
                  <a:lnTo>
                    <a:pt x="4768" y="7"/>
                  </a:lnTo>
                  <a:lnTo>
                    <a:pt x="4771" y="10"/>
                  </a:lnTo>
                  <a:lnTo>
                    <a:pt x="4772" y="11"/>
                  </a:lnTo>
                  <a:lnTo>
                    <a:pt x="4771" y="14"/>
                  </a:lnTo>
                  <a:lnTo>
                    <a:pt x="4769" y="19"/>
                  </a:lnTo>
                  <a:lnTo>
                    <a:pt x="4757" y="38"/>
                  </a:lnTo>
                  <a:lnTo>
                    <a:pt x="4744" y="59"/>
                  </a:lnTo>
                  <a:lnTo>
                    <a:pt x="4719" y="17"/>
                  </a:lnTo>
                  <a:lnTo>
                    <a:pt x="4717" y="11"/>
                  </a:lnTo>
                  <a:lnTo>
                    <a:pt x="4718" y="10"/>
                  </a:lnTo>
                  <a:lnTo>
                    <a:pt x="4719" y="8"/>
                  </a:lnTo>
                  <a:lnTo>
                    <a:pt x="4725" y="7"/>
                  </a:lnTo>
                  <a:lnTo>
                    <a:pt x="4726" y="7"/>
                  </a:lnTo>
                  <a:lnTo>
                    <a:pt x="4727" y="5"/>
                  </a:lnTo>
                  <a:lnTo>
                    <a:pt x="4726" y="4"/>
                  </a:lnTo>
                  <a:lnTo>
                    <a:pt x="4724" y="4"/>
                  </a:lnTo>
                  <a:lnTo>
                    <a:pt x="4703" y="4"/>
                  </a:lnTo>
                  <a:lnTo>
                    <a:pt x="4674" y="4"/>
                  </a:lnTo>
                  <a:lnTo>
                    <a:pt x="4671" y="4"/>
                  </a:lnTo>
                  <a:lnTo>
                    <a:pt x="4670" y="5"/>
                  </a:lnTo>
                  <a:lnTo>
                    <a:pt x="4671" y="7"/>
                  </a:lnTo>
                  <a:lnTo>
                    <a:pt x="4672" y="7"/>
                  </a:lnTo>
                  <a:lnTo>
                    <a:pt x="4681" y="8"/>
                  </a:lnTo>
                  <a:lnTo>
                    <a:pt x="4685" y="11"/>
                  </a:lnTo>
                  <a:lnTo>
                    <a:pt x="4689" y="13"/>
                  </a:lnTo>
                  <a:lnTo>
                    <a:pt x="4692" y="18"/>
                  </a:lnTo>
                  <a:lnTo>
                    <a:pt x="4696" y="22"/>
                  </a:lnTo>
                  <a:lnTo>
                    <a:pt x="4728" y="77"/>
                  </a:lnTo>
                  <a:lnTo>
                    <a:pt x="4692" y="129"/>
                  </a:lnTo>
                  <a:lnTo>
                    <a:pt x="4684" y="139"/>
                  </a:lnTo>
                  <a:lnTo>
                    <a:pt x="4681" y="142"/>
                  </a:lnTo>
                  <a:lnTo>
                    <a:pt x="4677" y="144"/>
                  </a:lnTo>
                  <a:lnTo>
                    <a:pt x="4670" y="144"/>
                  </a:lnTo>
                  <a:lnTo>
                    <a:pt x="4668" y="145"/>
                  </a:lnTo>
                  <a:lnTo>
                    <a:pt x="4666" y="146"/>
                  </a:lnTo>
                  <a:lnTo>
                    <a:pt x="4668" y="147"/>
                  </a:lnTo>
                  <a:lnTo>
                    <a:pt x="4670" y="147"/>
                  </a:lnTo>
                  <a:lnTo>
                    <a:pt x="4674" y="147"/>
                  </a:lnTo>
                  <a:lnTo>
                    <a:pt x="4689" y="147"/>
                  </a:lnTo>
                  <a:lnTo>
                    <a:pt x="4707" y="147"/>
                  </a:lnTo>
                  <a:lnTo>
                    <a:pt x="4711" y="147"/>
                  </a:lnTo>
                  <a:lnTo>
                    <a:pt x="4713" y="147"/>
                  </a:lnTo>
                  <a:lnTo>
                    <a:pt x="4714" y="146"/>
                  </a:lnTo>
                  <a:lnTo>
                    <a:pt x="4713" y="145"/>
                  </a:lnTo>
                  <a:lnTo>
                    <a:pt x="4712" y="144"/>
                  </a:lnTo>
                  <a:lnTo>
                    <a:pt x="4707" y="144"/>
                  </a:lnTo>
                  <a:lnTo>
                    <a:pt x="4705" y="143"/>
                  </a:lnTo>
                  <a:lnTo>
                    <a:pt x="4704" y="140"/>
                  </a:lnTo>
                  <a:lnTo>
                    <a:pt x="4705" y="137"/>
                  </a:lnTo>
                  <a:lnTo>
                    <a:pt x="4706" y="132"/>
                  </a:lnTo>
                  <a:lnTo>
                    <a:pt x="4735" y="87"/>
                  </a:lnTo>
                  <a:lnTo>
                    <a:pt x="4765" y="139"/>
                  </a:lnTo>
                  <a:lnTo>
                    <a:pt x="4766" y="142"/>
                  </a:lnTo>
                  <a:lnTo>
                    <a:pt x="4765" y="144"/>
                  </a:lnTo>
                  <a:lnTo>
                    <a:pt x="4762" y="144"/>
                  </a:lnTo>
                  <a:lnTo>
                    <a:pt x="4762" y="145"/>
                  </a:lnTo>
                  <a:lnTo>
                    <a:pt x="4762" y="146"/>
                  </a:lnTo>
                  <a:lnTo>
                    <a:pt x="4764" y="147"/>
                  </a:lnTo>
                  <a:lnTo>
                    <a:pt x="4768" y="147"/>
                  </a:lnTo>
                  <a:lnTo>
                    <a:pt x="4803" y="147"/>
                  </a:lnTo>
                  <a:lnTo>
                    <a:pt x="4808" y="147"/>
                  </a:lnTo>
                  <a:lnTo>
                    <a:pt x="4811" y="147"/>
                  </a:lnTo>
                  <a:lnTo>
                    <a:pt x="4813" y="146"/>
                  </a:lnTo>
                  <a:lnTo>
                    <a:pt x="4811" y="145"/>
                  </a:lnTo>
                  <a:lnTo>
                    <a:pt x="4809" y="144"/>
                  </a:lnTo>
                  <a:close/>
                  <a:moveTo>
                    <a:pt x="4995" y="112"/>
                  </a:moveTo>
                  <a:lnTo>
                    <a:pt x="4995" y="112"/>
                  </a:lnTo>
                  <a:lnTo>
                    <a:pt x="4994" y="114"/>
                  </a:lnTo>
                  <a:lnTo>
                    <a:pt x="4993" y="116"/>
                  </a:lnTo>
                  <a:lnTo>
                    <a:pt x="4990" y="123"/>
                  </a:lnTo>
                  <a:lnTo>
                    <a:pt x="4986" y="129"/>
                  </a:lnTo>
                  <a:lnTo>
                    <a:pt x="4980" y="135"/>
                  </a:lnTo>
                  <a:lnTo>
                    <a:pt x="4972" y="137"/>
                  </a:lnTo>
                  <a:lnTo>
                    <a:pt x="4962" y="139"/>
                  </a:lnTo>
                  <a:lnTo>
                    <a:pt x="4951" y="139"/>
                  </a:lnTo>
                  <a:lnTo>
                    <a:pt x="4941" y="138"/>
                  </a:lnTo>
                  <a:lnTo>
                    <a:pt x="4931" y="136"/>
                  </a:lnTo>
                  <a:lnTo>
                    <a:pt x="4921" y="130"/>
                  </a:lnTo>
                  <a:lnTo>
                    <a:pt x="4911" y="123"/>
                  </a:lnTo>
                  <a:lnTo>
                    <a:pt x="4903" y="114"/>
                  </a:lnTo>
                  <a:lnTo>
                    <a:pt x="4899" y="108"/>
                  </a:lnTo>
                  <a:lnTo>
                    <a:pt x="4897" y="102"/>
                  </a:lnTo>
                  <a:lnTo>
                    <a:pt x="4894" y="95"/>
                  </a:lnTo>
                  <a:lnTo>
                    <a:pt x="4892" y="88"/>
                  </a:lnTo>
                  <a:lnTo>
                    <a:pt x="4891" y="80"/>
                  </a:lnTo>
                  <a:lnTo>
                    <a:pt x="4891" y="71"/>
                  </a:lnTo>
                  <a:lnTo>
                    <a:pt x="4892" y="57"/>
                  </a:lnTo>
                  <a:lnTo>
                    <a:pt x="4894" y="45"/>
                  </a:lnTo>
                  <a:lnTo>
                    <a:pt x="4897" y="39"/>
                  </a:lnTo>
                  <a:lnTo>
                    <a:pt x="4900" y="33"/>
                  </a:lnTo>
                  <a:lnTo>
                    <a:pt x="4904" y="27"/>
                  </a:lnTo>
                  <a:lnTo>
                    <a:pt x="4909" y="22"/>
                  </a:lnTo>
                  <a:lnTo>
                    <a:pt x="4916" y="17"/>
                  </a:lnTo>
                  <a:lnTo>
                    <a:pt x="4924" y="13"/>
                  </a:lnTo>
                  <a:lnTo>
                    <a:pt x="4933" y="11"/>
                  </a:lnTo>
                  <a:lnTo>
                    <a:pt x="4945" y="11"/>
                  </a:lnTo>
                  <a:lnTo>
                    <a:pt x="4956" y="11"/>
                  </a:lnTo>
                  <a:lnTo>
                    <a:pt x="4968" y="14"/>
                  </a:lnTo>
                  <a:lnTo>
                    <a:pt x="4976" y="18"/>
                  </a:lnTo>
                  <a:lnTo>
                    <a:pt x="4983" y="22"/>
                  </a:lnTo>
                  <a:lnTo>
                    <a:pt x="4986" y="26"/>
                  </a:lnTo>
                  <a:lnTo>
                    <a:pt x="4988" y="31"/>
                  </a:lnTo>
                  <a:lnTo>
                    <a:pt x="4990" y="35"/>
                  </a:lnTo>
                  <a:lnTo>
                    <a:pt x="4990" y="40"/>
                  </a:lnTo>
                  <a:lnTo>
                    <a:pt x="4990" y="42"/>
                  </a:lnTo>
                  <a:lnTo>
                    <a:pt x="4993" y="43"/>
                  </a:lnTo>
                  <a:lnTo>
                    <a:pt x="4994" y="43"/>
                  </a:lnTo>
                  <a:lnTo>
                    <a:pt x="4994" y="42"/>
                  </a:lnTo>
                  <a:lnTo>
                    <a:pt x="4995" y="40"/>
                  </a:lnTo>
                  <a:lnTo>
                    <a:pt x="4995" y="19"/>
                  </a:lnTo>
                  <a:lnTo>
                    <a:pt x="4996" y="8"/>
                  </a:lnTo>
                  <a:lnTo>
                    <a:pt x="4995" y="7"/>
                  </a:lnTo>
                  <a:lnTo>
                    <a:pt x="4994" y="6"/>
                  </a:lnTo>
                  <a:lnTo>
                    <a:pt x="4974" y="3"/>
                  </a:lnTo>
                  <a:lnTo>
                    <a:pt x="4961" y="1"/>
                  </a:lnTo>
                  <a:lnTo>
                    <a:pt x="4947" y="1"/>
                  </a:lnTo>
                  <a:lnTo>
                    <a:pt x="4937" y="1"/>
                  </a:lnTo>
                  <a:lnTo>
                    <a:pt x="4927" y="3"/>
                  </a:lnTo>
                  <a:lnTo>
                    <a:pt x="4919" y="4"/>
                  </a:lnTo>
                  <a:lnTo>
                    <a:pt x="4911" y="6"/>
                  </a:lnTo>
                  <a:lnTo>
                    <a:pt x="4904" y="10"/>
                  </a:lnTo>
                  <a:lnTo>
                    <a:pt x="4898" y="13"/>
                  </a:lnTo>
                  <a:lnTo>
                    <a:pt x="4892" y="17"/>
                  </a:lnTo>
                  <a:lnTo>
                    <a:pt x="4886" y="21"/>
                  </a:lnTo>
                  <a:lnTo>
                    <a:pt x="4880" y="28"/>
                  </a:lnTo>
                  <a:lnTo>
                    <a:pt x="4875" y="34"/>
                  </a:lnTo>
                  <a:lnTo>
                    <a:pt x="4871" y="42"/>
                  </a:lnTo>
                  <a:lnTo>
                    <a:pt x="4869" y="49"/>
                  </a:lnTo>
                  <a:lnTo>
                    <a:pt x="4865" y="62"/>
                  </a:lnTo>
                  <a:lnTo>
                    <a:pt x="4864" y="74"/>
                  </a:lnTo>
                  <a:lnTo>
                    <a:pt x="4865" y="88"/>
                  </a:lnTo>
                  <a:lnTo>
                    <a:pt x="4866" y="95"/>
                  </a:lnTo>
                  <a:lnTo>
                    <a:pt x="4869" y="102"/>
                  </a:lnTo>
                  <a:lnTo>
                    <a:pt x="4872" y="110"/>
                  </a:lnTo>
                  <a:lnTo>
                    <a:pt x="4876" y="117"/>
                  </a:lnTo>
                  <a:lnTo>
                    <a:pt x="4882" y="123"/>
                  </a:lnTo>
                  <a:lnTo>
                    <a:pt x="4887" y="130"/>
                  </a:lnTo>
                  <a:lnTo>
                    <a:pt x="4894" y="135"/>
                  </a:lnTo>
                  <a:lnTo>
                    <a:pt x="4902" y="139"/>
                  </a:lnTo>
                  <a:lnTo>
                    <a:pt x="4910" y="143"/>
                  </a:lnTo>
                  <a:lnTo>
                    <a:pt x="4917" y="146"/>
                  </a:lnTo>
                  <a:lnTo>
                    <a:pt x="4926" y="147"/>
                  </a:lnTo>
                  <a:lnTo>
                    <a:pt x="4934" y="150"/>
                  </a:lnTo>
                  <a:lnTo>
                    <a:pt x="4953" y="151"/>
                  </a:lnTo>
                  <a:lnTo>
                    <a:pt x="4972" y="150"/>
                  </a:lnTo>
                  <a:lnTo>
                    <a:pt x="4981" y="149"/>
                  </a:lnTo>
                  <a:lnTo>
                    <a:pt x="4988" y="146"/>
                  </a:lnTo>
                  <a:lnTo>
                    <a:pt x="4990" y="144"/>
                  </a:lnTo>
                  <a:lnTo>
                    <a:pt x="4993" y="140"/>
                  </a:lnTo>
                  <a:lnTo>
                    <a:pt x="4995" y="126"/>
                  </a:lnTo>
                  <a:lnTo>
                    <a:pt x="4996" y="115"/>
                  </a:lnTo>
                  <a:lnTo>
                    <a:pt x="4996" y="114"/>
                  </a:lnTo>
                  <a:lnTo>
                    <a:pt x="4995" y="112"/>
                  </a:lnTo>
                  <a:close/>
                  <a:moveTo>
                    <a:pt x="5161" y="119"/>
                  </a:moveTo>
                  <a:lnTo>
                    <a:pt x="5161" y="119"/>
                  </a:lnTo>
                  <a:lnTo>
                    <a:pt x="5160" y="119"/>
                  </a:lnTo>
                  <a:lnTo>
                    <a:pt x="5159" y="122"/>
                  </a:lnTo>
                  <a:lnTo>
                    <a:pt x="5158" y="126"/>
                  </a:lnTo>
                  <a:lnTo>
                    <a:pt x="5155" y="131"/>
                  </a:lnTo>
                  <a:lnTo>
                    <a:pt x="5153" y="133"/>
                  </a:lnTo>
                  <a:lnTo>
                    <a:pt x="5151" y="136"/>
                  </a:lnTo>
                  <a:lnTo>
                    <a:pt x="5146" y="137"/>
                  </a:lnTo>
                  <a:lnTo>
                    <a:pt x="5141" y="138"/>
                  </a:lnTo>
                  <a:lnTo>
                    <a:pt x="5132" y="138"/>
                  </a:lnTo>
                  <a:lnTo>
                    <a:pt x="5120" y="137"/>
                  </a:lnTo>
                  <a:lnTo>
                    <a:pt x="5117" y="137"/>
                  </a:lnTo>
                  <a:lnTo>
                    <a:pt x="5113" y="135"/>
                  </a:lnTo>
                  <a:lnTo>
                    <a:pt x="5112" y="133"/>
                  </a:lnTo>
                  <a:lnTo>
                    <a:pt x="5111" y="130"/>
                  </a:lnTo>
                  <a:lnTo>
                    <a:pt x="5110" y="122"/>
                  </a:lnTo>
                  <a:lnTo>
                    <a:pt x="5110" y="93"/>
                  </a:lnTo>
                  <a:lnTo>
                    <a:pt x="5110" y="77"/>
                  </a:lnTo>
                  <a:lnTo>
                    <a:pt x="5110" y="76"/>
                  </a:lnTo>
                  <a:lnTo>
                    <a:pt x="5111" y="75"/>
                  </a:lnTo>
                  <a:lnTo>
                    <a:pt x="5138" y="76"/>
                  </a:lnTo>
                  <a:lnTo>
                    <a:pt x="5142" y="77"/>
                  </a:lnTo>
                  <a:lnTo>
                    <a:pt x="5145" y="79"/>
                  </a:lnTo>
                  <a:lnTo>
                    <a:pt x="5147" y="81"/>
                  </a:lnTo>
                  <a:lnTo>
                    <a:pt x="5148" y="83"/>
                  </a:lnTo>
                  <a:lnTo>
                    <a:pt x="5149" y="90"/>
                  </a:lnTo>
                  <a:lnTo>
                    <a:pt x="5149" y="91"/>
                  </a:lnTo>
                  <a:lnTo>
                    <a:pt x="5151" y="93"/>
                  </a:lnTo>
                  <a:lnTo>
                    <a:pt x="5152" y="91"/>
                  </a:lnTo>
                  <a:lnTo>
                    <a:pt x="5153" y="89"/>
                  </a:lnTo>
                  <a:lnTo>
                    <a:pt x="5153" y="76"/>
                  </a:lnTo>
                  <a:lnTo>
                    <a:pt x="5154" y="62"/>
                  </a:lnTo>
                  <a:lnTo>
                    <a:pt x="5154" y="61"/>
                  </a:lnTo>
                  <a:lnTo>
                    <a:pt x="5153" y="60"/>
                  </a:lnTo>
                  <a:lnTo>
                    <a:pt x="5152" y="61"/>
                  </a:lnTo>
                  <a:lnTo>
                    <a:pt x="5151" y="63"/>
                  </a:lnTo>
                  <a:lnTo>
                    <a:pt x="5147" y="64"/>
                  </a:lnTo>
                  <a:lnTo>
                    <a:pt x="5141" y="66"/>
                  </a:lnTo>
                  <a:lnTo>
                    <a:pt x="5111" y="66"/>
                  </a:lnTo>
                  <a:lnTo>
                    <a:pt x="5110" y="66"/>
                  </a:lnTo>
                  <a:lnTo>
                    <a:pt x="5110" y="64"/>
                  </a:lnTo>
                  <a:lnTo>
                    <a:pt x="5110" y="15"/>
                  </a:lnTo>
                  <a:lnTo>
                    <a:pt x="5110" y="14"/>
                  </a:lnTo>
                  <a:lnTo>
                    <a:pt x="5111" y="14"/>
                  </a:lnTo>
                  <a:lnTo>
                    <a:pt x="5138" y="14"/>
                  </a:lnTo>
                  <a:lnTo>
                    <a:pt x="5144" y="15"/>
                  </a:lnTo>
                  <a:lnTo>
                    <a:pt x="5147" y="17"/>
                  </a:lnTo>
                  <a:lnTo>
                    <a:pt x="5149" y="19"/>
                  </a:lnTo>
                  <a:lnTo>
                    <a:pt x="5151" y="21"/>
                  </a:lnTo>
                  <a:lnTo>
                    <a:pt x="5152" y="25"/>
                  </a:lnTo>
                  <a:lnTo>
                    <a:pt x="5152" y="28"/>
                  </a:lnTo>
                  <a:lnTo>
                    <a:pt x="5152" y="31"/>
                  </a:lnTo>
                  <a:lnTo>
                    <a:pt x="5153" y="31"/>
                  </a:lnTo>
                  <a:lnTo>
                    <a:pt x="5155" y="31"/>
                  </a:lnTo>
                  <a:lnTo>
                    <a:pt x="5155" y="29"/>
                  </a:lnTo>
                  <a:lnTo>
                    <a:pt x="5156" y="17"/>
                  </a:lnTo>
                  <a:lnTo>
                    <a:pt x="5158" y="7"/>
                  </a:lnTo>
                  <a:lnTo>
                    <a:pt x="5158" y="4"/>
                  </a:lnTo>
                  <a:lnTo>
                    <a:pt x="5158" y="3"/>
                  </a:lnTo>
                  <a:lnTo>
                    <a:pt x="5156" y="3"/>
                  </a:lnTo>
                  <a:lnTo>
                    <a:pt x="5153" y="3"/>
                  </a:lnTo>
                  <a:lnTo>
                    <a:pt x="5145" y="4"/>
                  </a:lnTo>
                  <a:lnTo>
                    <a:pt x="5098" y="4"/>
                  </a:lnTo>
                  <a:lnTo>
                    <a:pt x="5085" y="4"/>
                  </a:lnTo>
                  <a:lnTo>
                    <a:pt x="5070" y="4"/>
                  </a:lnTo>
                  <a:lnTo>
                    <a:pt x="5066" y="4"/>
                  </a:lnTo>
                  <a:lnTo>
                    <a:pt x="5066" y="5"/>
                  </a:lnTo>
                  <a:lnTo>
                    <a:pt x="5066" y="7"/>
                  </a:lnTo>
                  <a:lnTo>
                    <a:pt x="5069" y="7"/>
                  </a:lnTo>
                  <a:lnTo>
                    <a:pt x="5077" y="7"/>
                  </a:lnTo>
                  <a:lnTo>
                    <a:pt x="5080" y="10"/>
                  </a:lnTo>
                  <a:lnTo>
                    <a:pt x="5083" y="11"/>
                  </a:lnTo>
                  <a:lnTo>
                    <a:pt x="5084" y="14"/>
                  </a:lnTo>
                  <a:lnTo>
                    <a:pt x="5085" y="19"/>
                  </a:lnTo>
                  <a:lnTo>
                    <a:pt x="5085" y="59"/>
                  </a:lnTo>
                  <a:lnTo>
                    <a:pt x="5085" y="93"/>
                  </a:lnTo>
                  <a:lnTo>
                    <a:pt x="5085" y="116"/>
                  </a:lnTo>
                  <a:lnTo>
                    <a:pt x="5084" y="133"/>
                  </a:lnTo>
                  <a:lnTo>
                    <a:pt x="5083" y="140"/>
                  </a:lnTo>
                  <a:lnTo>
                    <a:pt x="5082" y="143"/>
                  </a:lnTo>
                  <a:lnTo>
                    <a:pt x="5079" y="144"/>
                  </a:lnTo>
                  <a:lnTo>
                    <a:pt x="5072" y="144"/>
                  </a:lnTo>
                  <a:lnTo>
                    <a:pt x="5070" y="145"/>
                  </a:lnTo>
                  <a:lnTo>
                    <a:pt x="5069" y="146"/>
                  </a:lnTo>
                  <a:lnTo>
                    <a:pt x="5070" y="147"/>
                  </a:lnTo>
                  <a:lnTo>
                    <a:pt x="5072" y="147"/>
                  </a:lnTo>
                  <a:lnTo>
                    <a:pt x="5086" y="147"/>
                  </a:lnTo>
                  <a:lnTo>
                    <a:pt x="5097" y="147"/>
                  </a:lnTo>
                  <a:lnTo>
                    <a:pt x="5117" y="147"/>
                  </a:lnTo>
                  <a:lnTo>
                    <a:pt x="5149" y="149"/>
                  </a:lnTo>
                  <a:lnTo>
                    <a:pt x="5154" y="149"/>
                  </a:lnTo>
                  <a:lnTo>
                    <a:pt x="5156" y="147"/>
                  </a:lnTo>
                  <a:lnTo>
                    <a:pt x="5159" y="146"/>
                  </a:lnTo>
                  <a:lnTo>
                    <a:pt x="5160" y="144"/>
                  </a:lnTo>
                  <a:lnTo>
                    <a:pt x="5161" y="133"/>
                  </a:lnTo>
                  <a:lnTo>
                    <a:pt x="5162" y="122"/>
                  </a:lnTo>
                  <a:lnTo>
                    <a:pt x="5162" y="119"/>
                  </a:lnTo>
                  <a:lnTo>
                    <a:pt x="5161" y="119"/>
                  </a:lnTo>
                  <a:close/>
                  <a:moveTo>
                    <a:pt x="5334" y="118"/>
                  </a:moveTo>
                  <a:lnTo>
                    <a:pt x="5334" y="118"/>
                  </a:lnTo>
                  <a:lnTo>
                    <a:pt x="5332" y="119"/>
                  </a:lnTo>
                  <a:lnTo>
                    <a:pt x="5332" y="121"/>
                  </a:lnTo>
                  <a:lnTo>
                    <a:pt x="5329" y="128"/>
                  </a:lnTo>
                  <a:lnTo>
                    <a:pt x="5327" y="132"/>
                  </a:lnTo>
                  <a:lnTo>
                    <a:pt x="5322" y="136"/>
                  </a:lnTo>
                  <a:lnTo>
                    <a:pt x="5318" y="137"/>
                  </a:lnTo>
                  <a:lnTo>
                    <a:pt x="5312" y="138"/>
                  </a:lnTo>
                  <a:lnTo>
                    <a:pt x="5305" y="138"/>
                  </a:lnTo>
                  <a:lnTo>
                    <a:pt x="5296" y="137"/>
                  </a:lnTo>
                  <a:lnTo>
                    <a:pt x="5289" y="137"/>
                  </a:lnTo>
                  <a:lnTo>
                    <a:pt x="5284" y="136"/>
                  </a:lnTo>
                  <a:lnTo>
                    <a:pt x="5282" y="133"/>
                  </a:lnTo>
                  <a:lnTo>
                    <a:pt x="5280" y="132"/>
                  </a:lnTo>
                  <a:lnTo>
                    <a:pt x="5279" y="129"/>
                  </a:lnTo>
                  <a:lnTo>
                    <a:pt x="5278" y="121"/>
                  </a:lnTo>
                  <a:lnTo>
                    <a:pt x="5277" y="93"/>
                  </a:lnTo>
                  <a:lnTo>
                    <a:pt x="5277" y="59"/>
                  </a:lnTo>
                  <a:lnTo>
                    <a:pt x="5278" y="19"/>
                  </a:lnTo>
                  <a:lnTo>
                    <a:pt x="5278" y="14"/>
                  </a:lnTo>
                  <a:lnTo>
                    <a:pt x="5279" y="11"/>
                  </a:lnTo>
                  <a:lnTo>
                    <a:pt x="5282" y="8"/>
                  </a:lnTo>
                  <a:lnTo>
                    <a:pt x="5285" y="7"/>
                  </a:lnTo>
                  <a:lnTo>
                    <a:pt x="5292" y="7"/>
                  </a:lnTo>
                  <a:lnTo>
                    <a:pt x="5294" y="7"/>
                  </a:lnTo>
                  <a:lnTo>
                    <a:pt x="5296" y="5"/>
                  </a:lnTo>
                  <a:lnTo>
                    <a:pt x="5294" y="4"/>
                  </a:lnTo>
                  <a:lnTo>
                    <a:pt x="5292" y="4"/>
                  </a:lnTo>
                  <a:lnTo>
                    <a:pt x="5265" y="4"/>
                  </a:lnTo>
                  <a:lnTo>
                    <a:pt x="5239" y="4"/>
                  </a:lnTo>
                  <a:lnTo>
                    <a:pt x="5236" y="4"/>
                  </a:lnTo>
                  <a:lnTo>
                    <a:pt x="5235" y="5"/>
                  </a:lnTo>
                  <a:lnTo>
                    <a:pt x="5236" y="7"/>
                  </a:lnTo>
                  <a:lnTo>
                    <a:pt x="5238" y="7"/>
                  </a:lnTo>
                  <a:lnTo>
                    <a:pt x="5245" y="7"/>
                  </a:lnTo>
                  <a:lnTo>
                    <a:pt x="5249" y="10"/>
                  </a:lnTo>
                  <a:lnTo>
                    <a:pt x="5251" y="11"/>
                  </a:lnTo>
                  <a:lnTo>
                    <a:pt x="5252" y="14"/>
                  </a:lnTo>
                  <a:lnTo>
                    <a:pt x="5253" y="19"/>
                  </a:lnTo>
                  <a:lnTo>
                    <a:pt x="5253" y="59"/>
                  </a:lnTo>
                  <a:lnTo>
                    <a:pt x="5253" y="93"/>
                  </a:lnTo>
                  <a:lnTo>
                    <a:pt x="5253" y="116"/>
                  </a:lnTo>
                  <a:lnTo>
                    <a:pt x="5252" y="133"/>
                  </a:lnTo>
                  <a:lnTo>
                    <a:pt x="5251" y="140"/>
                  </a:lnTo>
                  <a:lnTo>
                    <a:pt x="5249" y="143"/>
                  </a:lnTo>
                  <a:lnTo>
                    <a:pt x="5246" y="144"/>
                  </a:lnTo>
                  <a:lnTo>
                    <a:pt x="5241" y="144"/>
                  </a:lnTo>
                  <a:lnTo>
                    <a:pt x="5238" y="145"/>
                  </a:lnTo>
                  <a:lnTo>
                    <a:pt x="5237" y="146"/>
                  </a:lnTo>
                  <a:lnTo>
                    <a:pt x="5238" y="147"/>
                  </a:lnTo>
                  <a:lnTo>
                    <a:pt x="5241" y="147"/>
                  </a:lnTo>
                  <a:lnTo>
                    <a:pt x="5255" y="147"/>
                  </a:lnTo>
                  <a:lnTo>
                    <a:pt x="5265" y="147"/>
                  </a:lnTo>
                  <a:lnTo>
                    <a:pt x="5289" y="147"/>
                  </a:lnTo>
                  <a:lnTo>
                    <a:pt x="5320" y="149"/>
                  </a:lnTo>
                  <a:lnTo>
                    <a:pt x="5326" y="149"/>
                  </a:lnTo>
                  <a:lnTo>
                    <a:pt x="5329" y="147"/>
                  </a:lnTo>
                  <a:lnTo>
                    <a:pt x="5332" y="146"/>
                  </a:lnTo>
                  <a:lnTo>
                    <a:pt x="5333" y="143"/>
                  </a:lnTo>
                  <a:lnTo>
                    <a:pt x="5334" y="131"/>
                  </a:lnTo>
                  <a:lnTo>
                    <a:pt x="5335" y="122"/>
                  </a:lnTo>
                  <a:lnTo>
                    <a:pt x="5335" y="119"/>
                  </a:lnTo>
                  <a:lnTo>
                    <a:pt x="5334" y="118"/>
                  </a:lnTo>
                  <a:close/>
                  <a:moveTo>
                    <a:pt x="5497" y="118"/>
                  </a:moveTo>
                  <a:lnTo>
                    <a:pt x="5497" y="118"/>
                  </a:lnTo>
                  <a:lnTo>
                    <a:pt x="5495" y="119"/>
                  </a:lnTo>
                  <a:lnTo>
                    <a:pt x="5494" y="121"/>
                  </a:lnTo>
                  <a:lnTo>
                    <a:pt x="5493" y="128"/>
                  </a:lnTo>
                  <a:lnTo>
                    <a:pt x="5490" y="132"/>
                  </a:lnTo>
                  <a:lnTo>
                    <a:pt x="5486" y="136"/>
                  </a:lnTo>
                  <a:lnTo>
                    <a:pt x="5480" y="137"/>
                  </a:lnTo>
                  <a:lnTo>
                    <a:pt x="5474" y="138"/>
                  </a:lnTo>
                  <a:lnTo>
                    <a:pt x="5467" y="138"/>
                  </a:lnTo>
                  <a:lnTo>
                    <a:pt x="5458" y="137"/>
                  </a:lnTo>
                  <a:lnTo>
                    <a:pt x="5451" y="137"/>
                  </a:lnTo>
                  <a:lnTo>
                    <a:pt x="5448" y="136"/>
                  </a:lnTo>
                  <a:lnTo>
                    <a:pt x="5444" y="133"/>
                  </a:lnTo>
                  <a:lnTo>
                    <a:pt x="5443" y="132"/>
                  </a:lnTo>
                  <a:lnTo>
                    <a:pt x="5442" y="129"/>
                  </a:lnTo>
                  <a:lnTo>
                    <a:pt x="5441" y="121"/>
                  </a:lnTo>
                  <a:lnTo>
                    <a:pt x="5441" y="93"/>
                  </a:lnTo>
                  <a:lnTo>
                    <a:pt x="5441" y="59"/>
                  </a:lnTo>
                  <a:lnTo>
                    <a:pt x="5441" y="19"/>
                  </a:lnTo>
                  <a:lnTo>
                    <a:pt x="5442" y="14"/>
                  </a:lnTo>
                  <a:lnTo>
                    <a:pt x="5443" y="11"/>
                  </a:lnTo>
                  <a:lnTo>
                    <a:pt x="5445" y="8"/>
                  </a:lnTo>
                  <a:lnTo>
                    <a:pt x="5448" y="7"/>
                  </a:lnTo>
                  <a:lnTo>
                    <a:pt x="5456" y="7"/>
                  </a:lnTo>
                  <a:lnTo>
                    <a:pt x="5458" y="7"/>
                  </a:lnTo>
                  <a:lnTo>
                    <a:pt x="5459" y="5"/>
                  </a:lnTo>
                  <a:lnTo>
                    <a:pt x="5458" y="4"/>
                  </a:lnTo>
                  <a:lnTo>
                    <a:pt x="5455" y="4"/>
                  </a:lnTo>
                  <a:lnTo>
                    <a:pt x="5429" y="4"/>
                  </a:lnTo>
                  <a:lnTo>
                    <a:pt x="5403" y="4"/>
                  </a:lnTo>
                  <a:lnTo>
                    <a:pt x="5400" y="4"/>
                  </a:lnTo>
                  <a:lnTo>
                    <a:pt x="5398" y="5"/>
                  </a:lnTo>
                  <a:lnTo>
                    <a:pt x="5400" y="7"/>
                  </a:lnTo>
                  <a:lnTo>
                    <a:pt x="5402" y="7"/>
                  </a:lnTo>
                  <a:lnTo>
                    <a:pt x="5408" y="7"/>
                  </a:lnTo>
                  <a:lnTo>
                    <a:pt x="5411" y="10"/>
                  </a:lnTo>
                  <a:lnTo>
                    <a:pt x="5415" y="11"/>
                  </a:lnTo>
                  <a:lnTo>
                    <a:pt x="5416" y="14"/>
                  </a:lnTo>
                  <a:lnTo>
                    <a:pt x="5416" y="19"/>
                  </a:lnTo>
                  <a:lnTo>
                    <a:pt x="5417" y="59"/>
                  </a:lnTo>
                  <a:lnTo>
                    <a:pt x="5417" y="93"/>
                  </a:lnTo>
                  <a:lnTo>
                    <a:pt x="5416" y="116"/>
                  </a:lnTo>
                  <a:lnTo>
                    <a:pt x="5416" y="133"/>
                  </a:lnTo>
                  <a:lnTo>
                    <a:pt x="5414" y="140"/>
                  </a:lnTo>
                  <a:lnTo>
                    <a:pt x="5412" y="143"/>
                  </a:lnTo>
                  <a:lnTo>
                    <a:pt x="5410" y="144"/>
                  </a:lnTo>
                  <a:lnTo>
                    <a:pt x="5403" y="144"/>
                  </a:lnTo>
                  <a:lnTo>
                    <a:pt x="5401" y="145"/>
                  </a:lnTo>
                  <a:lnTo>
                    <a:pt x="5400" y="146"/>
                  </a:lnTo>
                  <a:lnTo>
                    <a:pt x="5401" y="147"/>
                  </a:lnTo>
                  <a:lnTo>
                    <a:pt x="5404" y="147"/>
                  </a:lnTo>
                  <a:lnTo>
                    <a:pt x="5417" y="147"/>
                  </a:lnTo>
                  <a:lnTo>
                    <a:pt x="5428" y="147"/>
                  </a:lnTo>
                  <a:lnTo>
                    <a:pt x="5451" y="147"/>
                  </a:lnTo>
                  <a:lnTo>
                    <a:pt x="5484" y="149"/>
                  </a:lnTo>
                  <a:lnTo>
                    <a:pt x="5490" y="149"/>
                  </a:lnTo>
                  <a:lnTo>
                    <a:pt x="5493" y="147"/>
                  </a:lnTo>
                  <a:lnTo>
                    <a:pt x="5494" y="146"/>
                  </a:lnTo>
                  <a:lnTo>
                    <a:pt x="5495" y="143"/>
                  </a:lnTo>
                  <a:lnTo>
                    <a:pt x="5498" y="131"/>
                  </a:lnTo>
                  <a:lnTo>
                    <a:pt x="5499" y="122"/>
                  </a:lnTo>
                  <a:lnTo>
                    <a:pt x="5498" y="119"/>
                  </a:lnTo>
                  <a:lnTo>
                    <a:pt x="5497" y="118"/>
                  </a:lnTo>
                  <a:close/>
                  <a:moveTo>
                    <a:pt x="5656" y="119"/>
                  </a:moveTo>
                  <a:lnTo>
                    <a:pt x="5656" y="119"/>
                  </a:lnTo>
                  <a:lnTo>
                    <a:pt x="5653" y="119"/>
                  </a:lnTo>
                  <a:lnTo>
                    <a:pt x="5653" y="122"/>
                  </a:lnTo>
                  <a:lnTo>
                    <a:pt x="5652" y="126"/>
                  </a:lnTo>
                  <a:lnTo>
                    <a:pt x="5650" y="131"/>
                  </a:lnTo>
                  <a:lnTo>
                    <a:pt x="5647" y="133"/>
                  </a:lnTo>
                  <a:lnTo>
                    <a:pt x="5645" y="136"/>
                  </a:lnTo>
                  <a:lnTo>
                    <a:pt x="5640" y="137"/>
                  </a:lnTo>
                  <a:lnTo>
                    <a:pt x="5636" y="138"/>
                  </a:lnTo>
                  <a:lnTo>
                    <a:pt x="5626" y="138"/>
                  </a:lnTo>
                  <a:lnTo>
                    <a:pt x="5615" y="137"/>
                  </a:lnTo>
                  <a:lnTo>
                    <a:pt x="5611" y="137"/>
                  </a:lnTo>
                  <a:lnTo>
                    <a:pt x="5608" y="135"/>
                  </a:lnTo>
                  <a:lnTo>
                    <a:pt x="5607" y="133"/>
                  </a:lnTo>
                  <a:lnTo>
                    <a:pt x="5604" y="130"/>
                  </a:lnTo>
                  <a:lnTo>
                    <a:pt x="5604" y="122"/>
                  </a:lnTo>
                  <a:lnTo>
                    <a:pt x="5604" y="93"/>
                  </a:lnTo>
                  <a:lnTo>
                    <a:pt x="5604" y="77"/>
                  </a:lnTo>
                  <a:lnTo>
                    <a:pt x="5604" y="76"/>
                  </a:lnTo>
                  <a:lnTo>
                    <a:pt x="5605" y="75"/>
                  </a:lnTo>
                  <a:lnTo>
                    <a:pt x="5632" y="76"/>
                  </a:lnTo>
                  <a:lnTo>
                    <a:pt x="5637" y="77"/>
                  </a:lnTo>
                  <a:lnTo>
                    <a:pt x="5639" y="79"/>
                  </a:lnTo>
                  <a:lnTo>
                    <a:pt x="5642" y="81"/>
                  </a:lnTo>
                  <a:lnTo>
                    <a:pt x="5643" y="83"/>
                  </a:lnTo>
                  <a:lnTo>
                    <a:pt x="5644" y="90"/>
                  </a:lnTo>
                  <a:lnTo>
                    <a:pt x="5644" y="91"/>
                  </a:lnTo>
                  <a:lnTo>
                    <a:pt x="5645" y="93"/>
                  </a:lnTo>
                  <a:lnTo>
                    <a:pt x="5646" y="91"/>
                  </a:lnTo>
                  <a:lnTo>
                    <a:pt x="5646" y="89"/>
                  </a:lnTo>
                  <a:lnTo>
                    <a:pt x="5647" y="76"/>
                  </a:lnTo>
                  <a:lnTo>
                    <a:pt x="5649" y="62"/>
                  </a:lnTo>
                  <a:lnTo>
                    <a:pt x="5649" y="61"/>
                  </a:lnTo>
                  <a:lnTo>
                    <a:pt x="5647" y="60"/>
                  </a:lnTo>
                  <a:lnTo>
                    <a:pt x="5646" y="61"/>
                  </a:lnTo>
                  <a:lnTo>
                    <a:pt x="5645" y="63"/>
                  </a:lnTo>
                  <a:lnTo>
                    <a:pt x="5642" y="64"/>
                  </a:lnTo>
                  <a:lnTo>
                    <a:pt x="5636" y="66"/>
                  </a:lnTo>
                  <a:lnTo>
                    <a:pt x="5605" y="66"/>
                  </a:lnTo>
                  <a:lnTo>
                    <a:pt x="5604" y="66"/>
                  </a:lnTo>
                  <a:lnTo>
                    <a:pt x="5604" y="64"/>
                  </a:lnTo>
                  <a:lnTo>
                    <a:pt x="5604" y="15"/>
                  </a:lnTo>
                  <a:lnTo>
                    <a:pt x="5604" y="14"/>
                  </a:lnTo>
                  <a:lnTo>
                    <a:pt x="5605" y="14"/>
                  </a:lnTo>
                  <a:lnTo>
                    <a:pt x="5632" y="14"/>
                  </a:lnTo>
                  <a:lnTo>
                    <a:pt x="5638" y="15"/>
                  </a:lnTo>
                  <a:lnTo>
                    <a:pt x="5642" y="17"/>
                  </a:lnTo>
                  <a:lnTo>
                    <a:pt x="5644" y="19"/>
                  </a:lnTo>
                  <a:lnTo>
                    <a:pt x="5645" y="21"/>
                  </a:lnTo>
                  <a:lnTo>
                    <a:pt x="5646" y="25"/>
                  </a:lnTo>
                  <a:lnTo>
                    <a:pt x="5646" y="28"/>
                  </a:lnTo>
                  <a:lnTo>
                    <a:pt x="5646" y="31"/>
                  </a:lnTo>
                  <a:lnTo>
                    <a:pt x="5647" y="31"/>
                  </a:lnTo>
                  <a:lnTo>
                    <a:pt x="5649" y="31"/>
                  </a:lnTo>
                  <a:lnTo>
                    <a:pt x="5650" y="29"/>
                  </a:lnTo>
                  <a:lnTo>
                    <a:pt x="5651" y="17"/>
                  </a:lnTo>
                  <a:lnTo>
                    <a:pt x="5652" y="7"/>
                  </a:lnTo>
                  <a:lnTo>
                    <a:pt x="5652" y="4"/>
                  </a:lnTo>
                  <a:lnTo>
                    <a:pt x="5652" y="3"/>
                  </a:lnTo>
                  <a:lnTo>
                    <a:pt x="5651" y="3"/>
                  </a:lnTo>
                  <a:lnTo>
                    <a:pt x="5647" y="3"/>
                  </a:lnTo>
                  <a:lnTo>
                    <a:pt x="5639" y="4"/>
                  </a:lnTo>
                  <a:lnTo>
                    <a:pt x="5593" y="4"/>
                  </a:lnTo>
                  <a:lnTo>
                    <a:pt x="5580" y="4"/>
                  </a:lnTo>
                  <a:lnTo>
                    <a:pt x="5564" y="4"/>
                  </a:lnTo>
                  <a:lnTo>
                    <a:pt x="5561" y="4"/>
                  </a:lnTo>
                  <a:lnTo>
                    <a:pt x="5561" y="5"/>
                  </a:lnTo>
                  <a:lnTo>
                    <a:pt x="5561" y="7"/>
                  </a:lnTo>
                  <a:lnTo>
                    <a:pt x="5563" y="7"/>
                  </a:lnTo>
                  <a:lnTo>
                    <a:pt x="5571" y="7"/>
                  </a:lnTo>
                  <a:lnTo>
                    <a:pt x="5575" y="10"/>
                  </a:lnTo>
                  <a:lnTo>
                    <a:pt x="5577" y="11"/>
                  </a:lnTo>
                  <a:lnTo>
                    <a:pt x="5579" y="14"/>
                  </a:lnTo>
                  <a:lnTo>
                    <a:pt x="5580" y="19"/>
                  </a:lnTo>
                  <a:lnTo>
                    <a:pt x="5580" y="59"/>
                  </a:lnTo>
                  <a:lnTo>
                    <a:pt x="5580" y="93"/>
                  </a:lnTo>
                  <a:lnTo>
                    <a:pt x="5580" y="116"/>
                  </a:lnTo>
                  <a:lnTo>
                    <a:pt x="5579" y="133"/>
                  </a:lnTo>
                  <a:lnTo>
                    <a:pt x="5577" y="140"/>
                  </a:lnTo>
                  <a:lnTo>
                    <a:pt x="5576" y="143"/>
                  </a:lnTo>
                  <a:lnTo>
                    <a:pt x="5573" y="144"/>
                  </a:lnTo>
                  <a:lnTo>
                    <a:pt x="5567" y="144"/>
                  </a:lnTo>
                  <a:lnTo>
                    <a:pt x="5564" y="145"/>
                  </a:lnTo>
                  <a:lnTo>
                    <a:pt x="5563" y="146"/>
                  </a:lnTo>
                  <a:lnTo>
                    <a:pt x="5564" y="147"/>
                  </a:lnTo>
                  <a:lnTo>
                    <a:pt x="5567" y="147"/>
                  </a:lnTo>
                  <a:lnTo>
                    <a:pt x="5581" y="147"/>
                  </a:lnTo>
                  <a:lnTo>
                    <a:pt x="5591" y="147"/>
                  </a:lnTo>
                  <a:lnTo>
                    <a:pt x="5611" y="147"/>
                  </a:lnTo>
                  <a:lnTo>
                    <a:pt x="5644" y="149"/>
                  </a:lnTo>
                  <a:lnTo>
                    <a:pt x="5649" y="149"/>
                  </a:lnTo>
                  <a:lnTo>
                    <a:pt x="5651" y="147"/>
                  </a:lnTo>
                  <a:lnTo>
                    <a:pt x="5653" y="146"/>
                  </a:lnTo>
                  <a:lnTo>
                    <a:pt x="5655" y="144"/>
                  </a:lnTo>
                  <a:lnTo>
                    <a:pt x="5656" y="133"/>
                  </a:lnTo>
                  <a:lnTo>
                    <a:pt x="5657" y="122"/>
                  </a:lnTo>
                  <a:lnTo>
                    <a:pt x="5657" y="119"/>
                  </a:lnTo>
                  <a:lnTo>
                    <a:pt x="5656" y="119"/>
                  </a:lnTo>
                  <a:close/>
                  <a:moveTo>
                    <a:pt x="5881" y="4"/>
                  </a:moveTo>
                  <a:lnTo>
                    <a:pt x="5881" y="4"/>
                  </a:lnTo>
                  <a:lnTo>
                    <a:pt x="5863" y="4"/>
                  </a:lnTo>
                  <a:lnTo>
                    <a:pt x="5840" y="4"/>
                  </a:lnTo>
                  <a:lnTo>
                    <a:pt x="5837" y="4"/>
                  </a:lnTo>
                  <a:lnTo>
                    <a:pt x="5836" y="5"/>
                  </a:lnTo>
                  <a:lnTo>
                    <a:pt x="5835" y="5"/>
                  </a:lnTo>
                  <a:lnTo>
                    <a:pt x="5836" y="7"/>
                  </a:lnTo>
                  <a:lnTo>
                    <a:pt x="5838" y="7"/>
                  </a:lnTo>
                  <a:lnTo>
                    <a:pt x="5843" y="7"/>
                  </a:lnTo>
                  <a:lnTo>
                    <a:pt x="5849" y="8"/>
                  </a:lnTo>
                  <a:lnTo>
                    <a:pt x="5851" y="10"/>
                  </a:lnTo>
                  <a:lnTo>
                    <a:pt x="5853" y="13"/>
                  </a:lnTo>
                  <a:lnTo>
                    <a:pt x="5854" y="18"/>
                  </a:lnTo>
                  <a:lnTo>
                    <a:pt x="5854" y="26"/>
                  </a:lnTo>
                  <a:lnTo>
                    <a:pt x="5857" y="111"/>
                  </a:lnTo>
                  <a:lnTo>
                    <a:pt x="5856" y="111"/>
                  </a:lnTo>
                  <a:lnTo>
                    <a:pt x="5814" y="68"/>
                  </a:lnTo>
                  <a:lnTo>
                    <a:pt x="5775" y="27"/>
                  </a:lnTo>
                  <a:lnTo>
                    <a:pt x="5755" y="6"/>
                  </a:lnTo>
                  <a:lnTo>
                    <a:pt x="5750" y="3"/>
                  </a:lnTo>
                  <a:lnTo>
                    <a:pt x="5749" y="1"/>
                  </a:lnTo>
                  <a:lnTo>
                    <a:pt x="5747" y="0"/>
                  </a:lnTo>
                  <a:lnTo>
                    <a:pt x="5746" y="1"/>
                  </a:lnTo>
                  <a:lnTo>
                    <a:pt x="5746" y="3"/>
                  </a:lnTo>
                  <a:lnTo>
                    <a:pt x="5745" y="7"/>
                  </a:lnTo>
                  <a:lnTo>
                    <a:pt x="5743" y="119"/>
                  </a:lnTo>
                  <a:lnTo>
                    <a:pt x="5743" y="130"/>
                  </a:lnTo>
                  <a:lnTo>
                    <a:pt x="5742" y="137"/>
                  </a:lnTo>
                  <a:lnTo>
                    <a:pt x="5740" y="142"/>
                  </a:lnTo>
                  <a:lnTo>
                    <a:pt x="5738" y="144"/>
                  </a:lnTo>
                  <a:lnTo>
                    <a:pt x="5728" y="144"/>
                  </a:lnTo>
                  <a:lnTo>
                    <a:pt x="5727" y="145"/>
                  </a:lnTo>
                  <a:lnTo>
                    <a:pt x="5726" y="146"/>
                  </a:lnTo>
                  <a:lnTo>
                    <a:pt x="5726" y="147"/>
                  </a:lnTo>
                  <a:lnTo>
                    <a:pt x="5727" y="147"/>
                  </a:lnTo>
                  <a:lnTo>
                    <a:pt x="5729" y="147"/>
                  </a:lnTo>
                  <a:lnTo>
                    <a:pt x="5750" y="147"/>
                  </a:lnTo>
                  <a:lnTo>
                    <a:pt x="5774" y="147"/>
                  </a:lnTo>
                  <a:lnTo>
                    <a:pt x="5777" y="147"/>
                  </a:lnTo>
                  <a:lnTo>
                    <a:pt x="5778" y="146"/>
                  </a:lnTo>
                  <a:lnTo>
                    <a:pt x="5777" y="145"/>
                  </a:lnTo>
                  <a:lnTo>
                    <a:pt x="5775" y="144"/>
                  </a:lnTo>
                  <a:lnTo>
                    <a:pt x="5770" y="144"/>
                  </a:lnTo>
                  <a:lnTo>
                    <a:pt x="5766" y="143"/>
                  </a:lnTo>
                  <a:lnTo>
                    <a:pt x="5763" y="142"/>
                  </a:lnTo>
                  <a:lnTo>
                    <a:pt x="5761" y="138"/>
                  </a:lnTo>
                  <a:lnTo>
                    <a:pt x="5760" y="131"/>
                  </a:lnTo>
                  <a:lnTo>
                    <a:pt x="5759" y="122"/>
                  </a:lnTo>
                  <a:lnTo>
                    <a:pt x="5756" y="42"/>
                  </a:lnTo>
                  <a:lnTo>
                    <a:pt x="5757" y="42"/>
                  </a:lnTo>
                  <a:lnTo>
                    <a:pt x="5774" y="60"/>
                  </a:lnTo>
                  <a:lnTo>
                    <a:pt x="5803" y="90"/>
                  </a:lnTo>
                  <a:lnTo>
                    <a:pt x="5859" y="146"/>
                  </a:lnTo>
                  <a:lnTo>
                    <a:pt x="5863" y="149"/>
                  </a:lnTo>
                  <a:lnTo>
                    <a:pt x="5865" y="150"/>
                  </a:lnTo>
                  <a:lnTo>
                    <a:pt x="5866" y="150"/>
                  </a:lnTo>
                  <a:lnTo>
                    <a:pt x="5867" y="149"/>
                  </a:lnTo>
                  <a:lnTo>
                    <a:pt x="5867" y="144"/>
                  </a:lnTo>
                  <a:lnTo>
                    <a:pt x="5870" y="24"/>
                  </a:lnTo>
                  <a:lnTo>
                    <a:pt x="5871" y="17"/>
                  </a:lnTo>
                  <a:lnTo>
                    <a:pt x="5872" y="12"/>
                  </a:lnTo>
                  <a:lnTo>
                    <a:pt x="5873" y="10"/>
                  </a:lnTo>
                  <a:lnTo>
                    <a:pt x="5877" y="7"/>
                  </a:lnTo>
                  <a:lnTo>
                    <a:pt x="5883" y="7"/>
                  </a:lnTo>
                  <a:lnTo>
                    <a:pt x="5885" y="7"/>
                  </a:lnTo>
                  <a:lnTo>
                    <a:pt x="5886" y="5"/>
                  </a:lnTo>
                  <a:lnTo>
                    <a:pt x="5885" y="4"/>
                  </a:lnTo>
                  <a:lnTo>
                    <a:pt x="5881" y="4"/>
                  </a:lnTo>
                  <a:close/>
                  <a:moveTo>
                    <a:pt x="6085" y="112"/>
                  </a:moveTo>
                  <a:lnTo>
                    <a:pt x="6085" y="112"/>
                  </a:lnTo>
                  <a:lnTo>
                    <a:pt x="6082" y="114"/>
                  </a:lnTo>
                  <a:lnTo>
                    <a:pt x="6082" y="116"/>
                  </a:lnTo>
                  <a:lnTo>
                    <a:pt x="6080" y="123"/>
                  </a:lnTo>
                  <a:lnTo>
                    <a:pt x="6075" y="129"/>
                  </a:lnTo>
                  <a:lnTo>
                    <a:pt x="6070" y="135"/>
                  </a:lnTo>
                  <a:lnTo>
                    <a:pt x="6061" y="137"/>
                  </a:lnTo>
                  <a:lnTo>
                    <a:pt x="6052" y="139"/>
                  </a:lnTo>
                  <a:lnTo>
                    <a:pt x="6040" y="139"/>
                  </a:lnTo>
                  <a:lnTo>
                    <a:pt x="6031" y="138"/>
                  </a:lnTo>
                  <a:lnTo>
                    <a:pt x="6020" y="136"/>
                  </a:lnTo>
                  <a:lnTo>
                    <a:pt x="6010" y="130"/>
                  </a:lnTo>
                  <a:lnTo>
                    <a:pt x="6001" y="123"/>
                  </a:lnTo>
                  <a:lnTo>
                    <a:pt x="5992" y="114"/>
                  </a:lnTo>
                  <a:lnTo>
                    <a:pt x="5989" y="108"/>
                  </a:lnTo>
                  <a:lnTo>
                    <a:pt x="5987" y="102"/>
                  </a:lnTo>
                  <a:lnTo>
                    <a:pt x="5984" y="95"/>
                  </a:lnTo>
                  <a:lnTo>
                    <a:pt x="5982" y="88"/>
                  </a:lnTo>
                  <a:lnTo>
                    <a:pt x="5981" y="80"/>
                  </a:lnTo>
                  <a:lnTo>
                    <a:pt x="5981" y="71"/>
                  </a:lnTo>
                  <a:lnTo>
                    <a:pt x="5982" y="57"/>
                  </a:lnTo>
                  <a:lnTo>
                    <a:pt x="5984" y="45"/>
                  </a:lnTo>
                  <a:lnTo>
                    <a:pt x="5987" y="39"/>
                  </a:lnTo>
                  <a:lnTo>
                    <a:pt x="5990" y="33"/>
                  </a:lnTo>
                  <a:lnTo>
                    <a:pt x="5994" y="27"/>
                  </a:lnTo>
                  <a:lnTo>
                    <a:pt x="5998" y="22"/>
                  </a:lnTo>
                  <a:lnTo>
                    <a:pt x="6005" y="17"/>
                  </a:lnTo>
                  <a:lnTo>
                    <a:pt x="6013" y="13"/>
                  </a:lnTo>
                  <a:lnTo>
                    <a:pt x="6023" y="11"/>
                  </a:lnTo>
                  <a:lnTo>
                    <a:pt x="6035" y="11"/>
                  </a:lnTo>
                  <a:lnTo>
                    <a:pt x="6046" y="11"/>
                  </a:lnTo>
                  <a:lnTo>
                    <a:pt x="6058" y="14"/>
                  </a:lnTo>
                  <a:lnTo>
                    <a:pt x="6066" y="18"/>
                  </a:lnTo>
                  <a:lnTo>
                    <a:pt x="6073" y="22"/>
                  </a:lnTo>
                  <a:lnTo>
                    <a:pt x="6075" y="26"/>
                  </a:lnTo>
                  <a:lnTo>
                    <a:pt x="6078" y="31"/>
                  </a:lnTo>
                  <a:lnTo>
                    <a:pt x="6080" y="35"/>
                  </a:lnTo>
                  <a:lnTo>
                    <a:pt x="6080" y="40"/>
                  </a:lnTo>
                  <a:lnTo>
                    <a:pt x="6080" y="42"/>
                  </a:lnTo>
                  <a:lnTo>
                    <a:pt x="6082" y="43"/>
                  </a:lnTo>
                  <a:lnTo>
                    <a:pt x="6084" y="43"/>
                  </a:lnTo>
                  <a:lnTo>
                    <a:pt x="6084" y="42"/>
                  </a:lnTo>
                  <a:lnTo>
                    <a:pt x="6085" y="40"/>
                  </a:lnTo>
                  <a:lnTo>
                    <a:pt x="6085" y="19"/>
                  </a:lnTo>
                  <a:lnTo>
                    <a:pt x="6086" y="8"/>
                  </a:lnTo>
                  <a:lnTo>
                    <a:pt x="6085" y="7"/>
                  </a:lnTo>
                  <a:lnTo>
                    <a:pt x="6082" y="6"/>
                  </a:lnTo>
                  <a:lnTo>
                    <a:pt x="6064" y="3"/>
                  </a:lnTo>
                  <a:lnTo>
                    <a:pt x="6051" y="1"/>
                  </a:lnTo>
                  <a:lnTo>
                    <a:pt x="6037" y="1"/>
                  </a:lnTo>
                  <a:lnTo>
                    <a:pt x="6026" y="1"/>
                  </a:lnTo>
                  <a:lnTo>
                    <a:pt x="6017" y="3"/>
                  </a:lnTo>
                  <a:lnTo>
                    <a:pt x="6009" y="4"/>
                  </a:lnTo>
                  <a:lnTo>
                    <a:pt x="6001" y="6"/>
                  </a:lnTo>
                  <a:lnTo>
                    <a:pt x="5994" y="10"/>
                  </a:lnTo>
                  <a:lnTo>
                    <a:pt x="5988" y="13"/>
                  </a:lnTo>
                  <a:lnTo>
                    <a:pt x="5982" y="17"/>
                  </a:lnTo>
                  <a:lnTo>
                    <a:pt x="5976" y="21"/>
                  </a:lnTo>
                  <a:lnTo>
                    <a:pt x="5970" y="28"/>
                  </a:lnTo>
                  <a:lnTo>
                    <a:pt x="5964" y="34"/>
                  </a:lnTo>
                  <a:lnTo>
                    <a:pt x="5961" y="42"/>
                  </a:lnTo>
                  <a:lnTo>
                    <a:pt x="5959" y="49"/>
                  </a:lnTo>
                  <a:lnTo>
                    <a:pt x="5955" y="62"/>
                  </a:lnTo>
                  <a:lnTo>
                    <a:pt x="5954" y="74"/>
                  </a:lnTo>
                  <a:lnTo>
                    <a:pt x="5955" y="88"/>
                  </a:lnTo>
                  <a:lnTo>
                    <a:pt x="5956" y="95"/>
                  </a:lnTo>
                  <a:lnTo>
                    <a:pt x="5959" y="102"/>
                  </a:lnTo>
                  <a:lnTo>
                    <a:pt x="5962" y="110"/>
                  </a:lnTo>
                  <a:lnTo>
                    <a:pt x="5966" y="117"/>
                  </a:lnTo>
                  <a:lnTo>
                    <a:pt x="5971" y="123"/>
                  </a:lnTo>
                  <a:lnTo>
                    <a:pt x="5977" y="130"/>
                  </a:lnTo>
                  <a:lnTo>
                    <a:pt x="5984" y="135"/>
                  </a:lnTo>
                  <a:lnTo>
                    <a:pt x="5991" y="139"/>
                  </a:lnTo>
                  <a:lnTo>
                    <a:pt x="5998" y="143"/>
                  </a:lnTo>
                  <a:lnTo>
                    <a:pt x="6006" y="146"/>
                  </a:lnTo>
                  <a:lnTo>
                    <a:pt x="6015" y="147"/>
                  </a:lnTo>
                  <a:lnTo>
                    <a:pt x="6024" y="150"/>
                  </a:lnTo>
                  <a:lnTo>
                    <a:pt x="6043" y="151"/>
                  </a:lnTo>
                  <a:lnTo>
                    <a:pt x="6061" y="150"/>
                  </a:lnTo>
                  <a:lnTo>
                    <a:pt x="6071" y="149"/>
                  </a:lnTo>
                  <a:lnTo>
                    <a:pt x="6077" y="146"/>
                  </a:lnTo>
                  <a:lnTo>
                    <a:pt x="6080" y="144"/>
                  </a:lnTo>
                  <a:lnTo>
                    <a:pt x="6082" y="140"/>
                  </a:lnTo>
                  <a:lnTo>
                    <a:pt x="6085" y="126"/>
                  </a:lnTo>
                  <a:lnTo>
                    <a:pt x="6086" y="115"/>
                  </a:lnTo>
                  <a:lnTo>
                    <a:pt x="6086" y="114"/>
                  </a:lnTo>
                  <a:lnTo>
                    <a:pt x="6085" y="112"/>
                  </a:lnTo>
                  <a:close/>
                  <a:moveTo>
                    <a:pt x="6251" y="119"/>
                  </a:moveTo>
                  <a:lnTo>
                    <a:pt x="6251" y="119"/>
                  </a:lnTo>
                  <a:lnTo>
                    <a:pt x="6248" y="119"/>
                  </a:lnTo>
                  <a:lnTo>
                    <a:pt x="6248" y="122"/>
                  </a:lnTo>
                  <a:lnTo>
                    <a:pt x="6247" y="126"/>
                  </a:lnTo>
                  <a:lnTo>
                    <a:pt x="6245" y="131"/>
                  </a:lnTo>
                  <a:lnTo>
                    <a:pt x="6243" y="133"/>
                  </a:lnTo>
                  <a:lnTo>
                    <a:pt x="6239" y="136"/>
                  </a:lnTo>
                  <a:lnTo>
                    <a:pt x="6236" y="137"/>
                  </a:lnTo>
                  <a:lnTo>
                    <a:pt x="6231" y="138"/>
                  </a:lnTo>
                  <a:lnTo>
                    <a:pt x="6222" y="138"/>
                  </a:lnTo>
                  <a:lnTo>
                    <a:pt x="6210" y="137"/>
                  </a:lnTo>
                  <a:lnTo>
                    <a:pt x="6206" y="137"/>
                  </a:lnTo>
                  <a:lnTo>
                    <a:pt x="6203" y="135"/>
                  </a:lnTo>
                  <a:lnTo>
                    <a:pt x="6201" y="133"/>
                  </a:lnTo>
                  <a:lnTo>
                    <a:pt x="6199" y="130"/>
                  </a:lnTo>
                  <a:lnTo>
                    <a:pt x="6199" y="122"/>
                  </a:lnTo>
                  <a:lnTo>
                    <a:pt x="6199" y="93"/>
                  </a:lnTo>
                  <a:lnTo>
                    <a:pt x="6199" y="77"/>
                  </a:lnTo>
                  <a:lnTo>
                    <a:pt x="6199" y="76"/>
                  </a:lnTo>
                  <a:lnTo>
                    <a:pt x="6201" y="75"/>
                  </a:lnTo>
                  <a:lnTo>
                    <a:pt x="6227" y="76"/>
                  </a:lnTo>
                  <a:lnTo>
                    <a:pt x="6232" y="77"/>
                  </a:lnTo>
                  <a:lnTo>
                    <a:pt x="6234" y="79"/>
                  </a:lnTo>
                  <a:lnTo>
                    <a:pt x="6237" y="81"/>
                  </a:lnTo>
                  <a:lnTo>
                    <a:pt x="6238" y="83"/>
                  </a:lnTo>
                  <a:lnTo>
                    <a:pt x="6238" y="90"/>
                  </a:lnTo>
                  <a:lnTo>
                    <a:pt x="6239" y="91"/>
                  </a:lnTo>
                  <a:lnTo>
                    <a:pt x="6240" y="93"/>
                  </a:lnTo>
                  <a:lnTo>
                    <a:pt x="6241" y="91"/>
                  </a:lnTo>
                  <a:lnTo>
                    <a:pt x="6241" y="89"/>
                  </a:lnTo>
                  <a:lnTo>
                    <a:pt x="6243" y="76"/>
                  </a:lnTo>
                  <a:lnTo>
                    <a:pt x="6244" y="62"/>
                  </a:lnTo>
                  <a:lnTo>
                    <a:pt x="6244" y="61"/>
                  </a:lnTo>
                  <a:lnTo>
                    <a:pt x="6243" y="60"/>
                  </a:lnTo>
                  <a:lnTo>
                    <a:pt x="6241" y="61"/>
                  </a:lnTo>
                  <a:lnTo>
                    <a:pt x="6240" y="63"/>
                  </a:lnTo>
                  <a:lnTo>
                    <a:pt x="6237" y="64"/>
                  </a:lnTo>
                  <a:lnTo>
                    <a:pt x="6231" y="66"/>
                  </a:lnTo>
                  <a:lnTo>
                    <a:pt x="6201" y="66"/>
                  </a:lnTo>
                  <a:lnTo>
                    <a:pt x="6199" y="66"/>
                  </a:lnTo>
                  <a:lnTo>
                    <a:pt x="6199" y="64"/>
                  </a:lnTo>
                  <a:lnTo>
                    <a:pt x="6199" y="15"/>
                  </a:lnTo>
                  <a:lnTo>
                    <a:pt x="6199" y="14"/>
                  </a:lnTo>
                  <a:lnTo>
                    <a:pt x="6201" y="14"/>
                  </a:lnTo>
                  <a:lnTo>
                    <a:pt x="6227" y="14"/>
                  </a:lnTo>
                  <a:lnTo>
                    <a:pt x="6233" y="15"/>
                  </a:lnTo>
                  <a:lnTo>
                    <a:pt x="6237" y="17"/>
                  </a:lnTo>
                  <a:lnTo>
                    <a:pt x="6239" y="19"/>
                  </a:lnTo>
                  <a:lnTo>
                    <a:pt x="6240" y="21"/>
                  </a:lnTo>
                  <a:lnTo>
                    <a:pt x="6241" y="25"/>
                  </a:lnTo>
                  <a:lnTo>
                    <a:pt x="6241" y="28"/>
                  </a:lnTo>
                  <a:lnTo>
                    <a:pt x="6241" y="31"/>
                  </a:lnTo>
                  <a:lnTo>
                    <a:pt x="6243" y="31"/>
                  </a:lnTo>
                  <a:lnTo>
                    <a:pt x="6244" y="31"/>
                  </a:lnTo>
                  <a:lnTo>
                    <a:pt x="6245" y="29"/>
                  </a:lnTo>
                  <a:lnTo>
                    <a:pt x="6246" y="17"/>
                  </a:lnTo>
                  <a:lnTo>
                    <a:pt x="6247" y="7"/>
                  </a:lnTo>
                  <a:lnTo>
                    <a:pt x="6247" y="4"/>
                  </a:lnTo>
                  <a:lnTo>
                    <a:pt x="6247" y="3"/>
                  </a:lnTo>
                  <a:lnTo>
                    <a:pt x="6246" y="3"/>
                  </a:lnTo>
                  <a:lnTo>
                    <a:pt x="6243" y="3"/>
                  </a:lnTo>
                  <a:lnTo>
                    <a:pt x="6234" y="4"/>
                  </a:lnTo>
                  <a:lnTo>
                    <a:pt x="6188" y="4"/>
                  </a:lnTo>
                  <a:lnTo>
                    <a:pt x="6175" y="4"/>
                  </a:lnTo>
                  <a:lnTo>
                    <a:pt x="6160" y="4"/>
                  </a:lnTo>
                  <a:lnTo>
                    <a:pt x="6156" y="4"/>
                  </a:lnTo>
                  <a:lnTo>
                    <a:pt x="6156" y="5"/>
                  </a:lnTo>
                  <a:lnTo>
                    <a:pt x="6156" y="7"/>
                  </a:lnTo>
                  <a:lnTo>
                    <a:pt x="6158" y="7"/>
                  </a:lnTo>
                  <a:lnTo>
                    <a:pt x="6167" y="7"/>
                  </a:lnTo>
                  <a:lnTo>
                    <a:pt x="6170" y="10"/>
                  </a:lnTo>
                  <a:lnTo>
                    <a:pt x="6172" y="11"/>
                  </a:lnTo>
                  <a:lnTo>
                    <a:pt x="6174" y="14"/>
                  </a:lnTo>
                  <a:lnTo>
                    <a:pt x="6175" y="19"/>
                  </a:lnTo>
                  <a:lnTo>
                    <a:pt x="6175" y="59"/>
                  </a:lnTo>
                  <a:lnTo>
                    <a:pt x="6175" y="93"/>
                  </a:lnTo>
                  <a:lnTo>
                    <a:pt x="6175" y="116"/>
                  </a:lnTo>
                  <a:lnTo>
                    <a:pt x="6174" y="133"/>
                  </a:lnTo>
                  <a:lnTo>
                    <a:pt x="6172" y="140"/>
                  </a:lnTo>
                  <a:lnTo>
                    <a:pt x="6170" y="143"/>
                  </a:lnTo>
                  <a:lnTo>
                    <a:pt x="6168" y="144"/>
                  </a:lnTo>
                  <a:lnTo>
                    <a:pt x="6162" y="144"/>
                  </a:lnTo>
                  <a:lnTo>
                    <a:pt x="6160" y="145"/>
                  </a:lnTo>
                  <a:lnTo>
                    <a:pt x="6158" y="146"/>
                  </a:lnTo>
                  <a:lnTo>
                    <a:pt x="6160" y="147"/>
                  </a:lnTo>
                  <a:lnTo>
                    <a:pt x="6162" y="147"/>
                  </a:lnTo>
                  <a:lnTo>
                    <a:pt x="6175" y="147"/>
                  </a:lnTo>
                  <a:lnTo>
                    <a:pt x="6187" y="147"/>
                  </a:lnTo>
                  <a:lnTo>
                    <a:pt x="6206" y="147"/>
                  </a:lnTo>
                  <a:lnTo>
                    <a:pt x="6239" y="149"/>
                  </a:lnTo>
                  <a:lnTo>
                    <a:pt x="6244" y="149"/>
                  </a:lnTo>
                  <a:lnTo>
                    <a:pt x="6246" y="147"/>
                  </a:lnTo>
                  <a:lnTo>
                    <a:pt x="6248" y="146"/>
                  </a:lnTo>
                  <a:lnTo>
                    <a:pt x="6250" y="144"/>
                  </a:lnTo>
                  <a:lnTo>
                    <a:pt x="6251" y="133"/>
                  </a:lnTo>
                  <a:lnTo>
                    <a:pt x="6252" y="122"/>
                  </a:lnTo>
                  <a:lnTo>
                    <a:pt x="6252" y="119"/>
                  </a:lnTo>
                  <a:lnTo>
                    <a:pt x="625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charset="0"/>
              </a:endParaRPr>
            </a:p>
          </p:txBody>
        </p:sp>
      </p:grpSp>
      <p:grpSp>
        <p:nvGrpSpPr>
          <p:cNvPr id="62" name="Group 61">
            <a:extLst>
              <a:ext uri="{FF2B5EF4-FFF2-40B4-BE49-F238E27FC236}">
                <a16:creationId xmlns:a16="http://schemas.microsoft.com/office/drawing/2014/main" id="{4F65043E-2B92-4809-BCFF-972E8ED46273}"/>
              </a:ext>
            </a:extLst>
          </p:cNvPr>
          <p:cNvGrpSpPr>
            <a:grpSpLocks noChangeAspect="1"/>
          </p:cNvGrpSpPr>
          <p:nvPr userDrawn="1"/>
        </p:nvGrpSpPr>
        <p:grpSpPr>
          <a:xfrm>
            <a:off x="465005" y="3951794"/>
            <a:ext cx="1488184" cy="240280"/>
            <a:chOff x="6723063" y="1009650"/>
            <a:chExt cx="1828801" cy="295275"/>
          </a:xfrm>
          <a:solidFill>
            <a:srgbClr val="006A4D"/>
          </a:solidFill>
        </p:grpSpPr>
        <p:sp>
          <p:nvSpPr>
            <p:cNvPr id="63" name="Freeform 10">
              <a:extLst>
                <a:ext uri="{FF2B5EF4-FFF2-40B4-BE49-F238E27FC236}">
                  <a16:creationId xmlns:a16="http://schemas.microsoft.com/office/drawing/2014/main" id="{D4EDEA19-9254-4D8B-A596-87B6DA138012}"/>
                </a:ext>
              </a:extLst>
            </p:cNvPr>
            <p:cNvSpPr>
              <a:spLocks noChangeAspect="1" noEditPoints="1"/>
            </p:cNvSpPr>
            <p:nvPr/>
          </p:nvSpPr>
          <p:spPr bwMode="auto">
            <a:xfrm>
              <a:off x="7816851" y="1009650"/>
              <a:ext cx="735013" cy="295275"/>
            </a:xfrm>
            <a:custGeom>
              <a:avLst/>
              <a:gdLst>
                <a:gd name="T0" fmla="*/ 267 w 9832"/>
                <a:gd name="T1" fmla="*/ 1329 h 3960"/>
                <a:gd name="T2" fmla="*/ 1290 w 9832"/>
                <a:gd name="T3" fmla="*/ 673 h 3960"/>
                <a:gd name="T4" fmla="*/ 772 w 9832"/>
                <a:gd name="T5" fmla="*/ 837 h 3960"/>
                <a:gd name="T6" fmla="*/ 938 w 9832"/>
                <a:gd name="T7" fmla="*/ 265 h 3960"/>
                <a:gd name="T8" fmla="*/ 3696 w 9832"/>
                <a:gd name="T9" fmla="*/ 1304 h 3960"/>
                <a:gd name="T10" fmla="*/ 3711 w 9832"/>
                <a:gd name="T11" fmla="*/ 175 h 3960"/>
                <a:gd name="T12" fmla="*/ 2914 w 9832"/>
                <a:gd name="T13" fmla="*/ 1470 h 3960"/>
                <a:gd name="T14" fmla="*/ 3061 w 9832"/>
                <a:gd name="T15" fmla="*/ 1153 h 3960"/>
                <a:gd name="T16" fmla="*/ 2798 w 9832"/>
                <a:gd name="T17" fmla="*/ 1139 h 3960"/>
                <a:gd name="T18" fmla="*/ 6085 w 9832"/>
                <a:gd name="T19" fmla="*/ 1470 h 3960"/>
                <a:gd name="T20" fmla="*/ 6052 w 9832"/>
                <a:gd name="T21" fmla="*/ 1327 h 3960"/>
                <a:gd name="T22" fmla="*/ 4965 w 9832"/>
                <a:gd name="T23" fmla="*/ 1411 h 3960"/>
                <a:gd name="T24" fmla="*/ 5158 w 9832"/>
                <a:gd name="T25" fmla="*/ 212 h 3960"/>
                <a:gd name="T26" fmla="*/ 4756 w 9832"/>
                <a:gd name="T27" fmla="*/ 478 h 3960"/>
                <a:gd name="T28" fmla="*/ 4615 w 9832"/>
                <a:gd name="T29" fmla="*/ 1319 h 3960"/>
                <a:gd name="T30" fmla="*/ 4713 w 9832"/>
                <a:gd name="T31" fmla="*/ 561 h 3960"/>
                <a:gd name="T32" fmla="*/ 7582 w 9832"/>
                <a:gd name="T33" fmla="*/ 649 h 3960"/>
                <a:gd name="T34" fmla="*/ 7604 w 9832"/>
                <a:gd name="T35" fmla="*/ 1470 h 3960"/>
                <a:gd name="T36" fmla="*/ 7751 w 9832"/>
                <a:gd name="T37" fmla="*/ 1155 h 3960"/>
                <a:gd name="T38" fmla="*/ 7336 w 9832"/>
                <a:gd name="T39" fmla="*/ 518 h 3960"/>
                <a:gd name="T40" fmla="*/ 3309 w 9832"/>
                <a:gd name="T41" fmla="*/ 237 h 3960"/>
                <a:gd name="T42" fmla="*/ 1740 w 9832"/>
                <a:gd name="T43" fmla="*/ 588 h 3960"/>
                <a:gd name="T44" fmla="*/ 2157 w 9832"/>
                <a:gd name="T45" fmla="*/ 1117 h 3960"/>
                <a:gd name="T46" fmla="*/ 2486 w 9832"/>
                <a:gd name="T47" fmla="*/ 1298 h 3960"/>
                <a:gd name="T48" fmla="*/ 2312 w 9832"/>
                <a:gd name="T49" fmla="*/ 582 h 3960"/>
                <a:gd name="T50" fmla="*/ 2006 w 9832"/>
                <a:gd name="T51" fmla="*/ 567 h 3960"/>
                <a:gd name="T52" fmla="*/ 868 w 9832"/>
                <a:gd name="T53" fmla="*/ 2155 h 3960"/>
                <a:gd name="T54" fmla="*/ 304 w 9832"/>
                <a:gd name="T55" fmla="*/ 3334 h 3960"/>
                <a:gd name="T56" fmla="*/ 1264 w 9832"/>
                <a:gd name="T57" fmla="*/ 3454 h 3960"/>
                <a:gd name="T58" fmla="*/ 7683 w 9832"/>
                <a:gd name="T59" fmla="*/ 3307 h 3960"/>
                <a:gd name="T60" fmla="*/ 7557 w 9832"/>
                <a:gd name="T61" fmla="*/ 2541 h 3960"/>
                <a:gd name="T62" fmla="*/ 7317 w 9832"/>
                <a:gd name="T63" fmla="*/ 3266 h 3960"/>
                <a:gd name="T64" fmla="*/ 7100 w 9832"/>
                <a:gd name="T65" fmla="*/ 3319 h 3960"/>
                <a:gd name="T66" fmla="*/ 8899 w 9832"/>
                <a:gd name="T67" fmla="*/ 2400 h 3960"/>
                <a:gd name="T68" fmla="*/ 8058 w 9832"/>
                <a:gd name="T69" fmla="*/ 3247 h 3960"/>
                <a:gd name="T70" fmla="*/ 8543 w 9832"/>
                <a:gd name="T71" fmla="*/ 3822 h 3960"/>
                <a:gd name="T72" fmla="*/ 8259 w 9832"/>
                <a:gd name="T73" fmla="*/ 3168 h 3960"/>
                <a:gd name="T74" fmla="*/ 8967 w 9832"/>
                <a:gd name="T75" fmla="*/ 2423 h 3960"/>
                <a:gd name="T76" fmla="*/ 8117 w 9832"/>
                <a:gd name="T77" fmla="*/ 3523 h 3960"/>
                <a:gd name="T78" fmla="*/ 8477 w 9832"/>
                <a:gd name="T79" fmla="*/ 2592 h 3960"/>
                <a:gd name="T80" fmla="*/ 6050 w 9832"/>
                <a:gd name="T81" fmla="*/ 3062 h 3960"/>
                <a:gd name="T82" fmla="*/ 6320 w 9832"/>
                <a:gd name="T83" fmla="*/ 3335 h 3960"/>
                <a:gd name="T84" fmla="*/ 6555 w 9832"/>
                <a:gd name="T85" fmla="*/ 2229 h 3960"/>
                <a:gd name="T86" fmla="*/ 2259 w 9832"/>
                <a:gd name="T87" fmla="*/ 2233 h 3960"/>
                <a:gd name="T88" fmla="*/ 1987 w 9832"/>
                <a:gd name="T89" fmla="*/ 3198 h 3960"/>
                <a:gd name="T90" fmla="*/ 2246 w 9832"/>
                <a:gd name="T91" fmla="*/ 3356 h 3960"/>
                <a:gd name="T92" fmla="*/ 1691 w 9832"/>
                <a:gd name="T93" fmla="*/ 3184 h 3960"/>
                <a:gd name="T94" fmla="*/ 9832 w 9832"/>
                <a:gd name="T95" fmla="*/ 2655 h 3960"/>
                <a:gd name="T96" fmla="*/ 9685 w 9832"/>
                <a:gd name="T97" fmla="*/ 3139 h 3960"/>
                <a:gd name="T98" fmla="*/ 9574 w 9832"/>
                <a:gd name="T99" fmla="*/ 2588 h 3960"/>
                <a:gd name="T100" fmla="*/ 3239 w 9832"/>
                <a:gd name="T101" fmla="*/ 2718 h 3960"/>
                <a:gd name="T102" fmla="*/ 2546 w 9832"/>
                <a:gd name="T103" fmla="*/ 2621 h 3960"/>
                <a:gd name="T104" fmla="*/ 3289 w 9832"/>
                <a:gd name="T105" fmla="*/ 3139 h 3960"/>
                <a:gd name="T106" fmla="*/ 4326 w 9832"/>
                <a:gd name="T107" fmla="*/ 2497 h 3960"/>
                <a:gd name="T108" fmla="*/ 4155 w 9832"/>
                <a:gd name="T109" fmla="*/ 3327 h 3960"/>
                <a:gd name="T110" fmla="*/ 4419 w 9832"/>
                <a:gd name="T111" fmla="*/ 3313 h 3960"/>
                <a:gd name="T112" fmla="*/ 4253 w 9832"/>
                <a:gd name="T113" fmla="*/ 2570 h 3960"/>
                <a:gd name="T114" fmla="*/ 5646 w 9832"/>
                <a:gd name="T115" fmla="*/ 3164 h 3960"/>
                <a:gd name="T116" fmla="*/ 5230 w 9832"/>
                <a:gd name="T117" fmla="*/ 2527 h 3960"/>
                <a:gd name="T118" fmla="*/ 5154 w 9832"/>
                <a:gd name="T119" fmla="*/ 2968 h 3960"/>
                <a:gd name="T120" fmla="*/ 5348 w 9832"/>
                <a:gd name="T121" fmla="*/ 3327 h 3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2" h="3960">
                  <a:moveTo>
                    <a:pt x="1297" y="238"/>
                  </a:moveTo>
                  <a:cubicBezTo>
                    <a:pt x="1225" y="199"/>
                    <a:pt x="1134" y="179"/>
                    <a:pt x="1023" y="179"/>
                  </a:cubicBezTo>
                  <a:cubicBezTo>
                    <a:pt x="401" y="179"/>
                    <a:pt x="401" y="179"/>
                    <a:pt x="401" y="179"/>
                  </a:cubicBezTo>
                  <a:cubicBezTo>
                    <a:pt x="401" y="249"/>
                    <a:pt x="401" y="249"/>
                    <a:pt x="401" y="249"/>
                  </a:cubicBezTo>
                  <a:cubicBezTo>
                    <a:pt x="490" y="273"/>
                    <a:pt x="490" y="273"/>
                    <a:pt x="490" y="273"/>
                  </a:cubicBezTo>
                  <a:cubicBezTo>
                    <a:pt x="509" y="279"/>
                    <a:pt x="522" y="286"/>
                    <a:pt x="528" y="296"/>
                  </a:cubicBezTo>
                  <a:cubicBezTo>
                    <a:pt x="534" y="305"/>
                    <a:pt x="534" y="323"/>
                    <a:pt x="527" y="349"/>
                  </a:cubicBezTo>
                  <a:cubicBezTo>
                    <a:pt x="288" y="1286"/>
                    <a:pt x="288" y="1286"/>
                    <a:pt x="288" y="1286"/>
                  </a:cubicBezTo>
                  <a:cubicBezTo>
                    <a:pt x="283" y="1305"/>
                    <a:pt x="276" y="1319"/>
                    <a:pt x="267" y="1329"/>
                  </a:cubicBezTo>
                  <a:cubicBezTo>
                    <a:pt x="258" y="1339"/>
                    <a:pt x="241" y="1346"/>
                    <a:pt x="215" y="1351"/>
                  </a:cubicBezTo>
                  <a:cubicBezTo>
                    <a:pt x="107" y="1376"/>
                    <a:pt x="107" y="1376"/>
                    <a:pt x="107" y="1376"/>
                  </a:cubicBezTo>
                  <a:cubicBezTo>
                    <a:pt x="107" y="1445"/>
                    <a:pt x="107" y="1445"/>
                    <a:pt x="107" y="1445"/>
                  </a:cubicBezTo>
                  <a:cubicBezTo>
                    <a:pt x="797" y="1445"/>
                    <a:pt x="797" y="1445"/>
                    <a:pt x="797" y="1445"/>
                  </a:cubicBezTo>
                  <a:cubicBezTo>
                    <a:pt x="940" y="1445"/>
                    <a:pt x="1061" y="1414"/>
                    <a:pt x="1162" y="1351"/>
                  </a:cubicBezTo>
                  <a:cubicBezTo>
                    <a:pt x="1263" y="1289"/>
                    <a:pt x="1313" y="1185"/>
                    <a:pt x="1313" y="1041"/>
                  </a:cubicBezTo>
                  <a:cubicBezTo>
                    <a:pt x="1313" y="969"/>
                    <a:pt x="1288" y="910"/>
                    <a:pt x="1237" y="865"/>
                  </a:cubicBezTo>
                  <a:cubicBezTo>
                    <a:pt x="1186" y="821"/>
                    <a:pt x="1121" y="791"/>
                    <a:pt x="1044" y="778"/>
                  </a:cubicBezTo>
                  <a:cubicBezTo>
                    <a:pt x="1131" y="761"/>
                    <a:pt x="1213" y="726"/>
                    <a:pt x="1290" y="673"/>
                  </a:cubicBezTo>
                  <a:cubicBezTo>
                    <a:pt x="1367" y="619"/>
                    <a:pt x="1405" y="537"/>
                    <a:pt x="1405" y="428"/>
                  </a:cubicBezTo>
                  <a:cubicBezTo>
                    <a:pt x="1405" y="340"/>
                    <a:pt x="1369" y="276"/>
                    <a:pt x="1297" y="238"/>
                  </a:cubicBezTo>
                  <a:close/>
                  <a:moveTo>
                    <a:pt x="937" y="1271"/>
                  </a:moveTo>
                  <a:cubicBezTo>
                    <a:pt x="881" y="1334"/>
                    <a:pt x="806" y="1366"/>
                    <a:pt x="709" y="1366"/>
                  </a:cubicBezTo>
                  <a:cubicBezTo>
                    <a:pt x="691" y="1366"/>
                    <a:pt x="691" y="1366"/>
                    <a:pt x="691" y="1366"/>
                  </a:cubicBezTo>
                  <a:cubicBezTo>
                    <a:pt x="673" y="1366"/>
                    <a:pt x="651" y="1364"/>
                    <a:pt x="624" y="1362"/>
                  </a:cubicBezTo>
                  <a:cubicBezTo>
                    <a:pt x="598" y="1359"/>
                    <a:pt x="576" y="1356"/>
                    <a:pt x="560" y="1351"/>
                  </a:cubicBezTo>
                  <a:cubicBezTo>
                    <a:pt x="691" y="837"/>
                    <a:pt x="691" y="837"/>
                    <a:pt x="691" y="837"/>
                  </a:cubicBezTo>
                  <a:cubicBezTo>
                    <a:pt x="772" y="837"/>
                    <a:pt x="772" y="837"/>
                    <a:pt x="772" y="837"/>
                  </a:cubicBezTo>
                  <a:cubicBezTo>
                    <a:pt x="858" y="837"/>
                    <a:pt x="921" y="853"/>
                    <a:pt x="960" y="884"/>
                  </a:cubicBezTo>
                  <a:cubicBezTo>
                    <a:pt x="999" y="915"/>
                    <a:pt x="1019" y="963"/>
                    <a:pt x="1019" y="1029"/>
                  </a:cubicBezTo>
                  <a:cubicBezTo>
                    <a:pt x="1019" y="1127"/>
                    <a:pt x="992" y="1207"/>
                    <a:pt x="937" y="1271"/>
                  </a:cubicBezTo>
                  <a:close/>
                  <a:moveTo>
                    <a:pt x="1042" y="660"/>
                  </a:moveTo>
                  <a:cubicBezTo>
                    <a:pt x="985" y="721"/>
                    <a:pt x="904" y="751"/>
                    <a:pt x="799" y="751"/>
                  </a:cubicBezTo>
                  <a:cubicBezTo>
                    <a:pt x="713" y="751"/>
                    <a:pt x="713" y="751"/>
                    <a:pt x="713" y="751"/>
                  </a:cubicBezTo>
                  <a:cubicBezTo>
                    <a:pt x="831" y="279"/>
                    <a:pt x="831" y="279"/>
                    <a:pt x="831" y="279"/>
                  </a:cubicBezTo>
                  <a:cubicBezTo>
                    <a:pt x="849" y="274"/>
                    <a:pt x="868" y="270"/>
                    <a:pt x="888" y="268"/>
                  </a:cubicBezTo>
                  <a:cubicBezTo>
                    <a:pt x="907" y="266"/>
                    <a:pt x="924" y="265"/>
                    <a:pt x="938" y="265"/>
                  </a:cubicBezTo>
                  <a:cubicBezTo>
                    <a:pt x="996" y="265"/>
                    <a:pt x="1042" y="278"/>
                    <a:pt x="1076" y="304"/>
                  </a:cubicBezTo>
                  <a:cubicBezTo>
                    <a:pt x="1110" y="330"/>
                    <a:pt x="1127" y="373"/>
                    <a:pt x="1127" y="435"/>
                  </a:cubicBezTo>
                  <a:cubicBezTo>
                    <a:pt x="1127" y="524"/>
                    <a:pt x="1099" y="600"/>
                    <a:pt x="1042" y="660"/>
                  </a:cubicBezTo>
                  <a:close/>
                  <a:moveTo>
                    <a:pt x="3902" y="1276"/>
                  </a:moveTo>
                  <a:cubicBezTo>
                    <a:pt x="3863" y="1215"/>
                    <a:pt x="3863" y="1215"/>
                    <a:pt x="3863" y="1215"/>
                  </a:cubicBezTo>
                  <a:cubicBezTo>
                    <a:pt x="3847" y="1243"/>
                    <a:pt x="3825" y="1271"/>
                    <a:pt x="3798" y="1298"/>
                  </a:cubicBezTo>
                  <a:cubicBezTo>
                    <a:pt x="3771" y="1326"/>
                    <a:pt x="3740" y="1342"/>
                    <a:pt x="3704" y="1347"/>
                  </a:cubicBezTo>
                  <a:cubicBezTo>
                    <a:pt x="3701" y="1342"/>
                    <a:pt x="3699" y="1335"/>
                    <a:pt x="3698" y="1328"/>
                  </a:cubicBezTo>
                  <a:cubicBezTo>
                    <a:pt x="3697" y="1320"/>
                    <a:pt x="3696" y="1313"/>
                    <a:pt x="3696" y="1304"/>
                  </a:cubicBezTo>
                  <a:cubicBezTo>
                    <a:pt x="3696" y="1285"/>
                    <a:pt x="3699" y="1261"/>
                    <a:pt x="3705" y="1232"/>
                  </a:cubicBezTo>
                  <a:cubicBezTo>
                    <a:pt x="3711" y="1203"/>
                    <a:pt x="3717" y="1177"/>
                    <a:pt x="3723" y="1153"/>
                  </a:cubicBezTo>
                  <a:cubicBezTo>
                    <a:pt x="3976" y="206"/>
                    <a:pt x="3976" y="206"/>
                    <a:pt x="3976" y="206"/>
                  </a:cubicBezTo>
                  <a:cubicBezTo>
                    <a:pt x="4049" y="0"/>
                    <a:pt x="4049" y="0"/>
                    <a:pt x="4049" y="0"/>
                  </a:cubicBezTo>
                  <a:cubicBezTo>
                    <a:pt x="3900" y="0"/>
                    <a:pt x="3900" y="0"/>
                    <a:pt x="3900" y="0"/>
                  </a:cubicBezTo>
                  <a:cubicBezTo>
                    <a:pt x="3557" y="59"/>
                    <a:pt x="3557" y="59"/>
                    <a:pt x="3557" y="59"/>
                  </a:cubicBezTo>
                  <a:cubicBezTo>
                    <a:pt x="3557" y="118"/>
                    <a:pt x="3557" y="118"/>
                    <a:pt x="3557" y="118"/>
                  </a:cubicBezTo>
                  <a:cubicBezTo>
                    <a:pt x="3647" y="143"/>
                    <a:pt x="3647" y="143"/>
                    <a:pt x="3647" y="143"/>
                  </a:cubicBezTo>
                  <a:cubicBezTo>
                    <a:pt x="3681" y="152"/>
                    <a:pt x="3702" y="163"/>
                    <a:pt x="3711" y="175"/>
                  </a:cubicBezTo>
                  <a:cubicBezTo>
                    <a:pt x="3720" y="188"/>
                    <a:pt x="3722" y="204"/>
                    <a:pt x="3716" y="224"/>
                  </a:cubicBezTo>
                  <a:cubicBezTo>
                    <a:pt x="3459" y="1139"/>
                    <a:pt x="3459" y="1139"/>
                    <a:pt x="3459" y="1139"/>
                  </a:cubicBezTo>
                  <a:cubicBezTo>
                    <a:pt x="3450" y="1169"/>
                    <a:pt x="3442" y="1200"/>
                    <a:pt x="3436" y="1233"/>
                  </a:cubicBezTo>
                  <a:cubicBezTo>
                    <a:pt x="3430" y="1266"/>
                    <a:pt x="3427" y="1294"/>
                    <a:pt x="3427" y="1319"/>
                  </a:cubicBezTo>
                  <a:cubicBezTo>
                    <a:pt x="3427" y="1366"/>
                    <a:pt x="3440" y="1403"/>
                    <a:pt x="3466" y="1430"/>
                  </a:cubicBezTo>
                  <a:cubicBezTo>
                    <a:pt x="3493" y="1457"/>
                    <a:pt x="3529" y="1470"/>
                    <a:pt x="3576" y="1470"/>
                  </a:cubicBezTo>
                  <a:cubicBezTo>
                    <a:pt x="3657" y="1470"/>
                    <a:pt x="3725" y="1450"/>
                    <a:pt x="3780" y="1411"/>
                  </a:cubicBezTo>
                  <a:cubicBezTo>
                    <a:pt x="3834" y="1371"/>
                    <a:pt x="3875" y="1326"/>
                    <a:pt x="3902" y="1276"/>
                  </a:cubicBezTo>
                  <a:close/>
                  <a:moveTo>
                    <a:pt x="2914" y="1470"/>
                  </a:moveTo>
                  <a:cubicBezTo>
                    <a:pt x="2996" y="1470"/>
                    <a:pt x="3064" y="1450"/>
                    <a:pt x="3118" y="1411"/>
                  </a:cubicBezTo>
                  <a:cubicBezTo>
                    <a:pt x="3173" y="1371"/>
                    <a:pt x="3213" y="1326"/>
                    <a:pt x="3241" y="1276"/>
                  </a:cubicBezTo>
                  <a:cubicBezTo>
                    <a:pt x="3202" y="1215"/>
                    <a:pt x="3202" y="1215"/>
                    <a:pt x="3202" y="1215"/>
                  </a:cubicBezTo>
                  <a:cubicBezTo>
                    <a:pt x="3186" y="1243"/>
                    <a:pt x="3164" y="1271"/>
                    <a:pt x="3137" y="1298"/>
                  </a:cubicBezTo>
                  <a:cubicBezTo>
                    <a:pt x="3109" y="1326"/>
                    <a:pt x="3077" y="1342"/>
                    <a:pt x="3041" y="1347"/>
                  </a:cubicBezTo>
                  <a:cubicBezTo>
                    <a:pt x="3039" y="1342"/>
                    <a:pt x="3038" y="1334"/>
                    <a:pt x="3035" y="1325"/>
                  </a:cubicBezTo>
                  <a:cubicBezTo>
                    <a:pt x="3033" y="1315"/>
                    <a:pt x="3032" y="1306"/>
                    <a:pt x="3032" y="1298"/>
                  </a:cubicBezTo>
                  <a:cubicBezTo>
                    <a:pt x="3032" y="1277"/>
                    <a:pt x="3035" y="1253"/>
                    <a:pt x="3042" y="1228"/>
                  </a:cubicBezTo>
                  <a:cubicBezTo>
                    <a:pt x="3048" y="1203"/>
                    <a:pt x="3054" y="1178"/>
                    <a:pt x="3061" y="1153"/>
                  </a:cubicBezTo>
                  <a:cubicBezTo>
                    <a:pt x="3194" y="676"/>
                    <a:pt x="3194" y="676"/>
                    <a:pt x="3194" y="676"/>
                  </a:cubicBezTo>
                  <a:cubicBezTo>
                    <a:pt x="3267" y="465"/>
                    <a:pt x="3267" y="465"/>
                    <a:pt x="3267" y="465"/>
                  </a:cubicBezTo>
                  <a:cubicBezTo>
                    <a:pt x="3108" y="465"/>
                    <a:pt x="3108" y="465"/>
                    <a:pt x="3108" y="465"/>
                  </a:cubicBezTo>
                  <a:cubicBezTo>
                    <a:pt x="2789" y="522"/>
                    <a:pt x="2789" y="522"/>
                    <a:pt x="2789" y="522"/>
                  </a:cubicBezTo>
                  <a:cubicBezTo>
                    <a:pt x="2789" y="582"/>
                    <a:pt x="2789" y="582"/>
                    <a:pt x="2789" y="582"/>
                  </a:cubicBezTo>
                  <a:cubicBezTo>
                    <a:pt x="2861" y="600"/>
                    <a:pt x="2861" y="600"/>
                    <a:pt x="2861" y="600"/>
                  </a:cubicBezTo>
                  <a:cubicBezTo>
                    <a:pt x="2895" y="610"/>
                    <a:pt x="2917" y="619"/>
                    <a:pt x="2928" y="629"/>
                  </a:cubicBezTo>
                  <a:cubicBezTo>
                    <a:pt x="2939" y="638"/>
                    <a:pt x="2941" y="656"/>
                    <a:pt x="2934" y="682"/>
                  </a:cubicBezTo>
                  <a:cubicBezTo>
                    <a:pt x="2798" y="1139"/>
                    <a:pt x="2798" y="1139"/>
                    <a:pt x="2798" y="1139"/>
                  </a:cubicBezTo>
                  <a:cubicBezTo>
                    <a:pt x="2788" y="1169"/>
                    <a:pt x="2780" y="1199"/>
                    <a:pt x="2774" y="1230"/>
                  </a:cubicBezTo>
                  <a:cubicBezTo>
                    <a:pt x="2768" y="1261"/>
                    <a:pt x="2765" y="1290"/>
                    <a:pt x="2765" y="1319"/>
                  </a:cubicBezTo>
                  <a:cubicBezTo>
                    <a:pt x="2765" y="1366"/>
                    <a:pt x="2778" y="1403"/>
                    <a:pt x="2805" y="1430"/>
                  </a:cubicBezTo>
                  <a:cubicBezTo>
                    <a:pt x="2831" y="1457"/>
                    <a:pt x="2868" y="1470"/>
                    <a:pt x="2914" y="1470"/>
                  </a:cubicBezTo>
                  <a:close/>
                  <a:moveTo>
                    <a:pt x="6377" y="465"/>
                  </a:moveTo>
                  <a:cubicBezTo>
                    <a:pt x="6177" y="465"/>
                    <a:pt x="6021" y="537"/>
                    <a:pt x="5910" y="681"/>
                  </a:cubicBezTo>
                  <a:cubicBezTo>
                    <a:pt x="5799" y="824"/>
                    <a:pt x="5744" y="983"/>
                    <a:pt x="5744" y="1155"/>
                  </a:cubicBezTo>
                  <a:cubicBezTo>
                    <a:pt x="5744" y="1264"/>
                    <a:pt x="5773" y="1344"/>
                    <a:pt x="5830" y="1394"/>
                  </a:cubicBezTo>
                  <a:cubicBezTo>
                    <a:pt x="5887" y="1445"/>
                    <a:pt x="5972" y="1470"/>
                    <a:pt x="6085" y="1470"/>
                  </a:cubicBezTo>
                  <a:cubicBezTo>
                    <a:pt x="6284" y="1470"/>
                    <a:pt x="6439" y="1399"/>
                    <a:pt x="6550" y="1258"/>
                  </a:cubicBezTo>
                  <a:cubicBezTo>
                    <a:pt x="6660" y="1116"/>
                    <a:pt x="6716" y="959"/>
                    <a:pt x="6716" y="786"/>
                  </a:cubicBezTo>
                  <a:cubicBezTo>
                    <a:pt x="6716" y="677"/>
                    <a:pt x="6687" y="596"/>
                    <a:pt x="6630" y="544"/>
                  </a:cubicBezTo>
                  <a:cubicBezTo>
                    <a:pt x="6573" y="491"/>
                    <a:pt x="6489" y="465"/>
                    <a:pt x="6377" y="465"/>
                  </a:cubicBezTo>
                  <a:close/>
                  <a:moveTo>
                    <a:pt x="6430" y="858"/>
                  </a:moveTo>
                  <a:cubicBezTo>
                    <a:pt x="6426" y="897"/>
                    <a:pt x="6419" y="939"/>
                    <a:pt x="6410" y="984"/>
                  </a:cubicBezTo>
                  <a:cubicBezTo>
                    <a:pt x="6377" y="1125"/>
                    <a:pt x="6337" y="1226"/>
                    <a:pt x="6289" y="1286"/>
                  </a:cubicBezTo>
                  <a:cubicBezTo>
                    <a:pt x="6241" y="1346"/>
                    <a:pt x="6193" y="1376"/>
                    <a:pt x="6142" y="1376"/>
                  </a:cubicBezTo>
                  <a:cubicBezTo>
                    <a:pt x="6101" y="1376"/>
                    <a:pt x="6071" y="1360"/>
                    <a:pt x="6052" y="1327"/>
                  </a:cubicBezTo>
                  <a:cubicBezTo>
                    <a:pt x="6033" y="1294"/>
                    <a:pt x="6024" y="1247"/>
                    <a:pt x="6024" y="1186"/>
                  </a:cubicBezTo>
                  <a:cubicBezTo>
                    <a:pt x="6024" y="1152"/>
                    <a:pt x="6026" y="1116"/>
                    <a:pt x="6030" y="1078"/>
                  </a:cubicBezTo>
                  <a:cubicBezTo>
                    <a:pt x="6034" y="1040"/>
                    <a:pt x="6041" y="998"/>
                    <a:pt x="6050" y="953"/>
                  </a:cubicBezTo>
                  <a:cubicBezTo>
                    <a:pt x="6083" y="812"/>
                    <a:pt x="6123" y="711"/>
                    <a:pt x="6172" y="650"/>
                  </a:cubicBezTo>
                  <a:cubicBezTo>
                    <a:pt x="6220" y="589"/>
                    <a:pt x="6269" y="559"/>
                    <a:pt x="6320" y="559"/>
                  </a:cubicBezTo>
                  <a:cubicBezTo>
                    <a:pt x="6362" y="559"/>
                    <a:pt x="6392" y="576"/>
                    <a:pt x="6410" y="608"/>
                  </a:cubicBezTo>
                  <a:cubicBezTo>
                    <a:pt x="6427" y="641"/>
                    <a:pt x="6436" y="688"/>
                    <a:pt x="6436" y="749"/>
                  </a:cubicBezTo>
                  <a:cubicBezTo>
                    <a:pt x="6436" y="783"/>
                    <a:pt x="6434" y="820"/>
                    <a:pt x="6430" y="858"/>
                  </a:cubicBezTo>
                  <a:close/>
                  <a:moveTo>
                    <a:pt x="4965" y="1411"/>
                  </a:moveTo>
                  <a:cubicBezTo>
                    <a:pt x="5021" y="1371"/>
                    <a:pt x="5063" y="1326"/>
                    <a:pt x="5091" y="1276"/>
                  </a:cubicBezTo>
                  <a:cubicBezTo>
                    <a:pt x="5052" y="1215"/>
                    <a:pt x="5052" y="1215"/>
                    <a:pt x="5052" y="1215"/>
                  </a:cubicBezTo>
                  <a:cubicBezTo>
                    <a:pt x="5035" y="1243"/>
                    <a:pt x="5013" y="1271"/>
                    <a:pt x="4983" y="1298"/>
                  </a:cubicBezTo>
                  <a:cubicBezTo>
                    <a:pt x="4954" y="1326"/>
                    <a:pt x="4922" y="1342"/>
                    <a:pt x="4886" y="1347"/>
                  </a:cubicBezTo>
                  <a:cubicBezTo>
                    <a:pt x="4884" y="1342"/>
                    <a:pt x="4882" y="1335"/>
                    <a:pt x="4880" y="1328"/>
                  </a:cubicBezTo>
                  <a:cubicBezTo>
                    <a:pt x="4879" y="1320"/>
                    <a:pt x="4878" y="1313"/>
                    <a:pt x="4878" y="1304"/>
                  </a:cubicBezTo>
                  <a:cubicBezTo>
                    <a:pt x="4878" y="1285"/>
                    <a:pt x="4881" y="1261"/>
                    <a:pt x="4887" y="1232"/>
                  </a:cubicBezTo>
                  <a:cubicBezTo>
                    <a:pt x="4894" y="1203"/>
                    <a:pt x="4899" y="1177"/>
                    <a:pt x="4905" y="1153"/>
                  </a:cubicBezTo>
                  <a:cubicBezTo>
                    <a:pt x="5158" y="212"/>
                    <a:pt x="5158" y="212"/>
                    <a:pt x="5158" y="212"/>
                  </a:cubicBezTo>
                  <a:cubicBezTo>
                    <a:pt x="5231" y="0"/>
                    <a:pt x="5231" y="0"/>
                    <a:pt x="5231" y="0"/>
                  </a:cubicBezTo>
                  <a:cubicBezTo>
                    <a:pt x="5082" y="0"/>
                    <a:pt x="5082" y="0"/>
                    <a:pt x="5082" y="0"/>
                  </a:cubicBezTo>
                  <a:cubicBezTo>
                    <a:pt x="4739" y="59"/>
                    <a:pt x="4739" y="59"/>
                    <a:pt x="4739" y="59"/>
                  </a:cubicBezTo>
                  <a:cubicBezTo>
                    <a:pt x="4739" y="118"/>
                    <a:pt x="4739" y="118"/>
                    <a:pt x="4739" y="118"/>
                  </a:cubicBezTo>
                  <a:cubicBezTo>
                    <a:pt x="4829" y="143"/>
                    <a:pt x="4829" y="143"/>
                    <a:pt x="4829" y="143"/>
                  </a:cubicBezTo>
                  <a:cubicBezTo>
                    <a:pt x="4862" y="152"/>
                    <a:pt x="4883" y="162"/>
                    <a:pt x="4893" y="173"/>
                  </a:cubicBezTo>
                  <a:cubicBezTo>
                    <a:pt x="4902" y="184"/>
                    <a:pt x="4904" y="201"/>
                    <a:pt x="4899" y="224"/>
                  </a:cubicBezTo>
                  <a:cubicBezTo>
                    <a:pt x="4819" y="506"/>
                    <a:pt x="4819" y="506"/>
                    <a:pt x="4819" y="506"/>
                  </a:cubicBezTo>
                  <a:cubicBezTo>
                    <a:pt x="4801" y="495"/>
                    <a:pt x="4780" y="486"/>
                    <a:pt x="4756" y="478"/>
                  </a:cubicBezTo>
                  <a:cubicBezTo>
                    <a:pt x="4731" y="469"/>
                    <a:pt x="4703" y="465"/>
                    <a:pt x="4670" y="465"/>
                  </a:cubicBezTo>
                  <a:cubicBezTo>
                    <a:pt x="4483" y="465"/>
                    <a:pt x="4335" y="539"/>
                    <a:pt x="4225" y="686"/>
                  </a:cubicBezTo>
                  <a:cubicBezTo>
                    <a:pt x="4115" y="833"/>
                    <a:pt x="4059" y="1005"/>
                    <a:pt x="4059" y="1202"/>
                  </a:cubicBezTo>
                  <a:cubicBezTo>
                    <a:pt x="4059" y="1292"/>
                    <a:pt x="4079" y="1359"/>
                    <a:pt x="4119" y="1403"/>
                  </a:cubicBezTo>
                  <a:cubicBezTo>
                    <a:pt x="4158" y="1448"/>
                    <a:pt x="4207" y="1470"/>
                    <a:pt x="4266" y="1470"/>
                  </a:cubicBezTo>
                  <a:cubicBezTo>
                    <a:pt x="4353" y="1470"/>
                    <a:pt x="4427" y="1439"/>
                    <a:pt x="4487" y="1377"/>
                  </a:cubicBezTo>
                  <a:cubicBezTo>
                    <a:pt x="4548" y="1315"/>
                    <a:pt x="4594" y="1253"/>
                    <a:pt x="4627" y="1190"/>
                  </a:cubicBezTo>
                  <a:cubicBezTo>
                    <a:pt x="4623" y="1213"/>
                    <a:pt x="4620" y="1236"/>
                    <a:pt x="4618" y="1259"/>
                  </a:cubicBezTo>
                  <a:cubicBezTo>
                    <a:pt x="4616" y="1281"/>
                    <a:pt x="4615" y="1301"/>
                    <a:pt x="4615" y="1319"/>
                  </a:cubicBezTo>
                  <a:cubicBezTo>
                    <a:pt x="4615" y="1366"/>
                    <a:pt x="4628" y="1403"/>
                    <a:pt x="4655" y="1430"/>
                  </a:cubicBezTo>
                  <a:cubicBezTo>
                    <a:pt x="4681" y="1457"/>
                    <a:pt x="4716" y="1470"/>
                    <a:pt x="4758" y="1470"/>
                  </a:cubicBezTo>
                  <a:cubicBezTo>
                    <a:pt x="4839" y="1470"/>
                    <a:pt x="4908" y="1450"/>
                    <a:pt x="4965" y="1411"/>
                  </a:cubicBezTo>
                  <a:close/>
                  <a:moveTo>
                    <a:pt x="4533" y="1224"/>
                  </a:moveTo>
                  <a:cubicBezTo>
                    <a:pt x="4480" y="1282"/>
                    <a:pt x="4436" y="1311"/>
                    <a:pt x="4400" y="1311"/>
                  </a:cubicBezTo>
                  <a:cubicBezTo>
                    <a:pt x="4379" y="1311"/>
                    <a:pt x="4362" y="1301"/>
                    <a:pt x="4349" y="1282"/>
                  </a:cubicBezTo>
                  <a:cubicBezTo>
                    <a:pt x="4337" y="1263"/>
                    <a:pt x="4331" y="1228"/>
                    <a:pt x="4331" y="1176"/>
                  </a:cubicBezTo>
                  <a:cubicBezTo>
                    <a:pt x="4331" y="1018"/>
                    <a:pt x="4370" y="876"/>
                    <a:pt x="4447" y="750"/>
                  </a:cubicBezTo>
                  <a:cubicBezTo>
                    <a:pt x="4525" y="624"/>
                    <a:pt x="4613" y="561"/>
                    <a:pt x="4713" y="561"/>
                  </a:cubicBezTo>
                  <a:cubicBezTo>
                    <a:pt x="4729" y="561"/>
                    <a:pt x="4744" y="564"/>
                    <a:pt x="4758" y="568"/>
                  </a:cubicBezTo>
                  <a:cubicBezTo>
                    <a:pt x="4771" y="573"/>
                    <a:pt x="4784" y="580"/>
                    <a:pt x="4797" y="588"/>
                  </a:cubicBezTo>
                  <a:cubicBezTo>
                    <a:pt x="4670" y="1035"/>
                    <a:pt x="4670" y="1035"/>
                    <a:pt x="4670" y="1035"/>
                  </a:cubicBezTo>
                  <a:cubicBezTo>
                    <a:pt x="4632" y="1103"/>
                    <a:pt x="4586" y="1166"/>
                    <a:pt x="4533" y="1224"/>
                  </a:cubicBezTo>
                  <a:close/>
                  <a:moveTo>
                    <a:pt x="6857" y="1445"/>
                  </a:moveTo>
                  <a:cubicBezTo>
                    <a:pt x="7132" y="1445"/>
                    <a:pt x="7132" y="1445"/>
                    <a:pt x="7132" y="1445"/>
                  </a:cubicBezTo>
                  <a:cubicBezTo>
                    <a:pt x="7259" y="959"/>
                    <a:pt x="7259" y="959"/>
                    <a:pt x="7259" y="959"/>
                  </a:cubicBezTo>
                  <a:cubicBezTo>
                    <a:pt x="7315" y="865"/>
                    <a:pt x="7373" y="790"/>
                    <a:pt x="7433" y="734"/>
                  </a:cubicBezTo>
                  <a:cubicBezTo>
                    <a:pt x="7492" y="677"/>
                    <a:pt x="7542" y="649"/>
                    <a:pt x="7582" y="649"/>
                  </a:cubicBezTo>
                  <a:cubicBezTo>
                    <a:pt x="7592" y="649"/>
                    <a:pt x="7602" y="652"/>
                    <a:pt x="7611" y="658"/>
                  </a:cubicBezTo>
                  <a:cubicBezTo>
                    <a:pt x="7620" y="664"/>
                    <a:pt x="7625" y="674"/>
                    <a:pt x="7625" y="688"/>
                  </a:cubicBezTo>
                  <a:cubicBezTo>
                    <a:pt x="7625" y="701"/>
                    <a:pt x="7621" y="717"/>
                    <a:pt x="7615" y="736"/>
                  </a:cubicBezTo>
                  <a:cubicBezTo>
                    <a:pt x="7609" y="754"/>
                    <a:pt x="7603" y="774"/>
                    <a:pt x="7596" y="796"/>
                  </a:cubicBezTo>
                  <a:cubicBezTo>
                    <a:pt x="7488" y="1137"/>
                    <a:pt x="7488" y="1137"/>
                    <a:pt x="7488" y="1137"/>
                  </a:cubicBezTo>
                  <a:cubicBezTo>
                    <a:pt x="7478" y="1171"/>
                    <a:pt x="7470" y="1203"/>
                    <a:pt x="7463" y="1234"/>
                  </a:cubicBezTo>
                  <a:cubicBezTo>
                    <a:pt x="7456" y="1265"/>
                    <a:pt x="7453" y="1293"/>
                    <a:pt x="7453" y="1319"/>
                  </a:cubicBezTo>
                  <a:cubicBezTo>
                    <a:pt x="7453" y="1361"/>
                    <a:pt x="7466" y="1397"/>
                    <a:pt x="7492" y="1426"/>
                  </a:cubicBezTo>
                  <a:cubicBezTo>
                    <a:pt x="7518" y="1455"/>
                    <a:pt x="7555" y="1470"/>
                    <a:pt x="7604" y="1470"/>
                  </a:cubicBezTo>
                  <a:cubicBezTo>
                    <a:pt x="7686" y="1470"/>
                    <a:pt x="7754" y="1450"/>
                    <a:pt x="7808" y="1411"/>
                  </a:cubicBezTo>
                  <a:cubicBezTo>
                    <a:pt x="7863" y="1371"/>
                    <a:pt x="7904" y="1326"/>
                    <a:pt x="7931" y="1276"/>
                  </a:cubicBezTo>
                  <a:cubicBezTo>
                    <a:pt x="7892" y="1215"/>
                    <a:pt x="7892" y="1215"/>
                    <a:pt x="7892" y="1215"/>
                  </a:cubicBezTo>
                  <a:cubicBezTo>
                    <a:pt x="7876" y="1243"/>
                    <a:pt x="7853" y="1271"/>
                    <a:pt x="7824" y="1298"/>
                  </a:cubicBezTo>
                  <a:cubicBezTo>
                    <a:pt x="7794" y="1326"/>
                    <a:pt x="7761" y="1342"/>
                    <a:pt x="7725" y="1347"/>
                  </a:cubicBezTo>
                  <a:cubicBezTo>
                    <a:pt x="7723" y="1342"/>
                    <a:pt x="7721" y="1335"/>
                    <a:pt x="7719" y="1328"/>
                  </a:cubicBezTo>
                  <a:cubicBezTo>
                    <a:pt x="7717" y="1320"/>
                    <a:pt x="7716" y="1313"/>
                    <a:pt x="7716" y="1304"/>
                  </a:cubicBezTo>
                  <a:cubicBezTo>
                    <a:pt x="7716" y="1284"/>
                    <a:pt x="7720" y="1261"/>
                    <a:pt x="7728" y="1234"/>
                  </a:cubicBezTo>
                  <a:cubicBezTo>
                    <a:pt x="7735" y="1207"/>
                    <a:pt x="7743" y="1181"/>
                    <a:pt x="7751" y="1155"/>
                  </a:cubicBezTo>
                  <a:cubicBezTo>
                    <a:pt x="7859" y="802"/>
                    <a:pt x="7859" y="802"/>
                    <a:pt x="7859" y="802"/>
                  </a:cubicBezTo>
                  <a:cubicBezTo>
                    <a:pt x="7869" y="772"/>
                    <a:pt x="7878" y="741"/>
                    <a:pt x="7886" y="709"/>
                  </a:cubicBezTo>
                  <a:cubicBezTo>
                    <a:pt x="7894" y="677"/>
                    <a:pt x="7898" y="648"/>
                    <a:pt x="7898" y="620"/>
                  </a:cubicBezTo>
                  <a:cubicBezTo>
                    <a:pt x="7898" y="571"/>
                    <a:pt x="7882" y="533"/>
                    <a:pt x="7851" y="506"/>
                  </a:cubicBezTo>
                  <a:cubicBezTo>
                    <a:pt x="7820" y="479"/>
                    <a:pt x="7776" y="465"/>
                    <a:pt x="7718" y="465"/>
                  </a:cubicBezTo>
                  <a:cubicBezTo>
                    <a:pt x="7637" y="465"/>
                    <a:pt x="7561" y="497"/>
                    <a:pt x="7491" y="561"/>
                  </a:cubicBezTo>
                  <a:cubicBezTo>
                    <a:pt x="7421" y="625"/>
                    <a:pt x="7354" y="719"/>
                    <a:pt x="7290" y="843"/>
                  </a:cubicBezTo>
                  <a:cubicBezTo>
                    <a:pt x="7345" y="639"/>
                    <a:pt x="7345" y="639"/>
                    <a:pt x="7345" y="639"/>
                  </a:cubicBezTo>
                  <a:cubicBezTo>
                    <a:pt x="7357" y="591"/>
                    <a:pt x="7354" y="551"/>
                    <a:pt x="7336" y="518"/>
                  </a:cubicBezTo>
                  <a:cubicBezTo>
                    <a:pt x="7317" y="486"/>
                    <a:pt x="7286" y="468"/>
                    <a:pt x="7243" y="465"/>
                  </a:cubicBezTo>
                  <a:cubicBezTo>
                    <a:pt x="6936" y="522"/>
                    <a:pt x="6936" y="522"/>
                    <a:pt x="6936" y="522"/>
                  </a:cubicBezTo>
                  <a:cubicBezTo>
                    <a:pt x="6936" y="582"/>
                    <a:pt x="6936" y="582"/>
                    <a:pt x="6936" y="582"/>
                  </a:cubicBezTo>
                  <a:cubicBezTo>
                    <a:pt x="7020" y="600"/>
                    <a:pt x="7020" y="600"/>
                    <a:pt x="7020" y="600"/>
                  </a:cubicBezTo>
                  <a:cubicBezTo>
                    <a:pt x="7054" y="607"/>
                    <a:pt x="7074" y="616"/>
                    <a:pt x="7080" y="628"/>
                  </a:cubicBezTo>
                  <a:cubicBezTo>
                    <a:pt x="7086" y="639"/>
                    <a:pt x="7085" y="660"/>
                    <a:pt x="7077" y="690"/>
                  </a:cubicBezTo>
                  <a:lnTo>
                    <a:pt x="6857" y="1445"/>
                  </a:lnTo>
                  <a:close/>
                  <a:moveTo>
                    <a:pt x="3173" y="292"/>
                  </a:moveTo>
                  <a:cubicBezTo>
                    <a:pt x="3232" y="292"/>
                    <a:pt x="3277" y="273"/>
                    <a:pt x="3309" y="237"/>
                  </a:cubicBezTo>
                  <a:cubicBezTo>
                    <a:pt x="3341" y="200"/>
                    <a:pt x="3357" y="156"/>
                    <a:pt x="3357" y="106"/>
                  </a:cubicBezTo>
                  <a:cubicBezTo>
                    <a:pt x="3357" y="75"/>
                    <a:pt x="3347" y="49"/>
                    <a:pt x="3326" y="29"/>
                  </a:cubicBezTo>
                  <a:cubicBezTo>
                    <a:pt x="3306" y="10"/>
                    <a:pt x="3277" y="0"/>
                    <a:pt x="3239" y="0"/>
                  </a:cubicBezTo>
                  <a:cubicBezTo>
                    <a:pt x="3188" y="0"/>
                    <a:pt x="3146" y="16"/>
                    <a:pt x="3112" y="50"/>
                  </a:cubicBezTo>
                  <a:cubicBezTo>
                    <a:pt x="3078" y="83"/>
                    <a:pt x="3061" y="127"/>
                    <a:pt x="3061" y="181"/>
                  </a:cubicBezTo>
                  <a:cubicBezTo>
                    <a:pt x="3061" y="213"/>
                    <a:pt x="3071" y="239"/>
                    <a:pt x="3091" y="260"/>
                  </a:cubicBezTo>
                  <a:cubicBezTo>
                    <a:pt x="3110" y="281"/>
                    <a:pt x="3138" y="292"/>
                    <a:pt x="3173" y="292"/>
                  </a:cubicBezTo>
                  <a:close/>
                  <a:moveTo>
                    <a:pt x="1643" y="637"/>
                  </a:moveTo>
                  <a:cubicBezTo>
                    <a:pt x="1671" y="611"/>
                    <a:pt x="1703" y="595"/>
                    <a:pt x="1740" y="588"/>
                  </a:cubicBezTo>
                  <a:cubicBezTo>
                    <a:pt x="1748" y="618"/>
                    <a:pt x="1748" y="650"/>
                    <a:pt x="1739" y="684"/>
                  </a:cubicBezTo>
                  <a:cubicBezTo>
                    <a:pt x="1730" y="718"/>
                    <a:pt x="1721" y="749"/>
                    <a:pt x="1711" y="778"/>
                  </a:cubicBezTo>
                  <a:cubicBezTo>
                    <a:pt x="1601" y="1131"/>
                    <a:pt x="1601" y="1131"/>
                    <a:pt x="1601" y="1131"/>
                  </a:cubicBezTo>
                  <a:cubicBezTo>
                    <a:pt x="1592" y="1160"/>
                    <a:pt x="1584" y="1189"/>
                    <a:pt x="1578" y="1219"/>
                  </a:cubicBezTo>
                  <a:cubicBezTo>
                    <a:pt x="1572" y="1249"/>
                    <a:pt x="1568" y="1276"/>
                    <a:pt x="1568" y="1300"/>
                  </a:cubicBezTo>
                  <a:cubicBezTo>
                    <a:pt x="1568" y="1348"/>
                    <a:pt x="1582" y="1388"/>
                    <a:pt x="1608" y="1421"/>
                  </a:cubicBezTo>
                  <a:cubicBezTo>
                    <a:pt x="1635" y="1454"/>
                    <a:pt x="1679" y="1470"/>
                    <a:pt x="1742" y="1470"/>
                  </a:cubicBezTo>
                  <a:cubicBezTo>
                    <a:pt x="1821" y="1470"/>
                    <a:pt x="1894" y="1440"/>
                    <a:pt x="1962" y="1380"/>
                  </a:cubicBezTo>
                  <a:cubicBezTo>
                    <a:pt x="2029" y="1320"/>
                    <a:pt x="2094" y="1232"/>
                    <a:pt x="2157" y="1117"/>
                  </a:cubicBezTo>
                  <a:cubicBezTo>
                    <a:pt x="2150" y="1139"/>
                    <a:pt x="2150" y="1139"/>
                    <a:pt x="2150" y="1139"/>
                  </a:cubicBezTo>
                  <a:cubicBezTo>
                    <a:pt x="2141" y="1172"/>
                    <a:pt x="2133" y="1203"/>
                    <a:pt x="2127" y="1234"/>
                  </a:cubicBezTo>
                  <a:cubicBezTo>
                    <a:pt x="2121" y="1265"/>
                    <a:pt x="2118" y="1293"/>
                    <a:pt x="2118" y="1319"/>
                  </a:cubicBezTo>
                  <a:cubicBezTo>
                    <a:pt x="2118" y="1361"/>
                    <a:pt x="2131" y="1397"/>
                    <a:pt x="2157" y="1426"/>
                  </a:cubicBezTo>
                  <a:cubicBezTo>
                    <a:pt x="2182" y="1455"/>
                    <a:pt x="2219" y="1470"/>
                    <a:pt x="2267" y="1470"/>
                  </a:cubicBezTo>
                  <a:cubicBezTo>
                    <a:pt x="2348" y="1470"/>
                    <a:pt x="2416" y="1450"/>
                    <a:pt x="2471" y="1411"/>
                  </a:cubicBezTo>
                  <a:cubicBezTo>
                    <a:pt x="2525" y="1371"/>
                    <a:pt x="2566" y="1326"/>
                    <a:pt x="2593" y="1276"/>
                  </a:cubicBezTo>
                  <a:cubicBezTo>
                    <a:pt x="2555" y="1215"/>
                    <a:pt x="2555" y="1215"/>
                    <a:pt x="2555" y="1215"/>
                  </a:cubicBezTo>
                  <a:cubicBezTo>
                    <a:pt x="2538" y="1243"/>
                    <a:pt x="2515" y="1271"/>
                    <a:pt x="2486" y="1298"/>
                  </a:cubicBezTo>
                  <a:cubicBezTo>
                    <a:pt x="2457" y="1326"/>
                    <a:pt x="2425" y="1342"/>
                    <a:pt x="2389" y="1347"/>
                  </a:cubicBezTo>
                  <a:cubicBezTo>
                    <a:pt x="2387" y="1342"/>
                    <a:pt x="2384" y="1335"/>
                    <a:pt x="2383" y="1328"/>
                  </a:cubicBezTo>
                  <a:cubicBezTo>
                    <a:pt x="2382" y="1320"/>
                    <a:pt x="2381" y="1313"/>
                    <a:pt x="2381" y="1304"/>
                  </a:cubicBezTo>
                  <a:cubicBezTo>
                    <a:pt x="2381" y="1285"/>
                    <a:pt x="2384" y="1263"/>
                    <a:pt x="2389" y="1236"/>
                  </a:cubicBezTo>
                  <a:cubicBezTo>
                    <a:pt x="2395" y="1210"/>
                    <a:pt x="2401" y="1184"/>
                    <a:pt x="2408" y="1160"/>
                  </a:cubicBezTo>
                  <a:cubicBezTo>
                    <a:pt x="2547" y="649"/>
                    <a:pt x="2547" y="649"/>
                    <a:pt x="2547" y="649"/>
                  </a:cubicBezTo>
                  <a:cubicBezTo>
                    <a:pt x="2614" y="465"/>
                    <a:pt x="2614" y="465"/>
                    <a:pt x="2614" y="465"/>
                  </a:cubicBezTo>
                  <a:cubicBezTo>
                    <a:pt x="2483" y="465"/>
                    <a:pt x="2483" y="465"/>
                    <a:pt x="2483" y="465"/>
                  </a:cubicBezTo>
                  <a:cubicBezTo>
                    <a:pt x="2312" y="582"/>
                    <a:pt x="2312" y="582"/>
                    <a:pt x="2312" y="582"/>
                  </a:cubicBezTo>
                  <a:cubicBezTo>
                    <a:pt x="2197" y="974"/>
                    <a:pt x="2197" y="974"/>
                    <a:pt x="2197" y="974"/>
                  </a:cubicBezTo>
                  <a:cubicBezTo>
                    <a:pt x="2141" y="1068"/>
                    <a:pt x="2085" y="1144"/>
                    <a:pt x="2027" y="1201"/>
                  </a:cubicBezTo>
                  <a:cubicBezTo>
                    <a:pt x="1969" y="1259"/>
                    <a:pt x="1919" y="1288"/>
                    <a:pt x="1877" y="1288"/>
                  </a:cubicBezTo>
                  <a:cubicBezTo>
                    <a:pt x="1863" y="1288"/>
                    <a:pt x="1853" y="1285"/>
                    <a:pt x="1846" y="1278"/>
                  </a:cubicBezTo>
                  <a:cubicBezTo>
                    <a:pt x="1839" y="1271"/>
                    <a:pt x="1836" y="1261"/>
                    <a:pt x="1836" y="1247"/>
                  </a:cubicBezTo>
                  <a:cubicBezTo>
                    <a:pt x="1836" y="1234"/>
                    <a:pt x="1840" y="1216"/>
                    <a:pt x="1847" y="1193"/>
                  </a:cubicBezTo>
                  <a:cubicBezTo>
                    <a:pt x="1855" y="1171"/>
                    <a:pt x="1861" y="1150"/>
                    <a:pt x="1867" y="1131"/>
                  </a:cubicBezTo>
                  <a:cubicBezTo>
                    <a:pt x="1975" y="786"/>
                    <a:pt x="1975" y="786"/>
                    <a:pt x="1975" y="786"/>
                  </a:cubicBezTo>
                  <a:cubicBezTo>
                    <a:pt x="1999" y="708"/>
                    <a:pt x="2010" y="635"/>
                    <a:pt x="2006" y="567"/>
                  </a:cubicBezTo>
                  <a:cubicBezTo>
                    <a:pt x="2003" y="499"/>
                    <a:pt x="1952" y="465"/>
                    <a:pt x="1854" y="465"/>
                  </a:cubicBezTo>
                  <a:cubicBezTo>
                    <a:pt x="1779" y="465"/>
                    <a:pt x="1716" y="485"/>
                    <a:pt x="1663" y="523"/>
                  </a:cubicBezTo>
                  <a:cubicBezTo>
                    <a:pt x="1611" y="562"/>
                    <a:pt x="1570" y="607"/>
                    <a:pt x="1540" y="657"/>
                  </a:cubicBezTo>
                  <a:cubicBezTo>
                    <a:pt x="1577" y="718"/>
                    <a:pt x="1577" y="718"/>
                    <a:pt x="1577" y="718"/>
                  </a:cubicBezTo>
                  <a:cubicBezTo>
                    <a:pt x="1593" y="690"/>
                    <a:pt x="1615" y="663"/>
                    <a:pt x="1643" y="637"/>
                  </a:cubicBezTo>
                  <a:close/>
                  <a:moveTo>
                    <a:pt x="1152" y="3345"/>
                  </a:moveTo>
                  <a:cubicBezTo>
                    <a:pt x="1144" y="3336"/>
                    <a:pt x="1139" y="3323"/>
                    <a:pt x="1138" y="3307"/>
                  </a:cubicBezTo>
                  <a:cubicBezTo>
                    <a:pt x="974" y="2155"/>
                    <a:pt x="974" y="2155"/>
                    <a:pt x="974" y="2155"/>
                  </a:cubicBezTo>
                  <a:cubicBezTo>
                    <a:pt x="868" y="2155"/>
                    <a:pt x="868" y="2155"/>
                    <a:pt x="868" y="2155"/>
                  </a:cubicBezTo>
                  <a:cubicBezTo>
                    <a:pt x="160" y="3298"/>
                    <a:pt x="160" y="3298"/>
                    <a:pt x="160" y="3298"/>
                  </a:cubicBezTo>
                  <a:cubicBezTo>
                    <a:pt x="147" y="3318"/>
                    <a:pt x="134" y="3333"/>
                    <a:pt x="121" y="3345"/>
                  </a:cubicBezTo>
                  <a:cubicBezTo>
                    <a:pt x="107" y="3358"/>
                    <a:pt x="88" y="3367"/>
                    <a:pt x="62" y="3374"/>
                  </a:cubicBezTo>
                  <a:cubicBezTo>
                    <a:pt x="0" y="3390"/>
                    <a:pt x="0" y="3390"/>
                    <a:pt x="0" y="3390"/>
                  </a:cubicBezTo>
                  <a:cubicBezTo>
                    <a:pt x="0" y="3454"/>
                    <a:pt x="0" y="3454"/>
                    <a:pt x="0" y="3454"/>
                  </a:cubicBezTo>
                  <a:cubicBezTo>
                    <a:pt x="427" y="3454"/>
                    <a:pt x="427" y="3454"/>
                    <a:pt x="427" y="3454"/>
                  </a:cubicBezTo>
                  <a:cubicBezTo>
                    <a:pt x="427" y="3384"/>
                    <a:pt x="427" y="3384"/>
                    <a:pt x="427" y="3384"/>
                  </a:cubicBezTo>
                  <a:cubicBezTo>
                    <a:pt x="341" y="3366"/>
                    <a:pt x="341" y="3366"/>
                    <a:pt x="341" y="3366"/>
                  </a:cubicBezTo>
                  <a:cubicBezTo>
                    <a:pt x="320" y="3362"/>
                    <a:pt x="307" y="3351"/>
                    <a:pt x="304" y="3334"/>
                  </a:cubicBezTo>
                  <a:cubicBezTo>
                    <a:pt x="300" y="3317"/>
                    <a:pt x="307" y="3294"/>
                    <a:pt x="325" y="3264"/>
                  </a:cubicBezTo>
                  <a:cubicBezTo>
                    <a:pt x="407" y="3125"/>
                    <a:pt x="407" y="3125"/>
                    <a:pt x="407" y="3125"/>
                  </a:cubicBezTo>
                  <a:cubicBezTo>
                    <a:pt x="827" y="3125"/>
                    <a:pt x="827" y="3125"/>
                    <a:pt x="827" y="3125"/>
                  </a:cubicBezTo>
                  <a:cubicBezTo>
                    <a:pt x="852" y="3307"/>
                    <a:pt x="852" y="3307"/>
                    <a:pt x="852" y="3307"/>
                  </a:cubicBezTo>
                  <a:cubicBezTo>
                    <a:pt x="853" y="3323"/>
                    <a:pt x="850" y="3336"/>
                    <a:pt x="842" y="3344"/>
                  </a:cubicBezTo>
                  <a:cubicBezTo>
                    <a:pt x="833" y="3353"/>
                    <a:pt x="816" y="3360"/>
                    <a:pt x="791" y="3366"/>
                  </a:cubicBezTo>
                  <a:cubicBezTo>
                    <a:pt x="711" y="3384"/>
                    <a:pt x="711" y="3384"/>
                    <a:pt x="711" y="3384"/>
                  </a:cubicBezTo>
                  <a:cubicBezTo>
                    <a:pt x="711" y="3454"/>
                    <a:pt x="711" y="3454"/>
                    <a:pt x="711" y="3454"/>
                  </a:cubicBezTo>
                  <a:cubicBezTo>
                    <a:pt x="1264" y="3454"/>
                    <a:pt x="1264" y="3454"/>
                    <a:pt x="1264" y="3454"/>
                  </a:cubicBezTo>
                  <a:cubicBezTo>
                    <a:pt x="1264" y="3384"/>
                    <a:pt x="1264" y="3384"/>
                    <a:pt x="1264" y="3384"/>
                  </a:cubicBezTo>
                  <a:cubicBezTo>
                    <a:pt x="1197" y="3368"/>
                    <a:pt x="1197" y="3368"/>
                    <a:pt x="1197" y="3368"/>
                  </a:cubicBezTo>
                  <a:cubicBezTo>
                    <a:pt x="1175" y="3362"/>
                    <a:pt x="1160" y="3355"/>
                    <a:pt x="1152" y="3345"/>
                  </a:cubicBezTo>
                  <a:close/>
                  <a:moveTo>
                    <a:pt x="468" y="3023"/>
                  </a:moveTo>
                  <a:cubicBezTo>
                    <a:pt x="748" y="2551"/>
                    <a:pt x="748" y="2551"/>
                    <a:pt x="748" y="2551"/>
                  </a:cubicBezTo>
                  <a:cubicBezTo>
                    <a:pt x="813" y="3023"/>
                    <a:pt x="813" y="3023"/>
                    <a:pt x="813" y="3023"/>
                  </a:cubicBezTo>
                  <a:lnTo>
                    <a:pt x="468" y="3023"/>
                  </a:lnTo>
                  <a:close/>
                  <a:moveTo>
                    <a:pt x="7751" y="3223"/>
                  </a:moveTo>
                  <a:cubicBezTo>
                    <a:pt x="7735" y="3252"/>
                    <a:pt x="7712" y="3279"/>
                    <a:pt x="7683" y="3307"/>
                  </a:cubicBezTo>
                  <a:cubicBezTo>
                    <a:pt x="7653" y="3334"/>
                    <a:pt x="7621" y="3350"/>
                    <a:pt x="7586" y="3356"/>
                  </a:cubicBezTo>
                  <a:cubicBezTo>
                    <a:pt x="7583" y="3350"/>
                    <a:pt x="7581" y="3344"/>
                    <a:pt x="7580" y="3336"/>
                  </a:cubicBezTo>
                  <a:cubicBezTo>
                    <a:pt x="7578" y="3329"/>
                    <a:pt x="7578" y="3321"/>
                    <a:pt x="7578" y="3313"/>
                  </a:cubicBezTo>
                  <a:cubicBezTo>
                    <a:pt x="7578" y="3294"/>
                    <a:pt x="7580" y="3268"/>
                    <a:pt x="7586" y="3235"/>
                  </a:cubicBezTo>
                  <a:cubicBezTo>
                    <a:pt x="7591" y="3203"/>
                    <a:pt x="7597" y="3174"/>
                    <a:pt x="7604" y="3149"/>
                  </a:cubicBezTo>
                  <a:cubicBezTo>
                    <a:pt x="7743" y="2657"/>
                    <a:pt x="7743" y="2657"/>
                    <a:pt x="7743" y="2657"/>
                  </a:cubicBezTo>
                  <a:cubicBezTo>
                    <a:pt x="7810" y="2474"/>
                    <a:pt x="7810" y="2474"/>
                    <a:pt x="7810" y="2474"/>
                  </a:cubicBezTo>
                  <a:cubicBezTo>
                    <a:pt x="7655" y="2474"/>
                    <a:pt x="7655" y="2474"/>
                    <a:pt x="7655" y="2474"/>
                  </a:cubicBezTo>
                  <a:cubicBezTo>
                    <a:pt x="7557" y="2541"/>
                    <a:pt x="7557" y="2541"/>
                    <a:pt x="7557" y="2541"/>
                  </a:cubicBezTo>
                  <a:cubicBezTo>
                    <a:pt x="7539" y="2527"/>
                    <a:pt x="7515" y="2513"/>
                    <a:pt x="7485" y="2497"/>
                  </a:cubicBezTo>
                  <a:cubicBezTo>
                    <a:pt x="7454" y="2481"/>
                    <a:pt x="7416" y="2474"/>
                    <a:pt x="7369" y="2474"/>
                  </a:cubicBezTo>
                  <a:cubicBezTo>
                    <a:pt x="7183" y="2474"/>
                    <a:pt x="7034" y="2547"/>
                    <a:pt x="6924" y="2694"/>
                  </a:cubicBezTo>
                  <a:cubicBezTo>
                    <a:pt x="6814" y="2841"/>
                    <a:pt x="6759" y="3013"/>
                    <a:pt x="6759" y="3211"/>
                  </a:cubicBezTo>
                  <a:cubicBezTo>
                    <a:pt x="6759" y="3301"/>
                    <a:pt x="6778" y="3368"/>
                    <a:pt x="6818" y="3412"/>
                  </a:cubicBezTo>
                  <a:cubicBezTo>
                    <a:pt x="6857" y="3456"/>
                    <a:pt x="6906" y="3478"/>
                    <a:pt x="6965" y="3478"/>
                  </a:cubicBezTo>
                  <a:cubicBezTo>
                    <a:pt x="7053" y="3478"/>
                    <a:pt x="7128" y="3447"/>
                    <a:pt x="7188" y="3385"/>
                  </a:cubicBezTo>
                  <a:cubicBezTo>
                    <a:pt x="7247" y="3323"/>
                    <a:pt x="7294" y="3261"/>
                    <a:pt x="7328" y="3198"/>
                  </a:cubicBezTo>
                  <a:cubicBezTo>
                    <a:pt x="7323" y="3222"/>
                    <a:pt x="7319" y="3244"/>
                    <a:pt x="7317" y="3266"/>
                  </a:cubicBezTo>
                  <a:cubicBezTo>
                    <a:pt x="7315" y="3288"/>
                    <a:pt x="7314" y="3308"/>
                    <a:pt x="7314" y="3327"/>
                  </a:cubicBezTo>
                  <a:cubicBezTo>
                    <a:pt x="7314" y="3372"/>
                    <a:pt x="7327" y="3408"/>
                    <a:pt x="7353" y="3436"/>
                  </a:cubicBezTo>
                  <a:cubicBezTo>
                    <a:pt x="7379" y="3464"/>
                    <a:pt x="7416" y="3478"/>
                    <a:pt x="7463" y="3478"/>
                  </a:cubicBezTo>
                  <a:cubicBezTo>
                    <a:pt x="7545" y="3478"/>
                    <a:pt x="7613" y="3458"/>
                    <a:pt x="7667" y="3419"/>
                  </a:cubicBezTo>
                  <a:cubicBezTo>
                    <a:pt x="7722" y="3379"/>
                    <a:pt x="7763" y="3335"/>
                    <a:pt x="7790" y="3284"/>
                  </a:cubicBezTo>
                  <a:lnTo>
                    <a:pt x="7751" y="3223"/>
                  </a:lnTo>
                  <a:close/>
                  <a:moveTo>
                    <a:pt x="7371" y="3037"/>
                  </a:moveTo>
                  <a:cubicBezTo>
                    <a:pt x="7335" y="3107"/>
                    <a:pt x="7289" y="3171"/>
                    <a:pt x="7235" y="3230"/>
                  </a:cubicBezTo>
                  <a:cubicBezTo>
                    <a:pt x="7180" y="3289"/>
                    <a:pt x="7135" y="3319"/>
                    <a:pt x="7100" y="3319"/>
                  </a:cubicBezTo>
                  <a:cubicBezTo>
                    <a:pt x="7078" y="3319"/>
                    <a:pt x="7061" y="3309"/>
                    <a:pt x="7049" y="3290"/>
                  </a:cubicBezTo>
                  <a:cubicBezTo>
                    <a:pt x="7036" y="3271"/>
                    <a:pt x="7030" y="3236"/>
                    <a:pt x="7030" y="3184"/>
                  </a:cubicBezTo>
                  <a:cubicBezTo>
                    <a:pt x="7030" y="3026"/>
                    <a:pt x="7069" y="2884"/>
                    <a:pt x="7147" y="2758"/>
                  </a:cubicBezTo>
                  <a:cubicBezTo>
                    <a:pt x="7224" y="2633"/>
                    <a:pt x="7313" y="2570"/>
                    <a:pt x="7412" y="2570"/>
                  </a:cubicBezTo>
                  <a:cubicBezTo>
                    <a:pt x="7430" y="2570"/>
                    <a:pt x="7446" y="2572"/>
                    <a:pt x="7460" y="2577"/>
                  </a:cubicBezTo>
                  <a:cubicBezTo>
                    <a:pt x="7474" y="2581"/>
                    <a:pt x="7488" y="2589"/>
                    <a:pt x="7500" y="2598"/>
                  </a:cubicBezTo>
                  <a:lnTo>
                    <a:pt x="7371" y="3037"/>
                  </a:lnTo>
                  <a:close/>
                  <a:moveTo>
                    <a:pt x="8967" y="2423"/>
                  </a:moveTo>
                  <a:cubicBezTo>
                    <a:pt x="8950" y="2408"/>
                    <a:pt x="8927" y="2400"/>
                    <a:pt x="8899" y="2400"/>
                  </a:cubicBezTo>
                  <a:cubicBezTo>
                    <a:pt x="8856" y="2400"/>
                    <a:pt x="8821" y="2420"/>
                    <a:pt x="8793" y="2460"/>
                  </a:cubicBezTo>
                  <a:cubicBezTo>
                    <a:pt x="8766" y="2500"/>
                    <a:pt x="8744" y="2556"/>
                    <a:pt x="8729" y="2627"/>
                  </a:cubicBezTo>
                  <a:cubicBezTo>
                    <a:pt x="8714" y="2585"/>
                    <a:pt x="8682" y="2548"/>
                    <a:pt x="8633" y="2518"/>
                  </a:cubicBezTo>
                  <a:cubicBezTo>
                    <a:pt x="8584" y="2489"/>
                    <a:pt x="8524" y="2474"/>
                    <a:pt x="8453" y="2474"/>
                  </a:cubicBezTo>
                  <a:cubicBezTo>
                    <a:pt x="8312" y="2474"/>
                    <a:pt x="8196" y="2514"/>
                    <a:pt x="8105" y="2595"/>
                  </a:cubicBezTo>
                  <a:cubicBezTo>
                    <a:pt x="8015" y="2676"/>
                    <a:pt x="7970" y="2784"/>
                    <a:pt x="7970" y="2919"/>
                  </a:cubicBezTo>
                  <a:cubicBezTo>
                    <a:pt x="7970" y="2992"/>
                    <a:pt x="7991" y="3049"/>
                    <a:pt x="8033" y="3090"/>
                  </a:cubicBezTo>
                  <a:cubicBezTo>
                    <a:pt x="8075" y="3131"/>
                    <a:pt x="8131" y="3156"/>
                    <a:pt x="8200" y="3166"/>
                  </a:cubicBezTo>
                  <a:cubicBezTo>
                    <a:pt x="8154" y="3183"/>
                    <a:pt x="8107" y="3211"/>
                    <a:pt x="8058" y="3247"/>
                  </a:cubicBezTo>
                  <a:cubicBezTo>
                    <a:pt x="8010" y="3284"/>
                    <a:pt x="7986" y="3326"/>
                    <a:pt x="7986" y="3372"/>
                  </a:cubicBezTo>
                  <a:cubicBezTo>
                    <a:pt x="7986" y="3403"/>
                    <a:pt x="7994" y="3430"/>
                    <a:pt x="8010" y="3453"/>
                  </a:cubicBezTo>
                  <a:cubicBezTo>
                    <a:pt x="8027" y="3475"/>
                    <a:pt x="8048" y="3493"/>
                    <a:pt x="8074" y="3507"/>
                  </a:cubicBezTo>
                  <a:cubicBezTo>
                    <a:pt x="7998" y="3531"/>
                    <a:pt x="7998" y="3531"/>
                    <a:pt x="7998" y="3531"/>
                  </a:cubicBezTo>
                  <a:cubicBezTo>
                    <a:pt x="7935" y="3552"/>
                    <a:pt x="7879" y="3579"/>
                    <a:pt x="7830" y="3612"/>
                  </a:cubicBezTo>
                  <a:cubicBezTo>
                    <a:pt x="7780" y="3645"/>
                    <a:pt x="7755" y="3691"/>
                    <a:pt x="7755" y="3750"/>
                  </a:cubicBezTo>
                  <a:cubicBezTo>
                    <a:pt x="7755" y="3830"/>
                    <a:pt x="7791" y="3885"/>
                    <a:pt x="7862" y="3915"/>
                  </a:cubicBezTo>
                  <a:cubicBezTo>
                    <a:pt x="7934" y="3945"/>
                    <a:pt x="8016" y="3960"/>
                    <a:pt x="8108" y="3960"/>
                  </a:cubicBezTo>
                  <a:cubicBezTo>
                    <a:pt x="8270" y="3960"/>
                    <a:pt x="8415" y="3914"/>
                    <a:pt x="8543" y="3822"/>
                  </a:cubicBezTo>
                  <a:cubicBezTo>
                    <a:pt x="8671" y="3730"/>
                    <a:pt x="8735" y="3632"/>
                    <a:pt x="8735" y="3527"/>
                  </a:cubicBezTo>
                  <a:cubicBezTo>
                    <a:pt x="8735" y="3469"/>
                    <a:pt x="8716" y="3425"/>
                    <a:pt x="8678" y="3396"/>
                  </a:cubicBezTo>
                  <a:cubicBezTo>
                    <a:pt x="8640" y="3368"/>
                    <a:pt x="8584" y="3350"/>
                    <a:pt x="8511" y="3341"/>
                  </a:cubicBezTo>
                  <a:cubicBezTo>
                    <a:pt x="8274" y="3317"/>
                    <a:pt x="8274" y="3317"/>
                    <a:pt x="8274" y="3317"/>
                  </a:cubicBezTo>
                  <a:cubicBezTo>
                    <a:pt x="8252" y="3315"/>
                    <a:pt x="8233" y="3311"/>
                    <a:pt x="8217" y="3303"/>
                  </a:cubicBezTo>
                  <a:cubicBezTo>
                    <a:pt x="8200" y="3294"/>
                    <a:pt x="8192" y="3279"/>
                    <a:pt x="8192" y="3258"/>
                  </a:cubicBezTo>
                  <a:cubicBezTo>
                    <a:pt x="8192" y="3244"/>
                    <a:pt x="8198" y="3229"/>
                    <a:pt x="8210" y="3213"/>
                  </a:cubicBezTo>
                  <a:cubicBezTo>
                    <a:pt x="8223" y="3196"/>
                    <a:pt x="8238" y="3181"/>
                    <a:pt x="8255" y="3168"/>
                  </a:cubicBezTo>
                  <a:cubicBezTo>
                    <a:pt x="8259" y="3168"/>
                    <a:pt x="8259" y="3168"/>
                    <a:pt x="8259" y="3168"/>
                  </a:cubicBezTo>
                  <a:cubicBezTo>
                    <a:pt x="8370" y="3168"/>
                    <a:pt x="8471" y="3138"/>
                    <a:pt x="8563" y="3077"/>
                  </a:cubicBezTo>
                  <a:cubicBezTo>
                    <a:pt x="8655" y="3016"/>
                    <a:pt x="8713" y="2916"/>
                    <a:pt x="8737" y="2776"/>
                  </a:cubicBezTo>
                  <a:cubicBezTo>
                    <a:pt x="8750" y="2706"/>
                    <a:pt x="8760" y="2658"/>
                    <a:pt x="8769" y="2630"/>
                  </a:cubicBezTo>
                  <a:cubicBezTo>
                    <a:pt x="8778" y="2602"/>
                    <a:pt x="8787" y="2581"/>
                    <a:pt x="8796" y="2568"/>
                  </a:cubicBezTo>
                  <a:cubicBezTo>
                    <a:pt x="8810" y="2584"/>
                    <a:pt x="8825" y="2595"/>
                    <a:pt x="8842" y="2600"/>
                  </a:cubicBezTo>
                  <a:cubicBezTo>
                    <a:pt x="8859" y="2606"/>
                    <a:pt x="8875" y="2608"/>
                    <a:pt x="8888" y="2608"/>
                  </a:cubicBezTo>
                  <a:cubicBezTo>
                    <a:pt x="8916" y="2608"/>
                    <a:pt x="8940" y="2597"/>
                    <a:pt x="8961" y="2574"/>
                  </a:cubicBezTo>
                  <a:cubicBezTo>
                    <a:pt x="8982" y="2551"/>
                    <a:pt x="8992" y="2522"/>
                    <a:pt x="8992" y="2488"/>
                  </a:cubicBezTo>
                  <a:cubicBezTo>
                    <a:pt x="8992" y="2459"/>
                    <a:pt x="8984" y="2438"/>
                    <a:pt x="8967" y="2423"/>
                  </a:cubicBezTo>
                  <a:close/>
                  <a:moveTo>
                    <a:pt x="8374" y="3556"/>
                  </a:moveTo>
                  <a:cubicBezTo>
                    <a:pt x="8409" y="3560"/>
                    <a:pt x="8438" y="3568"/>
                    <a:pt x="8460" y="3581"/>
                  </a:cubicBezTo>
                  <a:cubicBezTo>
                    <a:pt x="8481" y="3594"/>
                    <a:pt x="8492" y="3614"/>
                    <a:pt x="8492" y="3639"/>
                  </a:cubicBezTo>
                  <a:cubicBezTo>
                    <a:pt x="8492" y="3695"/>
                    <a:pt x="8466" y="3742"/>
                    <a:pt x="8414" y="3780"/>
                  </a:cubicBezTo>
                  <a:cubicBezTo>
                    <a:pt x="8361" y="3818"/>
                    <a:pt x="8274" y="3838"/>
                    <a:pt x="8151" y="3838"/>
                  </a:cubicBezTo>
                  <a:cubicBezTo>
                    <a:pt x="8101" y="3838"/>
                    <a:pt x="8059" y="3827"/>
                    <a:pt x="8027" y="3807"/>
                  </a:cubicBezTo>
                  <a:cubicBezTo>
                    <a:pt x="7994" y="3787"/>
                    <a:pt x="7978" y="3756"/>
                    <a:pt x="7978" y="3717"/>
                  </a:cubicBezTo>
                  <a:cubicBezTo>
                    <a:pt x="7978" y="3675"/>
                    <a:pt x="7991" y="3638"/>
                    <a:pt x="8017" y="3607"/>
                  </a:cubicBezTo>
                  <a:cubicBezTo>
                    <a:pt x="8044" y="3575"/>
                    <a:pt x="8077" y="3548"/>
                    <a:pt x="8117" y="3523"/>
                  </a:cubicBezTo>
                  <a:cubicBezTo>
                    <a:pt x="8147" y="3529"/>
                    <a:pt x="8147" y="3529"/>
                    <a:pt x="8147" y="3529"/>
                  </a:cubicBezTo>
                  <a:lnTo>
                    <a:pt x="8374" y="3556"/>
                  </a:lnTo>
                  <a:close/>
                  <a:moveTo>
                    <a:pt x="8442" y="2979"/>
                  </a:moveTo>
                  <a:cubicBezTo>
                    <a:pt x="8403" y="3053"/>
                    <a:pt x="8362" y="3090"/>
                    <a:pt x="8317" y="3090"/>
                  </a:cubicBezTo>
                  <a:cubicBezTo>
                    <a:pt x="8279" y="3090"/>
                    <a:pt x="8252" y="3080"/>
                    <a:pt x="8237" y="3059"/>
                  </a:cubicBezTo>
                  <a:cubicBezTo>
                    <a:pt x="8222" y="3037"/>
                    <a:pt x="8215" y="3000"/>
                    <a:pt x="8215" y="2945"/>
                  </a:cubicBezTo>
                  <a:cubicBezTo>
                    <a:pt x="8215" y="2834"/>
                    <a:pt x="8234" y="2741"/>
                    <a:pt x="8273" y="2669"/>
                  </a:cubicBezTo>
                  <a:cubicBezTo>
                    <a:pt x="8312" y="2596"/>
                    <a:pt x="8353" y="2559"/>
                    <a:pt x="8396" y="2559"/>
                  </a:cubicBezTo>
                  <a:cubicBezTo>
                    <a:pt x="8434" y="2559"/>
                    <a:pt x="8461" y="2570"/>
                    <a:pt x="8477" y="2592"/>
                  </a:cubicBezTo>
                  <a:cubicBezTo>
                    <a:pt x="8493" y="2614"/>
                    <a:pt x="8500" y="2651"/>
                    <a:pt x="8500" y="2702"/>
                  </a:cubicBezTo>
                  <a:cubicBezTo>
                    <a:pt x="8500" y="2813"/>
                    <a:pt x="8481" y="2905"/>
                    <a:pt x="8442" y="2979"/>
                  </a:cubicBezTo>
                  <a:close/>
                  <a:moveTo>
                    <a:pt x="6555" y="2229"/>
                  </a:moveTo>
                  <a:cubicBezTo>
                    <a:pt x="6389" y="2229"/>
                    <a:pt x="6389" y="2229"/>
                    <a:pt x="6389" y="2229"/>
                  </a:cubicBezTo>
                  <a:cubicBezTo>
                    <a:pt x="6212" y="2502"/>
                    <a:pt x="6212" y="2502"/>
                    <a:pt x="6212" y="2502"/>
                  </a:cubicBezTo>
                  <a:cubicBezTo>
                    <a:pt x="5991" y="2563"/>
                    <a:pt x="5991" y="2563"/>
                    <a:pt x="5991" y="2563"/>
                  </a:cubicBezTo>
                  <a:cubicBezTo>
                    <a:pt x="5991" y="2631"/>
                    <a:pt x="5991" y="2631"/>
                    <a:pt x="5991" y="2631"/>
                  </a:cubicBezTo>
                  <a:cubicBezTo>
                    <a:pt x="6175" y="2631"/>
                    <a:pt x="6175" y="2631"/>
                    <a:pt x="6175" y="2631"/>
                  </a:cubicBezTo>
                  <a:cubicBezTo>
                    <a:pt x="6050" y="3062"/>
                    <a:pt x="6050" y="3062"/>
                    <a:pt x="6050" y="3062"/>
                  </a:cubicBezTo>
                  <a:cubicBezTo>
                    <a:pt x="6041" y="3093"/>
                    <a:pt x="6031" y="3129"/>
                    <a:pt x="6022" y="3170"/>
                  </a:cubicBezTo>
                  <a:cubicBezTo>
                    <a:pt x="6012" y="3211"/>
                    <a:pt x="6007" y="3247"/>
                    <a:pt x="6007" y="3280"/>
                  </a:cubicBezTo>
                  <a:cubicBezTo>
                    <a:pt x="6007" y="3344"/>
                    <a:pt x="6024" y="3393"/>
                    <a:pt x="6058" y="3426"/>
                  </a:cubicBezTo>
                  <a:cubicBezTo>
                    <a:pt x="6092" y="3459"/>
                    <a:pt x="6140" y="3476"/>
                    <a:pt x="6201" y="3476"/>
                  </a:cubicBezTo>
                  <a:cubicBezTo>
                    <a:pt x="6297" y="3476"/>
                    <a:pt x="6377" y="3451"/>
                    <a:pt x="6443" y="3401"/>
                  </a:cubicBezTo>
                  <a:cubicBezTo>
                    <a:pt x="6509" y="3350"/>
                    <a:pt x="6559" y="3286"/>
                    <a:pt x="6593" y="3209"/>
                  </a:cubicBezTo>
                  <a:cubicBezTo>
                    <a:pt x="6538" y="3156"/>
                    <a:pt x="6538" y="3156"/>
                    <a:pt x="6538" y="3156"/>
                  </a:cubicBezTo>
                  <a:cubicBezTo>
                    <a:pt x="6523" y="3192"/>
                    <a:pt x="6496" y="3231"/>
                    <a:pt x="6457" y="3273"/>
                  </a:cubicBezTo>
                  <a:cubicBezTo>
                    <a:pt x="6417" y="3314"/>
                    <a:pt x="6372" y="3335"/>
                    <a:pt x="6320" y="3335"/>
                  </a:cubicBezTo>
                  <a:cubicBezTo>
                    <a:pt x="6310" y="3320"/>
                    <a:pt x="6304" y="3304"/>
                    <a:pt x="6301" y="3285"/>
                  </a:cubicBezTo>
                  <a:cubicBezTo>
                    <a:pt x="6299" y="3267"/>
                    <a:pt x="6297" y="3246"/>
                    <a:pt x="6297" y="3223"/>
                  </a:cubicBezTo>
                  <a:cubicBezTo>
                    <a:pt x="6297" y="3196"/>
                    <a:pt x="6302" y="3160"/>
                    <a:pt x="6312" y="3117"/>
                  </a:cubicBezTo>
                  <a:cubicBezTo>
                    <a:pt x="6321" y="3073"/>
                    <a:pt x="6331" y="3035"/>
                    <a:pt x="6340" y="3002"/>
                  </a:cubicBezTo>
                  <a:cubicBezTo>
                    <a:pt x="6442" y="2631"/>
                    <a:pt x="6442" y="2631"/>
                    <a:pt x="6442" y="2631"/>
                  </a:cubicBezTo>
                  <a:cubicBezTo>
                    <a:pt x="6698" y="2631"/>
                    <a:pt x="6698" y="2631"/>
                    <a:pt x="6698" y="2631"/>
                  </a:cubicBezTo>
                  <a:cubicBezTo>
                    <a:pt x="6698" y="2523"/>
                    <a:pt x="6698" y="2523"/>
                    <a:pt x="6698" y="2523"/>
                  </a:cubicBezTo>
                  <a:cubicBezTo>
                    <a:pt x="6473" y="2523"/>
                    <a:pt x="6473" y="2523"/>
                    <a:pt x="6473" y="2523"/>
                  </a:cubicBezTo>
                  <a:lnTo>
                    <a:pt x="6555" y="2229"/>
                  </a:lnTo>
                  <a:close/>
                  <a:moveTo>
                    <a:pt x="2265" y="3162"/>
                  </a:moveTo>
                  <a:cubicBezTo>
                    <a:pt x="2518" y="2220"/>
                    <a:pt x="2518" y="2220"/>
                    <a:pt x="2518" y="2220"/>
                  </a:cubicBezTo>
                  <a:cubicBezTo>
                    <a:pt x="2591" y="2008"/>
                    <a:pt x="2591" y="2008"/>
                    <a:pt x="2591" y="2008"/>
                  </a:cubicBezTo>
                  <a:cubicBezTo>
                    <a:pt x="2442" y="2008"/>
                    <a:pt x="2442" y="2008"/>
                    <a:pt x="2442" y="2008"/>
                  </a:cubicBezTo>
                  <a:cubicBezTo>
                    <a:pt x="2099" y="2067"/>
                    <a:pt x="2099" y="2067"/>
                    <a:pt x="2099" y="2067"/>
                  </a:cubicBezTo>
                  <a:cubicBezTo>
                    <a:pt x="2099" y="2126"/>
                    <a:pt x="2099" y="2126"/>
                    <a:pt x="2099" y="2126"/>
                  </a:cubicBezTo>
                  <a:cubicBezTo>
                    <a:pt x="2189" y="2151"/>
                    <a:pt x="2189" y="2151"/>
                    <a:pt x="2189" y="2151"/>
                  </a:cubicBezTo>
                  <a:cubicBezTo>
                    <a:pt x="2222" y="2161"/>
                    <a:pt x="2243" y="2171"/>
                    <a:pt x="2252" y="2182"/>
                  </a:cubicBezTo>
                  <a:cubicBezTo>
                    <a:pt x="2262" y="2192"/>
                    <a:pt x="2264" y="2209"/>
                    <a:pt x="2259" y="2233"/>
                  </a:cubicBezTo>
                  <a:cubicBezTo>
                    <a:pt x="2179" y="2514"/>
                    <a:pt x="2179" y="2514"/>
                    <a:pt x="2179" y="2514"/>
                  </a:cubicBezTo>
                  <a:cubicBezTo>
                    <a:pt x="2161" y="2504"/>
                    <a:pt x="2140" y="2494"/>
                    <a:pt x="2116" y="2486"/>
                  </a:cubicBezTo>
                  <a:cubicBezTo>
                    <a:pt x="2091" y="2478"/>
                    <a:pt x="2063" y="2474"/>
                    <a:pt x="2030" y="2474"/>
                  </a:cubicBezTo>
                  <a:cubicBezTo>
                    <a:pt x="1843" y="2474"/>
                    <a:pt x="1695" y="2547"/>
                    <a:pt x="1585" y="2694"/>
                  </a:cubicBezTo>
                  <a:cubicBezTo>
                    <a:pt x="1475" y="2841"/>
                    <a:pt x="1419" y="3013"/>
                    <a:pt x="1419" y="3211"/>
                  </a:cubicBezTo>
                  <a:cubicBezTo>
                    <a:pt x="1419" y="3301"/>
                    <a:pt x="1439" y="3368"/>
                    <a:pt x="1479" y="3412"/>
                  </a:cubicBezTo>
                  <a:cubicBezTo>
                    <a:pt x="1518" y="3456"/>
                    <a:pt x="1567" y="3478"/>
                    <a:pt x="1626" y="3478"/>
                  </a:cubicBezTo>
                  <a:cubicBezTo>
                    <a:pt x="1713" y="3478"/>
                    <a:pt x="1787" y="3447"/>
                    <a:pt x="1847" y="3385"/>
                  </a:cubicBezTo>
                  <a:cubicBezTo>
                    <a:pt x="1908" y="3323"/>
                    <a:pt x="1954" y="3261"/>
                    <a:pt x="1987" y="3198"/>
                  </a:cubicBezTo>
                  <a:cubicBezTo>
                    <a:pt x="1983" y="3222"/>
                    <a:pt x="1980" y="3244"/>
                    <a:pt x="1978" y="3267"/>
                  </a:cubicBezTo>
                  <a:cubicBezTo>
                    <a:pt x="1976" y="3289"/>
                    <a:pt x="1975" y="3309"/>
                    <a:pt x="1975" y="3327"/>
                  </a:cubicBezTo>
                  <a:cubicBezTo>
                    <a:pt x="1975" y="3375"/>
                    <a:pt x="1988" y="3412"/>
                    <a:pt x="2015" y="3438"/>
                  </a:cubicBezTo>
                  <a:cubicBezTo>
                    <a:pt x="2041" y="3465"/>
                    <a:pt x="2076" y="3478"/>
                    <a:pt x="2118" y="3478"/>
                  </a:cubicBezTo>
                  <a:cubicBezTo>
                    <a:pt x="2199" y="3478"/>
                    <a:pt x="2268" y="3458"/>
                    <a:pt x="2325" y="3419"/>
                  </a:cubicBezTo>
                  <a:cubicBezTo>
                    <a:pt x="2381" y="3379"/>
                    <a:pt x="2423" y="3335"/>
                    <a:pt x="2451" y="3284"/>
                  </a:cubicBezTo>
                  <a:cubicBezTo>
                    <a:pt x="2412" y="3223"/>
                    <a:pt x="2412" y="3223"/>
                    <a:pt x="2412" y="3223"/>
                  </a:cubicBezTo>
                  <a:cubicBezTo>
                    <a:pt x="2395" y="3252"/>
                    <a:pt x="2373" y="3279"/>
                    <a:pt x="2343" y="3307"/>
                  </a:cubicBezTo>
                  <a:cubicBezTo>
                    <a:pt x="2314" y="3334"/>
                    <a:pt x="2282" y="3350"/>
                    <a:pt x="2246" y="3356"/>
                  </a:cubicBezTo>
                  <a:cubicBezTo>
                    <a:pt x="2244" y="3350"/>
                    <a:pt x="2242" y="3344"/>
                    <a:pt x="2240" y="3336"/>
                  </a:cubicBezTo>
                  <a:cubicBezTo>
                    <a:pt x="2239" y="3329"/>
                    <a:pt x="2238" y="3321"/>
                    <a:pt x="2238" y="3313"/>
                  </a:cubicBezTo>
                  <a:cubicBezTo>
                    <a:pt x="2238" y="3294"/>
                    <a:pt x="2241" y="3270"/>
                    <a:pt x="2247" y="3240"/>
                  </a:cubicBezTo>
                  <a:cubicBezTo>
                    <a:pt x="2254" y="3211"/>
                    <a:pt x="2259" y="3185"/>
                    <a:pt x="2265" y="3162"/>
                  </a:cubicBezTo>
                  <a:close/>
                  <a:moveTo>
                    <a:pt x="2030" y="3043"/>
                  </a:moveTo>
                  <a:cubicBezTo>
                    <a:pt x="1992" y="3111"/>
                    <a:pt x="1946" y="3174"/>
                    <a:pt x="1893" y="3232"/>
                  </a:cubicBezTo>
                  <a:cubicBezTo>
                    <a:pt x="1840" y="3290"/>
                    <a:pt x="1796" y="3319"/>
                    <a:pt x="1760" y="3319"/>
                  </a:cubicBezTo>
                  <a:cubicBezTo>
                    <a:pt x="1739" y="3319"/>
                    <a:pt x="1722" y="3309"/>
                    <a:pt x="1709" y="3290"/>
                  </a:cubicBezTo>
                  <a:cubicBezTo>
                    <a:pt x="1697" y="3271"/>
                    <a:pt x="1691" y="3236"/>
                    <a:pt x="1691" y="3184"/>
                  </a:cubicBezTo>
                  <a:cubicBezTo>
                    <a:pt x="1691" y="3026"/>
                    <a:pt x="1730" y="2884"/>
                    <a:pt x="1807" y="2758"/>
                  </a:cubicBezTo>
                  <a:cubicBezTo>
                    <a:pt x="1885" y="2633"/>
                    <a:pt x="1973" y="2570"/>
                    <a:pt x="2073" y="2570"/>
                  </a:cubicBezTo>
                  <a:cubicBezTo>
                    <a:pt x="2089" y="2570"/>
                    <a:pt x="2104" y="2572"/>
                    <a:pt x="2118" y="2577"/>
                  </a:cubicBezTo>
                  <a:cubicBezTo>
                    <a:pt x="2131" y="2581"/>
                    <a:pt x="2144" y="2588"/>
                    <a:pt x="2157" y="2596"/>
                  </a:cubicBezTo>
                  <a:lnTo>
                    <a:pt x="2030" y="3043"/>
                  </a:lnTo>
                  <a:close/>
                  <a:moveTo>
                    <a:pt x="9260" y="2998"/>
                  </a:moveTo>
                  <a:cubicBezTo>
                    <a:pt x="9407" y="2974"/>
                    <a:pt x="9407" y="2974"/>
                    <a:pt x="9407" y="2974"/>
                  </a:cubicBezTo>
                  <a:cubicBezTo>
                    <a:pt x="9513" y="2956"/>
                    <a:pt x="9610" y="2925"/>
                    <a:pt x="9699" y="2881"/>
                  </a:cubicBezTo>
                  <a:cubicBezTo>
                    <a:pt x="9787" y="2837"/>
                    <a:pt x="9832" y="2762"/>
                    <a:pt x="9832" y="2655"/>
                  </a:cubicBezTo>
                  <a:cubicBezTo>
                    <a:pt x="9832" y="2594"/>
                    <a:pt x="9808" y="2548"/>
                    <a:pt x="9760" y="2518"/>
                  </a:cubicBezTo>
                  <a:cubicBezTo>
                    <a:pt x="9713" y="2489"/>
                    <a:pt x="9649" y="2474"/>
                    <a:pt x="9568" y="2474"/>
                  </a:cubicBezTo>
                  <a:cubicBezTo>
                    <a:pt x="9389" y="2474"/>
                    <a:pt x="9243" y="2541"/>
                    <a:pt x="9130" y="2677"/>
                  </a:cubicBezTo>
                  <a:cubicBezTo>
                    <a:pt x="9018" y="2812"/>
                    <a:pt x="8962" y="2974"/>
                    <a:pt x="8962" y="3162"/>
                  </a:cubicBezTo>
                  <a:cubicBezTo>
                    <a:pt x="8962" y="3279"/>
                    <a:pt x="8991" y="3361"/>
                    <a:pt x="9050" y="3408"/>
                  </a:cubicBezTo>
                  <a:cubicBezTo>
                    <a:pt x="9108" y="3455"/>
                    <a:pt x="9182" y="3478"/>
                    <a:pt x="9272" y="3478"/>
                  </a:cubicBezTo>
                  <a:cubicBezTo>
                    <a:pt x="9376" y="3478"/>
                    <a:pt x="9467" y="3450"/>
                    <a:pt x="9547" y="3393"/>
                  </a:cubicBezTo>
                  <a:cubicBezTo>
                    <a:pt x="9626" y="3337"/>
                    <a:pt x="9687" y="3268"/>
                    <a:pt x="9728" y="3186"/>
                  </a:cubicBezTo>
                  <a:cubicBezTo>
                    <a:pt x="9685" y="3139"/>
                    <a:pt x="9685" y="3139"/>
                    <a:pt x="9685" y="3139"/>
                  </a:cubicBezTo>
                  <a:cubicBezTo>
                    <a:pt x="9642" y="3209"/>
                    <a:pt x="9593" y="3259"/>
                    <a:pt x="9536" y="3291"/>
                  </a:cubicBezTo>
                  <a:cubicBezTo>
                    <a:pt x="9478" y="3323"/>
                    <a:pt x="9414" y="3339"/>
                    <a:pt x="9342" y="3339"/>
                  </a:cubicBezTo>
                  <a:cubicBezTo>
                    <a:pt x="9317" y="3330"/>
                    <a:pt x="9295" y="3309"/>
                    <a:pt x="9276" y="3278"/>
                  </a:cubicBezTo>
                  <a:cubicBezTo>
                    <a:pt x="9257" y="3247"/>
                    <a:pt x="9248" y="3205"/>
                    <a:pt x="9248" y="3154"/>
                  </a:cubicBezTo>
                  <a:cubicBezTo>
                    <a:pt x="9248" y="3129"/>
                    <a:pt x="9249" y="3103"/>
                    <a:pt x="9251" y="3077"/>
                  </a:cubicBezTo>
                  <a:cubicBezTo>
                    <a:pt x="9253" y="3050"/>
                    <a:pt x="9256" y="3024"/>
                    <a:pt x="9260" y="2998"/>
                  </a:cubicBezTo>
                  <a:close/>
                  <a:moveTo>
                    <a:pt x="9371" y="2673"/>
                  </a:moveTo>
                  <a:cubicBezTo>
                    <a:pt x="9414" y="2597"/>
                    <a:pt x="9464" y="2559"/>
                    <a:pt x="9521" y="2559"/>
                  </a:cubicBezTo>
                  <a:cubicBezTo>
                    <a:pt x="9544" y="2559"/>
                    <a:pt x="9562" y="2569"/>
                    <a:pt x="9574" y="2588"/>
                  </a:cubicBezTo>
                  <a:cubicBezTo>
                    <a:pt x="9587" y="2607"/>
                    <a:pt x="9593" y="2632"/>
                    <a:pt x="9593" y="2661"/>
                  </a:cubicBezTo>
                  <a:cubicBezTo>
                    <a:pt x="9593" y="2721"/>
                    <a:pt x="9573" y="2773"/>
                    <a:pt x="9535" y="2816"/>
                  </a:cubicBezTo>
                  <a:cubicBezTo>
                    <a:pt x="9496" y="2858"/>
                    <a:pt x="9444" y="2887"/>
                    <a:pt x="9378" y="2902"/>
                  </a:cubicBezTo>
                  <a:cubicBezTo>
                    <a:pt x="9274" y="2927"/>
                    <a:pt x="9274" y="2927"/>
                    <a:pt x="9274" y="2927"/>
                  </a:cubicBezTo>
                  <a:cubicBezTo>
                    <a:pt x="9296" y="2833"/>
                    <a:pt x="9328" y="2748"/>
                    <a:pt x="9371" y="2673"/>
                  </a:cubicBezTo>
                  <a:close/>
                  <a:moveTo>
                    <a:pt x="3324" y="2474"/>
                  </a:moveTo>
                  <a:cubicBezTo>
                    <a:pt x="3282" y="2474"/>
                    <a:pt x="3251" y="2486"/>
                    <a:pt x="3229" y="2511"/>
                  </a:cubicBezTo>
                  <a:cubicBezTo>
                    <a:pt x="3208" y="2537"/>
                    <a:pt x="3198" y="2566"/>
                    <a:pt x="3198" y="2600"/>
                  </a:cubicBezTo>
                  <a:cubicBezTo>
                    <a:pt x="3198" y="2641"/>
                    <a:pt x="3211" y="2680"/>
                    <a:pt x="3239" y="2718"/>
                  </a:cubicBezTo>
                  <a:cubicBezTo>
                    <a:pt x="3266" y="2755"/>
                    <a:pt x="3289" y="2787"/>
                    <a:pt x="3308" y="2813"/>
                  </a:cubicBezTo>
                  <a:cubicBezTo>
                    <a:pt x="3305" y="2900"/>
                    <a:pt x="3273" y="2990"/>
                    <a:pt x="3211" y="3084"/>
                  </a:cubicBezTo>
                  <a:cubicBezTo>
                    <a:pt x="3149" y="3178"/>
                    <a:pt x="3072" y="3254"/>
                    <a:pt x="2979" y="3313"/>
                  </a:cubicBezTo>
                  <a:cubicBezTo>
                    <a:pt x="2989" y="3272"/>
                    <a:pt x="2998" y="3213"/>
                    <a:pt x="3007" y="3135"/>
                  </a:cubicBezTo>
                  <a:cubicBezTo>
                    <a:pt x="3016" y="3058"/>
                    <a:pt x="3020" y="2984"/>
                    <a:pt x="3020" y="2915"/>
                  </a:cubicBezTo>
                  <a:cubicBezTo>
                    <a:pt x="3020" y="2754"/>
                    <a:pt x="3005" y="2640"/>
                    <a:pt x="2974" y="2574"/>
                  </a:cubicBezTo>
                  <a:cubicBezTo>
                    <a:pt x="2944" y="2507"/>
                    <a:pt x="2887" y="2474"/>
                    <a:pt x="2806" y="2474"/>
                  </a:cubicBezTo>
                  <a:cubicBezTo>
                    <a:pt x="2740" y="2474"/>
                    <a:pt x="2687" y="2490"/>
                    <a:pt x="2646" y="2522"/>
                  </a:cubicBezTo>
                  <a:cubicBezTo>
                    <a:pt x="2604" y="2554"/>
                    <a:pt x="2571" y="2587"/>
                    <a:pt x="2546" y="2621"/>
                  </a:cubicBezTo>
                  <a:cubicBezTo>
                    <a:pt x="2577" y="2690"/>
                    <a:pt x="2577" y="2690"/>
                    <a:pt x="2577" y="2690"/>
                  </a:cubicBezTo>
                  <a:cubicBezTo>
                    <a:pt x="2593" y="2664"/>
                    <a:pt x="2614" y="2643"/>
                    <a:pt x="2639" y="2628"/>
                  </a:cubicBezTo>
                  <a:cubicBezTo>
                    <a:pt x="2665" y="2612"/>
                    <a:pt x="2684" y="2604"/>
                    <a:pt x="2698" y="2604"/>
                  </a:cubicBezTo>
                  <a:cubicBezTo>
                    <a:pt x="2715" y="2625"/>
                    <a:pt x="2729" y="2666"/>
                    <a:pt x="2739" y="2729"/>
                  </a:cubicBezTo>
                  <a:cubicBezTo>
                    <a:pt x="2750" y="2791"/>
                    <a:pt x="2755" y="2870"/>
                    <a:pt x="2755" y="2964"/>
                  </a:cubicBezTo>
                  <a:cubicBezTo>
                    <a:pt x="2755" y="3049"/>
                    <a:pt x="2751" y="3137"/>
                    <a:pt x="2744" y="3227"/>
                  </a:cubicBezTo>
                  <a:cubicBezTo>
                    <a:pt x="2736" y="3317"/>
                    <a:pt x="2726" y="3401"/>
                    <a:pt x="2714" y="3478"/>
                  </a:cubicBezTo>
                  <a:cubicBezTo>
                    <a:pt x="2906" y="3454"/>
                    <a:pt x="2906" y="3454"/>
                    <a:pt x="2906" y="3454"/>
                  </a:cubicBezTo>
                  <a:cubicBezTo>
                    <a:pt x="3043" y="3399"/>
                    <a:pt x="3171" y="3294"/>
                    <a:pt x="3289" y="3139"/>
                  </a:cubicBezTo>
                  <a:cubicBezTo>
                    <a:pt x="3406" y="2984"/>
                    <a:pt x="3465" y="2813"/>
                    <a:pt x="3465" y="2627"/>
                  </a:cubicBezTo>
                  <a:cubicBezTo>
                    <a:pt x="3465" y="2585"/>
                    <a:pt x="3454" y="2548"/>
                    <a:pt x="3431" y="2518"/>
                  </a:cubicBezTo>
                  <a:cubicBezTo>
                    <a:pt x="3407" y="2489"/>
                    <a:pt x="3372" y="2474"/>
                    <a:pt x="3324" y="2474"/>
                  </a:cubicBezTo>
                  <a:close/>
                  <a:moveTo>
                    <a:pt x="4445" y="3149"/>
                  </a:moveTo>
                  <a:cubicBezTo>
                    <a:pt x="4584" y="2657"/>
                    <a:pt x="4584" y="2657"/>
                    <a:pt x="4584" y="2657"/>
                  </a:cubicBezTo>
                  <a:cubicBezTo>
                    <a:pt x="4652" y="2474"/>
                    <a:pt x="4652" y="2474"/>
                    <a:pt x="4652" y="2474"/>
                  </a:cubicBezTo>
                  <a:cubicBezTo>
                    <a:pt x="4496" y="2474"/>
                    <a:pt x="4496" y="2474"/>
                    <a:pt x="4496" y="2474"/>
                  </a:cubicBezTo>
                  <a:cubicBezTo>
                    <a:pt x="4398" y="2541"/>
                    <a:pt x="4398" y="2541"/>
                    <a:pt x="4398" y="2541"/>
                  </a:cubicBezTo>
                  <a:cubicBezTo>
                    <a:pt x="4381" y="2527"/>
                    <a:pt x="4357" y="2513"/>
                    <a:pt x="4326" y="2497"/>
                  </a:cubicBezTo>
                  <a:cubicBezTo>
                    <a:pt x="4295" y="2481"/>
                    <a:pt x="4257" y="2474"/>
                    <a:pt x="4211" y="2474"/>
                  </a:cubicBezTo>
                  <a:cubicBezTo>
                    <a:pt x="4024" y="2474"/>
                    <a:pt x="3876" y="2547"/>
                    <a:pt x="3765" y="2694"/>
                  </a:cubicBezTo>
                  <a:cubicBezTo>
                    <a:pt x="3655" y="2841"/>
                    <a:pt x="3600" y="3013"/>
                    <a:pt x="3600" y="3211"/>
                  </a:cubicBezTo>
                  <a:cubicBezTo>
                    <a:pt x="3600" y="3301"/>
                    <a:pt x="3620" y="3368"/>
                    <a:pt x="3659" y="3412"/>
                  </a:cubicBezTo>
                  <a:cubicBezTo>
                    <a:pt x="3699" y="3456"/>
                    <a:pt x="3748" y="3478"/>
                    <a:pt x="3806" y="3478"/>
                  </a:cubicBezTo>
                  <a:cubicBezTo>
                    <a:pt x="3895" y="3478"/>
                    <a:pt x="3969" y="3447"/>
                    <a:pt x="4029" y="3385"/>
                  </a:cubicBezTo>
                  <a:cubicBezTo>
                    <a:pt x="4089" y="3323"/>
                    <a:pt x="4136" y="3261"/>
                    <a:pt x="4170" y="3198"/>
                  </a:cubicBezTo>
                  <a:cubicBezTo>
                    <a:pt x="4164" y="3222"/>
                    <a:pt x="4161" y="3244"/>
                    <a:pt x="4159" y="3266"/>
                  </a:cubicBezTo>
                  <a:cubicBezTo>
                    <a:pt x="4156" y="3288"/>
                    <a:pt x="4155" y="3308"/>
                    <a:pt x="4155" y="3327"/>
                  </a:cubicBezTo>
                  <a:cubicBezTo>
                    <a:pt x="4155" y="3372"/>
                    <a:pt x="4168" y="3408"/>
                    <a:pt x="4194" y="3436"/>
                  </a:cubicBezTo>
                  <a:cubicBezTo>
                    <a:pt x="4220" y="3464"/>
                    <a:pt x="4257" y="3478"/>
                    <a:pt x="4304" y="3478"/>
                  </a:cubicBezTo>
                  <a:cubicBezTo>
                    <a:pt x="4386" y="3478"/>
                    <a:pt x="4454" y="3458"/>
                    <a:pt x="4509" y="3419"/>
                  </a:cubicBezTo>
                  <a:cubicBezTo>
                    <a:pt x="4563" y="3379"/>
                    <a:pt x="4604" y="3335"/>
                    <a:pt x="4631" y="3284"/>
                  </a:cubicBezTo>
                  <a:cubicBezTo>
                    <a:pt x="4592" y="3223"/>
                    <a:pt x="4592" y="3223"/>
                    <a:pt x="4592" y="3223"/>
                  </a:cubicBezTo>
                  <a:cubicBezTo>
                    <a:pt x="4576" y="3252"/>
                    <a:pt x="4553" y="3279"/>
                    <a:pt x="4524" y="3307"/>
                  </a:cubicBezTo>
                  <a:cubicBezTo>
                    <a:pt x="4495" y="3334"/>
                    <a:pt x="4462" y="3350"/>
                    <a:pt x="4427" y="3356"/>
                  </a:cubicBezTo>
                  <a:cubicBezTo>
                    <a:pt x="4424" y="3350"/>
                    <a:pt x="4422" y="3344"/>
                    <a:pt x="4421" y="3336"/>
                  </a:cubicBezTo>
                  <a:cubicBezTo>
                    <a:pt x="4420" y="3329"/>
                    <a:pt x="4419" y="3321"/>
                    <a:pt x="4419" y="3313"/>
                  </a:cubicBezTo>
                  <a:cubicBezTo>
                    <a:pt x="4419" y="3294"/>
                    <a:pt x="4422" y="3268"/>
                    <a:pt x="4427" y="3235"/>
                  </a:cubicBezTo>
                  <a:cubicBezTo>
                    <a:pt x="4432" y="3203"/>
                    <a:pt x="4439" y="3174"/>
                    <a:pt x="4445" y="3149"/>
                  </a:cubicBezTo>
                  <a:close/>
                  <a:moveTo>
                    <a:pt x="4213" y="3037"/>
                  </a:moveTo>
                  <a:cubicBezTo>
                    <a:pt x="4176" y="3107"/>
                    <a:pt x="4130" y="3171"/>
                    <a:pt x="4076" y="3230"/>
                  </a:cubicBezTo>
                  <a:cubicBezTo>
                    <a:pt x="4021" y="3289"/>
                    <a:pt x="3976" y="3319"/>
                    <a:pt x="3941" y="3319"/>
                  </a:cubicBezTo>
                  <a:cubicBezTo>
                    <a:pt x="3919" y="3319"/>
                    <a:pt x="3902" y="3309"/>
                    <a:pt x="3890" y="3290"/>
                  </a:cubicBezTo>
                  <a:cubicBezTo>
                    <a:pt x="3878" y="3271"/>
                    <a:pt x="3872" y="3236"/>
                    <a:pt x="3872" y="3184"/>
                  </a:cubicBezTo>
                  <a:cubicBezTo>
                    <a:pt x="3872" y="3026"/>
                    <a:pt x="3910" y="2884"/>
                    <a:pt x="3988" y="2758"/>
                  </a:cubicBezTo>
                  <a:cubicBezTo>
                    <a:pt x="4066" y="2633"/>
                    <a:pt x="4154" y="2570"/>
                    <a:pt x="4253" y="2570"/>
                  </a:cubicBezTo>
                  <a:cubicBezTo>
                    <a:pt x="4271" y="2570"/>
                    <a:pt x="4287" y="2572"/>
                    <a:pt x="4301" y="2577"/>
                  </a:cubicBezTo>
                  <a:cubicBezTo>
                    <a:pt x="4316" y="2581"/>
                    <a:pt x="4329" y="2589"/>
                    <a:pt x="4341" y="2598"/>
                  </a:cubicBezTo>
                  <a:lnTo>
                    <a:pt x="4213" y="3037"/>
                  </a:lnTo>
                  <a:close/>
                  <a:moveTo>
                    <a:pt x="5718" y="3307"/>
                  </a:moveTo>
                  <a:cubicBezTo>
                    <a:pt x="5689" y="3334"/>
                    <a:pt x="5656" y="3350"/>
                    <a:pt x="5619" y="3356"/>
                  </a:cubicBezTo>
                  <a:cubicBezTo>
                    <a:pt x="5618" y="3350"/>
                    <a:pt x="5616" y="3344"/>
                    <a:pt x="5614" y="3336"/>
                  </a:cubicBezTo>
                  <a:cubicBezTo>
                    <a:pt x="5612" y="3329"/>
                    <a:pt x="5611" y="3321"/>
                    <a:pt x="5611" y="3313"/>
                  </a:cubicBezTo>
                  <a:cubicBezTo>
                    <a:pt x="5611" y="3292"/>
                    <a:pt x="5615" y="3269"/>
                    <a:pt x="5622" y="3242"/>
                  </a:cubicBezTo>
                  <a:cubicBezTo>
                    <a:pt x="5630" y="3216"/>
                    <a:pt x="5638" y="3190"/>
                    <a:pt x="5646" y="3164"/>
                  </a:cubicBezTo>
                  <a:cubicBezTo>
                    <a:pt x="5754" y="2810"/>
                    <a:pt x="5754" y="2810"/>
                    <a:pt x="5754" y="2810"/>
                  </a:cubicBezTo>
                  <a:cubicBezTo>
                    <a:pt x="5764" y="2781"/>
                    <a:pt x="5773" y="2750"/>
                    <a:pt x="5781" y="2718"/>
                  </a:cubicBezTo>
                  <a:cubicBezTo>
                    <a:pt x="5789" y="2686"/>
                    <a:pt x="5793" y="2656"/>
                    <a:pt x="5793" y="2629"/>
                  </a:cubicBezTo>
                  <a:cubicBezTo>
                    <a:pt x="5793" y="2580"/>
                    <a:pt x="5777" y="2542"/>
                    <a:pt x="5746" y="2514"/>
                  </a:cubicBezTo>
                  <a:cubicBezTo>
                    <a:pt x="5715" y="2487"/>
                    <a:pt x="5670" y="2474"/>
                    <a:pt x="5613" y="2474"/>
                  </a:cubicBezTo>
                  <a:cubicBezTo>
                    <a:pt x="5532" y="2474"/>
                    <a:pt x="5456" y="2506"/>
                    <a:pt x="5386" y="2570"/>
                  </a:cubicBezTo>
                  <a:cubicBezTo>
                    <a:pt x="5316" y="2634"/>
                    <a:pt x="5248" y="2727"/>
                    <a:pt x="5185" y="2851"/>
                  </a:cubicBezTo>
                  <a:cubicBezTo>
                    <a:pt x="5240" y="2647"/>
                    <a:pt x="5240" y="2647"/>
                    <a:pt x="5240" y="2647"/>
                  </a:cubicBezTo>
                  <a:cubicBezTo>
                    <a:pt x="5252" y="2599"/>
                    <a:pt x="5249" y="2559"/>
                    <a:pt x="5230" y="2527"/>
                  </a:cubicBezTo>
                  <a:cubicBezTo>
                    <a:pt x="5212" y="2494"/>
                    <a:pt x="5181" y="2476"/>
                    <a:pt x="5138" y="2474"/>
                  </a:cubicBezTo>
                  <a:cubicBezTo>
                    <a:pt x="4831" y="2531"/>
                    <a:pt x="4831" y="2531"/>
                    <a:pt x="4831" y="2531"/>
                  </a:cubicBezTo>
                  <a:cubicBezTo>
                    <a:pt x="4831" y="2590"/>
                    <a:pt x="4831" y="2590"/>
                    <a:pt x="4831" y="2590"/>
                  </a:cubicBezTo>
                  <a:cubicBezTo>
                    <a:pt x="4915" y="2608"/>
                    <a:pt x="4915" y="2608"/>
                    <a:pt x="4915" y="2608"/>
                  </a:cubicBezTo>
                  <a:cubicBezTo>
                    <a:pt x="4949" y="2615"/>
                    <a:pt x="4969" y="2624"/>
                    <a:pt x="4975" y="2636"/>
                  </a:cubicBezTo>
                  <a:cubicBezTo>
                    <a:pt x="4981" y="2648"/>
                    <a:pt x="4980" y="2668"/>
                    <a:pt x="4972" y="2698"/>
                  </a:cubicBezTo>
                  <a:cubicBezTo>
                    <a:pt x="4752" y="3454"/>
                    <a:pt x="4752" y="3454"/>
                    <a:pt x="4752" y="3454"/>
                  </a:cubicBezTo>
                  <a:cubicBezTo>
                    <a:pt x="5027" y="3454"/>
                    <a:pt x="5027" y="3454"/>
                    <a:pt x="5027" y="3454"/>
                  </a:cubicBezTo>
                  <a:cubicBezTo>
                    <a:pt x="5154" y="2968"/>
                    <a:pt x="5154" y="2968"/>
                    <a:pt x="5154" y="2968"/>
                  </a:cubicBezTo>
                  <a:cubicBezTo>
                    <a:pt x="5210" y="2874"/>
                    <a:pt x="5268" y="2799"/>
                    <a:pt x="5327" y="2742"/>
                  </a:cubicBezTo>
                  <a:cubicBezTo>
                    <a:pt x="5387" y="2686"/>
                    <a:pt x="5437" y="2657"/>
                    <a:pt x="5476" y="2657"/>
                  </a:cubicBezTo>
                  <a:cubicBezTo>
                    <a:pt x="5487" y="2657"/>
                    <a:pt x="5497" y="2660"/>
                    <a:pt x="5506" y="2667"/>
                  </a:cubicBezTo>
                  <a:cubicBezTo>
                    <a:pt x="5515" y="2673"/>
                    <a:pt x="5519" y="2683"/>
                    <a:pt x="5519" y="2696"/>
                  </a:cubicBezTo>
                  <a:cubicBezTo>
                    <a:pt x="5519" y="2710"/>
                    <a:pt x="5516" y="2726"/>
                    <a:pt x="5510" y="2744"/>
                  </a:cubicBezTo>
                  <a:cubicBezTo>
                    <a:pt x="5504" y="2763"/>
                    <a:pt x="5498" y="2783"/>
                    <a:pt x="5491" y="2804"/>
                  </a:cubicBezTo>
                  <a:cubicBezTo>
                    <a:pt x="5383" y="3145"/>
                    <a:pt x="5383" y="3145"/>
                    <a:pt x="5383" y="3145"/>
                  </a:cubicBezTo>
                  <a:cubicBezTo>
                    <a:pt x="5373" y="3179"/>
                    <a:pt x="5365" y="3212"/>
                    <a:pt x="5358" y="3242"/>
                  </a:cubicBezTo>
                  <a:cubicBezTo>
                    <a:pt x="5351" y="3273"/>
                    <a:pt x="5348" y="3301"/>
                    <a:pt x="5348" y="3327"/>
                  </a:cubicBezTo>
                  <a:cubicBezTo>
                    <a:pt x="5348" y="3369"/>
                    <a:pt x="5361" y="3405"/>
                    <a:pt x="5387" y="3434"/>
                  </a:cubicBezTo>
                  <a:cubicBezTo>
                    <a:pt x="5413" y="3464"/>
                    <a:pt x="5450" y="3478"/>
                    <a:pt x="5499" y="3478"/>
                  </a:cubicBezTo>
                  <a:cubicBezTo>
                    <a:pt x="5581" y="3478"/>
                    <a:pt x="5649" y="3458"/>
                    <a:pt x="5703" y="3419"/>
                  </a:cubicBezTo>
                  <a:cubicBezTo>
                    <a:pt x="5758" y="3379"/>
                    <a:pt x="5798" y="3335"/>
                    <a:pt x="5826" y="3284"/>
                  </a:cubicBezTo>
                  <a:cubicBezTo>
                    <a:pt x="5787" y="3223"/>
                    <a:pt x="5787" y="3223"/>
                    <a:pt x="5787" y="3223"/>
                  </a:cubicBezTo>
                  <a:cubicBezTo>
                    <a:pt x="5770" y="3252"/>
                    <a:pt x="5748" y="3279"/>
                    <a:pt x="5718" y="33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1">
              <a:extLst>
                <a:ext uri="{FF2B5EF4-FFF2-40B4-BE49-F238E27FC236}">
                  <a16:creationId xmlns:a16="http://schemas.microsoft.com/office/drawing/2014/main" id="{D7D86C15-BA45-4A4D-895B-7B051370B557}"/>
                </a:ext>
              </a:extLst>
            </p:cNvPr>
            <p:cNvSpPr>
              <a:spLocks noChangeAspect="1" noEditPoints="1"/>
            </p:cNvSpPr>
            <p:nvPr/>
          </p:nvSpPr>
          <p:spPr bwMode="auto">
            <a:xfrm>
              <a:off x="6723063" y="1020763"/>
              <a:ext cx="982663" cy="242888"/>
            </a:xfrm>
            <a:custGeom>
              <a:avLst/>
              <a:gdLst>
                <a:gd name="T0" fmla="*/ 11093 w 13159"/>
                <a:gd name="T1" fmla="*/ 1955 h 3271"/>
                <a:gd name="T2" fmla="*/ 12955 w 13159"/>
                <a:gd name="T3" fmla="*/ 1239 h 3271"/>
                <a:gd name="T4" fmla="*/ 11091 w 13159"/>
                <a:gd name="T5" fmla="*/ 713 h 3271"/>
                <a:gd name="T6" fmla="*/ 13158 w 13159"/>
                <a:gd name="T7" fmla="*/ 0 h 3271"/>
                <a:gd name="T8" fmla="*/ 10296 w 13159"/>
                <a:gd name="T9" fmla="*/ 3271 h 3271"/>
                <a:gd name="T10" fmla="*/ 13159 w 13159"/>
                <a:gd name="T11" fmla="*/ 2524 h 3271"/>
                <a:gd name="T12" fmla="*/ 9803 w 13159"/>
                <a:gd name="T13" fmla="*/ 859 h 3271"/>
                <a:gd name="T14" fmla="*/ 6899 w 13159"/>
                <a:gd name="T15" fmla="*/ 5 h 3271"/>
                <a:gd name="T16" fmla="*/ 7694 w 13159"/>
                <a:gd name="T17" fmla="*/ 3270 h 3271"/>
                <a:gd name="T18" fmla="*/ 8570 w 13159"/>
                <a:gd name="T19" fmla="*/ 1948 h 3271"/>
                <a:gd name="T20" fmla="*/ 9016 w 13159"/>
                <a:gd name="T21" fmla="*/ 3267 h 3271"/>
                <a:gd name="T22" fmla="*/ 9792 w 13159"/>
                <a:gd name="T23" fmla="*/ 2213 h 3271"/>
                <a:gd name="T24" fmla="*/ 9803 w 13159"/>
                <a:gd name="T25" fmla="*/ 859 h 3271"/>
                <a:gd name="T26" fmla="*/ 8809 w 13159"/>
                <a:gd name="T27" fmla="*/ 1241 h 3271"/>
                <a:gd name="T28" fmla="*/ 7691 w 13159"/>
                <a:gd name="T29" fmla="*/ 719 h 3271"/>
                <a:gd name="T30" fmla="*/ 9064 w 13159"/>
                <a:gd name="T31" fmla="*/ 946 h 3271"/>
                <a:gd name="T32" fmla="*/ 5982 w 13159"/>
                <a:gd name="T33" fmla="*/ 1582 h 3271"/>
                <a:gd name="T34" fmla="*/ 5258 w 13159"/>
                <a:gd name="T35" fmla="*/ 0 h 3271"/>
                <a:gd name="T36" fmla="*/ 3564 w 13159"/>
                <a:gd name="T37" fmla="*/ 3264 h 3271"/>
                <a:gd name="T38" fmla="*/ 6503 w 13159"/>
                <a:gd name="T39" fmla="*/ 2326 h 3271"/>
                <a:gd name="T40" fmla="*/ 5453 w 13159"/>
                <a:gd name="T41" fmla="*/ 2504 h 3271"/>
                <a:gd name="T42" fmla="*/ 4368 w 13159"/>
                <a:gd name="T43" fmla="*/ 1957 h 3271"/>
                <a:gd name="T44" fmla="*/ 5480 w 13159"/>
                <a:gd name="T45" fmla="*/ 1957 h 3271"/>
                <a:gd name="T46" fmla="*/ 5726 w 13159"/>
                <a:gd name="T47" fmla="*/ 2225 h 3271"/>
                <a:gd name="T48" fmla="*/ 5502 w 13159"/>
                <a:gd name="T49" fmla="*/ 1245 h 3271"/>
                <a:gd name="T50" fmla="*/ 4368 w 13159"/>
                <a:gd name="T51" fmla="*/ 710 h 3271"/>
                <a:gd name="T52" fmla="*/ 5508 w 13159"/>
                <a:gd name="T53" fmla="*/ 710 h 3271"/>
                <a:gd name="T54" fmla="*/ 5735 w 13159"/>
                <a:gd name="T55" fmla="*/ 971 h 3271"/>
                <a:gd name="T56" fmla="*/ 1590 w 13159"/>
                <a:gd name="T57" fmla="*/ 2466 h 3271"/>
                <a:gd name="T58" fmla="*/ 1564 w 13159"/>
                <a:gd name="T59" fmla="*/ 758 h 3271"/>
                <a:gd name="T60" fmla="*/ 3068 w 13159"/>
                <a:gd name="T61" fmla="*/ 743 h 3271"/>
                <a:gd name="T62" fmla="*/ 3044 w 13159"/>
                <a:gd name="T63" fmla="*/ 1 h 3271"/>
                <a:gd name="T64" fmla="*/ 963 w 13159"/>
                <a:gd name="T65" fmla="*/ 137 h 3271"/>
                <a:gd name="T66" fmla="*/ 0 w 13159"/>
                <a:gd name="T67" fmla="*/ 1628 h 3271"/>
                <a:gd name="T68" fmla="*/ 917 w 13159"/>
                <a:gd name="T69" fmla="*/ 3080 h 3271"/>
                <a:gd name="T70" fmla="*/ 2069 w 13159"/>
                <a:gd name="T71" fmla="*/ 3265 h 3271"/>
                <a:gd name="T72" fmla="*/ 3072 w 13159"/>
                <a:gd name="T73" fmla="*/ 3266 h 3271"/>
                <a:gd name="T74" fmla="*/ 3048 w 13159"/>
                <a:gd name="T75" fmla="*/ 2481 h 3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159" h="3271">
                  <a:moveTo>
                    <a:pt x="11093" y="2524"/>
                  </a:moveTo>
                  <a:cubicBezTo>
                    <a:pt x="11093" y="1955"/>
                    <a:pt x="11093" y="1955"/>
                    <a:pt x="11093" y="1955"/>
                  </a:cubicBezTo>
                  <a:cubicBezTo>
                    <a:pt x="12955" y="1955"/>
                    <a:pt x="12955" y="1955"/>
                    <a:pt x="12955" y="1955"/>
                  </a:cubicBezTo>
                  <a:cubicBezTo>
                    <a:pt x="12955" y="1239"/>
                    <a:pt x="12955" y="1239"/>
                    <a:pt x="12955" y="1239"/>
                  </a:cubicBezTo>
                  <a:cubicBezTo>
                    <a:pt x="11093" y="1239"/>
                    <a:pt x="11093" y="1239"/>
                    <a:pt x="11093" y="1239"/>
                  </a:cubicBezTo>
                  <a:cubicBezTo>
                    <a:pt x="11091" y="713"/>
                    <a:pt x="11091" y="713"/>
                    <a:pt x="11091" y="713"/>
                  </a:cubicBezTo>
                  <a:cubicBezTo>
                    <a:pt x="13157" y="713"/>
                    <a:pt x="13157" y="713"/>
                    <a:pt x="13157" y="713"/>
                  </a:cubicBezTo>
                  <a:cubicBezTo>
                    <a:pt x="13158" y="0"/>
                    <a:pt x="13158" y="0"/>
                    <a:pt x="13158" y="0"/>
                  </a:cubicBezTo>
                  <a:cubicBezTo>
                    <a:pt x="10296" y="0"/>
                    <a:pt x="10296" y="0"/>
                    <a:pt x="10296" y="0"/>
                  </a:cubicBezTo>
                  <a:cubicBezTo>
                    <a:pt x="10296" y="3271"/>
                    <a:pt x="10296" y="3271"/>
                    <a:pt x="10296" y="3271"/>
                  </a:cubicBezTo>
                  <a:cubicBezTo>
                    <a:pt x="13159" y="3271"/>
                    <a:pt x="13159" y="3271"/>
                    <a:pt x="13159" y="3271"/>
                  </a:cubicBezTo>
                  <a:cubicBezTo>
                    <a:pt x="13159" y="2524"/>
                    <a:pt x="13159" y="2524"/>
                    <a:pt x="13159" y="2524"/>
                  </a:cubicBezTo>
                  <a:lnTo>
                    <a:pt x="11093" y="2524"/>
                  </a:lnTo>
                  <a:close/>
                  <a:moveTo>
                    <a:pt x="9803" y="859"/>
                  </a:moveTo>
                  <a:cubicBezTo>
                    <a:pt x="9803" y="153"/>
                    <a:pt x="9196" y="5"/>
                    <a:pt x="8631" y="5"/>
                  </a:cubicBezTo>
                  <a:cubicBezTo>
                    <a:pt x="6899" y="5"/>
                    <a:pt x="6899" y="5"/>
                    <a:pt x="6899" y="5"/>
                  </a:cubicBezTo>
                  <a:cubicBezTo>
                    <a:pt x="6899" y="3270"/>
                    <a:pt x="6899" y="3270"/>
                    <a:pt x="6899" y="3270"/>
                  </a:cubicBezTo>
                  <a:cubicBezTo>
                    <a:pt x="7694" y="3270"/>
                    <a:pt x="7694" y="3270"/>
                    <a:pt x="7694" y="3270"/>
                  </a:cubicBezTo>
                  <a:cubicBezTo>
                    <a:pt x="7694" y="1949"/>
                    <a:pt x="7694" y="1949"/>
                    <a:pt x="7694" y="1949"/>
                  </a:cubicBezTo>
                  <a:cubicBezTo>
                    <a:pt x="8570" y="1948"/>
                    <a:pt x="8570" y="1948"/>
                    <a:pt x="8570" y="1948"/>
                  </a:cubicBezTo>
                  <a:cubicBezTo>
                    <a:pt x="8821" y="1951"/>
                    <a:pt x="9016" y="2157"/>
                    <a:pt x="9016" y="2410"/>
                  </a:cubicBezTo>
                  <a:cubicBezTo>
                    <a:pt x="9016" y="3267"/>
                    <a:pt x="9016" y="3267"/>
                    <a:pt x="9016" y="3267"/>
                  </a:cubicBezTo>
                  <a:cubicBezTo>
                    <a:pt x="9794" y="3267"/>
                    <a:pt x="9794" y="3267"/>
                    <a:pt x="9794" y="3267"/>
                  </a:cubicBezTo>
                  <a:cubicBezTo>
                    <a:pt x="9792" y="2213"/>
                    <a:pt x="9792" y="2213"/>
                    <a:pt x="9792" y="2213"/>
                  </a:cubicBezTo>
                  <a:cubicBezTo>
                    <a:pt x="9792" y="1725"/>
                    <a:pt x="9320" y="1581"/>
                    <a:pt x="9320" y="1581"/>
                  </a:cubicBezTo>
                  <a:cubicBezTo>
                    <a:pt x="9320" y="1581"/>
                    <a:pt x="9803" y="1436"/>
                    <a:pt x="9803" y="859"/>
                  </a:cubicBezTo>
                  <a:close/>
                  <a:moveTo>
                    <a:pt x="9064" y="1017"/>
                  </a:moveTo>
                  <a:cubicBezTo>
                    <a:pt x="9050" y="1125"/>
                    <a:pt x="8943" y="1241"/>
                    <a:pt x="8809" y="1241"/>
                  </a:cubicBezTo>
                  <a:cubicBezTo>
                    <a:pt x="7691" y="1242"/>
                    <a:pt x="7691" y="1242"/>
                    <a:pt x="7691" y="1242"/>
                  </a:cubicBezTo>
                  <a:cubicBezTo>
                    <a:pt x="7691" y="719"/>
                    <a:pt x="7691" y="719"/>
                    <a:pt x="7691" y="719"/>
                  </a:cubicBezTo>
                  <a:cubicBezTo>
                    <a:pt x="8809" y="719"/>
                    <a:pt x="8809" y="719"/>
                    <a:pt x="8809" y="719"/>
                  </a:cubicBezTo>
                  <a:cubicBezTo>
                    <a:pt x="8943" y="719"/>
                    <a:pt x="9047" y="817"/>
                    <a:pt x="9064" y="946"/>
                  </a:cubicBezTo>
                  <a:lnTo>
                    <a:pt x="9064" y="1017"/>
                  </a:lnTo>
                  <a:close/>
                  <a:moveTo>
                    <a:pt x="5982" y="1582"/>
                  </a:moveTo>
                  <a:cubicBezTo>
                    <a:pt x="6398" y="1444"/>
                    <a:pt x="6474" y="1095"/>
                    <a:pt x="6473" y="810"/>
                  </a:cubicBezTo>
                  <a:cubicBezTo>
                    <a:pt x="6472" y="376"/>
                    <a:pt x="6165" y="0"/>
                    <a:pt x="5258" y="0"/>
                  </a:cubicBezTo>
                  <a:cubicBezTo>
                    <a:pt x="3564" y="0"/>
                    <a:pt x="3564" y="0"/>
                    <a:pt x="3564" y="0"/>
                  </a:cubicBezTo>
                  <a:cubicBezTo>
                    <a:pt x="3564" y="3264"/>
                    <a:pt x="3564" y="3264"/>
                    <a:pt x="3564" y="3264"/>
                  </a:cubicBezTo>
                  <a:cubicBezTo>
                    <a:pt x="5254" y="3264"/>
                    <a:pt x="5254" y="3264"/>
                    <a:pt x="5254" y="3264"/>
                  </a:cubicBezTo>
                  <a:cubicBezTo>
                    <a:pt x="6166" y="3264"/>
                    <a:pt x="6503" y="2795"/>
                    <a:pt x="6503" y="2326"/>
                  </a:cubicBezTo>
                  <a:cubicBezTo>
                    <a:pt x="6503" y="1757"/>
                    <a:pt x="5982" y="1582"/>
                    <a:pt x="5982" y="1582"/>
                  </a:cubicBezTo>
                  <a:close/>
                  <a:moveTo>
                    <a:pt x="5453" y="2504"/>
                  </a:moveTo>
                  <a:cubicBezTo>
                    <a:pt x="4368" y="2504"/>
                    <a:pt x="4368" y="2504"/>
                    <a:pt x="4368" y="2504"/>
                  </a:cubicBezTo>
                  <a:cubicBezTo>
                    <a:pt x="4368" y="1957"/>
                    <a:pt x="4368" y="1957"/>
                    <a:pt x="4368" y="1957"/>
                  </a:cubicBezTo>
                  <a:cubicBezTo>
                    <a:pt x="5477" y="1957"/>
                    <a:pt x="5477" y="1957"/>
                    <a:pt x="5477" y="1957"/>
                  </a:cubicBezTo>
                  <a:cubicBezTo>
                    <a:pt x="5480" y="1957"/>
                    <a:pt x="5480" y="1957"/>
                    <a:pt x="5480" y="1957"/>
                  </a:cubicBezTo>
                  <a:cubicBezTo>
                    <a:pt x="5482" y="1957"/>
                    <a:pt x="5482" y="1957"/>
                    <a:pt x="5482" y="1957"/>
                  </a:cubicBezTo>
                  <a:cubicBezTo>
                    <a:pt x="5621" y="1973"/>
                    <a:pt x="5726" y="2088"/>
                    <a:pt x="5726" y="2225"/>
                  </a:cubicBezTo>
                  <a:cubicBezTo>
                    <a:pt x="5726" y="2374"/>
                    <a:pt x="5602" y="2501"/>
                    <a:pt x="5453" y="2504"/>
                  </a:cubicBezTo>
                  <a:close/>
                  <a:moveTo>
                    <a:pt x="5502" y="1245"/>
                  </a:moveTo>
                  <a:cubicBezTo>
                    <a:pt x="4368" y="1247"/>
                    <a:pt x="4368" y="1247"/>
                    <a:pt x="4368" y="1247"/>
                  </a:cubicBezTo>
                  <a:cubicBezTo>
                    <a:pt x="4368" y="710"/>
                    <a:pt x="4368" y="710"/>
                    <a:pt x="4368" y="710"/>
                  </a:cubicBezTo>
                  <a:cubicBezTo>
                    <a:pt x="5504" y="710"/>
                    <a:pt x="5504" y="710"/>
                    <a:pt x="5504" y="710"/>
                  </a:cubicBezTo>
                  <a:cubicBezTo>
                    <a:pt x="5508" y="710"/>
                    <a:pt x="5508" y="710"/>
                    <a:pt x="5508" y="710"/>
                  </a:cubicBezTo>
                  <a:cubicBezTo>
                    <a:pt x="5512" y="711"/>
                    <a:pt x="5512" y="711"/>
                    <a:pt x="5512" y="711"/>
                  </a:cubicBezTo>
                  <a:cubicBezTo>
                    <a:pt x="5641" y="734"/>
                    <a:pt x="5735" y="843"/>
                    <a:pt x="5735" y="971"/>
                  </a:cubicBezTo>
                  <a:cubicBezTo>
                    <a:pt x="5735" y="1103"/>
                    <a:pt x="5634" y="1227"/>
                    <a:pt x="5502" y="1245"/>
                  </a:cubicBezTo>
                  <a:close/>
                  <a:moveTo>
                    <a:pt x="1590" y="2466"/>
                  </a:moveTo>
                  <a:cubicBezTo>
                    <a:pt x="993" y="2407"/>
                    <a:pt x="781" y="1964"/>
                    <a:pt x="781" y="1603"/>
                  </a:cubicBezTo>
                  <a:cubicBezTo>
                    <a:pt x="781" y="1152"/>
                    <a:pt x="1088" y="820"/>
                    <a:pt x="1564" y="758"/>
                  </a:cubicBezTo>
                  <a:cubicBezTo>
                    <a:pt x="1791" y="728"/>
                    <a:pt x="3028" y="743"/>
                    <a:pt x="3042" y="743"/>
                  </a:cubicBezTo>
                  <a:cubicBezTo>
                    <a:pt x="3068" y="743"/>
                    <a:pt x="3068" y="743"/>
                    <a:pt x="3068" y="743"/>
                  </a:cubicBezTo>
                  <a:cubicBezTo>
                    <a:pt x="3070" y="0"/>
                    <a:pt x="3070" y="0"/>
                    <a:pt x="3070" y="0"/>
                  </a:cubicBezTo>
                  <a:cubicBezTo>
                    <a:pt x="3044" y="1"/>
                    <a:pt x="3044" y="1"/>
                    <a:pt x="3044" y="1"/>
                  </a:cubicBezTo>
                  <a:cubicBezTo>
                    <a:pt x="1643" y="3"/>
                    <a:pt x="1643" y="3"/>
                    <a:pt x="1643" y="3"/>
                  </a:cubicBezTo>
                  <a:cubicBezTo>
                    <a:pt x="1487" y="13"/>
                    <a:pt x="1228" y="28"/>
                    <a:pt x="963" y="137"/>
                  </a:cubicBezTo>
                  <a:cubicBezTo>
                    <a:pt x="709" y="253"/>
                    <a:pt x="487" y="432"/>
                    <a:pt x="322" y="655"/>
                  </a:cubicBezTo>
                  <a:cubicBezTo>
                    <a:pt x="111" y="939"/>
                    <a:pt x="0" y="1275"/>
                    <a:pt x="0" y="1628"/>
                  </a:cubicBezTo>
                  <a:cubicBezTo>
                    <a:pt x="0" y="1739"/>
                    <a:pt x="9" y="1849"/>
                    <a:pt x="27" y="1955"/>
                  </a:cubicBezTo>
                  <a:cubicBezTo>
                    <a:pt x="127" y="2450"/>
                    <a:pt x="452" y="2860"/>
                    <a:pt x="917" y="3080"/>
                  </a:cubicBezTo>
                  <a:cubicBezTo>
                    <a:pt x="1074" y="3150"/>
                    <a:pt x="1317" y="3232"/>
                    <a:pt x="1805" y="3260"/>
                  </a:cubicBezTo>
                  <a:cubicBezTo>
                    <a:pt x="1807" y="3260"/>
                    <a:pt x="2069" y="3265"/>
                    <a:pt x="2069" y="3265"/>
                  </a:cubicBezTo>
                  <a:cubicBezTo>
                    <a:pt x="3046" y="3266"/>
                    <a:pt x="3046" y="3266"/>
                    <a:pt x="3046" y="3266"/>
                  </a:cubicBezTo>
                  <a:cubicBezTo>
                    <a:pt x="3072" y="3266"/>
                    <a:pt x="3072" y="3266"/>
                    <a:pt x="3072" y="3266"/>
                  </a:cubicBezTo>
                  <a:cubicBezTo>
                    <a:pt x="3074" y="2480"/>
                    <a:pt x="3074" y="2480"/>
                    <a:pt x="3074" y="2480"/>
                  </a:cubicBezTo>
                  <a:cubicBezTo>
                    <a:pt x="3048" y="2481"/>
                    <a:pt x="3048" y="2481"/>
                    <a:pt x="3048" y="2481"/>
                  </a:cubicBezTo>
                  <a:cubicBezTo>
                    <a:pt x="3037" y="2481"/>
                    <a:pt x="1962" y="2502"/>
                    <a:pt x="1590" y="24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5" name="Freeform 8">
            <a:extLst>
              <a:ext uri="{FF2B5EF4-FFF2-40B4-BE49-F238E27FC236}">
                <a16:creationId xmlns:a16="http://schemas.microsoft.com/office/drawing/2014/main" id="{776FAB47-780A-4B74-8FE9-19E7CA70370E}"/>
              </a:ext>
            </a:extLst>
          </p:cNvPr>
          <p:cNvSpPr>
            <a:spLocks noChangeAspect="1" noEditPoints="1"/>
          </p:cNvSpPr>
          <p:nvPr userDrawn="1"/>
        </p:nvSpPr>
        <p:spPr bwMode="auto">
          <a:xfrm>
            <a:off x="7092140" y="3968064"/>
            <a:ext cx="1524000" cy="169333"/>
          </a:xfrm>
          <a:custGeom>
            <a:avLst/>
            <a:gdLst>
              <a:gd name="T0" fmla="*/ 5293 w 12672"/>
              <a:gd name="T1" fmla="*/ 488 h 1408"/>
              <a:gd name="T2" fmla="*/ 5217 w 12672"/>
              <a:gd name="T3" fmla="*/ 951 h 1408"/>
              <a:gd name="T4" fmla="*/ 5626 w 12672"/>
              <a:gd name="T5" fmla="*/ 1092 h 1408"/>
              <a:gd name="T6" fmla="*/ 5497 w 12672"/>
              <a:gd name="T7" fmla="*/ 1036 h 1408"/>
              <a:gd name="T8" fmla="*/ 5786 w 12672"/>
              <a:gd name="T9" fmla="*/ 743 h 1408"/>
              <a:gd name="T10" fmla="*/ 5492 w 12672"/>
              <a:gd name="T11" fmla="*/ 415 h 1408"/>
              <a:gd name="T12" fmla="*/ 5641 w 12672"/>
              <a:gd name="T13" fmla="*/ 570 h 1408"/>
              <a:gd name="T14" fmla="*/ 807 w 12672"/>
              <a:gd name="T15" fmla="*/ 544 h 1408"/>
              <a:gd name="T16" fmla="*/ 857 w 12672"/>
              <a:gd name="T17" fmla="*/ 1056 h 1408"/>
              <a:gd name="T18" fmla="*/ 1261 w 12672"/>
              <a:gd name="T19" fmla="*/ 1027 h 1408"/>
              <a:gd name="T20" fmla="*/ 1278 w 12672"/>
              <a:gd name="T21" fmla="*/ 524 h 1408"/>
              <a:gd name="T22" fmla="*/ 1129 w 12672"/>
              <a:gd name="T23" fmla="*/ 1018 h 1408"/>
              <a:gd name="T24" fmla="*/ 874 w 12672"/>
              <a:gd name="T25" fmla="*/ 885 h 1408"/>
              <a:gd name="T26" fmla="*/ 1012 w 12672"/>
              <a:gd name="T27" fmla="*/ 501 h 1408"/>
              <a:gd name="T28" fmla="*/ 1237 w 12672"/>
              <a:gd name="T29" fmla="*/ 716 h 1408"/>
              <a:gd name="T30" fmla="*/ 1551 w 12672"/>
              <a:gd name="T31" fmla="*/ 496 h 1408"/>
              <a:gd name="T32" fmla="*/ 1522 w 12672"/>
              <a:gd name="T33" fmla="*/ 1010 h 1408"/>
              <a:gd name="T34" fmla="*/ 1920 w 12672"/>
              <a:gd name="T35" fmla="*/ 1068 h 1408"/>
              <a:gd name="T36" fmla="*/ 2007 w 12672"/>
              <a:gd name="T37" fmla="*/ 563 h 1408"/>
              <a:gd name="T38" fmla="*/ 1863 w 12672"/>
              <a:gd name="T39" fmla="*/ 998 h 1408"/>
              <a:gd name="T40" fmla="*/ 1604 w 12672"/>
              <a:gd name="T41" fmla="*/ 952 h 1408"/>
              <a:gd name="T42" fmla="*/ 1683 w 12672"/>
              <a:gd name="T43" fmla="*/ 512 h 1408"/>
              <a:gd name="T44" fmla="*/ 1928 w 12672"/>
              <a:gd name="T45" fmla="*/ 644 h 1408"/>
              <a:gd name="T46" fmla="*/ 3288 w 12672"/>
              <a:gd name="T47" fmla="*/ 1408 h 1408"/>
              <a:gd name="T48" fmla="*/ 607 w 12672"/>
              <a:gd name="T49" fmla="*/ 351 h 1408"/>
              <a:gd name="T50" fmla="*/ 395 w 12672"/>
              <a:gd name="T51" fmla="*/ 1107 h 1408"/>
              <a:gd name="T52" fmla="*/ 646 w 12672"/>
              <a:gd name="T53" fmla="*/ 857 h 1408"/>
              <a:gd name="T54" fmla="*/ 440 w 12672"/>
              <a:gd name="T55" fmla="*/ 304 h 1408"/>
              <a:gd name="T56" fmla="*/ 285 w 12672"/>
              <a:gd name="T57" fmla="*/ 588 h 1408"/>
              <a:gd name="T58" fmla="*/ 483 w 12672"/>
              <a:gd name="T59" fmla="*/ 721 h 1408"/>
              <a:gd name="T60" fmla="*/ 6107 w 12672"/>
              <a:gd name="T61" fmla="*/ 461 h 1408"/>
              <a:gd name="T62" fmla="*/ 6121 w 12672"/>
              <a:gd name="T63" fmla="*/ 543 h 1408"/>
              <a:gd name="T64" fmla="*/ 6469 w 12672"/>
              <a:gd name="T65" fmla="*/ 734 h 1408"/>
              <a:gd name="T66" fmla="*/ 6246 w 12672"/>
              <a:gd name="T67" fmla="*/ 415 h 1408"/>
              <a:gd name="T68" fmla="*/ 12310 w 12672"/>
              <a:gd name="T69" fmla="*/ 461 h 1408"/>
              <a:gd name="T70" fmla="*/ 12340 w 12672"/>
              <a:gd name="T71" fmla="*/ 531 h 1408"/>
              <a:gd name="T72" fmla="*/ 12672 w 12672"/>
              <a:gd name="T73" fmla="*/ 680 h 1408"/>
              <a:gd name="T74" fmla="*/ 11070 w 12672"/>
              <a:gd name="T75" fmla="*/ 1011 h 1408"/>
              <a:gd name="T76" fmla="*/ 11162 w 12672"/>
              <a:gd name="T77" fmla="*/ 958 h 1408"/>
              <a:gd name="T78" fmla="*/ 11423 w 12672"/>
              <a:gd name="T79" fmla="*/ 615 h 1408"/>
              <a:gd name="T80" fmla="*/ 11573 w 12672"/>
              <a:gd name="T81" fmla="*/ 1097 h 1408"/>
              <a:gd name="T82" fmla="*/ 11958 w 12672"/>
              <a:gd name="T83" fmla="*/ 961 h 1408"/>
              <a:gd name="T84" fmla="*/ 11886 w 12672"/>
              <a:gd name="T85" fmla="*/ 479 h 1408"/>
              <a:gd name="T86" fmla="*/ 11736 w 12672"/>
              <a:gd name="T87" fmla="*/ 1034 h 1408"/>
              <a:gd name="T88" fmla="*/ 11511 w 12672"/>
              <a:gd name="T89" fmla="*/ 789 h 1408"/>
              <a:gd name="T90" fmla="*/ 11698 w 12672"/>
              <a:gd name="T91" fmla="*/ 496 h 1408"/>
              <a:gd name="T92" fmla="*/ 11887 w 12672"/>
              <a:gd name="T93" fmla="*/ 809 h 1408"/>
              <a:gd name="T94" fmla="*/ 8427 w 12672"/>
              <a:gd name="T95" fmla="*/ 194 h 1408"/>
              <a:gd name="T96" fmla="*/ 9010 w 12672"/>
              <a:gd name="T97" fmla="*/ 435 h 1408"/>
              <a:gd name="T98" fmla="*/ 8592 w 12672"/>
              <a:gd name="T99" fmla="*/ 587 h 1408"/>
              <a:gd name="T100" fmla="*/ 8993 w 12672"/>
              <a:gd name="T101" fmla="*/ 533 h 1408"/>
              <a:gd name="T102" fmla="*/ 8624 w 12672"/>
              <a:gd name="T103" fmla="*/ 781 h 1408"/>
              <a:gd name="T104" fmla="*/ 8803 w 12672"/>
              <a:gd name="T105" fmla="*/ 1121 h 1408"/>
              <a:gd name="T106" fmla="*/ 9033 w 12672"/>
              <a:gd name="T107" fmla="*/ 812 h 1408"/>
              <a:gd name="T108" fmla="*/ 8696 w 12672"/>
              <a:gd name="T109" fmla="*/ 986 h 1408"/>
              <a:gd name="T110" fmla="*/ 9033 w 12672"/>
              <a:gd name="T111" fmla="*/ 767 h 1408"/>
              <a:gd name="T112" fmla="*/ 9806 w 12672"/>
              <a:gd name="T113" fmla="*/ 550 h 1408"/>
              <a:gd name="T114" fmla="*/ 9473 w 12672"/>
              <a:gd name="T115" fmla="*/ 465 h 1408"/>
              <a:gd name="T116" fmla="*/ 9509 w 12672"/>
              <a:gd name="T117" fmla="*/ 519 h 1408"/>
              <a:gd name="T118" fmla="*/ 9817 w 12672"/>
              <a:gd name="T119" fmla="*/ 677 h 1408"/>
              <a:gd name="T120" fmla="*/ 10095 w 12672"/>
              <a:gd name="T121" fmla="*/ 570 h 1408"/>
              <a:gd name="T122" fmla="*/ 10124 w 12672"/>
              <a:gd name="T123" fmla="*/ 448 h 14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672"/>
              <a:gd name="T187" fmla="*/ 0 h 1408"/>
              <a:gd name="T188" fmla="*/ 12672 w 12672"/>
              <a:gd name="T189" fmla="*/ 1408 h 14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672" h="1408">
                <a:moveTo>
                  <a:pt x="4105" y="194"/>
                </a:moveTo>
                <a:lnTo>
                  <a:pt x="3811" y="1108"/>
                </a:lnTo>
                <a:lnTo>
                  <a:pt x="3907" y="1108"/>
                </a:lnTo>
                <a:lnTo>
                  <a:pt x="3988" y="842"/>
                </a:lnTo>
                <a:lnTo>
                  <a:pt x="4325" y="842"/>
                </a:lnTo>
                <a:lnTo>
                  <a:pt x="4416" y="1108"/>
                </a:lnTo>
                <a:lnTo>
                  <a:pt x="4524" y="1108"/>
                </a:lnTo>
                <a:lnTo>
                  <a:pt x="4229" y="194"/>
                </a:lnTo>
                <a:lnTo>
                  <a:pt x="4105" y="194"/>
                </a:lnTo>
                <a:close/>
                <a:moveTo>
                  <a:pt x="4020" y="755"/>
                </a:moveTo>
                <a:lnTo>
                  <a:pt x="4160" y="317"/>
                </a:lnTo>
                <a:lnTo>
                  <a:pt x="4300" y="755"/>
                </a:lnTo>
                <a:lnTo>
                  <a:pt x="4020" y="755"/>
                </a:lnTo>
                <a:close/>
                <a:moveTo>
                  <a:pt x="5492" y="415"/>
                </a:moveTo>
                <a:lnTo>
                  <a:pt x="5492" y="415"/>
                </a:lnTo>
                <a:lnTo>
                  <a:pt x="5473" y="415"/>
                </a:lnTo>
                <a:lnTo>
                  <a:pt x="5455" y="416"/>
                </a:lnTo>
                <a:lnTo>
                  <a:pt x="5438" y="419"/>
                </a:lnTo>
                <a:lnTo>
                  <a:pt x="5421" y="423"/>
                </a:lnTo>
                <a:lnTo>
                  <a:pt x="5404" y="426"/>
                </a:lnTo>
                <a:lnTo>
                  <a:pt x="5388" y="431"/>
                </a:lnTo>
                <a:lnTo>
                  <a:pt x="5373" y="437"/>
                </a:lnTo>
                <a:lnTo>
                  <a:pt x="5358" y="444"/>
                </a:lnTo>
                <a:lnTo>
                  <a:pt x="5344" y="451"/>
                </a:lnTo>
                <a:lnTo>
                  <a:pt x="5331" y="460"/>
                </a:lnTo>
                <a:lnTo>
                  <a:pt x="5318" y="468"/>
                </a:lnTo>
                <a:lnTo>
                  <a:pt x="5305" y="478"/>
                </a:lnTo>
                <a:lnTo>
                  <a:pt x="5293" y="488"/>
                </a:lnTo>
                <a:lnTo>
                  <a:pt x="5282" y="499"/>
                </a:lnTo>
                <a:lnTo>
                  <a:pt x="5271" y="511"/>
                </a:lnTo>
                <a:lnTo>
                  <a:pt x="5261" y="523"/>
                </a:lnTo>
                <a:lnTo>
                  <a:pt x="5251" y="536"/>
                </a:lnTo>
                <a:lnTo>
                  <a:pt x="5242" y="549"/>
                </a:lnTo>
                <a:lnTo>
                  <a:pt x="5234" y="562"/>
                </a:lnTo>
                <a:lnTo>
                  <a:pt x="5226" y="576"/>
                </a:lnTo>
                <a:lnTo>
                  <a:pt x="5219" y="590"/>
                </a:lnTo>
                <a:lnTo>
                  <a:pt x="5212" y="605"/>
                </a:lnTo>
                <a:lnTo>
                  <a:pt x="5207" y="620"/>
                </a:lnTo>
                <a:lnTo>
                  <a:pt x="5201" y="636"/>
                </a:lnTo>
                <a:lnTo>
                  <a:pt x="5197" y="652"/>
                </a:lnTo>
                <a:lnTo>
                  <a:pt x="5192" y="668"/>
                </a:lnTo>
                <a:lnTo>
                  <a:pt x="5189" y="684"/>
                </a:lnTo>
                <a:lnTo>
                  <a:pt x="5186" y="702"/>
                </a:lnTo>
                <a:lnTo>
                  <a:pt x="5184" y="718"/>
                </a:lnTo>
                <a:lnTo>
                  <a:pt x="5182" y="736"/>
                </a:lnTo>
                <a:lnTo>
                  <a:pt x="5181" y="770"/>
                </a:lnTo>
                <a:lnTo>
                  <a:pt x="5182" y="805"/>
                </a:lnTo>
                <a:lnTo>
                  <a:pt x="5186" y="840"/>
                </a:lnTo>
                <a:lnTo>
                  <a:pt x="5188" y="856"/>
                </a:lnTo>
                <a:lnTo>
                  <a:pt x="5191" y="872"/>
                </a:lnTo>
                <a:lnTo>
                  <a:pt x="5196" y="889"/>
                </a:lnTo>
                <a:lnTo>
                  <a:pt x="5200" y="905"/>
                </a:lnTo>
                <a:lnTo>
                  <a:pt x="5205" y="920"/>
                </a:lnTo>
                <a:lnTo>
                  <a:pt x="5211" y="935"/>
                </a:lnTo>
                <a:lnTo>
                  <a:pt x="5217" y="951"/>
                </a:lnTo>
                <a:lnTo>
                  <a:pt x="5225" y="965"/>
                </a:lnTo>
                <a:lnTo>
                  <a:pt x="5232" y="979"/>
                </a:lnTo>
                <a:lnTo>
                  <a:pt x="5240" y="992"/>
                </a:lnTo>
                <a:lnTo>
                  <a:pt x="5250" y="1005"/>
                </a:lnTo>
                <a:lnTo>
                  <a:pt x="5258" y="1017"/>
                </a:lnTo>
                <a:lnTo>
                  <a:pt x="5268" y="1029"/>
                </a:lnTo>
                <a:lnTo>
                  <a:pt x="5279" y="1040"/>
                </a:lnTo>
                <a:lnTo>
                  <a:pt x="5291" y="1051"/>
                </a:lnTo>
                <a:lnTo>
                  <a:pt x="5302" y="1060"/>
                </a:lnTo>
                <a:lnTo>
                  <a:pt x="5315" y="1070"/>
                </a:lnTo>
                <a:lnTo>
                  <a:pt x="5328" y="1078"/>
                </a:lnTo>
                <a:lnTo>
                  <a:pt x="5341" y="1086"/>
                </a:lnTo>
                <a:lnTo>
                  <a:pt x="5356" y="1093"/>
                </a:lnTo>
                <a:lnTo>
                  <a:pt x="5370" y="1099"/>
                </a:lnTo>
                <a:lnTo>
                  <a:pt x="5385" y="1105"/>
                </a:lnTo>
                <a:lnTo>
                  <a:pt x="5401" y="1110"/>
                </a:lnTo>
                <a:lnTo>
                  <a:pt x="5417" y="1115"/>
                </a:lnTo>
                <a:lnTo>
                  <a:pt x="5435" y="1118"/>
                </a:lnTo>
                <a:lnTo>
                  <a:pt x="5453" y="1120"/>
                </a:lnTo>
                <a:lnTo>
                  <a:pt x="5471" y="1121"/>
                </a:lnTo>
                <a:lnTo>
                  <a:pt x="5490" y="1121"/>
                </a:lnTo>
                <a:lnTo>
                  <a:pt x="5513" y="1121"/>
                </a:lnTo>
                <a:lnTo>
                  <a:pt x="5537" y="1118"/>
                </a:lnTo>
                <a:lnTo>
                  <a:pt x="5560" y="1114"/>
                </a:lnTo>
                <a:lnTo>
                  <a:pt x="5583" y="1108"/>
                </a:lnTo>
                <a:lnTo>
                  <a:pt x="5604" y="1101"/>
                </a:lnTo>
                <a:lnTo>
                  <a:pt x="5626" y="1092"/>
                </a:lnTo>
                <a:lnTo>
                  <a:pt x="5646" y="1081"/>
                </a:lnTo>
                <a:lnTo>
                  <a:pt x="5666" y="1069"/>
                </a:lnTo>
                <a:lnTo>
                  <a:pt x="5684" y="1055"/>
                </a:lnTo>
                <a:lnTo>
                  <a:pt x="5702" y="1041"/>
                </a:lnTo>
                <a:lnTo>
                  <a:pt x="5718" y="1024"/>
                </a:lnTo>
                <a:lnTo>
                  <a:pt x="5732" y="1006"/>
                </a:lnTo>
                <a:lnTo>
                  <a:pt x="5746" y="988"/>
                </a:lnTo>
                <a:lnTo>
                  <a:pt x="5757" y="967"/>
                </a:lnTo>
                <a:lnTo>
                  <a:pt x="5767" y="946"/>
                </a:lnTo>
                <a:lnTo>
                  <a:pt x="5776" y="923"/>
                </a:lnTo>
                <a:lnTo>
                  <a:pt x="5680" y="906"/>
                </a:lnTo>
                <a:lnTo>
                  <a:pt x="5673" y="920"/>
                </a:lnTo>
                <a:lnTo>
                  <a:pt x="5667" y="934"/>
                </a:lnTo>
                <a:lnTo>
                  <a:pt x="5659" y="947"/>
                </a:lnTo>
                <a:lnTo>
                  <a:pt x="5651" y="959"/>
                </a:lnTo>
                <a:lnTo>
                  <a:pt x="5642" y="971"/>
                </a:lnTo>
                <a:lnTo>
                  <a:pt x="5632" y="982"/>
                </a:lnTo>
                <a:lnTo>
                  <a:pt x="5622" y="992"/>
                </a:lnTo>
                <a:lnTo>
                  <a:pt x="5611" y="1001"/>
                </a:lnTo>
                <a:lnTo>
                  <a:pt x="5599" y="1009"/>
                </a:lnTo>
                <a:lnTo>
                  <a:pt x="5586" y="1016"/>
                </a:lnTo>
                <a:lnTo>
                  <a:pt x="5573" y="1022"/>
                </a:lnTo>
                <a:lnTo>
                  <a:pt x="5559" y="1027"/>
                </a:lnTo>
                <a:lnTo>
                  <a:pt x="5544" y="1031"/>
                </a:lnTo>
                <a:lnTo>
                  <a:pt x="5530" y="1034"/>
                </a:lnTo>
                <a:lnTo>
                  <a:pt x="5513" y="1035"/>
                </a:lnTo>
                <a:lnTo>
                  <a:pt x="5497" y="1036"/>
                </a:lnTo>
                <a:lnTo>
                  <a:pt x="5484" y="1035"/>
                </a:lnTo>
                <a:lnTo>
                  <a:pt x="5471" y="1034"/>
                </a:lnTo>
                <a:lnTo>
                  <a:pt x="5457" y="1032"/>
                </a:lnTo>
                <a:lnTo>
                  <a:pt x="5444" y="1029"/>
                </a:lnTo>
                <a:lnTo>
                  <a:pt x="5431" y="1024"/>
                </a:lnTo>
                <a:lnTo>
                  <a:pt x="5418" y="1020"/>
                </a:lnTo>
                <a:lnTo>
                  <a:pt x="5406" y="1015"/>
                </a:lnTo>
                <a:lnTo>
                  <a:pt x="5395" y="1008"/>
                </a:lnTo>
                <a:lnTo>
                  <a:pt x="5383" y="1001"/>
                </a:lnTo>
                <a:lnTo>
                  <a:pt x="5372" y="993"/>
                </a:lnTo>
                <a:lnTo>
                  <a:pt x="5361" y="984"/>
                </a:lnTo>
                <a:lnTo>
                  <a:pt x="5351" y="975"/>
                </a:lnTo>
                <a:lnTo>
                  <a:pt x="5343" y="965"/>
                </a:lnTo>
                <a:lnTo>
                  <a:pt x="5334" y="954"/>
                </a:lnTo>
                <a:lnTo>
                  <a:pt x="5326" y="943"/>
                </a:lnTo>
                <a:lnTo>
                  <a:pt x="5320" y="931"/>
                </a:lnTo>
                <a:lnTo>
                  <a:pt x="5311" y="913"/>
                </a:lnTo>
                <a:lnTo>
                  <a:pt x="5305" y="893"/>
                </a:lnTo>
                <a:lnTo>
                  <a:pt x="5301" y="875"/>
                </a:lnTo>
                <a:lnTo>
                  <a:pt x="5297" y="856"/>
                </a:lnTo>
                <a:lnTo>
                  <a:pt x="5294" y="837"/>
                </a:lnTo>
                <a:lnTo>
                  <a:pt x="5293" y="817"/>
                </a:lnTo>
                <a:lnTo>
                  <a:pt x="5292" y="778"/>
                </a:lnTo>
                <a:lnTo>
                  <a:pt x="5787" y="778"/>
                </a:lnTo>
                <a:lnTo>
                  <a:pt x="5786" y="743"/>
                </a:lnTo>
                <a:lnTo>
                  <a:pt x="5784" y="708"/>
                </a:lnTo>
                <a:lnTo>
                  <a:pt x="5779" y="675"/>
                </a:lnTo>
                <a:lnTo>
                  <a:pt x="5772" y="642"/>
                </a:lnTo>
                <a:lnTo>
                  <a:pt x="5767" y="626"/>
                </a:lnTo>
                <a:lnTo>
                  <a:pt x="5762" y="611"/>
                </a:lnTo>
                <a:lnTo>
                  <a:pt x="5757" y="595"/>
                </a:lnTo>
                <a:lnTo>
                  <a:pt x="5750" y="580"/>
                </a:lnTo>
                <a:lnTo>
                  <a:pt x="5744" y="566"/>
                </a:lnTo>
                <a:lnTo>
                  <a:pt x="5736" y="552"/>
                </a:lnTo>
                <a:lnTo>
                  <a:pt x="5729" y="539"/>
                </a:lnTo>
                <a:lnTo>
                  <a:pt x="5720" y="526"/>
                </a:lnTo>
                <a:lnTo>
                  <a:pt x="5710" y="514"/>
                </a:lnTo>
                <a:lnTo>
                  <a:pt x="5700" y="502"/>
                </a:lnTo>
                <a:lnTo>
                  <a:pt x="5690" y="491"/>
                </a:lnTo>
                <a:lnTo>
                  <a:pt x="5679" y="480"/>
                </a:lnTo>
                <a:lnTo>
                  <a:pt x="5667" y="470"/>
                </a:lnTo>
                <a:lnTo>
                  <a:pt x="5654" y="461"/>
                </a:lnTo>
                <a:lnTo>
                  <a:pt x="5641" y="453"/>
                </a:lnTo>
                <a:lnTo>
                  <a:pt x="5627" y="445"/>
                </a:lnTo>
                <a:lnTo>
                  <a:pt x="5612" y="438"/>
                </a:lnTo>
                <a:lnTo>
                  <a:pt x="5597" y="432"/>
                </a:lnTo>
                <a:lnTo>
                  <a:pt x="5582" y="427"/>
                </a:lnTo>
                <a:lnTo>
                  <a:pt x="5564" y="423"/>
                </a:lnTo>
                <a:lnTo>
                  <a:pt x="5547" y="419"/>
                </a:lnTo>
                <a:lnTo>
                  <a:pt x="5530" y="416"/>
                </a:lnTo>
                <a:lnTo>
                  <a:pt x="5511" y="415"/>
                </a:lnTo>
                <a:lnTo>
                  <a:pt x="5492" y="415"/>
                </a:lnTo>
                <a:close/>
                <a:moveTo>
                  <a:pt x="5297" y="701"/>
                </a:moveTo>
                <a:lnTo>
                  <a:pt x="5297" y="701"/>
                </a:lnTo>
                <a:lnTo>
                  <a:pt x="5299" y="681"/>
                </a:lnTo>
                <a:lnTo>
                  <a:pt x="5303" y="662"/>
                </a:lnTo>
                <a:lnTo>
                  <a:pt x="5307" y="642"/>
                </a:lnTo>
                <a:lnTo>
                  <a:pt x="5314" y="624"/>
                </a:lnTo>
                <a:lnTo>
                  <a:pt x="5322" y="606"/>
                </a:lnTo>
                <a:lnTo>
                  <a:pt x="5331" y="589"/>
                </a:lnTo>
                <a:lnTo>
                  <a:pt x="5342" y="573"/>
                </a:lnTo>
                <a:lnTo>
                  <a:pt x="5355" y="558"/>
                </a:lnTo>
                <a:lnTo>
                  <a:pt x="5368" y="544"/>
                </a:lnTo>
                <a:lnTo>
                  <a:pt x="5382" y="532"/>
                </a:lnTo>
                <a:lnTo>
                  <a:pt x="5398" y="521"/>
                </a:lnTo>
                <a:lnTo>
                  <a:pt x="5415" y="512"/>
                </a:lnTo>
                <a:lnTo>
                  <a:pt x="5432" y="504"/>
                </a:lnTo>
                <a:lnTo>
                  <a:pt x="5451" y="499"/>
                </a:lnTo>
                <a:lnTo>
                  <a:pt x="5471" y="495"/>
                </a:lnTo>
                <a:lnTo>
                  <a:pt x="5492" y="494"/>
                </a:lnTo>
                <a:lnTo>
                  <a:pt x="5513" y="495"/>
                </a:lnTo>
                <a:lnTo>
                  <a:pt x="5534" y="499"/>
                </a:lnTo>
                <a:lnTo>
                  <a:pt x="5553" y="504"/>
                </a:lnTo>
                <a:lnTo>
                  <a:pt x="5572" y="511"/>
                </a:lnTo>
                <a:lnTo>
                  <a:pt x="5588" y="519"/>
                </a:lnTo>
                <a:lnTo>
                  <a:pt x="5603" y="530"/>
                </a:lnTo>
                <a:lnTo>
                  <a:pt x="5617" y="542"/>
                </a:lnTo>
                <a:lnTo>
                  <a:pt x="5630" y="555"/>
                </a:lnTo>
                <a:lnTo>
                  <a:pt x="5641" y="570"/>
                </a:lnTo>
                <a:lnTo>
                  <a:pt x="5651" y="587"/>
                </a:lnTo>
                <a:lnTo>
                  <a:pt x="5658" y="603"/>
                </a:lnTo>
                <a:lnTo>
                  <a:pt x="5666" y="621"/>
                </a:lnTo>
                <a:lnTo>
                  <a:pt x="5671" y="640"/>
                </a:lnTo>
                <a:lnTo>
                  <a:pt x="5675" y="659"/>
                </a:lnTo>
                <a:lnTo>
                  <a:pt x="5677" y="680"/>
                </a:lnTo>
                <a:lnTo>
                  <a:pt x="5678" y="701"/>
                </a:lnTo>
                <a:lnTo>
                  <a:pt x="5297" y="701"/>
                </a:lnTo>
                <a:close/>
                <a:moveTo>
                  <a:pt x="1056" y="415"/>
                </a:moveTo>
                <a:lnTo>
                  <a:pt x="1056" y="415"/>
                </a:lnTo>
                <a:lnTo>
                  <a:pt x="1037" y="415"/>
                </a:lnTo>
                <a:lnTo>
                  <a:pt x="1019" y="416"/>
                </a:lnTo>
                <a:lnTo>
                  <a:pt x="1001" y="419"/>
                </a:lnTo>
                <a:lnTo>
                  <a:pt x="985" y="422"/>
                </a:lnTo>
                <a:lnTo>
                  <a:pt x="967" y="426"/>
                </a:lnTo>
                <a:lnTo>
                  <a:pt x="952" y="431"/>
                </a:lnTo>
                <a:lnTo>
                  <a:pt x="937" y="437"/>
                </a:lnTo>
                <a:lnTo>
                  <a:pt x="922" y="443"/>
                </a:lnTo>
                <a:lnTo>
                  <a:pt x="908" y="450"/>
                </a:lnTo>
                <a:lnTo>
                  <a:pt x="894" y="458"/>
                </a:lnTo>
                <a:lnTo>
                  <a:pt x="881" y="466"/>
                </a:lnTo>
                <a:lnTo>
                  <a:pt x="869" y="476"/>
                </a:lnTo>
                <a:lnTo>
                  <a:pt x="857" y="486"/>
                </a:lnTo>
                <a:lnTo>
                  <a:pt x="846" y="496"/>
                </a:lnTo>
                <a:lnTo>
                  <a:pt x="836" y="507"/>
                </a:lnTo>
                <a:lnTo>
                  <a:pt x="825" y="519"/>
                </a:lnTo>
                <a:lnTo>
                  <a:pt x="816" y="531"/>
                </a:lnTo>
                <a:lnTo>
                  <a:pt x="807" y="544"/>
                </a:lnTo>
                <a:lnTo>
                  <a:pt x="799" y="557"/>
                </a:lnTo>
                <a:lnTo>
                  <a:pt x="791" y="571"/>
                </a:lnTo>
                <a:lnTo>
                  <a:pt x="784" y="586"/>
                </a:lnTo>
                <a:lnTo>
                  <a:pt x="777" y="600"/>
                </a:lnTo>
                <a:lnTo>
                  <a:pt x="772" y="615"/>
                </a:lnTo>
                <a:lnTo>
                  <a:pt x="766" y="630"/>
                </a:lnTo>
                <a:lnTo>
                  <a:pt x="762" y="646"/>
                </a:lnTo>
                <a:lnTo>
                  <a:pt x="758" y="663"/>
                </a:lnTo>
                <a:lnTo>
                  <a:pt x="754" y="679"/>
                </a:lnTo>
                <a:lnTo>
                  <a:pt x="751" y="695"/>
                </a:lnTo>
                <a:lnTo>
                  <a:pt x="748" y="730"/>
                </a:lnTo>
                <a:lnTo>
                  <a:pt x="747" y="765"/>
                </a:lnTo>
                <a:lnTo>
                  <a:pt x="748" y="799"/>
                </a:lnTo>
                <a:lnTo>
                  <a:pt x="751" y="831"/>
                </a:lnTo>
                <a:lnTo>
                  <a:pt x="757" y="864"/>
                </a:lnTo>
                <a:lnTo>
                  <a:pt x="764" y="895"/>
                </a:lnTo>
                <a:lnTo>
                  <a:pt x="774" y="927"/>
                </a:lnTo>
                <a:lnTo>
                  <a:pt x="779" y="941"/>
                </a:lnTo>
                <a:lnTo>
                  <a:pt x="786" y="956"/>
                </a:lnTo>
                <a:lnTo>
                  <a:pt x="792" y="970"/>
                </a:lnTo>
                <a:lnTo>
                  <a:pt x="800" y="984"/>
                </a:lnTo>
                <a:lnTo>
                  <a:pt x="808" y="997"/>
                </a:lnTo>
                <a:lnTo>
                  <a:pt x="817" y="1010"/>
                </a:lnTo>
                <a:lnTo>
                  <a:pt x="826" y="1022"/>
                </a:lnTo>
                <a:lnTo>
                  <a:pt x="837" y="1034"/>
                </a:lnTo>
                <a:lnTo>
                  <a:pt x="846" y="1045"/>
                </a:lnTo>
                <a:lnTo>
                  <a:pt x="857" y="1056"/>
                </a:lnTo>
                <a:lnTo>
                  <a:pt x="869" y="1066"/>
                </a:lnTo>
                <a:lnTo>
                  <a:pt x="881" y="1074"/>
                </a:lnTo>
                <a:lnTo>
                  <a:pt x="894" y="1083"/>
                </a:lnTo>
                <a:lnTo>
                  <a:pt x="908" y="1091"/>
                </a:lnTo>
                <a:lnTo>
                  <a:pt x="922" y="1097"/>
                </a:lnTo>
                <a:lnTo>
                  <a:pt x="937" y="1104"/>
                </a:lnTo>
                <a:lnTo>
                  <a:pt x="952" y="1109"/>
                </a:lnTo>
                <a:lnTo>
                  <a:pt x="968" y="1114"/>
                </a:lnTo>
                <a:lnTo>
                  <a:pt x="985" y="1117"/>
                </a:lnTo>
                <a:lnTo>
                  <a:pt x="1002" y="1119"/>
                </a:lnTo>
                <a:lnTo>
                  <a:pt x="1020" y="1121"/>
                </a:lnTo>
                <a:lnTo>
                  <a:pt x="1039" y="1121"/>
                </a:lnTo>
                <a:lnTo>
                  <a:pt x="1057" y="1121"/>
                </a:lnTo>
                <a:lnTo>
                  <a:pt x="1075" y="1120"/>
                </a:lnTo>
                <a:lnTo>
                  <a:pt x="1093" y="1117"/>
                </a:lnTo>
                <a:lnTo>
                  <a:pt x="1110" y="1114"/>
                </a:lnTo>
                <a:lnTo>
                  <a:pt x="1127" y="1110"/>
                </a:lnTo>
                <a:lnTo>
                  <a:pt x="1142" y="1105"/>
                </a:lnTo>
                <a:lnTo>
                  <a:pt x="1159" y="1099"/>
                </a:lnTo>
                <a:lnTo>
                  <a:pt x="1174" y="1093"/>
                </a:lnTo>
                <a:lnTo>
                  <a:pt x="1188" y="1085"/>
                </a:lnTo>
                <a:lnTo>
                  <a:pt x="1201" y="1078"/>
                </a:lnTo>
                <a:lnTo>
                  <a:pt x="1215" y="1068"/>
                </a:lnTo>
                <a:lnTo>
                  <a:pt x="1227" y="1059"/>
                </a:lnTo>
                <a:lnTo>
                  <a:pt x="1239" y="1048"/>
                </a:lnTo>
                <a:lnTo>
                  <a:pt x="1251" y="1038"/>
                </a:lnTo>
                <a:lnTo>
                  <a:pt x="1261" y="1027"/>
                </a:lnTo>
                <a:lnTo>
                  <a:pt x="1271" y="1015"/>
                </a:lnTo>
                <a:lnTo>
                  <a:pt x="1281" y="1002"/>
                </a:lnTo>
                <a:lnTo>
                  <a:pt x="1289" y="989"/>
                </a:lnTo>
                <a:lnTo>
                  <a:pt x="1298" y="976"/>
                </a:lnTo>
                <a:lnTo>
                  <a:pt x="1306" y="961"/>
                </a:lnTo>
                <a:lnTo>
                  <a:pt x="1313" y="947"/>
                </a:lnTo>
                <a:lnTo>
                  <a:pt x="1320" y="932"/>
                </a:lnTo>
                <a:lnTo>
                  <a:pt x="1325" y="917"/>
                </a:lnTo>
                <a:lnTo>
                  <a:pt x="1331" y="902"/>
                </a:lnTo>
                <a:lnTo>
                  <a:pt x="1336" y="885"/>
                </a:lnTo>
                <a:lnTo>
                  <a:pt x="1340" y="869"/>
                </a:lnTo>
                <a:lnTo>
                  <a:pt x="1344" y="853"/>
                </a:lnTo>
                <a:lnTo>
                  <a:pt x="1346" y="835"/>
                </a:lnTo>
                <a:lnTo>
                  <a:pt x="1348" y="818"/>
                </a:lnTo>
                <a:lnTo>
                  <a:pt x="1350" y="801"/>
                </a:lnTo>
                <a:lnTo>
                  <a:pt x="1351" y="766"/>
                </a:lnTo>
                <a:lnTo>
                  <a:pt x="1350" y="732"/>
                </a:lnTo>
                <a:lnTo>
                  <a:pt x="1347" y="700"/>
                </a:lnTo>
                <a:lnTo>
                  <a:pt x="1341" y="667"/>
                </a:lnTo>
                <a:lnTo>
                  <a:pt x="1333" y="636"/>
                </a:lnTo>
                <a:lnTo>
                  <a:pt x="1322" y="605"/>
                </a:lnTo>
                <a:lnTo>
                  <a:pt x="1316" y="591"/>
                </a:lnTo>
                <a:lnTo>
                  <a:pt x="1310" y="577"/>
                </a:lnTo>
                <a:lnTo>
                  <a:pt x="1302" y="563"/>
                </a:lnTo>
                <a:lnTo>
                  <a:pt x="1295" y="549"/>
                </a:lnTo>
                <a:lnTo>
                  <a:pt x="1286" y="536"/>
                </a:lnTo>
                <a:lnTo>
                  <a:pt x="1278" y="524"/>
                </a:lnTo>
                <a:lnTo>
                  <a:pt x="1268" y="512"/>
                </a:lnTo>
                <a:lnTo>
                  <a:pt x="1258" y="500"/>
                </a:lnTo>
                <a:lnTo>
                  <a:pt x="1247" y="489"/>
                </a:lnTo>
                <a:lnTo>
                  <a:pt x="1235" y="479"/>
                </a:lnTo>
                <a:lnTo>
                  <a:pt x="1224" y="469"/>
                </a:lnTo>
                <a:lnTo>
                  <a:pt x="1212" y="461"/>
                </a:lnTo>
                <a:lnTo>
                  <a:pt x="1199" y="452"/>
                </a:lnTo>
                <a:lnTo>
                  <a:pt x="1185" y="444"/>
                </a:lnTo>
                <a:lnTo>
                  <a:pt x="1171" y="438"/>
                </a:lnTo>
                <a:lnTo>
                  <a:pt x="1157" y="431"/>
                </a:lnTo>
                <a:lnTo>
                  <a:pt x="1141" y="427"/>
                </a:lnTo>
                <a:lnTo>
                  <a:pt x="1125" y="423"/>
                </a:lnTo>
                <a:lnTo>
                  <a:pt x="1109" y="419"/>
                </a:lnTo>
                <a:lnTo>
                  <a:pt x="1092" y="417"/>
                </a:lnTo>
                <a:lnTo>
                  <a:pt x="1073" y="415"/>
                </a:lnTo>
                <a:lnTo>
                  <a:pt x="1056" y="415"/>
                </a:lnTo>
                <a:close/>
                <a:moveTo>
                  <a:pt x="1204" y="940"/>
                </a:moveTo>
                <a:lnTo>
                  <a:pt x="1204" y="940"/>
                </a:lnTo>
                <a:lnTo>
                  <a:pt x="1199" y="951"/>
                </a:lnTo>
                <a:lnTo>
                  <a:pt x="1191" y="961"/>
                </a:lnTo>
                <a:lnTo>
                  <a:pt x="1184" y="971"/>
                </a:lnTo>
                <a:lnTo>
                  <a:pt x="1176" y="981"/>
                </a:lnTo>
                <a:lnTo>
                  <a:pt x="1167" y="990"/>
                </a:lnTo>
                <a:lnTo>
                  <a:pt x="1159" y="998"/>
                </a:lnTo>
                <a:lnTo>
                  <a:pt x="1150" y="1005"/>
                </a:lnTo>
                <a:lnTo>
                  <a:pt x="1140" y="1013"/>
                </a:lnTo>
                <a:lnTo>
                  <a:pt x="1129" y="1018"/>
                </a:lnTo>
                <a:lnTo>
                  <a:pt x="1120" y="1023"/>
                </a:lnTo>
                <a:lnTo>
                  <a:pt x="1108" y="1028"/>
                </a:lnTo>
                <a:lnTo>
                  <a:pt x="1097" y="1031"/>
                </a:lnTo>
                <a:lnTo>
                  <a:pt x="1085" y="1034"/>
                </a:lnTo>
                <a:lnTo>
                  <a:pt x="1073" y="1036"/>
                </a:lnTo>
                <a:lnTo>
                  <a:pt x="1060" y="1038"/>
                </a:lnTo>
                <a:lnTo>
                  <a:pt x="1047" y="1038"/>
                </a:lnTo>
                <a:lnTo>
                  <a:pt x="1037" y="1038"/>
                </a:lnTo>
                <a:lnTo>
                  <a:pt x="1025" y="1036"/>
                </a:lnTo>
                <a:lnTo>
                  <a:pt x="1014" y="1034"/>
                </a:lnTo>
                <a:lnTo>
                  <a:pt x="1003" y="1032"/>
                </a:lnTo>
                <a:lnTo>
                  <a:pt x="992" y="1029"/>
                </a:lnTo>
                <a:lnTo>
                  <a:pt x="981" y="1024"/>
                </a:lnTo>
                <a:lnTo>
                  <a:pt x="972" y="1020"/>
                </a:lnTo>
                <a:lnTo>
                  <a:pt x="962" y="1015"/>
                </a:lnTo>
                <a:lnTo>
                  <a:pt x="952" y="1008"/>
                </a:lnTo>
                <a:lnTo>
                  <a:pt x="943" y="1002"/>
                </a:lnTo>
                <a:lnTo>
                  <a:pt x="934" y="995"/>
                </a:lnTo>
                <a:lnTo>
                  <a:pt x="926" y="988"/>
                </a:lnTo>
                <a:lnTo>
                  <a:pt x="919" y="979"/>
                </a:lnTo>
                <a:lnTo>
                  <a:pt x="911" y="970"/>
                </a:lnTo>
                <a:lnTo>
                  <a:pt x="905" y="961"/>
                </a:lnTo>
                <a:lnTo>
                  <a:pt x="899" y="952"/>
                </a:lnTo>
                <a:lnTo>
                  <a:pt x="890" y="931"/>
                </a:lnTo>
                <a:lnTo>
                  <a:pt x="881" y="908"/>
                </a:lnTo>
                <a:lnTo>
                  <a:pt x="874" y="885"/>
                </a:lnTo>
                <a:lnTo>
                  <a:pt x="869" y="862"/>
                </a:lnTo>
                <a:lnTo>
                  <a:pt x="865" y="837"/>
                </a:lnTo>
                <a:lnTo>
                  <a:pt x="863" y="813"/>
                </a:lnTo>
                <a:lnTo>
                  <a:pt x="860" y="789"/>
                </a:lnTo>
                <a:lnTo>
                  <a:pt x="860" y="765"/>
                </a:lnTo>
                <a:lnTo>
                  <a:pt x="860" y="743"/>
                </a:lnTo>
                <a:lnTo>
                  <a:pt x="863" y="721"/>
                </a:lnTo>
                <a:lnTo>
                  <a:pt x="865" y="700"/>
                </a:lnTo>
                <a:lnTo>
                  <a:pt x="868" y="678"/>
                </a:lnTo>
                <a:lnTo>
                  <a:pt x="872" y="655"/>
                </a:lnTo>
                <a:lnTo>
                  <a:pt x="878" y="634"/>
                </a:lnTo>
                <a:lnTo>
                  <a:pt x="885" y="614"/>
                </a:lnTo>
                <a:lnTo>
                  <a:pt x="894" y="594"/>
                </a:lnTo>
                <a:lnTo>
                  <a:pt x="899" y="583"/>
                </a:lnTo>
                <a:lnTo>
                  <a:pt x="906" y="573"/>
                </a:lnTo>
                <a:lnTo>
                  <a:pt x="913" y="563"/>
                </a:lnTo>
                <a:lnTo>
                  <a:pt x="921" y="554"/>
                </a:lnTo>
                <a:lnTo>
                  <a:pt x="930" y="545"/>
                </a:lnTo>
                <a:lnTo>
                  <a:pt x="938" y="538"/>
                </a:lnTo>
                <a:lnTo>
                  <a:pt x="948" y="530"/>
                </a:lnTo>
                <a:lnTo>
                  <a:pt x="958" y="524"/>
                </a:lnTo>
                <a:lnTo>
                  <a:pt x="967" y="517"/>
                </a:lnTo>
                <a:lnTo>
                  <a:pt x="978" y="512"/>
                </a:lnTo>
                <a:lnTo>
                  <a:pt x="989" y="507"/>
                </a:lnTo>
                <a:lnTo>
                  <a:pt x="1000" y="504"/>
                </a:lnTo>
                <a:lnTo>
                  <a:pt x="1012" y="501"/>
                </a:lnTo>
                <a:lnTo>
                  <a:pt x="1024" y="499"/>
                </a:lnTo>
                <a:lnTo>
                  <a:pt x="1035" y="498"/>
                </a:lnTo>
                <a:lnTo>
                  <a:pt x="1047" y="496"/>
                </a:lnTo>
                <a:lnTo>
                  <a:pt x="1059" y="498"/>
                </a:lnTo>
                <a:lnTo>
                  <a:pt x="1070" y="499"/>
                </a:lnTo>
                <a:lnTo>
                  <a:pt x="1081" y="500"/>
                </a:lnTo>
                <a:lnTo>
                  <a:pt x="1091" y="502"/>
                </a:lnTo>
                <a:lnTo>
                  <a:pt x="1101" y="505"/>
                </a:lnTo>
                <a:lnTo>
                  <a:pt x="1111" y="510"/>
                </a:lnTo>
                <a:lnTo>
                  <a:pt x="1122" y="514"/>
                </a:lnTo>
                <a:lnTo>
                  <a:pt x="1132" y="518"/>
                </a:lnTo>
                <a:lnTo>
                  <a:pt x="1140" y="524"/>
                </a:lnTo>
                <a:lnTo>
                  <a:pt x="1150" y="530"/>
                </a:lnTo>
                <a:lnTo>
                  <a:pt x="1159" y="537"/>
                </a:lnTo>
                <a:lnTo>
                  <a:pt x="1166" y="544"/>
                </a:lnTo>
                <a:lnTo>
                  <a:pt x="1175" y="552"/>
                </a:lnTo>
                <a:lnTo>
                  <a:pt x="1181" y="560"/>
                </a:lnTo>
                <a:lnTo>
                  <a:pt x="1189" y="568"/>
                </a:lnTo>
                <a:lnTo>
                  <a:pt x="1195" y="577"/>
                </a:lnTo>
                <a:lnTo>
                  <a:pt x="1201" y="588"/>
                </a:lnTo>
                <a:lnTo>
                  <a:pt x="1207" y="599"/>
                </a:lnTo>
                <a:lnTo>
                  <a:pt x="1216" y="621"/>
                </a:lnTo>
                <a:lnTo>
                  <a:pt x="1224" y="644"/>
                </a:lnTo>
                <a:lnTo>
                  <a:pt x="1230" y="668"/>
                </a:lnTo>
                <a:lnTo>
                  <a:pt x="1233" y="692"/>
                </a:lnTo>
                <a:lnTo>
                  <a:pt x="1237" y="716"/>
                </a:lnTo>
                <a:lnTo>
                  <a:pt x="1238" y="740"/>
                </a:lnTo>
                <a:lnTo>
                  <a:pt x="1238" y="765"/>
                </a:lnTo>
                <a:lnTo>
                  <a:pt x="1238" y="787"/>
                </a:lnTo>
                <a:lnTo>
                  <a:pt x="1237" y="809"/>
                </a:lnTo>
                <a:lnTo>
                  <a:pt x="1234" y="832"/>
                </a:lnTo>
                <a:lnTo>
                  <a:pt x="1232" y="854"/>
                </a:lnTo>
                <a:lnTo>
                  <a:pt x="1228" y="877"/>
                </a:lnTo>
                <a:lnTo>
                  <a:pt x="1221" y="898"/>
                </a:lnTo>
                <a:lnTo>
                  <a:pt x="1214" y="919"/>
                </a:lnTo>
                <a:lnTo>
                  <a:pt x="1204" y="940"/>
                </a:lnTo>
                <a:close/>
                <a:moveTo>
                  <a:pt x="1761" y="415"/>
                </a:moveTo>
                <a:lnTo>
                  <a:pt x="1761" y="415"/>
                </a:lnTo>
                <a:lnTo>
                  <a:pt x="1741" y="415"/>
                </a:lnTo>
                <a:lnTo>
                  <a:pt x="1724" y="416"/>
                </a:lnTo>
                <a:lnTo>
                  <a:pt x="1706" y="419"/>
                </a:lnTo>
                <a:lnTo>
                  <a:pt x="1689" y="422"/>
                </a:lnTo>
                <a:lnTo>
                  <a:pt x="1672" y="426"/>
                </a:lnTo>
                <a:lnTo>
                  <a:pt x="1657" y="431"/>
                </a:lnTo>
                <a:lnTo>
                  <a:pt x="1642" y="437"/>
                </a:lnTo>
                <a:lnTo>
                  <a:pt x="1627" y="443"/>
                </a:lnTo>
                <a:lnTo>
                  <a:pt x="1613" y="450"/>
                </a:lnTo>
                <a:lnTo>
                  <a:pt x="1599" y="458"/>
                </a:lnTo>
                <a:lnTo>
                  <a:pt x="1586" y="466"/>
                </a:lnTo>
                <a:lnTo>
                  <a:pt x="1574" y="476"/>
                </a:lnTo>
                <a:lnTo>
                  <a:pt x="1562" y="486"/>
                </a:lnTo>
                <a:lnTo>
                  <a:pt x="1551" y="496"/>
                </a:lnTo>
                <a:lnTo>
                  <a:pt x="1540" y="507"/>
                </a:lnTo>
                <a:lnTo>
                  <a:pt x="1529" y="519"/>
                </a:lnTo>
                <a:lnTo>
                  <a:pt x="1521" y="531"/>
                </a:lnTo>
                <a:lnTo>
                  <a:pt x="1512" y="544"/>
                </a:lnTo>
                <a:lnTo>
                  <a:pt x="1503" y="557"/>
                </a:lnTo>
                <a:lnTo>
                  <a:pt x="1496" y="571"/>
                </a:lnTo>
                <a:lnTo>
                  <a:pt x="1488" y="586"/>
                </a:lnTo>
                <a:lnTo>
                  <a:pt x="1482" y="600"/>
                </a:lnTo>
                <a:lnTo>
                  <a:pt x="1476" y="615"/>
                </a:lnTo>
                <a:lnTo>
                  <a:pt x="1471" y="630"/>
                </a:lnTo>
                <a:lnTo>
                  <a:pt x="1467" y="646"/>
                </a:lnTo>
                <a:lnTo>
                  <a:pt x="1462" y="663"/>
                </a:lnTo>
                <a:lnTo>
                  <a:pt x="1459" y="679"/>
                </a:lnTo>
                <a:lnTo>
                  <a:pt x="1456" y="695"/>
                </a:lnTo>
                <a:lnTo>
                  <a:pt x="1453" y="730"/>
                </a:lnTo>
                <a:lnTo>
                  <a:pt x="1452" y="765"/>
                </a:lnTo>
                <a:lnTo>
                  <a:pt x="1453" y="799"/>
                </a:lnTo>
                <a:lnTo>
                  <a:pt x="1456" y="831"/>
                </a:lnTo>
                <a:lnTo>
                  <a:pt x="1461" y="864"/>
                </a:lnTo>
                <a:lnTo>
                  <a:pt x="1469" y="895"/>
                </a:lnTo>
                <a:lnTo>
                  <a:pt x="1479" y="927"/>
                </a:lnTo>
                <a:lnTo>
                  <a:pt x="1484" y="941"/>
                </a:lnTo>
                <a:lnTo>
                  <a:pt x="1491" y="956"/>
                </a:lnTo>
                <a:lnTo>
                  <a:pt x="1498" y="970"/>
                </a:lnTo>
                <a:lnTo>
                  <a:pt x="1506" y="984"/>
                </a:lnTo>
                <a:lnTo>
                  <a:pt x="1513" y="997"/>
                </a:lnTo>
                <a:lnTo>
                  <a:pt x="1522" y="1010"/>
                </a:lnTo>
                <a:lnTo>
                  <a:pt x="1532" y="1022"/>
                </a:lnTo>
                <a:lnTo>
                  <a:pt x="1541" y="1034"/>
                </a:lnTo>
                <a:lnTo>
                  <a:pt x="1551" y="1045"/>
                </a:lnTo>
                <a:lnTo>
                  <a:pt x="1563" y="1056"/>
                </a:lnTo>
                <a:lnTo>
                  <a:pt x="1574" y="1066"/>
                </a:lnTo>
                <a:lnTo>
                  <a:pt x="1587" y="1074"/>
                </a:lnTo>
                <a:lnTo>
                  <a:pt x="1600" y="1083"/>
                </a:lnTo>
                <a:lnTo>
                  <a:pt x="1613" y="1091"/>
                </a:lnTo>
                <a:lnTo>
                  <a:pt x="1627" y="1097"/>
                </a:lnTo>
                <a:lnTo>
                  <a:pt x="1642" y="1104"/>
                </a:lnTo>
                <a:lnTo>
                  <a:pt x="1657" y="1109"/>
                </a:lnTo>
                <a:lnTo>
                  <a:pt x="1673" y="1114"/>
                </a:lnTo>
                <a:lnTo>
                  <a:pt x="1689" y="1117"/>
                </a:lnTo>
                <a:lnTo>
                  <a:pt x="1707" y="1119"/>
                </a:lnTo>
                <a:lnTo>
                  <a:pt x="1725" y="1121"/>
                </a:lnTo>
                <a:lnTo>
                  <a:pt x="1743" y="1121"/>
                </a:lnTo>
                <a:lnTo>
                  <a:pt x="1762" y="1121"/>
                </a:lnTo>
                <a:lnTo>
                  <a:pt x="1780" y="1120"/>
                </a:lnTo>
                <a:lnTo>
                  <a:pt x="1799" y="1117"/>
                </a:lnTo>
                <a:lnTo>
                  <a:pt x="1816" y="1114"/>
                </a:lnTo>
                <a:lnTo>
                  <a:pt x="1832" y="1110"/>
                </a:lnTo>
                <a:lnTo>
                  <a:pt x="1848" y="1105"/>
                </a:lnTo>
                <a:lnTo>
                  <a:pt x="1863" y="1099"/>
                </a:lnTo>
                <a:lnTo>
                  <a:pt x="1879" y="1093"/>
                </a:lnTo>
                <a:lnTo>
                  <a:pt x="1893" y="1085"/>
                </a:lnTo>
                <a:lnTo>
                  <a:pt x="1907" y="1078"/>
                </a:lnTo>
                <a:lnTo>
                  <a:pt x="1920" y="1068"/>
                </a:lnTo>
                <a:lnTo>
                  <a:pt x="1931" y="1059"/>
                </a:lnTo>
                <a:lnTo>
                  <a:pt x="1943" y="1048"/>
                </a:lnTo>
                <a:lnTo>
                  <a:pt x="1955" y="1038"/>
                </a:lnTo>
                <a:lnTo>
                  <a:pt x="1966" y="1027"/>
                </a:lnTo>
                <a:lnTo>
                  <a:pt x="1976" y="1015"/>
                </a:lnTo>
                <a:lnTo>
                  <a:pt x="1986" y="1002"/>
                </a:lnTo>
                <a:lnTo>
                  <a:pt x="1994" y="989"/>
                </a:lnTo>
                <a:lnTo>
                  <a:pt x="2003" y="976"/>
                </a:lnTo>
                <a:lnTo>
                  <a:pt x="2010" y="961"/>
                </a:lnTo>
                <a:lnTo>
                  <a:pt x="2018" y="947"/>
                </a:lnTo>
                <a:lnTo>
                  <a:pt x="2024" y="932"/>
                </a:lnTo>
                <a:lnTo>
                  <a:pt x="2031" y="917"/>
                </a:lnTo>
                <a:lnTo>
                  <a:pt x="2035" y="902"/>
                </a:lnTo>
                <a:lnTo>
                  <a:pt x="2041" y="885"/>
                </a:lnTo>
                <a:lnTo>
                  <a:pt x="2045" y="869"/>
                </a:lnTo>
                <a:lnTo>
                  <a:pt x="2048" y="853"/>
                </a:lnTo>
                <a:lnTo>
                  <a:pt x="2050" y="835"/>
                </a:lnTo>
                <a:lnTo>
                  <a:pt x="2055" y="801"/>
                </a:lnTo>
                <a:lnTo>
                  <a:pt x="2056" y="766"/>
                </a:lnTo>
                <a:lnTo>
                  <a:pt x="2055" y="732"/>
                </a:lnTo>
                <a:lnTo>
                  <a:pt x="2051" y="700"/>
                </a:lnTo>
                <a:lnTo>
                  <a:pt x="2045" y="667"/>
                </a:lnTo>
                <a:lnTo>
                  <a:pt x="2037" y="636"/>
                </a:lnTo>
                <a:lnTo>
                  <a:pt x="2027" y="605"/>
                </a:lnTo>
                <a:lnTo>
                  <a:pt x="2021" y="591"/>
                </a:lnTo>
                <a:lnTo>
                  <a:pt x="2015" y="577"/>
                </a:lnTo>
                <a:lnTo>
                  <a:pt x="2007" y="563"/>
                </a:lnTo>
                <a:lnTo>
                  <a:pt x="2000" y="549"/>
                </a:lnTo>
                <a:lnTo>
                  <a:pt x="1991" y="536"/>
                </a:lnTo>
                <a:lnTo>
                  <a:pt x="1982" y="524"/>
                </a:lnTo>
                <a:lnTo>
                  <a:pt x="1973" y="512"/>
                </a:lnTo>
                <a:lnTo>
                  <a:pt x="1963" y="500"/>
                </a:lnTo>
                <a:lnTo>
                  <a:pt x="1952" y="489"/>
                </a:lnTo>
                <a:lnTo>
                  <a:pt x="1940" y="479"/>
                </a:lnTo>
                <a:lnTo>
                  <a:pt x="1929" y="469"/>
                </a:lnTo>
                <a:lnTo>
                  <a:pt x="1916" y="461"/>
                </a:lnTo>
                <a:lnTo>
                  <a:pt x="1903" y="452"/>
                </a:lnTo>
                <a:lnTo>
                  <a:pt x="1890" y="444"/>
                </a:lnTo>
                <a:lnTo>
                  <a:pt x="1875" y="438"/>
                </a:lnTo>
                <a:lnTo>
                  <a:pt x="1861" y="431"/>
                </a:lnTo>
                <a:lnTo>
                  <a:pt x="1846" y="427"/>
                </a:lnTo>
                <a:lnTo>
                  <a:pt x="1830" y="423"/>
                </a:lnTo>
                <a:lnTo>
                  <a:pt x="1814" y="419"/>
                </a:lnTo>
                <a:lnTo>
                  <a:pt x="1796" y="417"/>
                </a:lnTo>
                <a:lnTo>
                  <a:pt x="1779" y="415"/>
                </a:lnTo>
                <a:lnTo>
                  <a:pt x="1761" y="415"/>
                </a:lnTo>
                <a:close/>
                <a:moveTo>
                  <a:pt x="1909" y="940"/>
                </a:moveTo>
                <a:lnTo>
                  <a:pt x="1909" y="940"/>
                </a:lnTo>
                <a:lnTo>
                  <a:pt x="1902" y="951"/>
                </a:lnTo>
                <a:lnTo>
                  <a:pt x="1896" y="961"/>
                </a:lnTo>
                <a:lnTo>
                  <a:pt x="1888" y="971"/>
                </a:lnTo>
                <a:lnTo>
                  <a:pt x="1881" y="981"/>
                </a:lnTo>
                <a:lnTo>
                  <a:pt x="1872" y="990"/>
                </a:lnTo>
                <a:lnTo>
                  <a:pt x="1863" y="998"/>
                </a:lnTo>
                <a:lnTo>
                  <a:pt x="1855" y="1005"/>
                </a:lnTo>
                <a:lnTo>
                  <a:pt x="1845" y="1013"/>
                </a:lnTo>
                <a:lnTo>
                  <a:pt x="1834" y="1018"/>
                </a:lnTo>
                <a:lnTo>
                  <a:pt x="1824" y="1023"/>
                </a:lnTo>
                <a:lnTo>
                  <a:pt x="1814" y="1028"/>
                </a:lnTo>
                <a:lnTo>
                  <a:pt x="1802" y="1031"/>
                </a:lnTo>
                <a:lnTo>
                  <a:pt x="1790" y="1034"/>
                </a:lnTo>
                <a:lnTo>
                  <a:pt x="1778" y="1036"/>
                </a:lnTo>
                <a:lnTo>
                  <a:pt x="1765" y="1038"/>
                </a:lnTo>
                <a:lnTo>
                  <a:pt x="1752" y="1038"/>
                </a:lnTo>
                <a:lnTo>
                  <a:pt x="1741" y="1038"/>
                </a:lnTo>
                <a:lnTo>
                  <a:pt x="1729" y="1036"/>
                </a:lnTo>
                <a:lnTo>
                  <a:pt x="1719" y="1034"/>
                </a:lnTo>
                <a:lnTo>
                  <a:pt x="1708" y="1032"/>
                </a:lnTo>
                <a:lnTo>
                  <a:pt x="1697" y="1029"/>
                </a:lnTo>
                <a:lnTo>
                  <a:pt x="1686" y="1024"/>
                </a:lnTo>
                <a:lnTo>
                  <a:pt x="1676" y="1020"/>
                </a:lnTo>
                <a:lnTo>
                  <a:pt x="1667" y="1015"/>
                </a:lnTo>
                <a:lnTo>
                  <a:pt x="1657" y="1008"/>
                </a:lnTo>
                <a:lnTo>
                  <a:pt x="1647" y="1002"/>
                </a:lnTo>
                <a:lnTo>
                  <a:pt x="1639" y="995"/>
                </a:lnTo>
                <a:lnTo>
                  <a:pt x="1631" y="988"/>
                </a:lnTo>
                <a:lnTo>
                  <a:pt x="1623" y="979"/>
                </a:lnTo>
                <a:lnTo>
                  <a:pt x="1616" y="970"/>
                </a:lnTo>
                <a:lnTo>
                  <a:pt x="1609" y="961"/>
                </a:lnTo>
                <a:lnTo>
                  <a:pt x="1604" y="952"/>
                </a:lnTo>
                <a:lnTo>
                  <a:pt x="1594" y="931"/>
                </a:lnTo>
                <a:lnTo>
                  <a:pt x="1586" y="908"/>
                </a:lnTo>
                <a:lnTo>
                  <a:pt x="1579" y="885"/>
                </a:lnTo>
                <a:lnTo>
                  <a:pt x="1574" y="862"/>
                </a:lnTo>
                <a:lnTo>
                  <a:pt x="1569" y="837"/>
                </a:lnTo>
                <a:lnTo>
                  <a:pt x="1567" y="813"/>
                </a:lnTo>
                <a:lnTo>
                  <a:pt x="1566" y="789"/>
                </a:lnTo>
                <a:lnTo>
                  <a:pt x="1565" y="765"/>
                </a:lnTo>
                <a:lnTo>
                  <a:pt x="1566" y="743"/>
                </a:lnTo>
                <a:lnTo>
                  <a:pt x="1567" y="721"/>
                </a:lnTo>
                <a:lnTo>
                  <a:pt x="1569" y="700"/>
                </a:lnTo>
                <a:lnTo>
                  <a:pt x="1573" y="678"/>
                </a:lnTo>
                <a:lnTo>
                  <a:pt x="1577" y="655"/>
                </a:lnTo>
                <a:lnTo>
                  <a:pt x="1582" y="634"/>
                </a:lnTo>
                <a:lnTo>
                  <a:pt x="1590" y="614"/>
                </a:lnTo>
                <a:lnTo>
                  <a:pt x="1599" y="594"/>
                </a:lnTo>
                <a:lnTo>
                  <a:pt x="1604" y="583"/>
                </a:lnTo>
                <a:lnTo>
                  <a:pt x="1610" y="573"/>
                </a:lnTo>
                <a:lnTo>
                  <a:pt x="1618" y="563"/>
                </a:lnTo>
                <a:lnTo>
                  <a:pt x="1626" y="554"/>
                </a:lnTo>
                <a:lnTo>
                  <a:pt x="1634" y="545"/>
                </a:lnTo>
                <a:lnTo>
                  <a:pt x="1643" y="538"/>
                </a:lnTo>
                <a:lnTo>
                  <a:pt x="1653" y="530"/>
                </a:lnTo>
                <a:lnTo>
                  <a:pt x="1662" y="524"/>
                </a:lnTo>
                <a:lnTo>
                  <a:pt x="1672" y="517"/>
                </a:lnTo>
                <a:lnTo>
                  <a:pt x="1683" y="512"/>
                </a:lnTo>
                <a:lnTo>
                  <a:pt x="1694" y="507"/>
                </a:lnTo>
                <a:lnTo>
                  <a:pt x="1705" y="504"/>
                </a:lnTo>
                <a:lnTo>
                  <a:pt x="1716" y="501"/>
                </a:lnTo>
                <a:lnTo>
                  <a:pt x="1728" y="499"/>
                </a:lnTo>
                <a:lnTo>
                  <a:pt x="1740" y="498"/>
                </a:lnTo>
                <a:lnTo>
                  <a:pt x="1752" y="496"/>
                </a:lnTo>
                <a:lnTo>
                  <a:pt x="1764" y="498"/>
                </a:lnTo>
                <a:lnTo>
                  <a:pt x="1775" y="499"/>
                </a:lnTo>
                <a:lnTo>
                  <a:pt x="1786" y="500"/>
                </a:lnTo>
                <a:lnTo>
                  <a:pt x="1796" y="502"/>
                </a:lnTo>
                <a:lnTo>
                  <a:pt x="1806" y="505"/>
                </a:lnTo>
                <a:lnTo>
                  <a:pt x="1817" y="510"/>
                </a:lnTo>
                <a:lnTo>
                  <a:pt x="1827" y="514"/>
                </a:lnTo>
                <a:lnTo>
                  <a:pt x="1836" y="518"/>
                </a:lnTo>
                <a:lnTo>
                  <a:pt x="1845" y="524"/>
                </a:lnTo>
                <a:lnTo>
                  <a:pt x="1855" y="530"/>
                </a:lnTo>
                <a:lnTo>
                  <a:pt x="1863" y="537"/>
                </a:lnTo>
                <a:lnTo>
                  <a:pt x="1871" y="544"/>
                </a:lnTo>
                <a:lnTo>
                  <a:pt x="1880" y="552"/>
                </a:lnTo>
                <a:lnTo>
                  <a:pt x="1886" y="560"/>
                </a:lnTo>
                <a:lnTo>
                  <a:pt x="1894" y="568"/>
                </a:lnTo>
                <a:lnTo>
                  <a:pt x="1900" y="577"/>
                </a:lnTo>
                <a:lnTo>
                  <a:pt x="1906" y="588"/>
                </a:lnTo>
                <a:lnTo>
                  <a:pt x="1911" y="599"/>
                </a:lnTo>
                <a:lnTo>
                  <a:pt x="1921" y="621"/>
                </a:lnTo>
                <a:lnTo>
                  <a:pt x="1928" y="644"/>
                </a:lnTo>
                <a:lnTo>
                  <a:pt x="1934" y="668"/>
                </a:lnTo>
                <a:lnTo>
                  <a:pt x="1938" y="692"/>
                </a:lnTo>
                <a:lnTo>
                  <a:pt x="1941" y="716"/>
                </a:lnTo>
                <a:lnTo>
                  <a:pt x="1942" y="740"/>
                </a:lnTo>
                <a:lnTo>
                  <a:pt x="1942" y="765"/>
                </a:lnTo>
                <a:lnTo>
                  <a:pt x="1942" y="787"/>
                </a:lnTo>
                <a:lnTo>
                  <a:pt x="1941" y="809"/>
                </a:lnTo>
                <a:lnTo>
                  <a:pt x="1939" y="832"/>
                </a:lnTo>
                <a:lnTo>
                  <a:pt x="1937" y="854"/>
                </a:lnTo>
                <a:lnTo>
                  <a:pt x="1933" y="877"/>
                </a:lnTo>
                <a:lnTo>
                  <a:pt x="1926" y="898"/>
                </a:lnTo>
                <a:lnTo>
                  <a:pt x="1919" y="919"/>
                </a:lnTo>
                <a:lnTo>
                  <a:pt x="1909" y="940"/>
                </a:lnTo>
                <a:close/>
                <a:moveTo>
                  <a:pt x="2148" y="515"/>
                </a:moveTo>
                <a:lnTo>
                  <a:pt x="2477" y="515"/>
                </a:lnTo>
                <a:lnTo>
                  <a:pt x="2120" y="1027"/>
                </a:lnTo>
                <a:lnTo>
                  <a:pt x="2120" y="1108"/>
                </a:lnTo>
                <a:lnTo>
                  <a:pt x="2616" y="1108"/>
                </a:lnTo>
                <a:lnTo>
                  <a:pt x="2616" y="1027"/>
                </a:lnTo>
                <a:lnTo>
                  <a:pt x="2246" y="1027"/>
                </a:lnTo>
                <a:lnTo>
                  <a:pt x="2616" y="489"/>
                </a:lnTo>
                <a:lnTo>
                  <a:pt x="2616" y="431"/>
                </a:lnTo>
                <a:lnTo>
                  <a:pt x="2148" y="431"/>
                </a:lnTo>
                <a:lnTo>
                  <a:pt x="2148" y="515"/>
                </a:lnTo>
                <a:close/>
                <a:moveTo>
                  <a:pt x="3204" y="1408"/>
                </a:moveTo>
                <a:lnTo>
                  <a:pt x="3288" y="1408"/>
                </a:lnTo>
                <a:lnTo>
                  <a:pt x="3288" y="0"/>
                </a:lnTo>
                <a:lnTo>
                  <a:pt x="3204" y="0"/>
                </a:lnTo>
                <a:lnTo>
                  <a:pt x="3204" y="1408"/>
                </a:lnTo>
                <a:close/>
                <a:moveTo>
                  <a:pt x="457" y="625"/>
                </a:moveTo>
                <a:lnTo>
                  <a:pt x="457" y="623"/>
                </a:lnTo>
                <a:lnTo>
                  <a:pt x="476" y="617"/>
                </a:lnTo>
                <a:lnTo>
                  <a:pt x="493" y="611"/>
                </a:lnTo>
                <a:lnTo>
                  <a:pt x="509" y="604"/>
                </a:lnTo>
                <a:lnTo>
                  <a:pt x="524" y="595"/>
                </a:lnTo>
                <a:lnTo>
                  <a:pt x="538" y="586"/>
                </a:lnTo>
                <a:lnTo>
                  <a:pt x="552" y="575"/>
                </a:lnTo>
                <a:lnTo>
                  <a:pt x="564" y="563"/>
                </a:lnTo>
                <a:lnTo>
                  <a:pt x="575" y="550"/>
                </a:lnTo>
                <a:lnTo>
                  <a:pt x="585" y="536"/>
                </a:lnTo>
                <a:lnTo>
                  <a:pt x="593" y="521"/>
                </a:lnTo>
                <a:lnTo>
                  <a:pt x="601" y="506"/>
                </a:lnTo>
                <a:lnTo>
                  <a:pt x="606" y="490"/>
                </a:lnTo>
                <a:lnTo>
                  <a:pt x="612" y="473"/>
                </a:lnTo>
                <a:lnTo>
                  <a:pt x="615" y="455"/>
                </a:lnTo>
                <a:lnTo>
                  <a:pt x="617" y="437"/>
                </a:lnTo>
                <a:lnTo>
                  <a:pt x="617" y="417"/>
                </a:lnTo>
                <a:lnTo>
                  <a:pt x="617" y="403"/>
                </a:lnTo>
                <a:lnTo>
                  <a:pt x="616" y="390"/>
                </a:lnTo>
                <a:lnTo>
                  <a:pt x="614" y="377"/>
                </a:lnTo>
                <a:lnTo>
                  <a:pt x="612" y="364"/>
                </a:lnTo>
                <a:lnTo>
                  <a:pt x="607" y="351"/>
                </a:lnTo>
                <a:lnTo>
                  <a:pt x="603" y="339"/>
                </a:lnTo>
                <a:lnTo>
                  <a:pt x="599" y="327"/>
                </a:lnTo>
                <a:lnTo>
                  <a:pt x="593" y="315"/>
                </a:lnTo>
                <a:lnTo>
                  <a:pt x="587" y="304"/>
                </a:lnTo>
                <a:lnTo>
                  <a:pt x="579" y="293"/>
                </a:lnTo>
                <a:lnTo>
                  <a:pt x="572" y="282"/>
                </a:lnTo>
                <a:lnTo>
                  <a:pt x="563" y="273"/>
                </a:lnTo>
                <a:lnTo>
                  <a:pt x="553" y="263"/>
                </a:lnTo>
                <a:lnTo>
                  <a:pt x="544" y="254"/>
                </a:lnTo>
                <a:lnTo>
                  <a:pt x="533" y="246"/>
                </a:lnTo>
                <a:lnTo>
                  <a:pt x="522" y="238"/>
                </a:lnTo>
                <a:lnTo>
                  <a:pt x="510" y="230"/>
                </a:lnTo>
                <a:lnTo>
                  <a:pt x="499" y="225"/>
                </a:lnTo>
                <a:lnTo>
                  <a:pt x="489" y="218"/>
                </a:lnTo>
                <a:lnTo>
                  <a:pt x="477" y="214"/>
                </a:lnTo>
                <a:lnTo>
                  <a:pt x="455" y="206"/>
                </a:lnTo>
                <a:lnTo>
                  <a:pt x="432" y="201"/>
                </a:lnTo>
                <a:lnTo>
                  <a:pt x="410" y="198"/>
                </a:lnTo>
                <a:lnTo>
                  <a:pt x="386" y="196"/>
                </a:lnTo>
                <a:lnTo>
                  <a:pt x="361" y="196"/>
                </a:lnTo>
                <a:lnTo>
                  <a:pt x="335" y="194"/>
                </a:lnTo>
                <a:lnTo>
                  <a:pt x="0" y="194"/>
                </a:lnTo>
                <a:lnTo>
                  <a:pt x="0" y="1108"/>
                </a:lnTo>
                <a:lnTo>
                  <a:pt x="334" y="1108"/>
                </a:lnTo>
                <a:lnTo>
                  <a:pt x="364" y="1108"/>
                </a:lnTo>
                <a:lnTo>
                  <a:pt x="395" y="1107"/>
                </a:lnTo>
                <a:lnTo>
                  <a:pt x="424" y="1104"/>
                </a:lnTo>
                <a:lnTo>
                  <a:pt x="452" y="1099"/>
                </a:lnTo>
                <a:lnTo>
                  <a:pt x="465" y="1096"/>
                </a:lnTo>
                <a:lnTo>
                  <a:pt x="479" y="1092"/>
                </a:lnTo>
                <a:lnTo>
                  <a:pt x="492" y="1088"/>
                </a:lnTo>
                <a:lnTo>
                  <a:pt x="506" y="1082"/>
                </a:lnTo>
                <a:lnTo>
                  <a:pt x="519" y="1076"/>
                </a:lnTo>
                <a:lnTo>
                  <a:pt x="532" y="1068"/>
                </a:lnTo>
                <a:lnTo>
                  <a:pt x="545" y="1059"/>
                </a:lnTo>
                <a:lnTo>
                  <a:pt x="559" y="1049"/>
                </a:lnTo>
                <a:lnTo>
                  <a:pt x="570" y="1041"/>
                </a:lnTo>
                <a:lnTo>
                  <a:pt x="579" y="1031"/>
                </a:lnTo>
                <a:lnTo>
                  <a:pt x="589" y="1021"/>
                </a:lnTo>
                <a:lnTo>
                  <a:pt x="598" y="1010"/>
                </a:lnTo>
                <a:lnTo>
                  <a:pt x="605" y="1000"/>
                </a:lnTo>
                <a:lnTo>
                  <a:pt x="613" y="989"/>
                </a:lnTo>
                <a:lnTo>
                  <a:pt x="619" y="977"/>
                </a:lnTo>
                <a:lnTo>
                  <a:pt x="625" y="965"/>
                </a:lnTo>
                <a:lnTo>
                  <a:pt x="630" y="952"/>
                </a:lnTo>
                <a:lnTo>
                  <a:pt x="634" y="940"/>
                </a:lnTo>
                <a:lnTo>
                  <a:pt x="638" y="927"/>
                </a:lnTo>
                <a:lnTo>
                  <a:pt x="641" y="913"/>
                </a:lnTo>
                <a:lnTo>
                  <a:pt x="643" y="900"/>
                </a:lnTo>
                <a:lnTo>
                  <a:pt x="644" y="885"/>
                </a:lnTo>
                <a:lnTo>
                  <a:pt x="645" y="871"/>
                </a:lnTo>
                <a:lnTo>
                  <a:pt x="646" y="857"/>
                </a:lnTo>
                <a:lnTo>
                  <a:pt x="645" y="835"/>
                </a:lnTo>
                <a:lnTo>
                  <a:pt x="642" y="814"/>
                </a:lnTo>
                <a:lnTo>
                  <a:pt x="638" y="794"/>
                </a:lnTo>
                <a:lnTo>
                  <a:pt x="632" y="775"/>
                </a:lnTo>
                <a:lnTo>
                  <a:pt x="625" y="756"/>
                </a:lnTo>
                <a:lnTo>
                  <a:pt x="616" y="738"/>
                </a:lnTo>
                <a:lnTo>
                  <a:pt x="605" y="721"/>
                </a:lnTo>
                <a:lnTo>
                  <a:pt x="593" y="706"/>
                </a:lnTo>
                <a:lnTo>
                  <a:pt x="580" y="691"/>
                </a:lnTo>
                <a:lnTo>
                  <a:pt x="566" y="678"/>
                </a:lnTo>
                <a:lnTo>
                  <a:pt x="551" y="666"/>
                </a:lnTo>
                <a:lnTo>
                  <a:pt x="534" y="655"/>
                </a:lnTo>
                <a:lnTo>
                  <a:pt x="517" y="645"/>
                </a:lnTo>
                <a:lnTo>
                  <a:pt x="498" y="637"/>
                </a:lnTo>
                <a:lnTo>
                  <a:pt x="478" y="630"/>
                </a:lnTo>
                <a:lnTo>
                  <a:pt x="457" y="625"/>
                </a:lnTo>
                <a:close/>
                <a:moveTo>
                  <a:pt x="109" y="281"/>
                </a:moveTo>
                <a:lnTo>
                  <a:pt x="313" y="281"/>
                </a:lnTo>
                <a:lnTo>
                  <a:pt x="347" y="281"/>
                </a:lnTo>
                <a:lnTo>
                  <a:pt x="363" y="282"/>
                </a:lnTo>
                <a:lnTo>
                  <a:pt x="379" y="284"/>
                </a:lnTo>
                <a:lnTo>
                  <a:pt x="395" y="287"/>
                </a:lnTo>
                <a:lnTo>
                  <a:pt x="410" y="290"/>
                </a:lnTo>
                <a:lnTo>
                  <a:pt x="425" y="297"/>
                </a:lnTo>
                <a:lnTo>
                  <a:pt x="440" y="304"/>
                </a:lnTo>
                <a:lnTo>
                  <a:pt x="456" y="315"/>
                </a:lnTo>
                <a:lnTo>
                  <a:pt x="470" y="328"/>
                </a:lnTo>
                <a:lnTo>
                  <a:pt x="482" y="341"/>
                </a:lnTo>
                <a:lnTo>
                  <a:pt x="492" y="356"/>
                </a:lnTo>
                <a:lnTo>
                  <a:pt x="498" y="373"/>
                </a:lnTo>
                <a:lnTo>
                  <a:pt x="504" y="391"/>
                </a:lnTo>
                <a:lnTo>
                  <a:pt x="507" y="410"/>
                </a:lnTo>
                <a:lnTo>
                  <a:pt x="508" y="430"/>
                </a:lnTo>
                <a:lnTo>
                  <a:pt x="507" y="447"/>
                </a:lnTo>
                <a:lnTo>
                  <a:pt x="504" y="464"/>
                </a:lnTo>
                <a:lnTo>
                  <a:pt x="499" y="481"/>
                </a:lnTo>
                <a:lnTo>
                  <a:pt x="493" y="498"/>
                </a:lnTo>
                <a:lnTo>
                  <a:pt x="485" y="514"/>
                </a:lnTo>
                <a:lnTo>
                  <a:pt x="476" y="528"/>
                </a:lnTo>
                <a:lnTo>
                  <a:pt x="464" y="542"/>
                </a:lnTo>
                <a:lnTo>
                  <a:pt x="451" y="553"/>
                </a:lnTo>
                <a:lnTo>
                  <a:pt x="442" y="560"/>
                </a:lnTo>
                <a:lnTo>
                  <a:pt x="432" y="565"/>
                </a:lnTo>
                <a:lnTo>
                  <a:pt x="423" y="569"/>
                </a:lnTo>
                <a:lnTo>
                  <a:pt x="413" y="574"/>
                </a:lnTo>
                <a:lnTo>
                  <a:pt x="403" y="577"/>
                </a:lnTo>
                <a:lnTo>
                  <a:pt x="392" y="580"/>
                </a:lnTo>
                <a:lnTo>
                  <a:pt x="372" y="584"/>
                </a:lnTo>
                <a:lnTo>
                  <a:pt x="350" y="587"/>
                </a:lnTo>
                <a:lnTo>
                  <a:pt x="329" y="588"/>
                </a:lnTo>
                <a:lnTo>
                  <a:pt x="285" y="588"/>
                </a:lnTo>
                <a:lnTo>
                  <a:pt x="109" y="588"/>
                </a:lnTo>
                <a:lnTo>
                  <a:pt x="109" y="281"/>
                </a:lnTo>
                <a:close/>
                <a:moveTo>
                  <a:pt x="478" y="980"/>
                </a:moveTo>
                <a:lnTo>
                  <a:pt x="478" y="980"/>
                </a:lnTo>
                <a:lnTo>
                  <a:pt x="469" y="986"/>
                </a:lnTo>
                <a:lnTo>
                  <a:pt x="462" y="992"/>
                </a:lnTo>
                <a:lnTo>
                  <a:pt x="444" y="1001"/>
                </a:lnTo>
                <a:lnTo>
                  <a:pt x="427" y="1007"/>
                </a:lnTo>
                <a:lnTo>
                  <a:pt x="409" y="1011"/>
                </a:lnTo>
                <a:lnTo>
                  <a:pt x="389" y="1016"/>
                </a:lnTo>
                <a:lnTo>
                  <a:pt x="370" y="1018"/>
                </a:lnTo>
                <a:lnTo>
                  <a:pt x="350" y="1019"/>
                </a:lnTo>
                <a:lnTo>
                  <a:pt x="332" y="1019"/>
                </a:lnTo>
                <a:lnTo>
                  <a:pt x="109" y="1019"/>
                </a:lnTo>
                <a:lnTo>
                  <a:pt x="109" y="672"/>
                </a:lnTo>
                <a:lnTo>
                  <a:pt x="316" y="672"/>
                </a:lnTo>
                <a:lnTo>
                  <a:pt x="356" y="674"/>
                </a:lnTo>
                <a:lnTo>
                  <a:pt x="375" y="675"/>
                </a:lnTo>
                <a:lnTo>
                  <a:pt x="395" y="677"/>
                </a:lnTo>
                <a:lnTo>
                  <a:pt x="414" y="681"/>
                </a:lnTo>
                <a:lnTo>
                  <a:pt x="432" y="688"/>
                </a:lnTo>
                <a:lnTo>
                  <a:pt x="442" y="691"/>
                </a:lnTo>
                <a:lnTo>
                  <a:pt x="451" y="696"/>
                </a:lnTo>
                <a:lnTo>
                  <a:pt x="459" y="702"/>
                </a:lnTo>
                <a:lnTo>
                  <a:pt x="468" y="707"/>
                </a:lnTo>
                <a:lnTo>
                  <a:pt x="483" y="721"/>
                </a:lnTo>
                <a:lnTo>
                  <a:pt x="496" y="737"/>
                </a:lnTo>
                <a:lnTo>
                  <a:pt x="508" y="754"/>
                </a:lnTo>
                <a:lnTo>
                  <a:pt x="517" y="772"/>
                </a:lnTo>
                <a:lnTo>
                  <a:pt x="524" y="792"/>
                </a:lnTo>
                <a:lnTo>
                  <a:pt x="530" y="812"/>
                </a:lnTo>
                <a:lnTo>
                  <a:pt x="533" y="832"/>
                </a:lnTo>
                <a:lnTo>
                  <a:pt x="534" y="853"/>
                </a:lnTo>
                <a:lnTo>
                  <a:pt x="533" y="872"/>
                </a:lnTo>
                <a:lnTo>
                  <a:pt x="531" y="890"/>
                </a:lnTo>
                <a:lnTo>
                  <a:pt x="526" y="907"/>
                </a:lnTo>
                <a:lnTo>
                  <a:pt x="520" y="925"/>
                </a:lnTo>
                <a:lnTo>
                  <a:pt x="512" y="941"/>
                </a:lnTo>
                <a:lnTo>
                  <a:pt x="503" y="955"/>
                </a:lnTo>
                <a:lnTo>
                  <a:pt x="491" y="968"/>
                </a:lnTo>
                <a:lnTo>
                  <a:pt x="478" y="980"/>
                </a:lnTo>
                <a:close/>
                <a:moveTo>
                  <a:pt x="6246" y="415"/>
                </a:moveTo>
                <a:lnTo>
                  <a:pt x="6246" y="415"/>
                </a:lnTo>
                <a:lnTo>
                  <a:pt x="6229" y="415"/>
                </a:lnTo>
                <a:lnTo>
                  <a:pt x="6212" y="417"/>
                </a:lnTo>
                <a:lnTo>
                  <a:pt x="6195" y="420"/>
                </a:lnTo>
                <a:lnTo>
                  <a:pt x="6179" y="425"/>
                </a:lnTo>
                <a:lnTo>
                  <a:pt x="6163" y="430"/>
                </a:lnTo>
                <a:lnTo>
                  <a:pt x="6148" y="436"/>
                </a:lnTo>
                <a:lnTo>
                  <a:pt x="6134" y="443"/>
                </a:lnTo>
                <a:lnTo>
                  <a:pt x="6120" y="452"/>
                </a:lnTo>
                <a:lnTo>
                  <a:pt x="6107" y="461"/>
                </a:lnTo>
                <a:lnTo>
                  <a:pt x="6094" y="472"/>
                </a:lnTo>
                <a:lnTo>
                  <a:pt x="6082" y="482"/>
                </a:lnTo>
                <a:lnTo>
                  <a:pt x="6071" y="493"/>
                </a:lnTo>
                <a:lnTo>
                  <a:pt x="6061" y="506"/>
                </a:lnTo>
                <a:lnTo>
                  <a:pt x="6052" y="519"/>
                </a:lnTo>
                <a:lnTo>
                  <a:pt x="6043" y="532"/>
                </a:lnTo>
                <a:lnTo>
                  <a:pt x="6037" y="546"/>
                </a:lnTo>
                <a:lnTo>
                  <a:pt x="6033" y="546"/>
                </a:lnTo>
                <a:lnTo>
                  <a:pt x="6033" y="431"/>
                </a:lnTo>
                <a:lnTo>
                  <a:pt x="5935" y="431"/>
                </a:lnTo>
                <a:lnTo>
                  <a:pt x="5935" y="1108"/>
                </a:lnTo>
                <a:lnTo>
                  <a:pt x="6039" y="1108"/>
                </a:lnTo>
                <a:lnTo>
                  <a:pt x="6039" y="754"/>
                </a:lnTo>
                <a:lnTo>
                  <a:pt x="6040" y="729"/>
                </a:lnTo>
                <a:lnTo>
                  <a:pt x="6041" y="704"/>
                </a:lnTo>
                <a:lnTo>
                  <a:pt x="6044" y="680"/>
                </a:lnTo>
                <a:lnTo>
                  <a:pt x="6050" y="657"/>
                </a:lnTo>
                <a:lnTo>
                  <a:pt x="6056" y="634"/>
                </a:lnTo>
                <a:lnTo>
                  <a:pt x="6060" y="624"/>
                </a:lnTo>
                <a:lnTo>
                  <a:pt x="6066" y="613"/>
                </a:lnTo>
                <a:lnTo>
                  <a:pt x="6071" y="603"/>
                </a:lnTo>
                <a:lnTo>
                  <a:pt x="6078" y="592"/>
                </a:lnTo>
                <a:lnTo>
                  <a:pt x="6084" y="582"/>
                </a:lnTo>
                <a:lnTo>
                  <a:pt x="6092" y="571"/>
                </a:lnTo>
                <a:lnTo>
                  <a:pt x="6106" y="556"/>
                </a:lnTo>
                <a:lnTo>
                  <a:pt x="6121" y="543"/>
                </a:lnTo>
                <a:lnTo>
                  <a:pt x="6137" y="531"/>
                </a:lnTo>
                <a:lnTo>
                  <a:pt x="6154" y="521"/>
                </a:lnTo>
                <a:lnTo>
                  <a:pt x="6173" y="514"/>
                </a:lnTo>
                <a:lnTo>
                  <a:pt x="6191" y="508"/>
                </a:lnTo>
                <a:lnTo>
                  <a:pt x="6211" y="504"/>
                </a:lnTo>
                <a:lnTo>
                  <a:pt x="6231" y="503"/>
                </a:lnTo>
                <a:lnTo>
                  <a:pt x="6247" y="504"/>
                </a:lnTo>
                <a:lnTo>
                  <a:pt x="6265" y="507"/>
                </a:lnTo>
                <a:lnTo>
                  <a:pt x="6281" y="513"/>
                </a:lnTo>
                <a:lnTo>
                  <a:pt x="6297" y="519"/>
                </a:lnTo>
                <a:lnTo>
                  <a:pt x="6311" y="529"/>
                </a:lnTo>
                <a:lnTo>
                  <a:pt x="6325" y="539"/>
                </a:lnTo>
                <a:lnTo>
                  <a:pt x="6336" y="552"/>
                </a:lnTo>
                <a:lnTo>
                  <a:pt x="6341" y="558"/>
                </a:lnTo>
                <a:lnTo>
                  <a:pt x="6346" y="565"/>
                </a:lnTo>
                <a:lnTo>
                  <a:pt x="6352" y="579"/>
                </a:lnTo>
                <a:lnTo>
                  <a:pt x="6358" y="593"/>
                </a:lnTo>
                <a:lnTo>
                  <a:pt x="6361" y="609"/>
                </a:lnTo>
                <a:lnTo>
                  <a:pt x="6363" y="626"/>
                </a:lnTo>
                <a:lnTo>
                  <a:pt x="6364" y="642"/>
                </a:lnTo>
                <a:lnTo>
                  <a:pt x="6365" y="658"/>
                </a:lnTo>
                <a:lnTo>
                  <a:pt x="6365" y="690"/>
                </a:lnTo>
                <a:lnTo>
                  <a:pt x="6365" y="1108"/>
                </a:lnTo>
                <a:lnTo>
                  <a:pt x="6469" y="1108"/>
                </a:lnTo>
                <a:lnTo>
                  <a:pt x="6469" y="734"/>
                </a:lnTo>
                <a:lnTo>
                  <a:pt x="6469" y="680"/>
                </a:lnTo>
                <a:lnTo>
                  <a:pt x="6468" y="652"/>
                </a:lnTo>
                <a:lnTo>
                  <a:pt x="6466" y="624"/>
                </a:lnTo>
                <a:lnTo>
                  <a:pt x="6461" y="595"/>
                </a:lnTo>
                <a:lnTo>
                  <a:pt x="6459" y="581"/>
                </a:lnTo>
                <a:lnTo>
                  <a:pt x="6456" y="568"/>
                </a:lnTo>
                <a:lnTo>
                  <a:pt x="6453" y="555"/>
                </a:lnTo>
                <a:lnTo>
                  <a:pt x="6447" y="542"/>
                </a:lnTo>
                <a:lnTo>
                  <a:pt x="6442" y="531"/>
                </a:lnTo>
                <a:lnTo>
                  <a:pt x="6437" y="519"/>
                </a:lnTo>
                <a:lnTo>
                  <a:pt x="6428" y="507"/>
                </a:lnTo>
                <a:lnTo>
                  <a:pt x="6419" y="495"/>
                </a:lnTo>
                <a:lnTo>
                  <a:pt x="6409" y="483"/>
                </a:lnTo>
                <a:lnTo>
                  <a:pt x="6400" y="474"/>
                </a:lnTo>
                <a:lnTo>
                  <a:pt x="6389" y="464"/>
                </a:lnTo>
                <a:lnTo>
                  <a:pt x="6378" y="455"/>
                </a:lnTo>
                <a:lnTo>
                  <a:pt x="6367" y="448"/>
                </a:lnTo>
                <a:lnTo>
                  <a:pt x="6355" y="441"/>
                </a:lnTo>
                <a:lnTo>
                  <a:pt x="6344" y="435"/>
                </a:lnTo>
                <a:lnTo>
                  <a:pt x="6331" y="429"/>
                </a:lnTo>
                <a:lnTo>
                  <a:pt x="6318" y="425"/>
                </a:lnTo>
                <a:lnTo>
                  <a:pt x="6304" y="422"/>
                </a:lnTo>
                <a:lnTo>
                  <a:pt x="6290" y="418"/>
                </a:lnTo>
                <a:lnTo>
                  <a:pt x="6275" y="416"/>
                </a:lnTo>
                <a:lnTo>
                  <a:pt x="6260" y="415"/>
                </a:lnTo>
                <a:lnTo>
                  <a:pt x="6246" y="415"/>
                </a:lnTo>
                <a:close/>
                <a:moveTo>
                  <a:pt x="12640" y="519"/>
                </a:moveTo>
                <a:lnTo>
                  <a:pt x="12640" y="519"/>
                </a:lnTo>
                <a:lnTo>
                  <a:pt x="12632" y="507"/>
                </a:lnTo>
                <a:lnTo>
                  <a:pt x="12622" y="495"/>
                </a:lnTo>
                <a:lnTo>
                  <a:pt x="12614" y="483"/>
                </a:lnTo>
                <a:lnTo>
                  <a:pt x="12604" y="474"/>
                </a:lnTo>
                <a:lnTo>
                  <a:pt x="12593" y="464"/>
                </a:lnTo>
                <a:lnTo>
                  <a:pt x="12582" y="455"/>
                </a:lnTo>
                <a:lnTo>
                  <a:pt x="12570" y="448"/>
                </a:lnTo>
                <a:lnTo>
                  <a:pt x="12559" y="441"/>
                </a:lnTo>
                <a:lnTo>
                  <a:pt x="12547" y="435"/>
                </a:lnTo>
                <a:lnTo>
                  <a:pt x="12534" y="429"/>
                </a:lnTo>
                <a:lnTo>
                  <a:pt x="12521" y="425"/>
                </a:lnTo>
                <a:lnTo>
                  <a:pt x="12507" y="422"/>
                </a:lnTo>
                <a:lnTo>
                  <a:pt x="12493" y="418"/>
                </a:lnTo>
                <a:lnTo>
                  <a:pt x="12479" y="416"/>
                </a:lnTo>
                <a:lnTo>
                  <a:pt x="12463" y="415"/>
                </a:lnTo>
                <a:lnTo>
                  <a:pt x="12448" y="415"/>
                </a:lnTo>
                <a:lnTo>
                  <a:pt x="12431" y="415"/>
                </a:lnTo>
                <a:lnTo>
                  <a:pt x="12415" y="417"/>
                </a:lnTo>
                <a:lnTo>
                  <a:pt x="12399" y="420"/>
                </a:lnTo>
                <a:lnTo>
                  <a:pt x="12382" y="425"/>
                </a:lnTo>
                <a:lnTo>
                  <a:pt x="12366" y="430"/>
                </a:lnTo>
                <a:lnTo>
                  <a:pt x="12351" y="436"/>
                </a:lnTo>
                <a:lnTo>
                  <a:pt x="12337" y="443"/>
                </a:lnTo>
                <a:lnTo>
                  <a:pt x="12323" y="452"/>
                </a:lnTo>
                <a:lnTo>
                  <a:pt x="12310" y="461"/>
                </a:lnTo>
                <a:lnTo>
                  <a:pt x="12297" y="472"/>
                </a:lnTo>
                <a:lnTo>
                  <a:pt x="12285" y="482"/>
                </a:lnTo>
                <a:lnTo>
                  <a:pt x="12274" y="493"/>
                </a:lnTo>
                <a:lnTo>
                  <a:pt x="12265" y="506"/>
                </a:lnTo>
                <a:lnTo>
                  <a:pt x="12255" y="519"/>
                </a:lnTo>
                <a:lnTo>
                  <a:pt x="12247" y="532"/>
                </a:lnTo>
                <a:lnTo>
                  <a:pt x="12240" y="546"/>
                </a:lnTo>
                <a:lnTo>
                  <a:pt x="12237" y="546"/>
                </a:lnTo>
                <a:lnTo>
                  <a:pt x="12237" y="431"/>
                </a:lnTo>
                <a:lnTo>
                  <a:pt x="12138" y="431"/>
                </a:lnTo>
                <a:lnTo>
                  <a:pt x="12138" y="1108"/>
                </a:lnTo>
                <a:lnTo>
                  <a:pt x="12242" y="1108"/>
                </a:lnTo>
                <a:lnTo>
                  <a:pt x="12242" y="754"/>
                </a:lnTo>
                <a:lnTo>
                  <a:pt x="12243" y="729"/>
                </a:lnTo>
                <a:lnTo>
                  <a:pt x="12244" y="704"/>
                </a:lnTo>
                <a:lnTo>
                  <a:pt x="12247" y="680"/>
                </a:lnTo>
                <a:lnTo>
                  <a:pt x="12253" y="657"/>
                </a:lnTo>
                <a:lnTo>
                  <a:pt x="12259" y="634"/>
                </a:lnTo>
                <a:lnTo>
                  <a:pt x="12269" y="613"/>
                </a:lnTo>
                <a:lnTo>
                  <a:pt x="12274" y="603"/>
                </a:lnTo>
                <a:lnTo>
                  <a:pt x="12280" y="592"/>
                </a:lnTo>
                <a:lnTo>
                  <a:pt x="12287" y="582"/>
                </a:lnTo>
                <a:lnTo>
                  <a:pt x="12295" y="571"/>
                </a:lnTo>
                <a:lnTo>
                  <a:pt x="12309" y="556"/>
                </a:lnTo>
                <a:lnTo>
                  <a:pt x="12324" y="543"/>
                </a:lnTo>
                <a:lnTo>
                  <a:pt x="12340" y="531"/>
                </a:lnTo>
                <a:lnTo>
                  <a:pt x="12357" y="521"/>
                </a:lnTo>
                <a:lnTo>
                  <a:pt x="12376" y="514"/>
                </a:lnTo>
                <a:lnTo>
                  <a:pt x="12394" y="508"/>
                </a:lnTo>
                <a:lnTo>
                  <a:pt x="12414" y="504"/>
                </a:lnTo>
                <a:lnTo>
                  <a:pt x="12434" y="503"/>
                </a:lnTo>
                <a:lnTo>
                  <a:pt x="12450" y="504"/>
                </a:lnTo>
                <a:lnTo>
                  <a:pt x="12468" y="507"/>
                </a:lnTo>
                <a:lnTo>
                  <a:pt x="12484" y="513"/>
                </a:lnTo>
                <a:lnTo>
                  <a:pt x="12500" y="519"/>
                </a:lnTo>
                <a:lnTo>
                  <a:pt x="12515" y="529"/>
                </a:lnTo>
                <a:lnTo>
                  <a:pt x="12528" y="539"/>
                </a:lnTo>
                <a:lnTo>
                  <a:pt x="12540" y="552"/>
                </a:lnTo>
                <a:lnTo>
                  <a:pt x="12544" y="558"/>
                </a:lnTo>
                <a:lnTo>
                  <a:pt x="12550" y="565"/>
                </a:lnTo>
                <a:lnTo>
                  <a:pt x="12556" y="579"/>
                </a:lnTo>
                <a:lnTo>
                  <a:pt x="12561" y="593"/>
                </a:lnTo>
                <a:lnTo>
                  <a:pt x="12564" y="609"/>
                </a:lnTo>
                <a:lnTo>
                  <a:pt x="12566" y="626"/>
                </a:lnTo>
                <a:lnTo>
                  <a:pt x="12567" y="642"/>
                </a:lnTo>
                <a:lnTo>
                  <a:pt x="12568" y="658"/>
                </a:lnTo>
                <a:lnTo>
                  <a:pt x="12568" y="690"/>
                </a:lnTo>
                <a:lnTo>
                  <a:pt x="12568" y="1108"/>
                </a:lnTo>
                <a:lnTo>
                  <a:pt x="12672" y="1108"/>
                </a:lnTo>
                <a:lnTo>
                  <a:pt x="12672" y="734"/>
                </a:lnTo>
                <a:lnTo>
                  <a:pt x="12672" y="680"/>
                </a:lnTo>
                <a:lnTo>
                  <a:pt x="12671" y="652"/>
                </a:lnTo>
                <a:lnTo>
                  <a:pt x="12669" y="624"/>
                </a:lnTo>
                <a:lnTo>
                  <a:pt x="12664" y="595"/>
                </a:lnTo>
                <a:lnTo>
                  <a:pt x="12662" y="581"/>
                </a:lnTo>
                <a:lnTo>
                  <a:pt x="12659" y="568"/>
                </a:lnTo>
                <a:lnTo>
                  <a:pt x="12656" y="555"/>
                </a:lnTo>
                <a:lnTo>
                  <a:pt x="12651" y="542"/>
                </a:lnTo>
                <a:lnTo>
                  <a:pt x="12646" y="531"/>
                </a:lnTo>
                <a:lnTo>
                  <a:pt x="12640" y="519"/>
                </a:lnTo>
                <a:close/>
                <a:moveTo>
                  <a:pt x="11159" y="918"/>
                </a:moveTo>
                <a:lnTo>
                  <a:pt x="11159" y="510"/>
                </a:lnTo>
                <a:lnTo>
                  <a:pt x="11309" y="510"/>
                </a:lnTo>
                <a:lnTo>
                  <a:pt x="11309" y="426"/>
                </a:lnTo>
                <a:lnTo>
                  <a:pt x="11159" y="426"/>
                </a:lnTo>
                <a:lnTo>
                  <a:pt x="11159" y="248"/>
                </a:lnTo>
                <a:lnTo>
                  <a:pt x="11055" y="259"/>
                </a:lnTo>
                <a:lnTo>
                  <a:pt x="11055" y="426"/>
                </a:lnTo>
                <a:lnTo>
                  <a:pt x="10936" y="426"/>
                </a:lnTo>
                <a:lnTo>
                  <a:pt x="10936" y="510"/>
                </a:lnTo>
                <a:lnTo>
                  <a:pt x="11055" y="510"/>
                </a:lnTo>
                <a:lnTo>
                  <a:pt x="11055" y="901"/>
                </a:lnTo>
                <a:lnTo>
                  <a:pt x="11056" y="925"/>
                </a:lnTo>
                <a:lnTo>
                  <a:pt x="11057" y="948"/>
                </a:lnTo>
                <a:lnTo>
                  <a:pt x="11060" y="971"/>
                </a:lnTo>
                <a:lnTo>
                  <a:pt x="11065" y="992"/>
                </a:lnTo>
                <a:lnTo>
                  <a:pt x="11070" y="1011"/>
                </a:lnTo>
                <a:lnTo>
                  <a:pt x="11077" y="1030"/>
                </a:lnTo>
                <a:lnTo>
                  <a:pt x="11085" y="1046"/>
                </a:lnTo>
                <a:lnTo>
                  <a:pt x="11096" y="1061"/>
                </a:lnTo>
                <a:lnTo>
                  <a:pt x="11108" y="1076"/>
                </a:lnTo>
                <a:lnTo>
                  <a:pt x="11122" y="1088"/>
                </a:lnTo>
                <a:lnTo>
                  <a:pt x="11137" y="1097"/>
                </a:lnTo>
                <a:lnTo>
                  <a:pt x="11154" y="1106"/>
                </a:lnTo>
                <a:lnTo>
                  <a:pt x="11175" y="1112"/>
                </a:lnTo>
                <a:lnTo>
                  <a:pt x="11197" y="1118"/>
                </a:lnTo>
                <a:lnTo>
                  <a:pt x="11220" y="1120"/>
                </a:lnTo>
                <a:lnTo>
                  <a:pt x="11247" y="1121"/>
                </a:lnTo>
                <a:lnTo>
                  <a:pt x="11346" y="1114"/>
                </a:lnTo>
                <a:lnTo>
                  <a:pt x="11346" y="1032"/>
                </a:lnTo>
                <a:lnTo>
                  <a:pt x="11267" y="1038"/>
                </a:lnTo>
                <a:lnTo>
                  <a:pt x="11252" y="1038"/>
                </a:lnTo>
                <a:lnTo>
                  <a:pt x="11238" y="1036"/>
                </a:lnTo>
                <a:lnTo>
                  <a:pt x="11226" y="1033"/>
                </a:lnTo>
                <a:lnTo>
                  <a:pt x="11214" y="1030"/>
                </a:lnTo>
                <a:lnTo>
                  <a:pt x="11204" y="1026"/>
                </a:lnTo>
                <a:lnTo>
                  <a:pt x="11196" y="1021"/>
                </a:lnTo>
                <a:lnTo>
                  <a:pt x="11188" y="1015"/>
                </a:lnTo>
                <a:lnTo>
                  <a:pt x="11181" y="1007"/>
                </a:lnTo>
                <a:lnTo>
                  <a:pt x="11175" y="1000"/>
                </a:lnTo>
                <a:lnTo>
                  <a:pt x="11171" y="991"/>
                </a:lnTo>
                <a:lnTo>
                  <a:pt x="11167" y="981"/>
                </a:lnTo>
                <a:lnTo>
                  <a:pt x="11164" y="970"/>
                </a:lnTo>
                <a:lnTo>
                  <a:pt x="11162" y="958"/>
                </a:lnTo>
                <a:lnTo>
                  <a:pt x="11160" y="945"/>
                </a:lnTo>
                <a:lnTo>
                  <a:pt x="11159" y="918"/>
                </a:lnTo>
                <a:close/>
                <a:moveTo>
                  <a:pt x="11707" y="415"/>
                </a:moveTo>
                <a:lnTo>
                  <a:pt x="11707" y="415"/>
                </a:lnTo>
                <a:lnTo>
                  <a:pt x="11687" y="415"/>
                </a:lnTo>
                <a:lnTo>
                  <a:pt x="11670" y="416"/>
                </a:lnTo>
                <a:lnTo>
                  <a:pt x="11652" y="419"/>
                </a:lnTo>
                <a:lnTo>
                  <a:pt x="11634" y="422"/>
                </a:lnTo>
                <a:lnTo>
                  <a:pt x="11618" y="426"/>
                </a:lnTo>
                <a:lnTo>
                  <a:pt x="11603" y="431"/>
                </a:lnTo>
                <a:lnTo>
                  <a:pt x="11587" y="437"/>
                </a:lnTo>
                <a:lnTo>
                  <a:pt x="11573" y="443"/>
                </a:lnTo>
                <a:lnTo>
                  <a:pt x="11559" y="450"/>
                </a:lnTo>
                <a:lnTo>
                  <a:pt x="11545" y="458"/>
                </a:lnTo>
                <a:lnTo>
                  <a:pt x="11532" y="466"/>
                </a:lnTo>
                <a:lnTo>
                  <a:pt x="11520" y="476"/>
                </a:lnTo>
                <a:lnTo>
                  <a:pt x="11508" y="486"/>
                </a:lnTo>
                <a:lnTo>
                  <a:pt x="11497" y="496"/>
                </a:lnTo>
                <a:lnTo>
                  <a:pt x="11486" y="507"/>
                </a:lnTo>
                <a:lnTo>
                  <a:pt x="11477" y="519"/>
                </a:lnTo>
                <a:lnTo>
                  <a:pt x="11467" y="531"/>
                </a:lnTo>
                <a:lnTo>
                  <a:pt x="11458" y="544"/>
                </a:lnTo>
                <a:lnTo>
                  <a:pt x="11450" y="557"/>
                </a:lnTo>
                <a:lnTo>
                  <a:pt x="11442" y="571"/>
                </a:lnTo>
                <a:lnTo>
                  <a:pt x="11435" y="586"/>
                </a:lnTo>
                <a:lnTo>
                  <a:pt x="11429" y="600"/>
                </a:lnTo>
                <a:lnTo>
                  <a:pt x="11423" y="615"/>
                </a:lnTo>
                <a:lnTo>
                  <a:pt x="11418" y="630"/>
                </a:lnTo>
                <a:lnTo>
                  <a:pt x="11413" y="646"/>
                </a:lnTo>
                <a:lnTo>
                  <a:pt x="11410" y="663"/>
                </a:lnTo>
                <a:lnTo>
                  <a:pt x="11405" y="679"/>
                </a:lnTo>
                <a:lnTo>
                  <a:pt x="11403" y="695"/>
                </a:lnTo>
                <a:lnTo>
                  <a:pt x="11400" y="730"/>
                </a:lnTo>
                <a:lnTo>
                  <a:pt x="11398" y="765"/>
                </a:lnTo>
                <a:lnTo>
                  <a:pt x="11399" y="799"/>
                </a:lnTo>
                <a:lnTo>
                  <a:pt x="11402" y="831"/>
                </a:lnTo>
                <a:lnTo>
                  <a:pt x="11407" y="864"/>
                </a:lnTo>
                <a:lnTo>
                  <a:pt x="11415" y="895"/>
                </a:lnTo>
                <a:lnTo>
                  <a:pt x="11425" y="927"/>
                </a:lnTo>
                <a:lnTo>
                  <a:pt x="11431" y="941"/>
                </a:lnTo>
                <a:lnTo>
                  <a:pt x="11437" y="956"/>
                </a:lnTo>
                <a:lnTo>
                  <a:pt x="11444" y="970"/>
                </a:lnTo>
                <a:lnTo>
                  <a:pt x="11452" y="984"/>
                </a:lnTo>
                <a:lnTo>
                  <a:pt x="11459" y="997"/>
                </a:lnTo>
                <a:lnTo>
                  <a:pt x="11468" y="1010"/>
                </a:lnTo>
                <a:lnTo>
                  <a:pt x="11478" y="1022"/>
                </a:lnTo>
                <a:lnTo>
                  <a:pt x="11487" y="1034"/>
                </a:lnTo>
                <a:lnTo>
                  <a:pt x="11497" y="1045"/>
                </a:lnTo>
                <a:lnTo>
                  <a:pt x="11509" y="1056"/>
                </a:lnTo>
                <a:lnTo>
                  <a:pt x="11520" y="1066"/>
                </a:lnTo>
                <a:lnTo>
                  <a:pt x="11533" y="1074"/>
                </a:lnTo>
                <a:lnTo>
                  <a:pt x="11546" y="1083"/>
                </a:lnTo>
                <a:lnTo>
                  <a:pt x="11559" y="1091"/>
                </a:lnTo>
                <a:lnTo>
                  <a:pt x="11573" y="1097"/>
                </a:lnTo>
                <a:lnTo>
                  <a:pt x="11588" y="1104"/>
                </a:lnTo>
                <a:lnTo>
                  <a:pt x="11603" y="1109"/>
                </a:lnTo>
                <a:lnTo>
                  <a:pt x="11619" y="1114"/>
                </a:lnTo>
                <a:lnTo>
                  <a:pt x="11635" y="1117"/>
                </a:lnTo>
                <a:lnTo>
                  <a:pt x="11653" y="1119"/>
                </a:lnTo>
                <a:lnTo>
                  <a:pt x="11671" y="1121"/>
                </a:lnTo>
                <a:lnTo>
                  <a:pt x="11689" y="1121"/>
                </a:lnTo>
                <a:lnTo>
                  <a:pt x="11708" y="1121"/>
                </a:lnTo>
                <a:lnTo>
                  <a:pt x="11726" y="1120"/>
                </a:lnTo>
                <a:lnTo>
                  <a:pt x="11745" y="1117"/>
                </a:lnTo>
                <a:lnTo>
                  <a:pt x="11762" y="1114"/>
                </a:lnTo>
                <a:lnTo>
                  <a:pt x="11778" y="1110"/>
                </a:lnTo>
                <a:lnTo>
                  <a:pt x="11794" y="1105"/>
                </a:lnTo>
                <a:lnTo>
                  <a:pt x="11809" y="1099"/>
                </a:lnTo>
                <a:lnTo>
                  <a:pt x="11825" y="1093"/>
                </a:lnTo>
                <a:lnTo>
                  <a:pt x="11839" y="1085"/>
                </a:lnTo>
                <a:lnTo>
                  <a:pt x="11853" y="1078"/>
                </a:lnTo>
                <a:lnTo>
                  <a:pt x="11866" y="1068"/>
                </a:lnTo>
                <a:lnTo>
                  <a:pt x="11878" y="1059"/>
                </a:lnTo>
                <a:lnTo>
                  <a:pt x="11889" y="1048"/>
                </a:lnTo>
                <a:lnTo>
                  <a:pt x="11901" y="1038"/>
                </a:lnTo>
                <a:lnTo>
                  <a:pt x="11912" y="1027"/>
                </a:lnTo>
                <a:lnTo>
                  <a:pt x="11922" y="1015"/>
                </a:lnTo>
                <a:lnTo>
                  <a:pt x="11932" y="1002"/>
                </a:lnTo>
                <a:lnTo>
                  <a:pt x="11941" y="989"/>
                </a:lnTo>
                <a:lnTo>
                  <a:pt x="11949" y="976"/>
                </a:lnTo>
                <a:lnTo>
                  <a:pt x="11958" y="961"/>
                </a:lnTo>
                <a:lnTo>
                  <a:pt x="11964" y="947"/>
                </a:lnTo>
                <a:lnTo>
                  <a:pt x="11971" y="932"/>
                </a:lnTo>
                <a:lnTo>
                  <a:pt x="11977" y="917"/>
                </a:lnTo>
                <a:lnTo>
                  <a:pt x="11982" y="902"/>
                </a:lnTo>
                <a:lnTo>
                  <a:pt x="11987" y="885"/>
                </a:lnTo>
                <a:lnTo>
                  <a:pt x="11991" y="869"/>
                </a:lnTo>
                <a:lnTo>
                  <a:pt x="11994" y="853"/>
                </a:lnTo>
                <a:lnTo>
                  <a:pt x="11998" y="835"/>
                </a:lnTo>
                <a:lnTo>
                  <a:pt x="12000" y="818"/>
                </a:lnTo>
                <a:lnTo>
                  <a:pt x="12001" y="801"/>
                </a:lnTo>
                <a:lnTo>
                  <a:pt x="12002" y="766"/>
                </a:lnTo>
                <a:lnTo>
                  <a:pt x="12001" y="732"/>
                </a:lnTo>
                <a:lnTo>
                  <a:pt x="11998" y="700"/>
                </a:lnTo>
                <a:lnTo>
                  <a:pt x="11992" y="667"/>
                </a:lnTo>
                <a:lnTo>
                  <a:pt x="11983" y="636"/>
                </a:lnTo>
                <a:lnTo>
                  <a:pt x="11979" y="620"/>
                </a:lnTo>
                <a:lnTo>
                  <a:pt x="11974" y="605"/>
                </a:lnTo>
                <a:lnTo>
                  <a:pt x="11967" y="591"/>
                </a:lnTo>
                <a:lnTo>
                  <a:pt x="11961" y="577"/>
                </a:lnTo>
                <a:lnTo>
                  <a:pt x="11953" y="563"/>
                </a:lnTo>
                <a:lnTo>
                  <a:pt x="11946" y="549"/>
                </a:lnTo>
                <a:lnTo>
                  <a:pt x="11937" y="536"/>
                </a:lnTo>
                <a:lnTo>
                  <a:pt x="11928" y="524"/>
                </a:lnTo>
                <a:lnTo>
                  <a:pt x="11919" y="512"/>
                </a:lnTo>
                <a:lnTo>
                  <a:pt x="11909" y="500"/>
                </a:lnTo>
                <a:lnTo>
                  <a:pt x="11898" y="489"/>
                </a:lnTo>
                <a:lnTo>
                  <a:pt x="11886" y="479"/>
                </a:lnTo>
                <a:lnTo>
                  <a:pt x="11874" y="469"/>
                </a:lnTo>
                <a:lnTo>
                  <a:pt x="11862" y="461"/>
                </a:lnTo>
                <a:lnTo>
                  <a:pt x="11849" y="452"/>
                </a:lnTo>
                <a:lnTo>
                  <a:pt x="11835" y="444"/>
                </a:lnTo>
                <a:lnTo>
                  <a:pt x="11821" y="438"/>
                </a:lnTo>
                <a:lnTo>
                  <a:pt x="11807" y="431"/>
                </a:lnTo>
                <a:lnTo>
                  <a:pt x="11791" y="427"/>
                </a:lnTo>
                <a:lnTo>
                  <a:pt x="11776" y="423"/>
                </a:lnTo>
                <a:lnTo>
                  <a:pt x="11760" y="419"/>
                </a:lnTo>
                <a:lnTo>
                  <a:pt x="11742" y="417"/>
                </a:lnTo>
                <a:lnTo>
                  <a:pt x="11724" y="415"/>
                </a:lnTo>
                <a:lnTo>
                  <a:pt x="11707" y="415"/>
                </a:lnTo>
                <a:close/>
                <a:moveTo>
                  <a:pt x="11855" y="940"/>
                </a:moveTo>
                <a:lnTo>
                  <a:pt x="11855" y="940"/>
                </a:lnTo>
                <a:lnTo>
                  <a:pt x="11848" y="951"/>
                </a:lnTo>
                <a:lnTo>
                  <a:pt x="11842" y="961"/>
                </a:lnTo>
                <a:lnTo>
                  <a:pt x="11834" y="971"/>
                </a:lnTo>
                <a:lnTo>
                  <a:pt x="11827" y="981"/>
                </a:lnTo>
                <a:lnTo>
                  <a:pt x="11818" y="990"/>
                </a:lnTo>
                <a:lnTo>
                  <a:pt x="11809" y="998"/>
                </a:lnTo>
                <a:lnTo>
                  <a:pt x="11801" y="1005"/>
                </a:lnTo>
                <a:lnTo>
                  <a:pt x="11791" y="1013"/>
                </a:lnTo>
                <a:lnTo>
                  <a:pt x="11780" y="1018"/>
                </a:lnTo>
                <a:lnTo>
                  <a:pt x="11771" y="1023"/>
                </a:lnTo>
                <a:lnTo>
                  <a:pt x="11760" y="1028"/>
                </a:lnTo>
                <a:lnTo>
                  <a:pt x="11748" y="1031"/>
                </a:lnTo>
                <a:lnTo>
                  <a:pt x="11736" y="1034"/>
                </a:lnTo>
                <a:lnTo>
                  <a:pt x="11724" y="1036"/>
                </a:lnTo>
                <a:lnTo>
                  <a:pt x="11711" y="1038"/>
                </a:lnTo>
                <a:lnTo>
                  <a:pt x="11698" y="1038"/>
                </a:lnTo>
                <a:lnTo>
                  <a:pt x="11687" y="1038"/>
                </a:lnTo>
                <a:lnTo>
                  <a:pt x="11675" y="1036"/>
                </a:lnTo>
                <a:lnTo>
                  <a:pt x="11665" y="1034"/>
                </a:lnTo>
                <a:lnTo>
                  <a:pt x="11654" y="1032"/>
                </a:lnTo>
                <a:lnTo>
                  <a:pt x="11643" y="1029"/>
                </a:lnTo>
                <a:lnTo>
                  <a:pt x="11632" y="1024"/>
                </a:lnTo>
                <a:lnTo>
                  <a:pt x="11621" y="1020"/>
                </a:lnTo>
                <a:lnTo>
                  <a:pt x="11612" y="1015"/>
                </a:lnTo>
                <a:lnTo>
                  <a:pt x="11603" y="1008"/>
                </a:lnTo>
                <a:lnTo>
                  <a:pt x="11593" y="1002"/>
                </a:lnTo>
                <a:lnTo>
                  <a:pt x="11585" y="995"/>
                </a:lnTo>
                <a:lnTo>
                  <a:pt x="11577" y="988"/>
                </a:lnTo>
                <a:lnTo>
                  <a:pt x="11570" y="979"/>
                </a:lnTo>
                <a:lnTo>
                  <a:pt x="11562" y="970"/>
                </a:lnTo>
                <a:lnTo>
                  <a:pt x="11555" y="961"/>
                </a:lnTo>
                <a:lnTo>
                  <a:pt x="11550" y="952"/>
                </a:lnTo>
                <a:lnTo>
                  <a:pt x="11539" y="931"/>
                </a:lnTo>
                <a:lnTo>
                  <a:pt x="11532" y="908"/>
                </a:lnTo>
                <a:lnTo>
                  <a:pt x="11524" y="885"/>
                </a:lnTo>
                <a:lnTo>
                  <a:pt x="11519" y="862"/>
                </a:lnTo>
                <a:lnTo>
                  <a:pt x="11515" y="837"/>
                </a:lnTo>
                <a:lnTo>
                  <a:pt x="11512" y="813"/>
                </a:lnTo>
                <a:lnTo>
                  <a:pt x="11511" y="789"/>
                </a:lnTo>
                <a:lnTo>
                  <a:pt x="11511" y="765"/>
                </a:lnTo>
                <a:lnTo>
                  <a:pt x="11511" y="743"/>
                </a:lnTo>
                <a:lnTo>
                  <a:pt x="11512" y="721"/>
                </a:lnTo>
                <a:lnTo>
                  <a:pt x="11514" y="700"/>
                </a:lnTo>
                <a:lnTo>
                  <a:pt x="11518" y="678"/>
                </a:lnTo>
                <a:lnTo>
                  <a:pt x="11522" y="655"/>
                </a:lnTo>
                <a:lnTo>
                  <a:pt x="11528" y="634"/>
                </a:lnTo>
                <a:lnTo>
                  <a:pt x="11535" y="614"/>
                </a:lnTo>
                <a:lnTo>
                  <a:pt x="11545" y="594"/>
                </a:lnTo>
                <a:lnTo>
                  <a:pt x="11550" y="583"/>
                </a:lnTo>
                <a:lnTo>
                  <a:pt x="11557" y="573"/>
                </a:lnTo>
                <a:lnTo>
                  <a:pt x="11564" y="563"/>
                </a:lnTo>
                <a:lnTo>
                  <a:pt x="11572" y="554"/>
                </a:lnTo>
                <a:lnTo>
                  <a:pt x="11579" y="545"/>
                </a:lnTo>
                <a:lnTo>
                  <a:pt x="11589" y="538"/>
                </a:lnTo>
                <a:lnTo>
                  <a:pt x="11598" y="530"/>
                </a:lnTo>
                <a:lnTo>
                  <a:pt x="11607" y="524"/>
                </a:lnTo>
                <a:lnTo>
                  <a:pt x="11618" y="517"/>
                </a:lnTo>
                <a:lnTo>
                  <a:pt x="11629" y="512"/>
                </a:lnTo>
                <a:lnTo>
                  <a:pt x="11640" y="507"/>
                </a:lnTo>
                <a:lnTo>
                  <a:pt x="11651" y="504"/>
                </a:lnTo>
                <a:lnTo>
                  <a:pt x="11662" y="501"/>
                </a:lnTo>
                <a:lnTo>
                  <a:pt x="11674" y="499"/>
                </a:lnTo>
                <a:lnTo>
                  <a:pt x="11686" y="498"/>
                </a:lnTo>
                <a:lnTo>
                  <a:pt x="11698" y="496"/>
                </a:lnTo>
                <a:lnTo>
                  <a:pt x="11710" y="498"/>
                </a:lnTo>
                <a:lnTo>
                  <a:pt x="11721" y="499"/>
                </a:lnTo>
                <a:lnTo>
                  <a:pt x="11732" y="500"/>
                </a:lnTo>
                <a:lnTo>
                  <a:pt x="11741" y="502"/>
                </a:lnTo>
                <a:lnTo>
                  <a:pt x="11752" y="505"/>
                </a:lnTo>
                <a:lnTo>
                  <a:pt x="11762" y="510"/>
                </a:lnTo>
                <a:lnTo>
                  <a:pt x="11773" y="514"/>
                </a:lnTo>
                <a:lnTo>
                  <a:pt x="11782" y="518"/>
                </a:lnTo>
                <a:lnTo>
                  <a:pt x="11791" y="524"/>
                </a:lnTo>
                <a:lnTo>
                  <a:pt x="11801" y="530"/>
                </a:lnTo>
                <a:lnTo>
                  <a:pt x="11809" y="537"/>
                </a:lnTo>
                <a:lnTo>
                  <a:pt x="11817" y="544"/>
                </a:lnTo>
                <a:lnTo>
                  <a:pt x="11825" y="552"/>
                </a:lnTo>
                <a:lnTo>
                  <a:pt x="11832" y="560"/>
                </a:lnTo>
                <a:lnTo>
                  <a:pt x="11839" y="568"/>
                </a:lnTo>
                <a:lnTo>
                  <a:pt x="11845" y="577"/>
                </a:lnTo>
                <a:lnTo>
                  <a:pt x="11857" y="599"/>
                </a:lnTo>
                <a:lnTo>
                  <a:pt x="11867" y="621"/>
                </a:lnTo>
                <a:lnTo>
                  <a:pt x="11874" y="644"/>
                </a:lnTo>
                <a:lnTo>
                  <a:pt x="11880" y="668"/>
                </a:lnTo>
                <a:lnTo>
                  <a:pt x="11884" y="692"/>
                </a:lnTo>
                <a:lnTo>
                  <a:pt x="11886" y="716"/>
                </a:lnTo>
                <a:lnTo>
                  <a:pt x="11887" y="740"/>
                </a:lnTo>
                <a:lnTo>
                  <a:pt x="11888" y="765"/>
                </a:lnTo>
                <a:lnTo>
                  <a:pt x="11888" y="787"/>
                </a:lnTo>
                <a:lnTo>
                  <a:pt x="11887" y="809"/>
                </a:lnTo>
                <a:lnTo>
                  <a:pt x="11885" y="832"/>
                </a:lnTo>
                <a:lnTo>
                  <a:pt x="11882" y="854"/>
                </a:lnTo>
                <a:lnTo>
                  <a:pt x="11878" y="877"/>
                </a:lnTo>
                <a:lnTo>
                  <a:pt x="11872" y="898"/>
                </a:lnTo>
                <a:lnTo>
                  <a:pt x="11865" y="919"/>
                </a:lnTo>
                <a:lnTo>
                  <a:pt x="11855" y="940"/>
                </a:lnTo>
                <a:close/>
                <a:moveTo>
                  <a:pt x="4631" y="1108"/>
                </a:moveTo>
                <a:lnTo>
                  <a:pt x="4732" y="1108"/>
                </a:lnTo>
                <a:lnTo>
                  <a:pt x="4732" y="194"/>
                </a:lnTo>
                <a:lnTo>
                  <a:pt x="4631" y="194"/>
                </a:lnTo>
                <a:lnTo>
                  <a:pt x="4631" y="1108"/>
                </a:lnTo>
                <a:close/>
                <a:moveTo>
                  <a:pt x="10723" y="1108"/>
                </a:moveTo>
                <a:lnTo>
                  <a:pt x="10824" y="1108"/>
                </a:lnTo>
                <a:lnTo>
                  <a:pt x="10824" y="194"/>
                </a:lnTo>
                <a:lnTo>
                  <a:pt x="10723" y="194"/>
                </a:lnTo>
                <a:lnTo>
                  <a:pt x="10723" y="1108"/>
                </a:lnTo>
                <a:close/>
                <a:moveTo>
                  <a:pt x="8320" y="582"/>
                </a:moveTo>
                <a:lnTo>
                  <a:pt x="7900" y="582"/>
                </a:lnTo>
                <a:lnTo>
                  <a:pt x="7900" y="194"/>
                </a:lnTo>
                <a:lnTo>
                  <a:pt x="7793" y="194"/>
                </a:lnTo>
                <a:lnTo>
                  <a:pt x="7793" y="1108"/>
                </a:lnTo>
                <a:lnTo>
                  <a:pt x="7900" y="1108"/>
                </a:lnTo>
                <a:lnTo>
                  <a:pt x="7900" y="669"/>
                </a:lnTo>
                <a:lnTo>
                  <a:pt x="8320" y="669"/>
                </a:lnTo>
                <a:lnTo>
                  <a:pt x="8320" y="1108"/>
                </a:lnTo>
                <a:lnTo>
                  <a:pt x="8427" y="1108"/>
                </a:lnTo>
                <a:lnTo>
                  <a:pt x="8427" y="194"/>
                </a:lnTo>
                <a:lnTo>
                  <a:pt x="8320" y="194"/>
                </a:lnTo>
                <a:lnTo>
                  <a:pt x="8320" y="582"/>
                </a:lnTo>
                <a:close/>
                <a:moveTo>
                  <a:pt x="10408" y="1108"/>
                </a:moveTo>
                <a:lnTo>
                  <a:pt x="10510" y="1108"/>
                </a:lnTo>
                <a:lnTo>
                  <a:pt x="10510" y="431"/>
                </a:lnTo>
                <a:lnTo>
                  <a:pt x="10408" y="431"/>
                </a:lnTo>
                <a:lnTo>
                  <a:pt x="10408" y="1108"/>
                </a:lnTo>
                <a:close/>
                <a:moveTo>
                  <a:pt x="9131" y="703"/>
                </a:moveTo>
                <a:lnTo>
                  <a:pt x="9131" y="703"/>
                </a:lnTo>
                <a:lnTo>
                  <a:pt x="9131" y="674"/>
                </a:lnTo>
                <a:lnTo>
                  <a:pt x="9130" y="644"/>
                </a:lnTo>
                <a:lnTo>
                  <a:pt x="9129" y="615"/>
                </a:lnTo>
                <a:lnTo>
                  <a:pt x="9125" y="586"/>
                </a:lnTo>
                <a:lnTo>
                  <a:pt x="9121" y="571"/>
                </a:lnTo>
                <a:lnTo>
                  <a:pt x="9118" y="557"/>
                </a:lnTo>
                <a:lnTo>
                  <a:pt x="9114" y="543"/>
                </a:lnTo>
                <a:lnTo>
                  <a:pt x="9108" y="530"/>
                </a:lnTo>
                <a:lnTo>
                  <a:pt x="9102" y="517"/>
                </a:lnTo>
                <a:lnTo>
                  <a:pt x="9095" y="505"/>
                </a:lnTo>
                <a:lnTo>
                  <a:pt x="9087" y="492"/>
                </a:lnTo>
                <a:lnTo>
                  <a:pt x="9077" y="481"/>
                </a:lnTo>
                <a:lnTo>
                  <a:pt x="9067" y="470"/>
                </a:lnTo>
                <a:lnTo>
                  <a:pt x="9057" y="462"/>
                </a:lnTo>
                <a:lnTo>
                  <a:pt x="9046" y="453"/>
                </a:lnTo>
                <a:lnTo>
                  <a:pt x="9035" y="447"/>
                </a:lnTo>
                <a:lnTo>
                  <a:pt x="9023" y="440"/>
                </a:lnTo>
                <a:lnTo>
                  <a:pt x="9010" y="435"/>
                </a:lnTo>
                <a:lnTo>
                  <a:pt x="8997" y="430"/>
                </a:lnTo>
                <a:lnTo>
                  <a:pt x="8984" y="426"/>
                </a:lnTo>
                <a:lnTo>
                  <a:pt x="8971" y="423"/>
                </a:lnTo>
                <a:lnTo>
                  <a:pt x="8957" y="420"/>
                </a:lnTo>
                <a:lnTo>
                  <a:pt x="8929" y="417"/>
                </a:lnTo>
                <a:lnTo>
                  <a:pt x="8901" y="415"/>
                </a:lnTo>
                <a:lnTo>
                  <a:pt x="8874" y="415"/>
                </a:lnTo>
                <a:lnTo>
                  <a:pt x="8851" y="415"/>
                </a:lnTo>
                <a:lnTo>
                  <a:pt x="8827" y="417"/>
                </a:lnTo>
                <a:lnTo>
                  <a:pt x="8805" y="419"/>
                </a:lnTo>
                <a:lnTo>
                  <a:pt x="8781" y="424"/>
                </a:lnTo>
                <a:lnTo>
                  <a:pt x="8758" y="429"/>
                </a:lnTo>
                <a:lnTo>
                  <a:pt x="8736" y="436"/>
                </a:lnTo>
                <a:lnTo>
                  <a:pt x="8714" y="444"/>
                </a:lnTo>
                <a:lnTo>
                  <a:pt x="8693" y="454"/>
                </a:lnTo>
                <a:lnTo>
                  <a:pt x="8674" y="466"/>
                </a:lnTo>
                <a:lnTo>
                  <a:pt x="8657" y="479"/>
                </a:lnTo>
                <a:lnTo>
                  <a:pt x="8639" y="494"/>
                </a:lnTo>
                <a:lnTo>
                  <a:pt x="8632" y="503"/>
                </a:lnTo>
                <a:lnTo>
                  <a:pt x="8625" y="512"/>
                </a:lnTo>
                <a:lnTo>
                  <a:pt x="8619" y="520"/>
                </a:lnTo>
                <a:lnTo>
                  <a:pt x="8612" y="530"/>
                </a:lnTo>
                <a:lnTo>
                  <a:pt x="8607" y="540"/>
                </a:lnTo>
                <a:lnTo>
                  <a:pt x="8603" y="551"/>
                </a:lnTo>
                <a:lnTo>
                  <a:pt x="8598" y="563"/>
                </a:lnTo>
                <a:lnTo>
                  <a:pt x="8595" y="575"/>
                </a:lnTo>
                <a:lnTo>
                  <a:pt x="8592" y="587"/>
                </a:lnTo>
                <a:lnTo>
                  <a:pt x="8590" y="600"/>
                </a:lnTo>
                <a:lnTo>
                  <a:pt x="8686" y="615"/>
                </a:lnTo>
                <a:lnTo>
                  <a:pt x="8690" y="599"/>
                </a:lnTo>
                <a:lnTo>
                  <a:pt x="8696" y="583"/>
                </a:lnTo>
                <a:lnTo>
                  <a:pt x="8702" y="570"/>
                </a:lnTo>
                <a:lnTo>
                  <a:pt x="8710" y="557"/>
                </a:lnTo>
                <a:lnTo>
                  <a:pt x="8719" y="546"/>
                </a:lnTo>
                <a:lnTo>
                  <a:pt x="8729" y="537"/>
                </a:lnTo>
                <a:lnTo>
                  <a:pt x="8740" y="528"/>
                </a:lnTo>
                <a:lnTo>
                  <a:pt x="8752" y="521"/>
                </a:lnTo>
                <a:lnTo>
                  <a:pt x="8764" y="515"/>
                </a:lnTo>
                <a:lnTo>
                  <a:pt x="8777" y="510"/>
                </a:lnTo>
                <a:lnTo>
                  <a:pt x="8791" y="505"/>
                </a:lnTo>
                <a:lnTo>
                  <a:pt x="8805" y="502"/>
                </a:lnTo>
                <a:lnTo>
                  <a:pt x="8820" y="499"/>
                </a:lnTo>
                <a:lnTo>
                  <a:pt x="8835" y="498"/>
                </a:lnTo>
                <a:lnTo>
                  <a:pt x="8850" y="496"/>
                </a:lnTo>
                <a:lnTo>
                  <a:pt x="8865" y="495"/>
                </a:lnTo>
                <a:lnTo>
                  <a:pt x="8887" y="496"/>
                </a:lnTo>
                <a:lnTo>
                  <a:pt x="8906" y="498"/>
                </a:lnTo>
                <a:lnTo>
                  <a:pt x="8925" y="501"/>
                </a:lnTo>
                <a:lnTo>
                  <a:pt x="8941" y="505"/>
                </a:lnTo>
                <a:lnTo>
                  <a:pt x="8956" y="510"/>
                </a:lnTo>
                <a:lnTo>
                  <a:pt x="8970" y="516"/>
                </a:lnTo>
                <a:lnTo>
                  <a:pt x="8982" y="525"/>
                </a:lnTo>
                <a:lnTo>
                  <a:pt x="8993" y="533"/>
                </a:lnTo>
                <a:lnTo>
                  <a:pt x="9002" y="544"/>
                </a:lnTo>
                <a:lnTo>
                  <a:pt x="9011" y="556"/>
                </a:lnTo>
                <a:lnTo>
                  <a:pt x="9018" y="569"/>
                </a:lnTo>
                <a:lnTo>
                  <a:pt x="9023" y="584"/>
                </a:lnTo>
                <a:lnTo>
                  <a:pt x="9027" y="601"/>
                </a:lnTo>
                <a:lnTo>
                  <a:pt x="9031" y="618"/>
                </a:lnTo>
                <a:lnTo>
                  <a:pt x="9032" y="639"/>
                </a:lnTo>
                <a:lnTo>
                  <a:pt x="9033" y="659"/>
                </a:lnTo>
                <a:lnTo>
                  <a:pt x="9033" y="689"/>
                </a:lnTo>
                <a:lnTo>
                  <a:pt x="8947" y="689"/>
                </a:lnTo>
                <a:lnTo>
                  <a:pt x="8916" y="689"/>
                </a:lnTo>
                <a:lnTo>
                  <a:pt x="8884" y="690"/>
                </a:lnTo>
                <a:lnTo>
                  <a:pt x="8851" y="692"/>
                </a:lnTo>
                <a:lnTo>
                  <a:pt x="8818" y="695"/>
                </a:lnTo>
                <a:lnTo>
                  <a:pt x="8785" y="701"/>
                </a:lnTo>
                <a:lnTo>
                  <a:pt x="8754" y="707"/>
                </a:lnTo>
                <a:lnTo>
                  <a:pt x="8739" y="712"/>
                </a:lnTo>
                <a:lnTo>
                  <a:pt x="8724" y="717"/>
                </a:lnTo>
                <a:lnTo>
                  <a:pt x="8710" y="722"/>
                </a:lnTo>
                <a:lnTo>
                  <a:pt x="8696" y="729"/>
                </a:lnTo>
                <a:lnTo>
                  <a:pt x="8681" y="736"/>
                </a:lnTo>
                <a:lnTo>
                  <a:pt x="8668" y="743"/>
                </a:lnTo>
                <a:lnTo>
                  <a:pt x="8657" y="752"/>
                </a:lnTo>
                <a:lnTo>
                  <a:pt x="8645" y="760"/>
                </a:lnTo>
                <a:lnTo>
                  <a:pt x="8634" y="770"/>
                </a:lnTo>
                <a:lnTo>
                  <a:pt x="8624" y="781"/>
                </a:lnTo>
                <a:lnTo>
                  <a:pt x="8614" y="793"/>
                </a:lnTo>
                <a:lnTo>
                  <a:pt x="8606" y="805"/>
                </a:lnTo>
                <a:lnTo>
                  <a:pt x="8598" y="817"/>
                </a:lnTo>
                <a:lnTo>
                  <a:pt x="8592" y="830"/>
                </a:lnTo>
                <a:lnTo>
                  <a:pt x="8586" y="844"/>
                </a:lnTo>
                <a:lnTo>
                  <a:pt x="8581" y="857"/>
                </a:lnTo>
                <a:lnTo>
                  <a:pt x="8578" y="871"/>
                </a:lnTo>
                <a:lnTo>
                  <a:pt x="8574" y="887"/>
                </a:lnTo>
                <a:lnTo>
                  <a:pt x="8573" y="902"/>
                </a:lnTo>
                <a:lnTo>
                  <a:pt x="8572" y="917"/>
                </a:lnTo>
                <a:lnTo>
                  <a:pt x="8573" y="941"/>
                </a:lnTo>
                <a:lnTo>
                  <a:pt x="8578" y="964"/>
                </a:lnTo>
                <a:lnTo>
                  <a:pt x="8583" y="985"/>
                </a:lnTo>
                <a:lnTo>
                  <a:pt x="8591" y="1005"/>
                </a:lnTo>
                <a:lnTo>
                  <a:pt x="8600" y="1023"/>
                </a:lnTo>
                <a:lnTo>
                  <a:pt x="8612" y="1041"/>
                </a:lnTo>
                <a:lnTo>
                  <a:pt x="8626" y="1056"/>
                </a:lnTo>
                <a:lnTo>
                  <a:pt x="8641" y="1069"/>
                </a:lnTo>
                <a:lnTo>
                  <a:pt x="8658" y="1082"/>
                </a:lnTo>
                <a:lnTo>
                  <a:pt x="8675" y="1092"/>
                </a:lnTo>
                <a:lnTo>
                  <a:pt x="8694" y="1102"/>
                </a:lnTo>
                <a:lnTo>
                  <a:pt x="8714" y="1108"/>
                </a:lnTo>
                <a:lnTo>
                  <a:pt x="8736" y="1115"/>
                </a:lnTo>
                <a:lnTo>
                  <a:pt x="8757" y="1118"/>
                </a:lnTo>
                <a:lnTo>
                  <a:pt x="8779" y="1121"/>
                </a:lnTo>
                <a:lnTo>
                  <a:pt x="8803" y="1121"/>
                </a:lnTo>
                <a:lnTo>
                  <a:pt x="8822" y="1121"/>
                </a:lnTo>
                <a:lnTo>
                  <a:pt x="8840" y="1120"/>
                </a:lnTo>
                <a:lnTo>
                  <a:pt x="8859" y="1117"/>
                </a:lnTo>
                <a:lnTo>
                  <a:pt x="8876" y="1114"/>
                </a:lnTo>
                <a:lnTo>
                  <a:pt x="8892" y="1109"/>
                </a:lnTo>
                <a:lnTo>
                  <a:pt x="8908" y="1103"/>
                </a:lnTo>
                <a:lnTo>
                  <a:pt x="8925" y="1096"/>
                </a:lnTo>
                <a:lnTo>
                  <a:pt x="8940" y="1089"/>
                </a:lnTo>
                <a:lnTo>
                  <a:pt x="8954" y="1079"/>
                </a:lnTo>
                <a:lnTo>
                  <a:pt x="8967" y="1069"/>
                </a:lnTo>
                <a:lnTo>
                  <a:pt x="8980" y="1057"/>
                </a:lnTo>
                <a:lnTo>
                  <a:pt x="8992" y="1045"/>
                </a:lnTo>
                <a:lnTo>
                  <a:pt x="9004" y="1031"/>
                </a:lnTo>
                <a:lnTo>
                  <a:pt x="9013" y="1016"/>
                </a:lnTo>
                <a:lnTo>
                  <a:pt x="9024" y="1000"/>
                </a:lnTo>
                <a:lnTo>
                  <a:pt x="9033" y="982"/>
                </a:lnTo>
                <a:lnTo>
                  <a:pt x="9045" y="1108"/>
                </a:lnTo>
                <a:lnTo>
                  <a:pt x="9145" y="1108"/>
                </a:lnTo>
                <a:lnTo>
                  <a:pt x="9141" y="1092"/>
                </a:lnTo>
                <a:lnTo>
                  <a:pt x="9138" y="1074"/>
                </a:lnTo>
                <a:lnTo>
                  <a:pt x="9135" y="1057"/>
                </a:lnTo>
                <a:lnTo>
                  <a:pt x="9133" y="1039"/>
                </a:lnTo>
                <a:lnTo>
                  <a:pt x="9132" y="1003"/>
                </a:lnTo>
                <a:lnTo>
                  <a:pt x="9131" y="966"/>
                </a:lnTo>
                <a:lnTo>
                  <a:pt x="9131" y="703"/>
                </a:lnTo>
                <a:close/>
                <a:moveTo>
                  <a:pt x="9033" y="812"/>
                </a:moveTo>
                <a:lnTo>
                  <a:pt x="9033" y="812"/>
                </a:lnTo>
                <a:lnTo>
                  <a:pt x="9032" y="834"/>
                </a:lnTo>
                <a:lnTo>
                  <a:pt x="9028" y="856"/>
                </a:lnTo>
                <a:lnTo>
                  <a:pt x="9024" y="877"/>
                </a:lnTo>
                <a:lnTo>
                  <a:pt x="9018" y="897"/>
                </a:lnTo>
                <a:lnTo>
                  <a:pt x="9009" y="918"/>
                </a:lnTo>
                <a:lnTo>
                  <a:pt x="8999" y="936"/>
                </a:lnTo>
                <a:lnTo>
                  <a:pt x="8988" y="954"/>
                </a:lnTo>
                <a:lnTo>
                  <a:pt x="8975" y="971"/>
                </a:lnTo>
                <a:lnTo>
                  <a:pt x="8960" y="985"/>
                </a:lnTo>
                <a:lnTo>
                  <a:pt x="8945" y="1000"/>
                </a:lnTo>
                <a:lnTo>
                  <a:pt x="8928" y="1011"/>
                </a:lnTo>
                <a:lnTo>
                  <a:pt x="8910" y="1021"/>
                </a:lnTo>
                <a:lnTo>
                  <a:pt x="8890" y="1029"/>
                </a:lnTo>
                <a:lnTo>
                  <a:pt x="8868" y="1035"/>
                </a:lnTo>
                <a:lnTo>
                  <a:pt x="8847" y="1039"/>
                </a:lnTo>
                <a:lnTo>
                  <a:pt x="8824" y="1040"/>
                </a:lnTo>
                <a:lnTo>
                  <a:pt x="8808" y="1040"/>
                </a:lnTo>
                <a:lnTo>
                  <a:pt x="8793" y="1039"/>
                </a:lnTo>
                <a:lnTo>
                  <a:pt x="8779" y="1036"/>
                </a:lnTo>
                <a:lnTo>
                  <a:pt x="8766" y="1033"/>
                </a:lnTo>
                <a:lnTo>
                  <a:pt x="8753" y="1030"/>
                </a:lnTo>
                <a:lnTo>
                  <a:pt x="8741" y="1024"/>
                </a:lnTo>
                <a:lnTo>
                  <a:pt x="8729" y="1019"/>
                </a:lnTo>
                <a:lnTo>
                  <a:pt x="8719" y="1013"/>
                </a:lnTo>
                <a:lnTo>
                  <a:pt x="8711" y="1005"/>
                </a:lnTo>
                <a:lnTo>
                  <a:pt x="8702" y="996"/>
                </a:lnTo>
                <a:lnTo>
                  <a:pt x="8696" y="986"/>
                </a:lnTo>
                <a:lnTo>
                  <a:pt x="8689" y="976"/>
                </a:lnTo>
                <a:lnTo>
                  <a:pt x="8685" y="964"/>
                </a:lnTo>
                <a:lnTo>
                  <a:pt x="8681" y="951"/>
                </a:lnTo>
                <a:lnTo>
                  <a:pt x="8679" y="936"/>
                </a:lnTo>
                <a:lnTo>
                  <a:pt x="8679" y="921"/>
                </a:lnTo>
                <a:lnTo>
                  <a:pt x="8679" y="908"/>
                </a:lnTo>
                <a:lnTo>
                  <a:pt x="8680" y="896"/>
                </a:lnTo>
                <a:lnTo>
                  <a:pt x="8683" y="885"/>
                </a:lnTo>
                <a:lnTo>
                  <a:pt x="8686" y="875"/>
                </a:lnTo>
                <a:lnTo>
                  <a:pt x="8689" y="865"/>
                </a:lnTo>
                <a:lnTo>
                  <a:pt x="8693" y="855"/>
                </a:lnTo>
                <a:lnTo>
                  <a:pt x="8698" y="846"/>
                </a:lnTo>
                <a:lnTo>
                  <a:pt x="8704" y="839"/>
                </a:lnTo>
                <a:lnTo>
                  <a:pt x="8710" y="831"/>
                </a:lnTo>
                <a:lnTo>
                  <a:pt x="8716" y="824"/>
                </a:lnTo>
                <a:lnTo>
                  <a:pt x="8724" y="817"/>
                </a:lnTo>
                <a:lnTo>
                  <a:pt x="8731" y="812"/>
                </a:lnTo>
                <a:lnTo>
                  <a:pt x="8748" y="801"/>
                </a:lnTo>
                <a:lnTo>
                  <a:pt x="8768" y="792"/>
                </a:lnTo>
                <a:lnTo>
                  <a:pt x="8787" y="784"/>
                </a:lnTo>
                <a:lnTo>
                  <a:pt x="8809" y="779"/>
                </a:lnTo>
                <a:lnTo>
                  <a:pt x="8832" y="775"/>
                </a:lnTo>
                <a:lnTo>
                  <a:pt x="8854" y="771"/>
                </a:lnTo>
                <a:lnTo>
                  <a:pt x="8878" y="769"/>
                </a:lnTo>
                <a:lnTo>
                  <a:pt x="8902" y="768"/>
                </a:lnTo>
                <a:lnTo>
                  <a:pt x="8948" y="767"/>
                </a:lnTo>
                <a:lnTo>
                  <a:pt x="9033" y="767"/>
                </a:lnTo>
                <a:lnTo>
                  <a:pt x="9033" y="812"/>
                </a:lnTo>
                <a:close/>
                <a:moveTo>
                  <a:pt x="7063" y="1408"/>
                </a:moveTo>
                <a:lnTo>
                  <a:pt x="7148" y="1408"/>
                </a:lnTo>
                <a:lnTo>
                  <a:pt x="7148" y="0"/>
                </a:lnTo>
                <a:lnTo>
                  <a:pt x="7063" y="0"/>
                </a:lnTo>
                <a:lnTo>
                  <a:pt x="7063" y="1408"/>
                </a:lnTo>
                <a:close/>
                <a:moveTo>
                  <a:pt x="10402" y="312"/>
                </a:moveTo>
                <a:lnTo>
                  <a:pt x="10516" y="312"/>
                </a:lnTo>
                <a:lnTo>
                  <a:pt x="10516" y="194"/>
                </a:lnTo>
                <a:lnTo>
                  <a:pt x="10402" y="194"/>
                </a:lnTo>
                <a:lnTo>
                  <a:pt x="10402" y="312"/>
                </a:lnTo>
                <a:close/>
                <a:moveTo>
                  <a:pt x="10016" y="415"/>
                </a:moveTo>
                <a:lnTo>
                  <a:pt x="10016" y="415"/>
                </a:lnTo>
                <a:lnTo>
                  <a:pt x="9998" y="415"/>
                </a:lnTo>
                <a:lnTo>
                  <a:pt x="9980" y="417"/>
                </a:lnTo>
                <a:lnTo>
                  <a:pt x="9962" y="422"/>
                </a:lnTo>
                <a:lnTo>
                  <a:pt x="9945" y="426"/>
                </a:lnTo>
                <a:lnTo>
                  <a:pt x="9928" y="432"/>
                </a:lnTo>
                <a:lnTo>
                  <a:pt x="9911" y="440"/>
                </a:lnTo>
                <a:lnTo>
                  <a:pt x="9896" y="448"/>
                </a:lnTo>
                <a:lnTo>
                  <a:pt x="9882" y="457"/>
                </a:lnTo>
                <a:lnTo>
                  <a:pt x="9868" y="468"/>
                </a:lnTo>
                <a:lnTo>
                  <a:pt x="9855" y="479"/>
                </a:lnTo>
                <a:lnTo>
                  <a:pt x="9843" y="492"/>
                </a:lnTo>
                <a:lnTo>
                  <a:pt x="9833" y="505"/>
                </a:lnTo>
                <a:lnTo>
                  <a:pt x="9823" y="519"/>
                </a:lnTo>
                <a:lnTo>
                  <a:pt x="9813" y="533"/>
                </a:lnTo>
                <a:lnTo>
                  <a:pt x="9806" y="550"/>
                </a:lnTo>
                <a:lnTo>
                  <a:pt x="9798" y="565"/>
                </a:lnTo>
                <a:lnTo>
                  <a:pt x="9795" y="550"/>
                </a:lnTo>
                <a:lnTo>
                  <a:pt x="9789" y="536"/>
                </a:lnTo>
                <a:lnTo>
                  <a:pt x="9783" y="521"/>
                </a:lnTo>
                <a:lnTo>
                  <a:pt x="9775" y="507"/>
                </a:lnTo>
                <a:lnTo>
                  <a:pt x="9766" y="494"/>
                </a:lnTo>
                <a:lnTo>
                  <a:pt x="9756" y="482"/>
                </a:lnTo>
                <a:lnTo>
                  <a:pt x="9745" y="470"/>
                </a:lnTo>
                <a:lnTo>
                  <a:pt x="9733" y="460"/>
                </a:lnTo>
                <a:lnTo>
                  <a:pt x="9720" y="450"/>
                </a:lnTo>
                <a:lnTo>
                  <a:pt x="9706" y="441"/>
                </a:lnTo>
                <a:lnTo>
                  <a:pt x="9692" y="433"/>
                </a:lnTo>
                <a:lnTo>
                  <a:pt x="9677" y="427"/>
                </a:lnTo>
                <a:lnTo>
                  <a:pt x="9661" y="422"/>
                </a:lnTo>
                <a:lnTo>
                  <a:pt x="9645" y="417"/>
                </a:lnTo>
                <a:lnTo>
                  <a:pt x="9627" y="415"/>
                </a:lnTo>
                <a:lnTo>
                  <a:pt x="9610" y="415"/>
                </a:lnTo>
                <a:lnTo>
                  <a:pt x="9593" y="415"/>
                </a:lnTo>
                <a:lnTo>
                  <a:pt x="9575" y="417"/>
                </a:lnTo>
                <a:lnTo>
                  <a:pt x="9559" y="420"/>
                </a:lnTo>
                <a:lnTo>
                  <a:pt x="9544" y="426"/>
                </a:lnTo>
                <a:lnTo>
                  <a:pt x="9529" y="431"/>
                </a:lnTo>
                <a:lnTo>
                  <a:pt x="9514" y="439"/>
                </a:lnTo>
                <a:lnTo>
                  <a:pt x="9500" y="447"/>
                </a:lnTo>
                <a:lnTo>
                  <a:pt x="9486" y="455"/>
                </a:lnTo>
                <a:lnTo>
                  <a:pt x="9473" y="465"/>
                </a:lnTo>
                <a:lnTo>
                  <a:pt x="9461" y="476"/>
                </a:lnTo>
                <a:lnTo>
                  <a:pt x="9450" y="488"/>
                </a:lnTo>
                <a:lnTo>
                  <a:pt x="9439" y="500"/>
                </a:lnTo>
                <a:lnTo>
                  <a:pt x="9429" y="512"/>
                </a:lnTo>
                <a:lnTo>
                  <a:pt x="9421" y="525"/>
                </a:lnTo>
                <a:lnTo>
                  <a:pt x="9413" y="539"/>
                </a:lnTo>
                <a:lnTo>
                  <a:pt x="9407" y="553"/>
                </a:lnTo>
                <a:lnTo>
                  <a:pt x="9405" y="553"/>
                </a:lnTo>
                <a:lnTo>
                  <a:pt x="9405" y="431"/>
                </a:lnTo>
                <a:lnTo>
                  <a:pt x="9312" y="431"/>
                </a:lnTo>
                <a:lnTo>
                  <a:pt x="9312" y="1108"/>
                </a:lnTo>
                <a:lnTo>
                  <a:pt x="9414" y="1108"/>
                </a:lnTo>
                <a:lnTo>
                  <a:pt x="9414" y="720"/>
                </a:lnTo>
                <a:lnTo>
                  <a:pt x="9414" y="700"/>
                </a:lnTo>
                <a:lnTo>
                  <a:pt x="9415" y="679"/>
                </a:lnTo>
                <a:lnTo>
                  <a:pt x="9418" y="658"/>
                </a:lnTo>
                <a:lnTo>
                  <a:pt x="9422" y="639"/>
                </a:lnTo>
                <a:lnTo>
                  <a:pt x="9427" y="619"/>
                </a:lnTo>
                <a:lnTo>
                  <a:pt x="9434" y="601"/>
                </a:lnTo>
                <a:lnTo>
                  <a:pt x="9443" y="583"/>
                </a:lnTo>
                <a:lnTo>
                  <a:pt x="9449" y="575"/>
                </a:lnTo>
                <a:lnTo>
                  <a:pt x="9455" y="566"/>
                </a:lnTo>
                <a:lnTo>
                  <a:pt x="9466" y="553"/>
                </a:lnTo>
                <a:lnTo>
                  <a:pt x="9479" y="541"/>
                </a:lnTo>
                <a:lnTo>
                  <a:pt x="9494" y="529"/>
                </a:lnTo>
                <a:lnTo>
                  <a:pt x="9509" y="519"/>
                </a:lnTo>
                <a:lnTo>
                  <a:pt x="9526" y="511"/>
                </a:lnTo>
                <a:lnTo>
                  <a:pt x="9543" y="505"/>
                </a:lnTo>
                <a:lnTo>
                  <a:pt x="9560" y="501"/>
                </a:lnTo>
                <a:lnTo>
                  <a:pt x="9569" y="500"/>
                </a:lnTo>
                <a:lnTo>
                  <a:pt x="9577" y="500"/>
                </a:lnTo>
                <a:lnTo>
                  <a:pt x="9594" y="501"/>
                </a:lnTo>
                <a:lnTo>
                  <a:pt x="9611" y="504"/>
                </a:lnTo>
                <a:lnTo>
                  <a:pt x="9627" y="510"/>
                </a:lnTo>
                <a:lnTo>
                  <a:pt x="9641" y="517"/>
                </a:lnTo>
                <a:lnTo>
                  <a:pt x="9656" y="527"/>
                </a:lnTo>
                <a:lnTo>
                  <a:pt x="9668" y="538"/>
                </a:lnTo>
                <a:lnTo>
                  <a:pt x="9680" y="551"/>
                </a:lnTo>
                <a:lnTo>
                  <a:pt x="9690" y="565"/>
                </a:lnTo>
                <a:lnTo>
                  <a:pt x="9696" y="578"/>
                </a:lnTo>
                <a:lnTo>
                  <a:pt x="9702" y="592"/>
                </a:lnTo>
                <a:lnTo>
                  <a:pt x="9705" y="606"/>
                </a:lnTo>
                <a:lnTo>
                  <a:pt x="9708" y="620"/>
                </a:lnTo>
                <a:lnTo>
                  <a:pt x="9710" y="636"/>
                </a:lnTo>
                <a:lnTo>
                  <a:pt x="9712" y="651"/>
                </a:lnTo>
                <a:lnTo>
                  <a:pt x="9712" y="679"/>
                </a:lnTo>
                <a:lnTo>
                  <a:pt x="9712" y="1108"/>
                </a:lnTo>
                <a:lnTo>
                  <a:pt x="9815" y="1108"/>
                </a:lnTo>
                <a:lnTo>
                  <a:pt x="9815" y="744"/>
                </a:lnTo>
                <a:lnTo>
                  <a:pt x="9816" y="699"/>
                </a:lnTo>
                <a:lnTo>
                  <a:pt x="9817" y="677"/>
                </a:lnTo>
                <a:lnTo>
                  <a:pt x="9820" y="656"/>
                </a:lnTo>
                <a:lnTo>
                  <a:pt x="9824" y="636"/>
                </a:lnTo>
                <a:lnTo>
                  <a:pt x="9830" y="616"/>
                </a:lnTo>
                <a:lnTo>
                  <a:pt x="9835" y="606"/>
                </a:lnTo>
                <a:lnTo>
                  <a:pt x="9840" y="596"/>
                </a:lnTo>
                <a:lnTo>
                  <a:pt x="9847" y="586"/>
                </a:lnTo>
                <a:lnTo>
                  <a:pt x="9853" y="576"/>
                </a:lnTo>
                <a:lnTo>
                  <a:pt x="9865" y="560"/>
                </a:lnTo>
                <a:lnTo>
                  <a:pt x="9879" y="545"/>
                </a:lnTo>
                <a:lnTo>
                  <a:pt x="9894" y="532"/>
                </a:lnTo>
                <a:lnTo>
                  <a:pt x="9910" y="521"/>
                </a:lnTo>
                <a:lnTo>
                  <a:pt x="9928" y="512"/>
                </a:lnTo>
                <a:lnTo>
                  <a:pt x="9945" y="505"/>
                </a:lnTo>
                <a:lnTo>
                  <a:pt x="9955" y="503"/>
                </a:lnTo>
                <a:lnTo>
                  <a:pt x="9963" y="501"/>
                </a:lnTo>
                <a:lnTo>
                  <a:pt x="9973" y="500"/>
                </a:lnTo>
                <a:lnTo>
                  <a:pt x="9983" y="500"/>
                </a:lnTo>
                <a:lnTo>
                  <a:pt x="10000" y="501"/>
                </a:lnTo>
                <a:lnTo>
                  <a:pt x="10017" y="504"/>
                </a:lnTo>
                <a:lnTo>
                  <a:pt x="10034" y="511"/>
                </a:lnTo>
                <a:lnTo>
                  <a:pt x="10049" y="518"/>
                </a:lnTo>
                <a:lnTo>
                  <a:pt x="10063" y="529"/>
                </a:lnTo>
                <a:lnTo>
                  <a:pt x="10075" y="541"/>
                </a:lnTo>
                <a:lnTo>
                  <a:pt x="10087" y="555"/>
                </a:lnTo>
                <a:lnTo>
                  <a:pt x="10095" y="570"/>
                </a:lnTo>
                <a:lnTo>
                  <a:pt x="10103" y="586"/>
                </a:lnTo>
                <a:lnTo>
                  <a:pt x="10107" y="602"/>
                </a:lnTo>
                <a:lnTo>
                  <a:pt x="10110" y="619"/>
                </a:lnTo>
                <a:lnTo>
                  <a:pt x="10113" y="637"/>
                </a:lnTo>
                <a:lnTo>
                  <a:pt x="10114" y="653"/>
                </a:lnTo>
                <a:lnTo>
                  <a:pt x="10114" y="670"/>
                </a:lnTo>
                <a:lnTo>
                  <a:pt x="10114" y="705"/>
                </a:lnTo>
                <a:lnTo>
                  <a:pt x="10114" y="1108"/>
                </a:lnTo>
                <a:lnTo>
                  <a:pt x="10217" y="1108"/>
                </a:lnTo>
                <a:lnTo>
                  <a:pt x="10217" y="705"/>
                </a:lnTo>
                <a:lnTo>
                  <a:pt x="10217" y="656"/>
                </a:lnTo>
                <a:lnTo>
                  <a:pt x="10216" y="631"/>
                </a:lnTo>
                <a:lnTo>
                  <a:pt x="10214" y="606"/>
                </a:lnTo>
                <a:lnTo>
                  <a:pt x="10210" y="581"/>
                </a:lnTo>
                <a:lnTo>
                  <a:pt x="10204" y="557"/>
                </a:lnTo>
                <a:lnTo>
                  <a:pt x="10201" y="545"/>
                </a:lnTo>
                <a:lnTo>
                  <a:pt x="10197" y="533"/>
                </a:lnTo>
                <a:lnTo>
                  <a:pt x="10191" y="523"/>
                </a:lnTo>
                <a:lnTo>
                  <a:pt x="10186" y="512"/>
                </a:lnTo>
                <a:lnTo>
                  <a:pt x="10180" y="501"/>
                </a:lnTo>
                <a:lnTo>
                  <a:pt x="10171" y="491"/>
                </a:lnTo>
                <a:lnTo>
                  <a:pt x="10163" y="481"/>
                </a:lnTo>
                <a:lnTo>
                  <a:pt x="10155" y="472"/>
                </a:lnTo>
                <a:lnTo>
                  <a:pt x="10145" y="464"/>
                </a:lnTo>
                <a:lnTo>
                  <a:pt x="10135" y="455"/>
                </a:lnTo>
                <a:lnTo>
                  <a:pt x="10124" y="448"/>
                </a:lnTo>
                <a:lnTo>
                  <a:pt x="10114" y="441"/>
                </a:lnTo>
                <a:lnTo>
                  <a:pt x="10103" y="436"/>
                </a:lnTo>
                <a:lnTo>
                  <a:pt x="10091" y="430"/>
                </a:lnTo>
                <a:lnTo>
                  <a:pt x="10079" y="426"/>
                </a:lnTo>
                <a:lnTo>
                  <a:pt x="10067" y="422"/>
                </a:lnTo>
                <a:lnTo>
                  <a:pt x="10054" y="418"/>
                </a:lnTo>
                <a:lnTo>
                  <a:pt x="10042" y="416"/>
                </a:lnTo>
                <a:lnTo>
                  <a:pt x="10029" y="415"/>
                </a:lnTo>
                <a:lnTo>
                  <a:pt x="10016" y="415"/>
                </a:lnTo>
                <a:close/>
                <a:moveTo>
                  <a:pt x="4941" y="1108"/>
                </a:moveTo>
                <a:lnTo>
                  <a:pt x="5041" y="1108"/>
                </a:lnTo>
                <a:lnTo>
                  <a:pt x="5041" y="194"/>
                </a:lnTo>
                <a:lnTo>
                  <a:pt x="4941" y="194"/>
                </a:lnTo>
                <a:lnTo>
                  <a:pt x="4941" y="1108"/>
                </a:lnTo>
                <a:close/>
              </a:path>
            </a:pathLst>
          </a:custGeom>
          <a:solidFill>
            <a:srgbClr val="688F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Tree>
    <p:extLst>
      <p:ext uri="{BB962C8B-B14F-4D97-AF65-F5344CB8AC3E}">
        <p14:creationId xmlns:p14="http://schemas.microsoft.com/office/powerpoint/2010/main" val="384313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5613" y="744538"/>
            <a:ext cx="8231187" cy="344486"/>
          </a:xfrm>
        </p:spPr>
        <p:txBody>
          <a:bodyPr tIns="36576"/>
          <a:lstStyle>
            <a:lvl1pPr>
              <a:lnSpc>
                <a:spcPct val="100000"/>
              </a:lnSpc>
              <a:defRPr lang="en-US" sz="1600" b="0" kern="1200" dirty="0" smtClean="0">
                <a:solidFill>
                  <a:schemeClr val="tx1">
                    <a:lumMod val="50000"/>
                    <a:lumOff val="50000"/>
                  </a:schemeClr>
                </a:solidFill>
                <a:latin typeface="Futura Md BT" panose="020B0602020204020303" pitchFamily="34" charset="0"/>
                <a:ea typeface="+mn-ea"/>
                <a:cs typeface="+mn-cs"/>
              </a:defRPr>
            </a:lvl1pPr>
          </a:lstStyle>
          <a:p>
            <a:pPr marL="0" lvl="0" indent="0" algn="l" defTabSz="605130" rtl="0" eaLnBrk="1" latinLnBrk="0" hangingPunct="1">
              <a:lnSpc>
                <a:spcPct val="90000"/>
              </a:lnSpc>
              <a:spcBef>
                <a:spcPts val="0"/>
              </a:spcBef>
              <a:spcAft>
                <a:spcPts val="0"/>
              </a:spcAft>
              <a:buFont typeface="Arial" panose="020B0604020202020204" pitchFamily="34" charset="0"/>
              <a:buNone/>
            </a:pPr>
            <a:r>
              <a:rPr lang="en-US" dirty="0"/>
              <a:t>Click to edit Subtitle</a:t>
            </a:r>
          </a:p>
        </p:txBody>
      </p:sp>
      <p:sp>
        <p:nvSpPr>
          <p:cNvPr id="2" name="Title 1">
            <a:extLst>
              <a:ext uri="{FF2B5EF4-FFF2-40B4-BE49-F238E27FC236}">
                <a16:creationId xmlns:a16="http://schemas.microsoft.com/office/drawing/2014/main" id="{79529D34-68E5-44D4-860C-AB4AAED638A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5598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5613" y="744538"/>
            <a:ext cx="8231187" cy="344302"/>
          </a:xfrm>
        </p:spPr>
        <p:txBody>
          <a:bodyPr vert="horz" lIns="0" tIns="36576" rIns="0" bIns="0" rtlCol="0">
            <a:noAutofit/>
          </a:bodyPr>
          <a:lstStyle>
            <a:lvl1pPr>
              <a:lnSpc>
                <a:spcPct val="100000"/>
              </a:lnSpc>
              <a:defRPr lang="en-US" sz="1600" dirty="0" smtClean="0">
                <a:solidFill>
                  <a:schemeClr val="tx1">
                    <a:lumMod val="50000"/>
                    <a:lumOff val="50000"/>
                  </a:schemeClr>
                </a:solidFill>
                <a:latin typeface="Futura Md BT" panose="020B0602020204020303" pitchFamily="34" charset="0"/>
              </a:defRPr>
            </a:lvl1pPr>
          </a:lstStyle>
          <a:p>
            <a:pPr lvl="0">
              <a:lnSpc>
                <a:spcPct val="90000"/>
              </a:lnSpc>
              <a:spcBef>
                <a:spcPts val="0"/>
              </a:spcBef>
              <a:spcAft>
                <a:spcPts val="0"/>
              </a:spcAft>
            </a:pPr>
            <a:r>
              <a:rPr lang="en-US" dirty="0"/>
              <a:t>Click to edit Subtitle</a:t>
            </a:r>
          </a:p>
        </p:txBody>
      </p:sp>
      <p:sp>
        <p:nvSpPr>
          <p:cNvPr id="6" name="Content Placeholder 5"/>
          <p:cNvSpPr>
            <a:spLocks noGrp="1"/>
          </p:cNvSpPr>
          <p:nvPr>
            <p:ph sz="quarter" idx="11"/>
          </p:nvPr>
        </p:nvSpPr>
        <p:spPr>
          <a:xfrm>
            <a:off x="457201" y="1316038"/>
            <a:ext cx="8229600" cy="3200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9030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1B0FCF-2747-4BD5-A211-AC9C4DE7057D}"/>
              </a:ext>
            </a:extLst>
          </p:cNvPr>
          <p:cNvPicPr>
            <a:picLocks noChangeAspect="1"/>
          </p:cNvPicPr>
          <p:nvPr userDrawn="1"/>
        </p:nvPicPr>
        <p:blipFill>
          <a:blip r:embed="rId31"/>
          <a:stretch>
            <a:fillRect/>
          </a:stretch>
        </p:blipFill>
        <p:spPr>
          <a:xfrm>
            <a:off x="1846" y="0"/>
            <a:ext cx="9140307" cy="5143500"/>
          </a:xfrm>
          <a:prstGeom prst="rect">
            <a:avLst/>
          </a:prstGeom>
        </p:spPr>
      </p:pic>
      <p:sp>
        <p:nvSpPr>
          <p:cNvPr id="7" name="Rectangle 6">
            <a:extLst>
              <a:ext uri="{FF2B5EF4-FFF2-40B4-BE49-F238E27FC236}">
                <a16:creationId xmlns:a16="http://schemas.microsoft.com/office/drawing/2014/main" id="{509A538F-DFBF-4D57-9DCF-F2A110A4BE88}"/>
              </a:ext>
            </a:extLst>
          </p:cNvPr>
          <p:cNvSpPr/>
          <p:nvPr userDrawn="1"/>
        </p:nvSpPr>
        <p:spPr bwMode="auto">
          <a:xfrm>
            <a:off x="0" y="1"/>
            <a:ext cx="9144001" cy="5148264"/>
          </a:xfrm>
          <a:prstGeom prst="rect">
            <a:avLst/>
          </a:prstGeom>
          <a:gradFill flip="none" rotWithShape="1">
            <a:gsLst>
              <a:gs pos="0">
                <a:schemeClr val="bg1"/>
              </a:gs>
              <a:gs pos="67000">
                <a:schemeClr val="bg1"/>
              </a:gs>
              <a:gs pos="100000">
                <a:schemeClr val="bg1">
                  <a:alpha val="0"/>
                </a:schemeClr>
              </a:gs>
            </a:gsLst>
            <a:lin ang="16200000" scaled="1"/>
            <a:tileRect/>
          </a:gra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p:txBody>
      </p:sp>
      <p:sp>
        <p:nvSpPr>
          <p:cNvPr id="2" name="Title Placeholder 1"/>
          <p:cNvSpPr>
            <a:spLocks noGrp="1"/>
          </p:cNvSpPr>
          <p:nvPr>
            <p:ph type="title"/>
          </p:nvPr>
        </p:nvSpPr>
        <p:spPr>
          <a:xfrm>
            <a:off x="457201" y="173832"/>
            <a:ext cx="8229600" cy="564810"/>
          </a:xfrm>
          <a:prstGeom prst="rect">
            <a:avLst/>
          </a:prstGeom>
        </p:spPr>
        <p:txBody>
          <a:bodyPr vert="horz" lIns="0" tIns="0" rIns="0" bIns="0" rtlCol="0" anchor="b">
            <a:noAutofit/>
          </a:bodyPr>
          <a:lstStyle/>
          <a:p>
            <a:r>
              <a:rPr lang="en-US" noProof="0" dirty="0"/>
              <a:t>Click to edit Master title style</a:t>
            </a:r>
          </a:p>
        </p:txBody>
      </p:sp>
      <p:sp>
        <p:nvSpPr>
          <p:cNvPr id="3" name="Col 1"/>
          <p:cNvSpPr>
            <a:spLocks noGrp="1"/>
          </p:cNvSpPr>
          <p:nvPr>
            <p:ph type="body" idx="1"/>
          </p:nvPr>
        </p:nvSpPr>
        <p:spPr>
          <a:xfrm>
            <a:off x="457199" y="1090614"/>
            <a:ext cx="8229601" cy="3425824"/>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marL="0" lvl="5" indent="0" algn="l" defTabSz="685777" rtl="0" eaLnBrk="1" latinLnBrk="0" hangingPunct="1">
              <a:lnSpc>
                <a:spcPct val="95000"/>
              </a:lnSpc>
              <a:spcBef>
                <a:spcPts val="450"/>
              </a:spcBef>
              <a:spcAft>
                <a:spcPts val="450"/>
              </a:spcAft>
              <a:buClr>
                <a:schemeClr val="tx1">
                  <a:lumMod val="50000"/>
                  <a:lumOff val="50000"/>
                </a:schemeClr>
              </a:buClr>
              <a:buFont typeface="Arial" panose="020B0604020202020204" pitchFamily="34" charset="0"/>
              <a:buNone/>
            </a:pPr>
            <a:r>
              <a:rPr lang="en-US" dirty="0"/>
              <a:t>Sixth level for caption </a:t>
            </a:r>
          </a:p>
        </p:txBody>
      </p:sp>
      <p:sp>
        <p:nvSpPr>
          <p:cNvPr id="9" name="TextBox 8"/>
          <p:cNvSpPr txBox="1"/>
          <p:nvPr/>
        </p:nvSpPr>
        <p:spPr>
          <a:xfrm>
            <a:off x="461788" y="4905831"/>
            <a:ext cx="2743200" cy="89154"/>
          </a:xfrm>
          <a:prstGeom prst="rect">
            <a:avLst/>
          </a:prstGeom>
          <a:noFill/>
        </p:spPr>
        <p:txBody>
          <a:bodyPr wrap="square" lIns="0" tIns="0" rIns="0" bIns="0" rtlCol="0" anchor="b" anchorCtr="0">
            <a:noAutofit/>
          </a:bodyPr>
          <a:lstStyle/>
          <a:p>
            <a:pPr marL="0" marR="0" indent="0" algn="l" defTabSz="871388" rtl="0" eaLnBrk="1" fontAlgn="base" latinLnBrk="0" hangingPunct="1">
              <a:lnSpc>
                <a:spcPct val="100000"/>
              </a:lnSpc>
              <a:spcBef>
                <a:spcPct val="0"/>
              </a:spcBef>
              <a:spcAft>
                <a:spcPct val="0"/>
              </a:spcAft>
              <a:buClrTx/>
              <a:buSzTx/>
              <a:buFontTx/>
              <a:buNone/>
              <a:tabLst/>
              <a:defRPr/>
            </a:pPr>
            <a:r>
              <a:rPr lang="en-US" sz="600" b="0" cap="none" baseline="0" dirty="0">
                <a:solidFill>
                  <a:schemeClr val="tx1">
                    <a:lumMod val="65000"/>
                    <a:lumOff val="35000"/>
                  </a:schemeClr>
                </a:solidFill>
                <a:latin typeface="+mn-lt"/>
                <a:cs typeface="Arial" panose="020B0604020202020204" pitchFamily="34" charset="0"/>
              </a:rPr>
              <a:t>© 2018 CBRE</a:t>
            </a:r>
            <a:r>
              <a:rPr lang="en-US" sz="600" b="0" cap="none" spc="413" baseline="0" dirty="0">
                <a:solidFill>
                  <a:schemeClr val="tx1">
                    <a:lumMod val="65000"/>
                    <a:lumOff val="35000"/>
                  </a:schemeClr>
                </a:solidFill>
                <a:latin typeface="+mn-lt"/>
                <a:cs typeface="Arial" panose="020B0604020202020204" pitchFamily="34" charset="0"/>
              </a:rPr>
              <a:t> </a:t>
            </a:r>
            <a:r>
              <a:rPr lang="en-US" sz="600" b="0" cap="none" baseline="0" dirty="0">
                <a:solidFill>
                  <a:schemeClr val="tx1">
                    <a:lumMod val="65000"/>
                    <a:lumOff val="35000"/>
                  </a:schemeClr>
                </a:solidFill>
                <a:latin typeface="+mn-lt"/>
                <a:cs typeface="Arial" panose="020B0604020202020204" pitchFamily="34" charset="0"/>
              </a:rPr>
              <a:t>|</a:t>
            </a:r>
            <a:r>
              <a:rPr lang="en-US" sz="600" b="0" cap="none" spc="413" baseline="0" dirty="0">
                <a:solidFill>
                  <a:schemeClr val="tx1">
                    <a:lumMod val="65000"/>
                    <a:lumOff val="35000"/>
                  </a:schemeClr>
                </a:solidFill>
                <a:latin typeface="+mn-lt"/>
                <a:cs typeface="Arial" panose="020B0604020202020204" pitchFamily="34" charset="0"/>
              </a:rPr>
              <a:t> </a:t>
            </a:r>
            <a:r>
              <a:rPr lang="en-US" sz="600" b="0" cap="none" baseline="0" dirty="0">
                <a:solidFill>
                  <a:schemeClr val="tx1">
                    <a:lumMod val="65000"/>
                    <a:lumOff val="35000"/>
                  </a:schemeClr>
                </a:solidFill>
                <a:latin typeface="+mn-lt"/>
                <a:cs typeface="Arial" panose="020B0604020202020204" pitchFamily="34" charset="0"/>
              </a:rPr>
              <a:t>CONFIDENTIAL &amp; PROPRIETARY</a:t>
            </a:r>
          </a:p>
        </p:txBody>
      </p:sp>
      <p:sp>
        <p:nvSpPr>
          <p:cNvPr id="84" name="TextBox 83"/>
          <p:cNvSpPr txBox="1"/>
          <p:nvPr/>
        </p:nvSpPr>
        <p:spPr>
          <a:xfrm>
            <a:off x="4343400" y="4905831"/>
            <a:ext cx="457200" cy="89154"/>
          </a:xfrm>
          <a:prstGeom prst="rect">
            <a:avLst/>
          </a:prstGeom>
          <a:noFill/>
        </p:spPr>
        <p:txBody>
          <a:bodyPr wrap="square" lIns="0" tIns="0" rIns="0" bIns="0" rtlCol="0" anchor="b" anchorCtr="0">
            <a:noAutofit/>
          </a:bodyPr>
          <a:lstStyle/>
          <a:p>
            <a:pPr marL="0" marR="0" indent="0" algn="ctr" defTabSz="871388" rtl="0" eaLnBrk="1" fontAlgn="base" latinLnBrk="0" hangingPunct="1">
              <a:lnSpc>
                <a:spcPct val="100000"/>
              </a:lnSpc>
              <a:spcBef>
                <a:spcPct val="0"/>
              </a:spcBef>
              <a:spcAft>
                <a:spcPct val="0"/>
              </a:spcAft>
              <a:buClrTx/>
              <a:buSzTx/>
              <a:buFontTx/>
              <a:buNone/>
              <a:tabLst/>
              <a:defRPr/>
            </a:pPr>
            <a:fld id="{AC30D46C-4DE3-4546-848D-A83CEB1C3869}" type="slidenum">
              <a:rPr lang="en-US" sz="600" b="0" i="0" cap="none" baseline="0" smtClean="0">
                <a:solidFill>
                  <a:schemeClr val="tx1">
                    <a:lumMod val="65000"/>
                    <a:lumOff val="35000"/>
                  </a:schemeClr>
                </a:solidFill>
                <a:latin typeface="+mn-lt"/>
                <a:cs typeface="Arial" panose="020B0604020202020204" pitchFamily="34" charset="0"/>
              </a:rPr>
              <a:pPr marL="0" marR="0" indent="0" algn="ctr" defTabSz="871388" rtl="0" eaLnBrk="1" fontAlgn="base" latinLnBrk="0" hangingPunct="1">
                <a:lnSpc>
                  <a:spcPct val="100000"/>
                </a:lnSpc>
                <a:spcBef>
                  <a:spcPct val="0"/>
                </a:spcBef>
                <a:spcAft>
                  <a:spcPct val="0"/>
                </a:spcAft>
                <a:buClrTx/>
                <a:buSzTx/>
                <a:buFontTx/>
                <a:buNone/>
                <a:tabLst/>
                <a:defRPr/>
              </a:pPr>
              <a:t>‹#›</a:t>
            </a:fld>
            <a:endParaRPr lang="en-US" sz="600" b="0" i="0" cap="none" baseline="0" dirty="0">
              <a:solidFill>
                <a:schemeClr val="tx1">
                  <a:lumMod val="65000"/>
                  <a:lumOff val="35000"/>
                </a:schemeClr>
              </a:solidFill>
              <a:latin typeface="+mn-lt"/>
              <a:cs typeface="Arial" panose="020B0604020202020204" pitchFamily="34" charset="0"/>
            </a:endParaRPr>
          </a:p>
        </p:txBody>
      </p:sp>
      <p:sp>
        <p:nvSpPr>
          <p:cNvPr id="75" name="TextBox 74"/>
          <p:cNvSpPr txBox="1"/>
          <p:nvPr userDrawn="1"/>
        </p:nvSpPr>
        <p:spPr>
          <a:xfrm>
            <a:off x="5943601" y="4905831"/>
            <a:ext cx="2743200" cy="89154"/>
          </a:xfrm>
          <a:prstGeom prst="rect">
            <a:avLst/>
          </a:prstGeom>
          <a:noFill/>
        </p:spPr>
        <p:txBody>
          <a:bodyPr wrap="square" lIns="0" tIns="0" rIns="0" bIns="0" rtlCol="0" anchor="b" anchorCtr="0">
            <a:noAutofit/>
          </a:bodyPr>
          <a:lstStyle/>
          <a:p>
            <a:pPr marL="0" marR="0" indent="0" algn="r" defTabSz="871388" rtl="0" eaLnBrk="1" fontAlgn="base" latinLnBrk="0" hangingPunct="1">
              <a:lnSpc>
                <a:spcPct val="100000"/>
              </a:lnSpc>
              <a:spcBef>
                <a:spcPct val="0"/>
              </a:spcBef>
              <a:spcAft>
                <a:spcPct val="0"/>
              </a:spcAft>
              <a:buClrTx/>
              <a:buSzTx/>
              <a:buFontTx/>
              <a:buNone/>
              <a:tabLst/>
              <a:defRPr/>
            </a:pPr>
            <a:r>
              <a:rPr lang="en-US" sz="600" b="0" cap="none" baseline="0" dirty="0">
                <a:solidFill>
                  <a:schemeClr val="tx1">
                    <a:lumMod val="65000"/>
                    <a:lumOff val="35000"/>
                  </a:schemeClr>
                </a:solidFill>
                <a:latin typeface="+mn-lt"/>
                <a:cs typeface="Arial" panose="020B0604020202020204" pitchFamily="34" charset="0"/>
              </a:rPr>
              <a:t>PREPARED FOR GSA</a:t>
            </a:r>
          </a:p>
        </p:txBody>
      </p:sp>
      <p:grpSp>
        <p:nvGrpSpPr>
          <p:cNvPr id="78" name="Group 77"/>
          <p:cNvGrpSpPr/>
          <p:nvPr userDrawn="1"/>
        </p:nvGrpSpPr>
        <p:grpSpPr>
          <a:xfrm>
            <a:off x="-991006" y="1"/>
            <a:ext cx="909362" cy="5148263"/>
            <a:chOff x="-991006" y="0"/>
            <a:chExt cx="909363" cy="5148263"/>
          </a:xfrm>
        </p:grpSpPr>
        <p:sp>
          <p:nvSpPr>
            <p:cNvPr id="80" name="Rectangle 79"/>
            <p:cNvSpPr/>
            <p:nvPr userDrawn="1"/>
          </p:nvSpPr>
          <p:spPr>
            <a:xfrm>
              <a:off x="-986244" y="0"/>
              <a:ext cx="901337" cy="514826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Futura BdCn BT" panose="020B0706020204020204" pitchFamily="34" charset="0"/>
              </a:endParaRPr>
            </a:p>
          </p:txBody>
        </p:sp>
        <p:grpSp>
          <p:nvGrpSpPr>
            <p:cNvPr id="81" name="Group 80"/>
            <p:cNvGrpSpPr/>
            <p:nvPr userDrawn="1"/>
          </p:nvGrpSpPr>
          <p:grpSpPr>
            <a:xfrm>
              <a:off x="-991006" y="22412"/>
              <a:ext cx="909363" cy="5125851"/>
              <a:chOff x="-1387409" y="33835"/>
              <a:chExt cx="1273109" cy="7738565"/>
            </a:xfrm>
          </p:grpSpPr>
          <p:sp>
            <p:nvSpPr>
              <p:cNvPr id="106" name="TextBox 105"/>
              <p:cNvSpPr txBox="1"/>
              <p:nvPr userDrawn="1"/>
            </p:nvSpPr>
            <p:spPr>
              <a:xfrm>
                <a:off x="-1380742" y="7312392"/>
                <a:ext cx="914401" cy="228601"/>
              </a:xfrm>
              <a:prstGeom prst="rect">
                <a:avLst/>
              </a:prstGeom>
              <a:noFill/>
            </p:spPr>
            <p:txBody>
              <a:bodyPr wrap="none" lIns="0" tIns="0" rIns="0" bIns="0" rtlCol="0" anchor="b" anchorCtr="0">
                <a:noAutofit/>
              </a:bodyPr>
              <a:lstStyle/>
              <a:p>
                <a:pPr algn="l"/>
                <a:r>
                  <a:rPr lang="en-US" sz="700" dirty="0">
                    <a:solidFill>
                      <a:schemeClr val="tx1">
                        <a:lumMod val="65000"/>
                        <a:lumOff val="35000"/>
                      </a:schemeClr>
                    </a:solidFill>
                    <a:latin typeface="Futura BdCn BT" panose="020B0706020204020204" pitchFamily="34" charset="0"/>
                  </a:rPr>
                  <a:t>FOOTER</a:t>
                </a:r>
              </a:p>
            </p:txBody>
          </p:sp>
          <p:cxnSp>
            <p:nvCxnSpPr>
              <p:cNvPr id="107" name="Straight Connector 106"/>
              <p:cNvCxnSpPr/>
              <p:nvPr userDrawn="1"/>
            </p:nvCxnSpPr>
            <p:spPr>
              <a:xfrm flipH="1">
                <a:off x="-1376171" y="7164842"/>
                <a:ext cx="1261871"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flipH="1">
                <a:off x="-1380742" y="1125236"/>
                <a:ext cx="1261873"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flipH="1">
                <a:off x="-1380742" y="1642917"/>
                <a:ext cx="1261873"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flipH="1">
                <a:off x="-1380742" y="7543799"/>
                <a:ext cx="1261873"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flipH="1">
                <a:off x="-1376171" y="6819721"/>
                <a:ext cx="1261871"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1380742" y="6936242"/>
                <a:ext cx="914401" cy="228601"/>
              </a:xfrm>
              <a:prstGeom prst="rect">
                <a:avLst/>
              </a:prstGeom>
              <a:noFill/>
            </p:spPr>
            <p:txBody>
              <a:bodyPr wrap="none" lIns="0" tIns="0" rIns="0" bIns="0" rtlCol="0" anchor="b" anchorCtr="0">
                <a:noAutofit/>
              </a:bodyPr>
              <a:lstStyle/>
              <a:p>
                <a:pPr algn="l"/>
                <a:r>
                  <a:rPr lang="en-US" sz="700" dirty="0">
                    <a:solidFill>
                      <a:schemeClr val="tx1">
                        <a:lumMod val="65000"/>
                        <a:lumOff val="35000"/>
                      </a:schemeClr>
                    </a:solidFill>
                    <a:latin typeface="Futura BdCn BT" panose="020B0706020204020204" pitchFamily="34" charset="0"/>
                  </a:rPr>
                  <a:t>SOURCE</a:t>
                </a:r>
              </a:p>
            </p:txBody>
          </p:sp>
          <p:sp>
            <p:nvSpPr>
              <p:cNvPr id="113" name="TextBox 112"/>
              <p:cNvSpPr txBox="1"/>
              <p:nvPr userDrawn="1"/>
            </p:nvSpPr>
            <p:spPr>
              <a:xfrm>
                <a:off x="-1380742" y="6591122"/>
                <a:ext cx="914401" cy="228601"/>
              </a:xfrm>
              <a:prstGeom prst="rect">
                <a:avLst/>
              </a:prstGeom>
              <a:noFill/>
            </p:spPr>
            <p:txBody>
              <a:bodyPr wrap="none" lIns="0" tIns="0" rIns="0" bIns="0" rtlCol="0" anchor="b" anchorCtr="0">
                <a:noAutofit/>
              </a:bodyPr>
              <a:lstStyle/>
              <a:p>
                <a:pPr algn="l"/>
                <a:r>
                  <a:rPr lang="en-US" sz="700" dirty="0">
                    <a:solidFill>
                      <a:schemeClr val="tx1">
                        <a:lumMod val="65000"/>
                        <a:lumOff val="35000"/>
                      </a:schemeClr>
                    </a:solidFill>
                    <a:latin typeface="Futura BdCn BT" panose="020B0706020204020204" pitchFamily="34" charset="0"/>
                  </a:rPr>
                  <a:t>BODY BOTTOM</a:t>
                </a:r>
              </a:p>
            </p:txBody>
          </p:sp>
          <p:cxnSp>
            <p:nvCxnSpPr>
              <p:cNvPr id="114" name="Straight Connector 113"/>
              <p:cNvCxnSpPr/>
              <p:nvPr userDrawn="1"/>
            </p:nvCxnSpPr>
            <p:spPr>
              <a:xfrm flipH="1">
                <a:off x="-1380742" y="1988037"/>
                <a:ext cx="1261873"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1387409" y="1988037"/>
                <a:ext cx="914401" cy="228601"/>
              </a:xfrm>
              <a:prstGeom prst="rect">
                <a:avLst/>
              </a:prstGeom>
              <a:noFill/>
            </p:spPr>
            <p:txBody>
              <a:bodyPr wrap="none" lIns="0" tIns="0" rIns="0" bIns="0" rtlCol="0" anchor="b" anchorCtr="0">
                <a:noAutofit/>
              </a:bodyPr>
              <a:lstStyle/>
              <a:p>
                <a:pPr algn="l"/>
                <a:r>
                  <a:rPr lang="en-US" sz="700" dirty="0">
                    <a:solidFill>
                      <a:schemeClr val="tx1">
                        <a:lumMod val="65000"/>
                        <a:lumOff val="35000"/>
                      </a:schemeClr>
                    </a:solidFill>
                    <a:latin typeface="Futura BdCn BT" panose="020B0706020204020204" pitchFamily="34" charset="0"/>
                  </a:rPr>
                  <a:t>BODY TOP</a:t>
                </a:r>
              </a:p>
            </p:txBody>
          </p:sp>
          <p:sp>
            <p:nvSpPr>
              <p:cNvPr id="116" name="TextBox 115"/>
              <p:cNvSpPr txBox="1"/>
              <p:nvPr userDrawn="1"/>
            </p:nvSpPr>
            <p:spPr>
              <a:xfrm>
                <a:off x="-1380742" y="1414316"/>
                <a:ext cx="914399" cy="228601"/>
              </a:xfrm>
              <a:prstGeom prst="rect">
                <a:avLst/>
              </a:prstGeom>
              <a:noFill/>
            </p:spPr>
            <p:txBody>
              <a:bodyPr wrap="none" lIns="0" tIns="0" rIns="0" bIns="0" rtlCol="0" anchor="b" anchorCtr="0">
                <a:noAutofit/>
              </a:bodyPr>
              <a:lstStyle/>
              <a:p>
                <a:pPr algn="l"/>
                <a:r>
                  <a:rPr lang="en-US" sz="700" dirty="0">
                    <a:solidFill>
                      <a:schemeClr val="tx1">
                        <a:lumMod val="65000"/>
                        <a:lumOff val="35000"/>
                      </a:schemeClr>
                    </a:solidFill>
                    <a:latin typeface="Futura BdCn BT" panose="020B0706020204020204" pitchFamily="34" charset="0"/>
                  </a:rPr>
                  <a:t>SUBHEADER</a:t>
                </a:r>
              </a:p>
            </p:txBody>
          </p:sp>
          <p:sp>
            <p:nvSpPr>
              <p:cNvPr id="117" name="TextBox 116"/>
              <p:cNvSpPr txBox="1"/>
              <p:nvPr userDrawn="1"/>
            </p:nvSpPr>
            <p:spPr>
              <a:xfrm>
                <a:off x="-1380742" y="896636"/>
                <a:ext cx="914399" cy="228601"/>
              </a:xfrm>
              <a:prstGeom prst="rect">
                <a:avLst/>
              </a:prstGeom>
              <a:noFill/>
            </p:spPr>
            <p:txBody>
              <a:bodyPr wrap="none" lIns="0" tIns="0" rIns="0" bIns="0" rtlCol="0" anchor="b" anchorCtr="0">
                <a:noAutofit/>
              </a:bodyPr>
              <a:lstStyle/>
              <a:p>
                <a:pPr algn="l"/>
                <a:r>
                  <a:rPr lang="en-US" sz="700" dirty="0">
                    <a:solidFill>
                      <a:schemeClr val="tx1">
                        <a:lumMod val="65000"/>
                        <a:lumOff val="35000"/>
                      </a:schemeClr>
                    </a:solidFill>
                    <a:latin typeface="Futura BdCn BT" panose="020B0706020204020204" pitchFamily="34" charset="0"/>
                  </a:rPr>
                  <a:t>HEADER</a:t>
                </a:r>
              </a:p>
            </p:txBody>
          </p:sp>
          <p:cxnSp>
            <p:nvCxnSpPr>
              <p:cNvPr id="118" name="Straight Connector 117"/>
              <p:cNvCxnSpPr/>
              <p:nvPr userDrawn="1"/>
            </p:nvCxnSpPr>
            <p:spPr>
              <a:xfrm flipH="1">
                <a:off x="-1380742" y="262435"/>
                <a:ext cx="1261873"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9" name="TextBox 118"/>
              <p:cNvSpPr txBox="1"/>
              <p:nvPr userDrawn="1"/>
            </p:nvSpPr>
            <p:spPr>
              <a:xfrm>
                <a:off x="-1380742" y="33835"/>
                <a:ext cx="914399" cy="228601"/>
              </a:xfrm>
              <a:prstGeom prst="rect">
                <a:avLst/>
              </a:prstGeom>
              <a:noFill/>
            </p:spPr>
            <p:txBody>
              <a:bodyPr wrap="none" lIns="0" tIns="0" rIns="0" bIns="0" rtlCol="0" anchor="b" anchorCtr="0">
                <a:noAutofit/>
              </a:bodyPr>
              <a:lstStyle/>
              <a:p>
                <a:pPr algn="l"/>
                <a:r>
                  <a:rPr lang="en-US" sz="700" dirty="0">
                    <a:solidFill>
                      <a:schemeClr val="tx1">
                        <a:lumMod val="65000"/>
                        <a:lumOff val="35000"/>
                      </a:schemeClr>
                    </a:solidFill>
                    <a:latin typeface="Futura BdCn BT" panose="020B0706020204020204" pitchFamily="34" charset="0"/>
                  </a:rPr>
                  <a:t>UPPER</a:t>
                </a:r>
                <a:r>
                  <a:rPr lang="en-US" sz="700" baseline="0" dirty="0">
                    <a:solidFill>
                      <a:schemeClr val="tx1">
                        <a:lumMod val="65000"/>
                        <a:lumOff val="35000"/>
                      </a:schemeClr>
                    </a:solidFill>
                    <a:latin typeface="Futura BdCn BT" panose="020B0706020204020204" pitchFamily="34" charset="0"/>
                  </a:rPr>
                  <a:t> MARGIN</a:t>
                </a:r>
                <a:endParaRPr lang="en-US" sz="700" dirty="0">
                  <a:solidFill>
                    <a:schemeClr val="tx1">
                      <a:lumMod val="65000"/>
                      <a:lumOff val="35000"/>
                    </a:schemeClr>
                  </a:solidFill>
                  <a:latin typeface="Futura BdCn BT" panose="020B0706020204020204" pitchFamily="34" charset="0"/>
                </a:endParaRPr>
              </a:p>
            </p:txBody>
          </p:sp>
          <p:cxnSp>
            <p:nvCxnSpPr>
              <p:cNvPr id="120" name="Straight Connector 119"/>
              <p:cNvCxnSpPr/>
              <p:nvPr userDrawn="1"/>
            </p:nvCxnSpPr>
            <p:spPr>
              <a:xfrm flipH="1">
                <a:off x="-1380742" y="7772400"/>
                <a:ext cx="1261872"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1" name="TextBox 120"/>
              <p:cNvSpPr txBox="1"/>
              <p:nvPr userDrawn="1"/>
            </p:nvSpPr>
            <p:spPr>
              <a:xfrm>
                <a:off x="-1380742" y="7543800"/>
                <a:ext cx="914400" cy="228600"/>
              </a:xfrm>
              <a:prstGeom prst="rect">
                <a:avLst/>
              </a:prstGeom>
              <a:noFill/>
            </p:spPr>
            <p:txBody>
              <a:bodyPr wrap="none" lIns="0" tIns="0" rIns="0" bIns="0" rtlCol="0" anchor="b" anchorCtr="0">
                <a:noAutofit/>
              </a:bodyPr>
              <a:lstStyle/>
              <a:p>
                <a:pPr algn="l"/>
                <a:r>
                  <a:rPr lang="en-US" sz="700" dirty="0">
                    <a:solidFill>
                      <a:schemeClr val="tx1">
                        <a:lumMod val="65000"/>
                        <a:lumOff val="35000"/>
                      </a:schemeClr>
                    </a:solidFill>
                    <a:latin typeface="Futura BdCn BT" panose="020B0706020204020204" pitchFamily="34" charset="0"/>
                  </a:rPr>
                  <a:t>LOWER MARGIN</a:t>
                </a:r>
              </a:p>
            </p:txBody>
          </p:sp>
        </p:grpSp>
        <p:grpSp>
          <p:nvGrpSpPr>
            <p:cNvPr id="82" name="Group 81"/>
            <p:cNvGrpSpPr/>
            <p:nvPr userDrawn="1"/>
          </p:nvGrpSpPr>
          <p:grpSpPr>
            <a:xfrm>
              <a:off x="-489857" y="1316830"/>
              <a:ext cx="408214" cy="3199608"/>
              <a:chOff x="-685800" y="1943100"/>
              <a:chExt cx="571500" cy="4800600"/>
            </a:xfrm>
          </p:grpSpPr>
          <p:grpSp>
            <p:nvGrpSpPr>
              <p:cNvPr id="83" name="Group 82"/>
              <p:cNvGrpSpPr/>
              <p:nvPr userDrawn="1"/>
            </p:nvGrpSpPr>
            <p:grpSpPr>
              <a:xfrm>
                <a:off x="-685800" y="2625726"/>
                <a:ext cx="228600" cy="3432174"/>
                <a:chOff x="-457200" y="2625726"/>
                <a:chExt cx="228600" cy="3432174"/>
              </a:xfrm>
            </p:grpSpPr>
            <p:sp>
              <p:nvSpPr>
                <p:cNvPr id="99" name="TextBox 98"/>
                <p:cNvSpPr txBox="1"/>
                <p:nvPr userDrawn="1"/>
              </p:nvSpPr>
              <p:spPr>
                <a:xfrm>
                  <a:off x="-457200" y="2625726"/>
                  <a:ext cx="228600" cy="228600"/>
                </a:xfrm>
                <a:prstGeom prst="rect">
                  <a:avLst/>
                </a:prstGeom>
                <a:noFill/>
              </p:spPr>
              <p:txBody>
                <a:bodyPr wrap="none" lIns="0" tIns="0" rIns="0" bIns="0" rtlCol="0" anchor="ctr" anchorCtr="0">
                  <a:noAutofit/>
                </a:bodyPr>
                <a:lstStyle/>
                <a:p>
                  <a:pPr algn="l"/>
                  <a:r>
                    <a:rPr lang="en-US" sz="800" b="0" dirty="0">
                      <a:solidFill>
                        <a:schemeClr val="bg2"/>
                      </a:solidFill>
                      <a:latin typeface="Futura MdCn BT" panose="020B0506020204030203" pitchFamily="34" charset="0"/>
                    </a:rPr>
                    <a:t>1/6</a:t>
                  </a:r>
                </a:p>
              </p:txBody>
            </p:sp>
            <p:sp>
              <p:nvSpPr>
                <p:cNvPr id="100" name="TextBox 99"/>
                <p:cNvSpPr txBox="1"/>
                <p:nvPr userDrawn="1"/>
              </p:nvSpPr>
              <p:spPr>
                <a:xfrm>
                  <a:off x="-457200" y="3425825"/>
                  <a:ext cx="228600" cy="228600"/>
                </a:xfrm>
                <a:prstGeom prst="rect">
                  <a:avLst/>
                </a:prstGeom>
                <a:noFill/>
              </p:spPr>
              <p:txBody>
                <a:bodyPr wrap="none" lIns="0" tIns="0" rIns="0" bIns="0" rtlCol="0" anchor="ctr" anchorCtr="0">
                  <a:noAutofit/>
                </a:bodyPr>
                <a:lstStyle/>
                <a:p>
                  <a:pPr algn="l"/>
                  <a:r>
                    <a:rPr lang="en-US" sz="800" b="0" dirty="0">
                      <a:solidFill>
                        <a:schemeClr val="bg2"/>
                      </a:solidFill>
                      <a:latin typeface="Futura MdCn BT" panose="020B0506020204030203" pitchFamily="34" charset="0"/>
                    </a:rPr>
                    <a:t>2/6</a:t>
                  </a:r>
                </a:p>
              </p:txBody>
            </p:sp>
            <p:sp>
              <p:nvSpPr>
                <p:cNvPr id="101" name="TextBox 100"/>
                <p:cNvSpPr txBox="1"/>
                <p:nvPr userDrawn="1"/>
              </p:nvSpPr>
              <p:spPr>
                <a:xfrm>
                  <a:off x="-457200" y="5026025"/>
                  <a:ext cx="228600" cy="228600"/>
                </a:xfrm>
                <a:prstGeom prst="rect">
                  <a:avLst/>
                </a:prstGeom>
                <a:noFill/>
              </p:spPr>
              <p:txBody>
                <a:bodyPr wrap="none" lIns="0" tIns="0" rIns="0" bIns="0" rtlCol="0" anchor="ctr" anchorCtr="0">
                  <a:noAutofit/>
                </a:bodyPr>
                <a:lstStyle/>
                <a:p>
                  <a:pPr algn="l"/>
                  <a:r>
                    <a:rPr lang="en-US" sz="800" b="0" dirty="0">
                      <a:solidFill>
                        <a:schemeClr val="bg2"/>
                      </a:solidFill>
                      <a:latin typeface="Futura MdCn BT" panose="020B0506020204030203" pitchFamily="34" charset="0"/>
                    </a:rPr>
                    <a:t>4/6</a:t>
                  </a:r>
                </a:p>
              </p:txBody>
            </p:sp>
            <p:sp>
              <p:nvSpPr>
                <p:cNvPr id="102" name="TextBox 101"/>
                <p:cNvSpPr txBox="1"/>
                <p:nvPr userDrawn="1"/>
              </p:nvSpPr>
              <p:spPr>
                <a:xfrm>
                  <a:off x="-457200" y="5829300"/>
                  <a:ext cx="228600" cy="228600"/>
                </a:xfrm>
                <a:prstGeom prst="rect">
                  <a:avLst/>
                </a:prstGeom>
                <a:noFill/>
              </p:spPr>
              <p:txBody>
                <a:bodyPr wrap="none" lIns="0" tIns="0" rIns="0" bIns="0" rtlCol="0" anchor="ctr" anchorCtr="0">
                  <a:noAutofit/>
                </a:bodyPr>
                <a:lstStyle/>
                <a:p>
                  <a:pPr algn="l"/>
                  <a:r>
                    <a:rPr lang="en-US" sz="800" b="0" dirty="0">
                      <a:solidFill>
                        <a:schemeClr val="bg2"/>
                      </a:solidFill>
                      <a:latin typeface="Futura MdCn BT" panose="020B0506020204030203" pitchFamily="34" charset="0"/>
                    </a:rPr>
                    <a:t>5/6</a:t>
                  </a:r>
                </a:p>
              </p:txBody>
            </p:sp>
            <p:sp>
              <p:nvSpPr>
                <p:cNvPr id="103" name="TextBox 102"/>
                <p:cNvSpPr txBox="1"/>
                <p:nvPr userDrawn="1"/>
              </p:nvSpPr>
              <p:spPr>
                <a:xfrm>
                  <a:off x="-457200" y="3025775"/>
                  <a:ext cx="228600" cy="228600"/>
                </a:xfrm>
                <a:prstGeom prst="rect">
                  <a:avLst/>
                </a:prstGeom>
                <a:noFill/>
              </p:spPr>
              <p:txBody>
                <a:bodyPr wrap="none" lIns="0" tIns="0" rIns="0" bIns="0" rtlCol="0" anchor="ctr" anchorCtr="0">
                  <a:noAutofit/>
                </a:bodyPr>
                <a:lstStyle/>
                <a:p>
                  <a:pPr algn="l"/>
                  <a:r>
                    <a:rPr lang="en-US" sz="800" b="0" dirty="0">
                      <a:solidFill>
                        <a:srgbClr val="00A657"/>
                      </a:solidFill>
                      <a:latin typeface="Futura MdCn BT" panose="020B0506020204030203" pitchFamily="34" charset="0"/>
                    </a:rPr>
                    <a:t>1/4</a:t>
                  </a:r>
                </a:p>
              </p:txBody>
            </p:sp>
            <p:sp>
              <p:nvSpPr>
                <p:cNvPr id="104" name="TextBox 103"/>
                <p:cNvSpPr txBox="1"/>
                <p:nvPr userDrawn="1"/>
              </p:nvSpPr>
              <p:spPr>
                <a:xfrm>
                  <a:off x="-457200" y="5426075"/>
                  <a:ext cx="228600" cy="228600"/>
                </a:xfrm>
                <a:prstGeom prst="rect">
                  <a:avLst/>
                </a:prstGeom>
                <a:noFill/>
              </p:spPr>
              <p:txBody>
                <a:bodyPr wrap="none" lIns="0" tIns="0" rIns="0" bIns="0" rtlCol="0" anchor="ctr" anchorCtr="0">
                  <a:noAutofit/>
                </a:bodyPr>
                <a:lstStyle/>
                <a:p>
                  <a:pPr algn="l"/>
                  <a:r>
                    <a:rPr lang="en-US" sz="800" b="0" dirty="0">
                      <a:solidFill>
                        <a:srgbClr val="00A657"/>
                      </a:solidFill>
                      <a:latin typeface="Futura MdCn BT" panose="020B0506020204030203" pitchFamily="34" charset="0"/>
                    </a:rPr>
                    <a:t>3/4</a:t>
                  </a:r>
                </a:p>
              </p:txBody>
            </p:sp>
            <p:sp>
              <p:nvSpPr>
                <p:cNvPr id="105" name="TextBox 104"/>
                <p:cNvSpPr txBox="1"/>
                <p:nvPr userDrawn="1"/>
              </p:nvSpPr>
              <p:spPr>
                <a:xfrm>
                  <a:off x="-457200" y="4225924"/>
                  <a:ext cx="228600" cy="228600"/>
                </a:xfrm>
                <a:prstGeom prst="rect">
                  <a:avLst/>
                </a:prstGeom>
                <a:noFill/>
              </p:spPr>
              <p:txBody>
                <a:bodyPr wrap="none" lIns="0" tIns="0" rIns="0" bIns="0" rtlCol="0" anchor="ctr" anchorCtr="0">
                  <a:noAutofit/>
                </a:bodyPr>
                <a:lstStyle/>
                <a:p>
                  <a:pPr algn="l"/>
                  <a:r>
                    <a:rPr lang="en-US" sz="800" b="0" dirty="0">
                      <a:solidFill>
                        <a:srgbClr val="00A657"/>
                      </a:solidFill>
                      <a:latin typeface="Futura MdCn BT" panose="020B0506020204030203" pitchFamily="34" charset="0"/>
                    </a:rPr>
                    <a:t>1/2</a:t>
                  </a:r>
                </a:p>
              </p:txBody>
            </p:sp>
          </p:grpSp>
          <p:grpSp>
            <p:nvGrpSpPr>
              <p:cNvPr id="85" name="Group 84"/>
              <p:cNvGrpSpPr/>
              <p:nvPr userDrawn="1"/>
            </p:nvGrpSpPr>
            <p:grpSpPr>
              <a:xfrm>
                <a:off x="-461769" y="1943100"/>
                <a:ext cx="342899" cy="4800600"/>
                <a:chOff x="-233169" y="1943100"/>
                <a:chExt cx="342899" cy="4800600"/>
              </a:xfrm>
            </p:grpSpPr>
            <p:cxnSp>
              <p:nvCxnSpPr>
                <p:cNvPr id="92" name="Straight Connector 91"/>
                <p:cNvCxnSpPr/>
                <p:nvPr userDrawn="1"/>
              </p:nvCxnSpPr>
              <p:spPr>
                <a:xfrm flipH="1">
                  <a:off x="-233169" y="5943600"/>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flipH="1">
                  <a:off x="-233169" y="5143500"/>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flipH="1">
                  <a:off x="-233169" y="3543300"/>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flipH="1">
                  <a:off x="-233169" y="2743200"/>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233169" y="4343400"/>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233169" y="1943100"/>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233169" y="6743700"/>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userDrawn="1"/>
            </p:nvGrpSpPr>
            <p:grpSpPr>
              <a:xfrm>
                <a:off x="-342900" y="1943100"/>
                <a:ext cx="228600" cy="4800600"/>
                <a:chOff x="-233170" y="1943100"/>
                <a:chExt cx="342900" cy="4800600"/>
              </a:xfrm>
            </p:grpSpPr>
            <p:cxnSp>
              <p:nvCxnSpPr>
                <p:cNvPr id="87" name="Straight Connector 86"/>
                <p:cNvCxnSpPr/>
                <p:nvPr userDrawn="1"/>
              </p:nvCxnSpPr>
              <p:spPr>
                <a:xfrm flipH="1">
                  <a:off x="-233170" y="3143250"/>
                  <a:ext cx="3429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flipH="1">
                  <a:off x="-233170" y="4343400"/>
                  <a:ext cx="3429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flipH="1">
                  <a:off x="-233170" y="5543550"/>
                  <a:ext cx="3429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flipH="1">
                  <a:off x="-233170" y="6743700"/>
                  <a:ext cx="3429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flipH="1">
                  <a:off x="-233170" y="1943100"/>
                  <a:ext cx="3429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grpSp>
        </p:grpSp>
      </p:grpSp>
      <p:grpSp>
        <p:nvGrpSpPr>
          <p:cNvPr id="122" name="Group 121"/>
          <p:cNvGrpSpPr/>
          <p:nvPr userDrawn="1"/>
        </p:nvGrpSpPr>
        <p:grpSpPr>
          <a:xfrm>
            <a:off x="1" y="-402241"/>
            <a:ext cx="9144000" cy="352045"/>
            <a:chOff x="0" y="-402242"/>
            <a:chExt cx="9144000" cy="352045"/>
          </a:xfrm>
        </p:grpSpPr>
        <p:sp>
          <p:nvSpPr>
            <p:cNvPr id="123" name="Rectangle 122"/>
            <p:cNvSpPr/>
            <p:nvPr userDrawn="1"/>
          </p:nvSpPr>
          <p:spPr>
            <a:xfrm>
              <a:off x="0" y="-397669"/>
              <a:ext cx="9144000" cy="3474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Narrow" panose="020B0606020202030204" pitchFamily="34" charset="0"/>
              </a:endParaRPr>
            </a:p>
          </p:txBody>
        </p:sp>
        <p:grpSp>
          <p:nvGrpSpPr>
            <p:cNvPr id="124" name="Group 123"/>
            <p:cNvGrpSpPr/>
            <p:nvPr userDrawn="1"/>
          </p:nvGrpSpPr>
          <p:grpSpPr>
            <a:xfrm>
              <a:off x="489857" y="-378549"/>
              <a:ext cx="2612571" cy="302839"/>
              <a:chOff x="685800" y="-571500"/>
              <a:chExt cx="3657600" cy="457200"/>
            </a:xfrm>
          </p:grpSpPr>
          <p:sp>
            <p:nvSpPr>
              <p:cNvPr id="170" name="TextBox 169"/>
              <p:cNvSpPr txBox="1"/>
              <p:nvPr userDrawn="1"/>
            </p:nvSpPr>
            <p:spPr>
              <a:xfrm>
                <a:off x="685800" y="-571500"/>
                <a:ext cx="3657600" cy="228600"/>
              </a:xfrm>
              <a:prstGeom prst="rect">
                <a:avLst/>
              </a:prstGeom>
              <a:noFill/>
            </p:spPr>
            <p:txBody>
              <a:bodyPr wrap="none" lIns="0" tIns="0" rIns="0" bIns="0" rtlCol="0" anchor="ctr" anchorCtr="0">
                <a:noAutofit/>
              </a:bodyPr>
              <a:lstStyle/>
              <a:p>
                <a:pPr algn="l"/>
                <a:r>
                  <a:rPr lang="en-US" sz="800" b="0" dirty="0">
                    <a:solidFill>
                      <a:schemeClr val="bg2"/>
                    </a:solidFill>
                    <a:latin typeface="Futura MdCn BT" panose="020B0506020204030203" pitchFamily="34" charset="0"/>
                  </a:rPr>
                  <a:t> 3 columns = 2.88” wide</a:t>
                </a:r>
              </a:p>
            </p:txBody>
          </p:sp>
          <p:sp>
            <p:nvSpPr>
              <p:cNvPr id="171" name="TextBox 170"/>
              <p:cNvSpPr txBox="1"/>
              <p:nvPr userDrawn="1"/>
            </p:nvSpPr>
            <p:spPr>
              <a:xfrm>
                <a:off x="685800" y="-285751"/>
                <a:ext cx="2688336" cy="171451"/>
              </a:xfrm>
              <a:prstGeom prst="rect">
                <a:avLst/>
              </a:prstGeom>
              <a:noFill/>
            </p:spPr>
            <p:txBody>
              <a:bodyPr wrap="none" lIns="0" tIns="0" rIns="0" bIns="0" rtlCol="0" anchor="ctr" anchorCtr="0">
                <a:noAutofit/>
              </a:bodyPr>
              <a:lstStyle/>
              <a:p>
                <a:pPr algn="r"/>
                <a:r>
                  <a:rPr lang="en-US" sz="800" b="0" dirty="0">
                    <a:solidFill>
                      <a:srgbClr val="00A657"/>
                    </a:solidFill>
                    <a:latin typeface="Futura MdCn BT" panose="020B0506020204030203" pitchFamily="34" charset="0"/>
                  </a:rPr>
                  <a:t>4 columns = 2.13” wide </a:t>
                </a:r>
              </a:p>
            </p:txBody>
          </p:sp>
        </p:grpSp>
        <p:grpSp>
          <p:nvGrpSpPr>
            <p:cNvPr id="125" name="Group 124"/>
            <p:cNvGrpSpPr/>
            <p:nvPr userDrawn="1"/>
          </p:nvGrpSpPr>
          <p:grpSpPr>
            <a:xfrm>
              <a:off x="457200" y="-201617"/>
              <a:ext cx="1947672" cy="151420"/>
              <a:chOff x="5143501" y="3119211"/>
              <a:chExt cx="1200150" cy="228600"/>
            </a:xfrm>
          </p:grpSpPr>
          <p:cxnSp>
            <p:nvCxnSpPr>
              <p:cNvPr id="168" name="Straight Connector 167"/>
              <p:cNvCxnSpPr/>
              <p:nvPr userDrawn="1"/>
            </p:nvCxnSpPr>
            <p:spPr>
              <a:xfrm rot="5400000" flipH="1">
                <a:off x="6229351" y="3233511"/>
                <a:ext cx="2286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flipH="1">
                <a:off x="5029201" y="3233511"/>
                <a:ext cx="2286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userDrawn="1"/>
          </p:nvGrpSpPr>
          <p:grpSpPr>
            <a:xfrm>
              <a:off x="457199" y="-402242"/>
              <a:ext cx="8229601" cy="347473"/>
              <a:chOff x="457199" y="-402242"/>
              <a:chExt cx="8229601" cy="347473"/>
            </a:xfrm>
          </p:grpSpPr>
          <p:grpSp>
            <p:nvGrpSpPr>
              <p:cNvPr id="159" name="Group 158"/>
              <p:cNvGrpSpPr/>
              <p:nvPr userDrawn="1"/>
            </p:nvGrpSpPr>
            <p:grpSpPr>
              <a:xfrm>
                <a:off x="457199" y="-402241"/>
                <a:ext cx="2633472" cy="347472"/>
                <a:chOff x="685801" y="-457200"/>
                <a:chExt cx="3657599" cy="342899"/>
              </a:xfrm>
            </p:grpSpPr>
            <p:cxnSp>
              <p:nvCxnSpPr>
                <p:cNvPr id="166" name="Straight Connector 165"/>
                <p:cNvCxnSpPr/>
                <p:nvPr userDrawn="1"/>
              </p:nvCxnSpPr>
              <p:spPr>
                <a:xfrm rot="16200000" flipH="1">
                  <a:off x="4171950" y="-285750"/>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16200000" flipH="1">
                  <a:off x="514351" y="-285750"/>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userDrawn="1"/>
            </p:nvGrpSpPr>
            <p:grpSpPr>
              <a:xfrm>
                <a:off x="6053328" y="-402241"/>
                <a:ext cx="2633472" cy="347472"/>
                <a:chOff x="8458201" y="-457200"/>
                <a:chExt cx="3657600" cy="342899"/>
              </a:xfrm>
            </p:grpSpPr>
            <p:cxnSp>
              <p:nvCxnSpPr>
                <p:cNvPr id="164" name="Straight Connector 163"/>
                <p:cNvCxnSpPr/>
                <p:nvPr userDrawn="1"/>
              </p:nvCxnSpPr>
              <p:spPr>
                <a:xfrm rot="16200000" flipH="1">
                  <a:off x="8286751" y="-285750"/>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rot="16200000" flipH="1">
                  <a:off x="11944351" y="-285750"/>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userDrawn="1"/>
            </p:nvGrpSpPr>
            <p:grpSpPr>
              <a:xfrm>
                <a:off x="3255264" y="-402242"/>
                <a:ext cx="2633472" cy="347472"/>
                <a:chOff x="4572000" y="-457201"/>
                <a:chExt cx="3657600" cy="342899"/>
              </a:xfrm>
            </p:grpSpPr>
            <p:cxnSp>
              <p:nvCxnSpPr>
                <p:cNvPr id="162" name="Straight Connector 161"/>
                <p:cNvCxnSpPr/>
                <p:nvPr userDrawn="1"/>
              </p:nvCxnSpPr>
              <p:spPr>
                <a:xfrm rot="16200000" flipH="1">
                  <a:off x="4400550" y="-285751"/>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rot="16200000" flipH="1">
                  <a:off x="8058150" y="-285751"/>
                  <a:ext cx="342899" cy="0"/>
                </a:xfrm>
                <a:prstGeom prst="line">
                  <a:avLst/>
                </a:prstGeom>
                <a:ln w="19050">
                  <a:solidFill>
                    <a:schemeClr val="bg2"/>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27" name="Group 126"/>
            <p:cNvGrpSpPr/>
            <p:nvPr userDrawn="1"/>
          </p:nvGrpSpPr>
          <p:grpSpPr>
            <a:xfrm>
              <a:off x="6739128" y="-201617"/>
              <a:ext cx="1947672" cy="151420"/>
              <a:chOff x="5143501" y="3119211"/>
              <a:chExt cx="1200150" cy="228600"/>
            </a:xfrm>
          </p:grpSpPr>
          <p:cxnSp>
            <p:nvCxnSpPr>
              <p:cNvPr id="157" name="Straight Connector 156"/>
              <p:cNvCxnSpPr/>
              <p:nvPr userDrawn="1"/>
            </p:nvCxnSpPr>
            <p:spPr>
              <a:xfrm rot="5400000" flipH="1">
                <a:off x="6229351" y="3233511"/>
                <a:ext cx="2286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rot="5400000" flipH="1">
                <a:off x="5029201" y="3233511"/>
                <a:ext cx="2286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5" name="Group 144"/>
            <p:cNvGrpSpPr/>
            <p:nvPr userDrawn="1"/>
          </p:nvGrpSpPr>
          <p:grpSpPr>
            <a:xfrm>
              <a:off x="2551176" y="-201617"/>
              <a:ext cx="1947672" cy="151420"/>
              <a:chOff x="5143501" y="3119211"/>
              <a:chExt cx="1200150" cy="228600"/>
            </a:xfrm>
          </p:grpSpPr>
          <p:cxnSp>
            <p:nvCxnSpPr>
              <p:cNvPr id="155" name="Straight Connector 154"/>
              <p:cNvCxnSpPr/>
              <p:nvPr userDrawn="1"/>
            </p:nvCxnSpPr>
            <p:spPr>
              <a:xfrm rot="5400000" flipH="1">
                <a:off x="6229351" y="3233511"/>
                <a:ext cx="2286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rot="5400000" flipH="1">
                <a:off x="5029201" y="3233511"/>
                <a:ext cx="2286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userDrawn="1"/>
          </p:nvGrpSpPr>
          <p:grpSpPr>
            <a:xfrm>
              <a:off x="4645152" y="-201617"/>
              <a:ext cx="1947672" cy="151420"/>
              <a:chOff x="5143501" y="3119211"/>
              <a:chExt cx="1200150" cy="228600"/>
            </a:xfrm>
          </p:grpSpPr>
          <p:cxnSp>
            <p:nvCxnSpPr>
              <p:cNvPr id="147" name="Straight Connector 146"/>
              <p:cNvCxnSpPr/>
              <p:nvPr userDrawn="1"/>
            </p:nvCxnSpPr>
            <p:spPr>
              <a:xfrm rot="5400000" flipH="1">
                <a:off x="6229351" y="3233511"/>
                <a:ext cx="2286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rot="5400000" flipH="1">
                <a:off x="5029201" y="3233511"/>
                <a:ext cx="228600" cy="0"/>
              </a:xfrm>
              <a:prstGeom prst="line">
                <a:avLst/>
              </a:prstGeom>
              <a:ln w="19050">
                <a:solidFill>
                  <a:srgbClr val="00A657"/>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65663060"/>
      </p:ext>
    </p:extLst>
  </p:cSld>
  <p:clrMap bg1="lt1" tx1="dk1" bg2="lt2" tx2="dk2" accent1="accent1" accent2="accent2" accent3="accent3" accent4="accent4" accent5="accent5" accent6="accent6" hlink="hlink" folHlink="folHlink"/>
  <p:sldLayoutIdLst>
    <p:sldLayoutId id="2147483770" r:id="rId1"/>
    <p:sldLayoutId id="2147483791" r:id="rId2"/>
    <p:sldLayoutId id="2147483795" r:id="rId3"/>
    <p:sldLayoutId id="2147483792" r:id="rId4"/>
    <p:sldLayoutId id="2147483793" r:id="rId5"/>
    <p:sldLayoutId id="2147483794" r:id="rId6"/>
    <p:sldLayoutId id="2147483796" r:id="rId7"/>
    <p:sldLayoutId id="2147483759" r:id="rId8"/>
    <p:sldLayoutId id="2147483760" r:id="rId9"/>
    <p:sldLayoutId id="2147483761" r:id="rId10"/>
    <p:sldLayoutId id="2147483764" r:id="rId11"/>
    <p:sldLayoutId id="2147483762" r:id="rId12"/>
    <p:sldLayoutId id="2147483763" r:id="rId13"/>
    <p:sldLayoutId id="2147483765" r:id="rId14"/>
    <p:sldLayoutId id="2147483766" r:id="rId15"/>
    <p:sldLayoutId id="2147483767" r:id="rId16"/>
    <p:sldLayoutId id="2147483768" r:id="rId17"/>
    <p:sldLayoutId id="2147483696" r:id="rId18"/>
    <p:sldLayoutId id="2147483769" r:id="rId19"/>
    <p:sldLayoutId id="2147483758" r:id="rId20"/>
    <p:sldLayoutId id="2147483742" r:id="rId21"/>
    <p:sldLayoutId id="2147483743" r:id="rId22"/>
    <p:sldLayoutId id="2147483745" r:id="rId23"/>
    <p:sldLayoutId id="2147483744" r:id="rId24"/>
    <p:sldLayoutId id="2147483746" r:id="rId25"/>
    <p:sldLayoutId id="2147483747" r:id="rId26"/>
    <p:sldLayoutId id="2147483700" r:id="rId27"/>
    <p:sldLayoutId id="2147483701" r:id="rId28"/>
    <p:sldLayoutId id="2147483797"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05130" rtl="0" eaLnBrk="1" latinLnBrk="0" hangingPunct="1">
        <a:lnSpc>
          <a:spcPct val="90000"/>
        </a:lnSpc>
        <a:spcBef>
          <a:spcPct val="0"/>
        </a:spcBef>
        <a:buNone/>
        <a:defRPr sz="2000" b="1" kern="1200" cap="all" baseline="0">
          <a:solidFill>
            <a:srgbClr val="404040"/>
          </a:solidFill>
          <a:latin typeface="+mj-lt"/>
          <a:ea typeface="+mj-ea"/>
          <a:cs typeface="+mj-cs"/>
        </a:defRPr>
      </a:lvl1pPr>
    </p:titleStyle>
    <p:bodyStyle>
      <a:lvl1pPr marL="0" indent="0" algn="l" defTabSz="605130" rtl="0" eaLnBrk="1" latinLnBrk="0" hangingPunct="1">
        <a:lnSpc>
          <a:spcPct val="100000"/>
        </a:lnSpc>
        <a:spcBef>
          <a:spcPts val="450"/>
        </a:spcBef>
        <a:spcAft>
          <a:spcPts val="450"/>
        </a:spcAft>
        <a:buFontTx/>
        <a:buNone/>
        <a:defRPr sz="1600" b="0" kern="1200">
          <a:solidFill>
            <a:schemeClr val="tx1">
              <a:lumMod val="65000"/>
              <a:lumOff val="35000"/>
            </a:schemeClr>
          </a:solidFill>
          <a:latin typeface="+mn-lt"/>
          <a:ea typeface="+mn-ea"/>
          <a:cs typeface="+mn-cs"/>
        </a:defRPr>
      </a:lvl1pPr>
      <a:lvl2pPr marL="0" indent="0" algn="l" defTabSz="605130" rtl="0" eaLnBrk="1" latinLnBrk="0" hangingPunct="1">
        <a:lnSpc>
          <a:spcPct val="100000"/>
        </a:lnSpc>
        <a:spcBef>
          <a:spcPts val="0"/>
        </a:spcBef>
        <a:spcAft>
          <a:spcPts val="450"/>
        </a:spcAft>
        <a:buClr>
          <a:srgbClr val="69BE28"/>
        </a:buClr>
        <a:buSzPct val="100000"/>
        <a:buFont typeface="Arial" panose="020B0604020202020204" pitchFamily="34" charset="0"/>
        <a:buNone/>
        <a:defRPr sz="1600" kern="1200">
          <a:solidFill>
            <a:schemeClr val="tx1">
              <a:lumMod val="75000"/>
              <a:lumOff val="25000"/>
            </a:schemeClr>
          </a:solidFill>
          <a:latin typeface="+mn-lt"/>
          <a:ea typeface="+mn-ea"/>
          <a:cs typeface="+mn-cs"/>
        </a:defRPr>
      </a:lvl2pPr>
      <a:lvl3pPr marL="151280" indent="-151280" algn="l" defTabSz="605130" rtl="0" eaLnBrk="1" latinLnBrk="0" hangingPunct="1">
        <a:lnSpc>
          <a:spcPct val="100000"/>
        </a:lnSpc>
        <a:spcBef>
          <a:spcPts val="0"/>
        </a:spcBef>
        <a:spcAft>
          <a:spcPts val="450"/>
        </a:spcAft>
        <a:buClr>
          <a:srgbClr val="006A4D"/>
        </a:buClr>
        <a:buSzPct val="100000"/>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302560" indent="-151280" algn="l" defTabSz="605130" rtl="0" eaLnBrk="1" latinLnBrk="0" hangingPunct="1">
        <a:lnSpc>
          <a:spcPct val="100000"/>
        </a:lnSpc>
        <a:spcBef>
          <a:spcPts val="0"/>
        </a:spcBef>
        <a:spcAft>
          <a:spcPts val="450"/>
        </a:spcAft>
        <a:buClr>
          <a:srgbClr val="006A4D"/>
        </a:buClr>
        <a:buFont typeface="Arial" panose="020B0604020202020204" pitchFamily="34" charset="0"/>
        <a:buChar char="‒"/>
        <a:defRPr sz="1300" kern="1200">
          <a:solidFill>
            <a:schemeClr val="tx1">
              <a:lumMod val="75000"/>
              <a:lumOff val="25000"/>
            </a:schemeClr>
          </a:solidFill>
          <a:latin typeface="+mn-lt"/>
          <a:ea typeface="+mn-ea"/>
          <a:cs typeface="+mn-cs"/>
        </a:defRPr>
      </a:lvl4pPr>
      <a:lvl5pPr marL="450850" marR="0" indent="-147638" algn="l" defTabSz="605130" rtl="0" eaLnBrk="1" fontAlgn="auto" latinLnBrk="0" hangingPunct="1">
        <a:lnSpc>
          <a:spcPct val="100000"/>
        </a:lnSpc>
        <a:spcBef>
          <a:spcPts val="0"/>
        </a:spcBef>
        <a:spcAft>
          <a:spcPts val="450"/>
        </a:spcAft>
        <a:buClr>
          <a:srgbClr val="006A4D"/>
        </a:buClr>
        <a:buSzTx/>
        <a:buFont typeface="Arial" panose="020B0604020202020204" pitchFamily="34" charset="0"/>
        <a:buChar char="•"/>
        <a:tabLst/>
        <a:defRPr lang="en-US" sz="1200" kern="1200" baseline="0" noProof="0" dirty="0" smtClean="0">
          <a:solidFill>
            <a:schemeClr val="tx1">
              <a:lumMod val="75000"/>
              <a:lumOff val="25000"/>
            </a:schemeClr>
          </a:solidFill>
          <a:latin typeface="+mn-lt"/>
          <a:ea typeface="+mn-ea"/>
          <a:cs typeface="+mn-cs"/>
        </a:defRPr>
      </a:lvl5pPr>
      <a:lvl6pPr marL="0" indent="0" algn="l" defTabSz="685777" rtl="0" eaLnBrk="1" latinLnBrk="0" hangingPunct="1">
        <a:lnSpc>
          <a:spcPct val="95000"/>
        </a:lnSpc>
        <a:spcBef>
          <a:spcPts val="450"/>
        </a:spcBef>
        <a:spcAft>
          <a:spcPts val="450"/>
        </a:spcAft>
        <a:buClr>
          <a:schemeClr val="tx1">
            <a:lumMod val="50000"/>
            <a:lumOff val="50000"/>
          </a:schemeClr>
        </a:buClr>
        <a:buFont typeface="Arial" panose="020B0604020202020204" pitchFamily="34" charset="0"/>
        <a:buNone/>
        <a:defRPr lang="en-US" sz="1050" kern="1200" baseline="0" dirty="0" smtClean="0">
          <a:solidFill>
            <a:schemeClr val="bg1">
              <a:lumMod val="50000"/>
            </a:schemeClr>
          </a:solidFill>
          <a:latin typeface="Futura MdCn BT" panose="020B0506020204030203" pitchFamily="34" charset="0"/>
          <a:ea typeface="+mn-ea"/>
          <a:cs typeface="+mn-cs"/>
        </a:defRPr>
      </a:lvl6pPr>
      <a:lvl7pPr marL="756399" indent="-151280" algn="l" defTabSz="605130" rtl="0" eaLnBrk="1" latinLnBrk="0" hangingPunct="1">
        <a:lnSpc>
          <a:spcPct val="90000"/>
        </a:lnSpc>
        <a:spcBef>
          <a:spcPts val="0"/>
        </a:spcBef>
        <a:spcAft>
          <a:spcPts val="397"/>
        </a:spcAft>
        <a:buClr>
          <a:schemeClr val="tx1">
            <a:lumMod val="50000"/>
            <a:lumOff val="50000"/>
          </a:schemeClr>
        </a:buClr>
        <a:buFont typeface="Arial" panose="020B0604020202020204" pitchFamily="34" charset="0"/>
        <a:buChar char="‒"/>
        <a:defRPr sz="1191" kern="1200">
          <a:solidFill>
            <a:schemeClr val="tx1">
              <a:lumMod val="75000"/>
              <a:lumOff val="25000"/>
            </a:schemeClr>
          </a:solidFill>
          <a:latin typeface="+mn-lt"/>
          <a:ea typeface="+mn-ea"/>
          <a:cs typeface="+mn-cs"/>
        </a:defRPr>
      </a:lvl7pPr>
      <a:lvl8pPr marL="907680" indent="-151280" algn="l" defTabSz="605130" rtl="0" eaLnBrk="1" latinLnBrk="0" hangingPunct="1">
        <a:lnSpc>
          <a:spcPct val="90000"/>
        </a:lnSpc>
        <a:spcBef>
          <a:spcPts val="0"/>
        </a:spcBef>
        <a:spcAft>
          <a:spcPts val="397"/>
        </a:spcAft>
        <a:buClr>
          <a:schemeClr val="tx1">
            <a:lumMod val="50000"/>
            <a:lumOff val="50000"/>
          </a:schemeClr>
        </a:buClr>
        <a:buFont typeface="Arial" panose="020B0604020202020204" pitchFamily="34" charset="0"/>
        <a:buChar char="‒"/>
        <a:defRPr sz="1191" kern="1200">
          <a:solidFill>
            <a:schemeClr val="tx1">
              <a:lumMod val="75000"/>
              <a:lumOff val="25000"/>
            </a:schemeClr>
          </a:solidFill>
          <a:latin typeface="+mn-lt"/>
          <a:ea typeface="+mn-ea"/>
          <a:cs typeface="+mn-cs"/>
        </a:defRPr>
      </a:lvl8pPr>
      <a:lvl9pPr marL="1096781" indent="-151280" algn="l" defTabSz="605130" rtl="0" eaLnBrk="1" latinLnBrk="0" hangingPunct="1">
        <a:lnSpc>
          <a:spcPct val="90000"/>
        </a:lnSpc>
        <a:spcBef>
          <a:spcPts val="0"/>
        </a:spcBef>
        <a:spcAft>
          <a:spcPts val="397"/>
        </a:spcAft>
        <a:buClr>
          <a:schemeClr val="tx1">
            <a:lumMod val="50000"/>
            <a:lumOff val="50000"/>
          </a:schemeClr>
        </a:buClr>
        <a:buFont typeface="Arial" panose="020B0604020202020204" pitchFamily="34" charset="0"/>
        <a:buChar char="‒"/>
        <a:defRPr sz="1191" kern="1200">
          <a:solidFill>
            <a:schemeClr val="tx1">
              <a:lumMod val="75000"/>
              <a:lumOff val="25000"/>
            </a:schemeClr>
          </a:solidFill>
          <a:latin typeface="+mn-lt"/>
          <a:ea typeface="+mn-ea"/>
          <a:cs typeface="+mn-cs"/>
        </a:defRPr>
      </a:lvl9pPr>
    </p:bodyStyle>
    <p:otherStyle>
      <a:defPPr>
        <a:defRPr lang="en-US"/>
      </a:defPPr>
      <a:lvl1pPr marL="0" algn="l" defTabSz="605130" rtl="0" eaLnBrk="1" latinLnBrk="0" hangingPunct="1">
        <a:defRPr sz="1192" kern="1200">
          <a:solidFill>
            <a:schemeClr val="tx1"/>
          </a:solidFill>
          <a:latin typeface="+mn-lt"/>
          <a:ea typeface="+mn-ea"/>
          <a:cs typeface="+mn-cs"/>
        </a:defRPr>
      </a:lvl1pPr>
      <a:lvl2pPr marL="302564" algn="l" defTabSz="605130" rtl="0" eaLnBrk="1" latinLnBrk="0" hangingPunct="1">
        <a:defRPr sz="1192" kern="1200">
          <a:solidFill>
            <a:schemeClr val="tx1"/>
          </a:solidFill>
          <a:latin typeface="+mn-lt"/>
          <a:ea typeface="+mn-ea"/>
          <a:cs typeface="+mn-cs"/>
        </a:defRPr>
      </a:lvl2pPr>
      <a:lvl3pPr marL="605130" algn="l" defTabSz="605130" rtl="0" eaLnBrk="1" latinLnBrk="0" hangingPunct="1">
        <a:defRPr sz="1192" kern="1200">
          <a:solidFill>
            <a:schemeClr val="tx1"/>
          </a:solidFill>
          <a:latin typeface="+mn-lt"/>
          <a:ea typeface="+mn-ea"/>
          <a:cs typeface="+mn-cs"/>
        </a:defRPr>
      </a:lvl3pPr>
      <a:lvl4pPr marL="907694" algn="l" defTabSz="605130" rtl="0" eaLnBrk="1" latinLnBrk="0" hangingPunct="1">
        <a:defRPr sz="1192" kern="1200">
          <a:solidFill>
            <a:schemeClr val="tx1"/>
          </a:solidFill>
          <a:latin typeface="+mn-lt"/>
          <a:ea typeface="+mn-ea"/>
          <a:cs typeface="+mn-cs"/>
        </a:defRPr>
      </a:lvl4pPr>
      <a:lvl5pPr marL="1210260" algn="l" defTabSz="605130" rtl="0" eaLnBrk="1" latinLnBrk="0" hangingPunct="1">
        <a:defRPr sz="1192" kern="1200">
          <a:solidFill>
            <a:schemeClr val="tx1"/>
          </a:solidFill>
          <a:latin typeface="+mn-lt"/>
          <a:ea typeface="+mn-ea"/>
          <a:cs typeface="+mn-cs"/>
        </a:defRPr>
      </a:lvl5pPr>
      <a:lvl6pPr marL="1512824" algn="l" defTabSz="605130" rtl="0" eaLnBrk="1" latinLnBrk="0" hangingPunct="1">
        <a:defRPr sz="1192" kern="1200">
          <a:solidFill>
            <a:schemeClr val="tx1"/>
          </a:solidFill>
          <a:latin typeface="+mn-lt"/>
          <a:ea typeface="+mn-ea"/>
          <a:cs typeface="+mn-cs"/>
        </a:defRPr>
      </a:lvl6pPr>
      <a:lvl7pPr marL="1815389" algn="l" defTabSz="605130" rtl="0" eaLnBrk="1" latinLnBrk="0" hangingPunct="1">
        <a:defRPr sz="1192" kern="1200">
          <a:solidFill>
            <a:schemeClr val="tx1"/>
          </a:solidFill>
          <a:latin typeface="+mn-lt"/>
          <a:ea typeface="+mn-ea"/>
          <a:cs typeface="+mn-cs"/>
        </a:defRPr>
      </a:lvl7pPr>
      <a:lvl8pPr marL="2117954" algn="l" defTabSz="605130" rtl="0" eaLnBrk="1" latinLnBrk="0" hangingPunct="1">
        <a:defRPr sz="1192" kern="1200">
          <a:solidFill>
            <a:schemeClr val="tx1"/>
          </a:solidFill>
          <a:latin typeface="+mn-lt"/>
          <a:ea typeface="+mn-ea"/>
          <a:cs typeface="+mn-cs"/>
        </a:defRPr>
      </a:lvl8pPr>
      <a:lvl9pPr marL="2420519" algn="l" defTabSz="605130" rtl="0" eaLnBrk="1" latinLnBrk="0" hangingPunct="1">
        <a:defRPr sz="119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36" userDrawn="1">
          <p15:clr>
            <a:srgbClr val="F26B43"/>
          </p15:clr>
        </p15:guide>
        <p15:guide id="2" pos="287" userDrawn="1">
          <p15:clr>
            <a:srgbClr val="F26B43"/>
          </p15:clr>
        </p15:guide>
        <p15:guide id="3" pos="5472" userDrawn="1">
          <p15:clr>
            <a:srgbClr val="F26B43"/>
          </p15:clr>
        </p15:guide>
        <p15:guide id="6" pos="2880" userDrawn="1">
          <p15:clr>
            <a:srgbClr val="F26B43"/>
          </p15:clr>
        </p15:guide>
        <p15:guide id="7" orient="horz" pos="469" userDrawn="1">
          <p15:clr>
            <a:srgbClr val="F26B43"/>
          </p15:clr>
        </p15:guide>
        <p15:guide id="8" orient="horz" pos="2988" userDrawn="1">
          <p15:clr>
            <a:srgbClr val="F26B43"/>
          </p15:clr>
        </p15:guide>
        <p15:guide id="9" orient="horz" pos="3240" userDrawn="1">
          <p15:clr>
            <a:srgbClr val="F26B43"/>
          </p15:clr>
        </p15:guide>
        <p15:guide id="10" orient="horz" pos="3147" userDrawn="1">
          <p15:clr>
            <a:srgbClr val="F26B43"/>
          </p15:clr>
        </p15:guide>
        <p15:guide id="11" orient="horz" pos="828" userDrawn="1">
          <p15:clr>
            <a:srgbClr val="F26B43"/>
          </p15:clr>
        </p15:guide>
        <p15:guide id="13" orient="horz" pos="2845" userDrawn="1">
          <p15:clr>
            <a:srgbClr val="F26B43"/>
          </p15:clr>
        </p15:guide>
        <p15:guide id="14" orient="horz" pos="108" userDrawn="1">
          <p15:clr>
            <a:srgbClr val="F26B43"/>
          </p15:clr>
        </p15:guide>
        <p15:guide id="15" orient="horz" pos="686" userDrawn="1">
          <p15:clr>
            <a:srgbClr val="F26B43"/>
          </p15:clr>
        </p15:guide>
        <p15:guide id="16" pos="2808" userDrawn="1">
          <p15:clr>
            <a:srgbClr val="F26B43"/>
          </p15:clr>
        </p15:guide>
        <p15:guide id="17" pos="29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subTitle" idx="1"/>
          </p:nvPr>
        </p:nvSpPr>
        <p:spPr>
          <a:xfrm>
            <a:off x="3810000" y="2571750"/>
            <a:ext cx="4572000" cy="914400"/>
          </a:xfrm>
        </p:spPr>
        <p:txBody>
          <a:bodyPr/>
          <a:lstStyle/>
          <a:p>
            <a:r>
              <a:rPr lang="en-US" sz="2000" dirty="0"/>
              <a:t>Federal Assets Sale and Transfer Act (FASTA)</a:t>
            </a:r>
          </a:p>
        </p:txBody>
      </p:sp>
    </p:spTree>
    <p:extLst>
      <p:ext uri="{BB962C8B-B14F-4D97-AF65-F5344CB8AC3E}">
        <p14:creationId xmlns:p14="http://schemas.microsoft.com/office/powerpoint/2010/main" val="142941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AEE40-A883-4275-9F9A-D61E9316D4E7}"/>
              </a:ext>
            </a:extLst>
          </p:cNvPr>
          <p:cNvSpPr>
            <a:spLocks noGrp="1"/>
          </p:cNvSpPr>
          <p:nvPr>
            <p:ph type="title"/>
          </p:nvPr>
        </p:nvSpPr>
        <p:spPr>
          <a:xfrm>
            <a:off x="457201" y="173832"/>
            <a:ext cx="8229600" cy="564810"/>
          </a:xfrm>
        </p:spPr>
        <p:txBody>
          <a:bodyPr/>
          <a:lstStyle/>
          <a:p>
            <a:r>
              <a:rPr lang="en-US" dirty="0"/>
              <a:t>methodology</a:t>
            </a:r>
          </a:p>
        </p:txBody>
      </p:sp>
      <p:pic>
        <p:nvPicPr>
          <p:cNvPr id="5" name="Picture 4">
            <a:extLst>
              <a:ext uri="{FF2B5EF4-FFF2-40B4-BE49-F238E27FC236}">
                <a16:creationId xmlns:a16="http://schemas.microsoft.com/office/drawing/2014/main" id="{122C5FF4-A41A-4CEA-ACE8-215AFA1E7507}"/>
              </a:ext>
            </a:extLst>
          </p:cNvPr>
          <p:cNvPicPr>
            <a:picLocks noChangeAspect="1"/>
          </p:cNvPicPr>
          <p:nvPr/>
        </p:nvPicPr>
        <p:blipFill rotWithShape="1">
          <a:blip r:embed="rId2"/>
          <a:srcRect t="11523" b="4351"/>
          <a:stretch/>
        </p:blipFill>
        <p:spPr>
          <a:xfrm>
            <a:off x="1332705" y="1098466"/>
            <a:ext cx="6477001" cy="3628484"/>
          </a:xfrm>
          <a:prstGeom prst="rect">
            <a:avLst/>
          </a:prstGeom>
        </p:spPr>
      </p:pic>
      <p:sp>
        <p:nvSpPr>
          <p:cNvPr id="9" name="TextBox 8">
            <a:extLst>
              <a:ext uri="{FF2B5EF4-FFF2-40B4-BE49-F238E27FC236}">
                <a16:creationId xmlns:a16="http://schemas.microsoft.com/office/drawing/2014/main" id="{3328B689-7BC4-406F-8A12-0268D9876A6F}"/>
              </a:ext>
            </a:extLst>
          </p:cNvPr>
          <p:cNvSpPr txBox="1"/>
          <p:nvPr/>
        </p:nvSpPr>
        <p:spPr>
          <a:xfrm>
            <a:off x="5486400" y="4933950"/>
            <a:ext cx="914400" cy="914400"/>
          </a:xfrm>
          <a:prstGeom prst="rect">
            <a:avLst/>
          </a:prstGeom>
          <a:noFill/>
        </p:spPr>
        <p:txBody>
          <a:bodyPr wrap="none" lIns="36000" tIns="36000" rIns="36000" bIns="36000" rtlCol="0">
            <a:noAutofit/>
          </a:bodyPr>
          <a:lstStyle/>
          <a:p>
            <a:pPr algn="l"/>
            <a:endParaRPr lang="en-US" sz="1200" b="0" dirty="0"/>
          </a:p>
        </p:txBody>
      </p:sp>
      <p:sp>
        <p:nvSpPr>
          <p:cNvPr id="10" name="TextBox 9">
            <a:extLst>
              <a:ext uri="{FF2B5EF4-FFF2-40B4-BE49-F238E27FC236}">
                <a16:creationId xmlns:a16="http://schemas.microsoft.com/office/drawing/2014/main" id="{F9161F79-AAAD-49B3-9A93-91F8CCF08893}"/>
              </a:ext>
            </a:extLst>
          </p:cNvPr>
          <p:cNvSpPr txBox="1"/>
          <p:nvPr/>
        </p:nvSpPr>
        <p:spPr>
          <a:xfrm>
            <a:off x="304800" y="4826225"/>
            <a:ext cx="3581400" cy="173171"/>
          </a:xfrm>
          <a:prstGeom prst="rect">
            <a:avLst/>
          </a:prstGeom>
          <a:solidFill>
            <a:schemeClr val="bg1"/>
          </a:solidFill>
        </p:spPr>
        <p:txBody>
          <a:bodyPr wrap="none" lIns="36000" tIns="36000" rIns="36000" bIns="36000" rtlCol="0">
            <a:noAutofit/>
          </a:bodyPr>
          <a:lstStyle/>
          <a:p>
            <a:pPr algn="l"/>
            <a:r>
              <a:rPr lang="en-US" sz="700" b="0" dirty="0"/>
              <a:t>© 2019 CBRE | CONFIDENTIAL &amp; PROPRIETARY</a:t>
            </a:r>
          </a:p>
        </p:txBody>
      </p:sp>
    </p:spTree>
    <p:extLst>
      <p:ext uri="{BB962C8B-B14F-4D97-AF65-F5344CB8AC3E}">
        <p14:creationId xmlns:p14="http://schemas.microsoft.com/office/powerpoint/2010/main" val="86511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0E0815-73AD-44AE-89B6-8B639A08CA45}"/>
              </a:ext>
            </a:extLst>
          </p:cNvPr>
          <p:cNvSpPr/>
          <p:nvPr/>
        </p:nvSpPr>
        <p:spPr>
          <a:xfrm>
            <a:off x="457199" y="1024920"/>
            <a:ext cx="4486755" cy="784830"/>
          </a:xfrm>
          <a:prstGeom prst="rect">
            <a:avLst/>
          </a:prstGeom>
        </p:spPr>
        <p:txBody>
          <a:bodyPr wrap="square">
            <a:spAutoFit/>
          </a:bodyPr>
          <a:lstStyle/>
          <a:p>
            <a:pPr>
              <a:spcBef>
                <a:spcPts val="1200"/>
              </a:spcBef>
              <a:spcAft>
                <a:spcPts val="600"/>
              </a:spcAft>
            </a:pPr>
            <a:r>
              <a:rPr lang="en-US" sz="1600" dirty="0">
                <a:solidFill>
                  <a:srgbClr val="00B2DD"/>
                </a:solidFill>
                <a:latin typeface="Futura Hv BT" panose="020B0702020204020204" pitchFamily="34" charset="0"/>
              </a:rPr>
              <a:t>Civilian Properties</a:t>
            </a:r>
          </a:p>
          <a:p>
            <a:pPr marL="336550" lvl="2" indent="-171450">
              <a:buClr>
                <a:srgbClr val="00B2DD"/>
              </a:buClr>
              <a:buSzPct val="125000"/>
              <a:buFont typeface="Futura Bk BT" panose="020B0502020204020303" pitchFamily="34" charset="0"/>
              <a:buChar char="•"/>
            </a:pPr>
            <a:r>
              <a:rPr lang="en-US" sz="1200" dirty="0"/>
              <a:t>Excludes Dept. of Defense assets</a:t>
            </a:r>
          </a:p>
          <a:p>
            <a:pPr marL="336550" lvl="2" indent="-171450">
              <a:buClr>
                <a:srgbClr val="00B2DD"/>
              </a:buClr>
              <a:buSzPct val="125000"/>
              <a:buFont typeface="Futura Bk BT" panose="020B0502020204020303" pitchFamily="34" charset="0"/>
              <a:buChar char="•"/>
            </a:pPr>
            <a:r>
              <a:rPr lang="en-US" sz="1200" dirty="0"/>
              <a:t>Excludes national security assets</a:t>
            </a:r>
          </a:p>
        </p:txBody>
      </p:sp>
      <p:sp>
        <p:nvSpPr>
          <p:cNvPr id="4" name="Rectangle 3">
            <a:extLst>
              <a:ext uri="{FF2B5EF4-FFF2-40B4-BE49-F238E27FC236}">
                <a16:creationId xmlns:a16="http://schemas.microsoft.com/office/drawing/2014/main" id="{E977A84B-E46A-4662-87CC-DA785DC8E4E6}"/>
              </a:ext>
            </a:extLst>
          </p:cNvPr>
          <p:cNvSpPr/>
          <p:nvPr/>
        </p:nvSpPr>
        <p:spPr>
          <a:xfrm>
            <a:off x="457200" y="1994922"/>
            <a:ext cx="4463568" cy="1338828"/>
          </a:xfrm>
          <a:prstGeom prst="rect">
            <a:avLst/>
          </a:prstGeom>
        </p:spPr>
        <p:txBody>
          <a:bodyPr wrap="square">
            <a:spAutoFit/>
          </a:bodyPr>
          <a:lstStyle/>
          <a:p>
            <a:pPr>
              <a:spcBef>
                <a:spcPts val="1200"/>
              </a:spcBef>
              <a:spcAft>
                <a:spcPts val="600"/>
              </a:spcAft>
            </a:pPr>
            <a:r>
              <a:rPr lang="en-US" sz="1600" dirty="0">
                <a:solidFill>
                  <a:srgbClr val="69BE28"/>
                </a:solidFill>
                <a:latin typeface="Futura Hv BT" panose="020B0702020204020204" pitchFamily="34" charset="0"/>
              </a:rPr>
              <a:t>FASTA Eligible</a:t>
            </a:r>
          </a:p>
          <a:p>
            <a:pPr marL="336550" lvl="2" indent="-171450">
              <a:buClr>
                <a:srgbClr val="69BE28"/>
              </a:buClr>
              <a:buSzPct val="135000"/>
              <a:buFont typeface="Arial" panose="020B0604020202020204" pitchFamily="34" charset="0"/>
              <a:buChar char="•"/>
            </a:pPr>
            <a:r>
              <a:rPr lang="en-US" sz="1200" dirty="0"/>
              <a:t>Exclusions defined in FASTA law including: </a:t>
            </a:r>
          </a:p>
          <a:p>
            <a:pPr marL="509588" lvl="2" indent="-171450">
              <a:buClr>
                <a:srgbClr val="69BE28"/>
              </a:buClr>
              <a:buSzPct val="135000"/>
              <a:buFont typeface="Arial" panose="020B0604020202020204" pitchFamily="34" charset="0"/>
              <a:buChar char="•"/>
            </a:pPr>
            <a:r>
              <a:rPr lang="en-US" sz="1200" dirty="0"/>
              <a:t>Non-US assets</a:t>
            </a:r>
          </a:p>
          <a:p>
            <a:pPr marL="509588" lvl="2" indent="-171450">
              <a:buClr>
                <a:srgbClr val="69BE28"/>
              </a:buClr>
              <a:buSzPct val="135000"/>
              <a:buFont typeface="Arial" panose="020B0604020202020204" pitchFamily="34" charset="0"/>
              <a:buChar char="•"/>
            </a:pPr>
            <a:r>
              <a:rPr lang="en-US" sz="1200" dirty="0"/>
              <a:t>USPS, TVA, USAid assets</a:t>
            </a:r>
          </a:p>
          <a:p>
            <a:pPr marL="509588" lvl="2" indent="-171450">
              <a:buClr>
                <a:srgbClr val="69BE28"/>
              </a:buClr>
              <a:buSzPct val="135000"/>
              <a:buFont typeface="Arial" panose="020B0604020202020204" pitchFamily="34" charset="0"/>
              <a:buChar char="•"/>
            </a:pPr>
            <a:r>
              <a:rPr lang="en-US" sz="1200" dirty="0"/>
              <a:t>Certain uses including agriculture, conservation, flood control, etc.</a:t>
            </a:r>
          </a:p>
        </p:txBody>
      </p:sp>
      <p:sp>
        <p:nvSpPr>
          <p:cNvPr id="6" name="TextBox 5">
            <a:extLst>
              <a:ext uri="{FF2B5EF4-FFF2-40B4-BE49-F238E27FC236}">
                <a16:creationId xmlns:a16="http://schemas.microsoft.com/office/drawing/2014/main" id="{09075742-EC89-439F-AC30-F1673FDA9468}"/>
              </a:ext>
            </a:extLst>
          </p:cNvPr>
          <p:cNvSpPr txBox="1"/>
          <p:nvPr/>
        </p:nvSpPr>
        <p:spPr>
          <a:xfrm>
            <a:off x="444328" y="3486149"/>
            <a:ext cx="4476440" cy="1199985"/>
          </a:xfrm>
          <a:prstGeom prst="rect">
            <a:avLst/>
          </a:prstGeom>
          <a:solidFill>
            <a:schemeClr val="bg1">
              <a:lumMod val="95000"/>
            </a:schemeClr>
          </a:solidFill>
        </p:spPr>
        <p:txBody>
          <a:bodyPr wrap="square" lIns="91440" tIns="91440" rIns="91440" bIns="36000" rtlCol="0">
            <a:noAutofit/>
          </a:bodyPr>
          <a:lstStyle/>
          <a:p>
            <a:pPr marL="174625" indent="-174625" algn="l">
              <a:spcAft>
                <a:spcPts val="600"/>
              </a:spcAft>
              <a:buFont typeface="Arial" panose="020B0604020202020204" pitchFamily="34" charset="0"/>
              <a:buChar char="•"/>
            </a:pPr>
            <a:r>
              <a:rPr lang="en-US" sz="1600" b="0" dirty="0">
                <a:solidFill>
                  <a:srgbClr val="404040"/>
                </a:solidFill>
              </a:rPr>
              <a:t>The project team developed a methodology to sort the data for easier assessment</a:t>
            </a:r>
            <a:endParaRPr lang="en-US" sz="1600" dirty="0">
              <a:solidFill>
                <a:srgbClr val="404040"/>
              </a:solidFill>
            </a:endParaRPr>
          </a:p>
          <a:p>
            <a:pPr marL="174625" indent="-174625" algn="l">
              <a:spcAft>
                <a:spcPts val="600"/>
              </a:spcAft>
              <a:buFont typeface="Arial" panose="020B0604020202020204" pitchFamily="34" charset="0"/>
              <a:buChar char="•"/>
            </a:pPr>
            <a:r>
              <a:rPr lang="en-US" sz="1600" b="0" dirty="0">
                <a:solidFill>
                  <a:srgbClr val="404040"/>
                </a:solidFill>
              </a:rPr>
              <a:t>A filtering approach was used to create recommended asset groups</a:t>
            </a:r>
          </a:p>
        </p:txBody>
      </p:sp>
      <p:sp>
        <p:nvSpPr>
          <p:cNvPr id="14" name="Rectangle 13">
            <a:extLst>
              <a:ext uri="{FF2B5EF4-FFF2-40B4-BE49-F238E27FC236}">
                <a16:creationId xmlns:a16="http://schemas.microsoft.com/office/drawing/2014/main" id="{61F9980F-4A44-40B6-8A32-AC1E6B8E82E2}"/>
              </a:ext>
            </a:extLst>
          </p:cNvPr>
          <p:cNvSpPr/>
          <p:nvPr/>
        </p:nvSpPr>
        <p:spPr bwMode="auto">
          <a:xfrm>
            <a:off x="463395" y="1015365"/>
            <a:ext cx="4480560" cy="794385"/>
          </a:xfrm>
          <a:prstGeom prst="rect">
            <a:avLst/>
          </a:prstGeom>
          <a:noFill/>
          <a:ln w="38100" cap="flat" cmpd="sng" algn="ctr">
            <a:solidFill>
              <a:srgbClr val="00B2DD"/>
            </a:solid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p:txBody>
      </p:sp>
      <p:sp>
        <p:nvSpPr>
          <p:cNvPr id="138" name="Rectangle 137">
            <a:extLst>
              <a:ext uri="{FF2B5EF4-FFF2-40B4-BE49-F238E27FC236}">
                <a16:creationId xmlns:a16="http://schemas.microsoft.com/office/drawing/2014/main" id="{550195DB-A6D8-4C57-B332-B8E52EAEE2DE}"/>
              </a:ext>
            </a:extLst>
          </p:cNvPr>
          <p:cNvSpPr/>
          <p:nvPr/>
        </p:nvSpPr>
        <p:spPr bwMode="auto">
          <a:xfrm>
            <a:off x="448126" y="1953151"/>
            <a:ext cx="4480560" cy="1380599"/>
          </a:xfrm>
          <a:prstGeom prst="rect">
            <a:avLst/>
          </a:prstGeom>
          <a:noFill/>
          <a:ln w="38100" cap="flat" cmpd="sng" algn="ctr">
            <a:solidFill>
              <a:srgbClr val="69BE28"/>
            </a:solid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p:txBody>
      </p:sp>
      <p:grpSp>
        <p:nvGrpSpPr>
          <p:cNvPr id="141" name="Group 140">
            <a:extLst>
              <a:ext uri="{FF2B5EF4-FFF2-40B4-BE49-F238E27FC236}">
                <a16:creationId xmlns:a16="http://schemas.microsoft.com/office/drawing/2014/main" id="{4871F9D8-B8FF-4D1A-B7FD-322169B83BAC}"/>
              </a:ext>
            </a:extLst>
          </p:cNvPr>
          <p:cNvGrpSpPr/>
          <p:nvPr/>
        </p:nvGrpSpPr>
        <p:grpSpPr>
          <a:xfrm>
            <a:off x="4928686" y="249509"/>
            <a:ext cx="3921832" cy="4292382"/>
            <a:chOff x="1507111" y="58929"/>
            <a:chExt cx="5046089" cy="4798821"/>
          </a:xfrm>
        </p:grpSpPr>
        <p:grpSp>
          <p:nvGrpSpPr>
            <p:cNvPr id="142" name="Group 141">
              <a:extLst>
                <a:ext uri="{FF2B5EF4-FFF2-40B4-BE49-F238E27FC236}">
                  <a16:creationId xmlns:a16="http://schemas.microsoft.com/office/drawing/2014/main" id="{8660AA1C-6CAE-4092-9281-7F68FAFCA4A6}"/>
                </a:ext>
              </a:extLst>
            </p:cNvPr>
            <p:cNvGrpSpPr/>
            <p:nvPr/>
          </p:nvGrpSpPr>
          <p:grpSpPr>
            <a:xfrm>
              <a:off x="4366894" y="3247360"/>
              <a:ext cx="1749045" cy="681388"/>
              <a:chOff x="1257300" y="5943600"/>
              <a:chExt cx="1828800" cy="1028700"/>
            </a:xfrm>
          </p:grpSpPr>
          <p:sp>
            <p:nvSpPr>
              <p:cNvPr id="331" name="Trapezoid 330">
                <a:extLst>
                  <a:ext uri="{FF2B5EF4-FFF2-40B4-BE49-F238E27FC236}">
                    <a16:creationId xmlns:a16="http://schemas.microsoft.com/office/drawing/2014/main" id="{DD884199-F57A-4239-B2D8-6BC7C8418854}"/>
                  </a:ext>
                </a:extLst>
              </p:cNvPr>
              <p:cNvSpPr/>
              <p:nvPr/>
            </p:nvSpPr>
            <p:spPr bwMode="auto">
              <a:xfrm>
                <a:off x="1257300" y="5943600"/>
                <a:ext cx="1828800" cy="514350"/>
              </a:xfrm>
              <a:prstGeom prst="trapezoid">
                <a:avLst/>
              </a:prstGeom>
              <a:solidFill>
                <a:srgbClr val="40BC8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algn="ctr" defTabSz="605150" fontAlgn="base">
                  <a:spcBef>
                    <a:spcPct val="0"/>
                  </a:spcBef>
                  <a:spcAft>
                    <a:spcPct val="0"/>
                  </a:spcAft>
                  <a:defRPr/>
                </a:pPr>
                <a:endParaRPr lang="en-US" sz="1400" kern="0" dirty="0">
                  <a:solidFill>
                    <a:srgbClr val="000000"/>
                  </a:solidFill>
                  <a:latin typeface="Futura BdCn BT" panose="020B0706020204020204" pitchFamily="34" charset="0"/>
                </a:endParaRPr>
              </a:p>
            </p:txBody>
          </p:sp>
          <p:sp>
            <p:nvSpPr>
              <p:cNvPr id="332" name="Rectangle 331">
                <a:extLst>
                  <a:ext uri="{FF2B5EF4-FFF2-40B4-BE49-F238E27FC236}">
                    <a16:creationId xmlns:a16="http://schemas.microsoft.com/office/drawing/2014/main" id="{D5BDF37B-7435-4A52-8B00-D7AC1BA52B57}"/>
                  </a:ext>
                </a:extLst>
              </p:cNvPr>
              <p:cNvSpPr/>
              <p:nvPr/>
            </p:nvSpPr>
            <p:spPr bwMode="auto">
              <a:xfrm>
                <a:off x="1257300" y="6457950"/>
                <a:ext cx="1828800" cy="514350"/>
              </a:xfrm>
              <a:prstGeom prst="rect">
                <a:avLst/>
              </a:prstGeom>
              <a:solidFill>
                <a:srgbClr val="00A657"/>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605150" fontAlgn="base">
                  <a:spcBef>
                    <a:spcPct val="0"/>
                  </a:spcBef>
                  <a:spcAft>
                    <a:spcPct val="0"/>
                  </a:spcAft>
                  <a:defRPr/>
                </a:pPr>
                <a:r>
                  <a:rPr lang="en-US" sz="1300" kern="0" dirty="0">
                    <a:solidFill>
                      <a:srgbClr val="FFFFFF"/>
                    </a:solidFill>
                    <a:latin typeface="Futura BdCn BT" panose="020B0706020204020204" pitchFamily="34" charset="0"/>
                  </a:rPr>
                  <a:t>Core Properties</a:t>
                </a:r>
              </a:p>
            </p:txBody>
          </p:sp>
          <p:grpSp>
            <p:nvGrpSpPr>
              <p:cNvPr id="333" name="Group 332">
                <a:extLst>
                  <a:ext uri="{FF2B5EF4-FFF2-40B4-BE49-F238E27FC236}">
                    <a16:creationId xmlns:a16="http://schemas.microsoft.com/office/drawing/2014/main" id="{0FCF6250-0BCC-4ED6-98C4-C6399F229170}"/>
                  </a:ext>
                </a:extLst>
              </p:cNvPr>
              <p:cNvGrpSpPr>
                <a:grpSpLocks noChangeAspect="1"/>
              </p:cNvGrpSpPr>
              <p:nvPr/>
            </p:nvGrpSpPr>
            <p:grpSpPr>
              <a:xfrm>
                <a:off x="1540764" y="6106817"/>
                <a:ext cx="1261872" cy="187916"/>
                <a:chOff x="2778125" y="2936875"/>
                <a:chExt cx="1758950" cy="261938"/>
              </a:xfrm>
            </p:grpSpPr>
            <p:sp>
              <p:nvSpPr>
                <p:cNvPr id="334" name="Freeform 7">
                  <a:extLst>
                    <a:ext uri="{FF2B5EF4-FFF2-40B4-BE49-F238E27FC236}">
                      <a16:creationId xmlns:a16="http://schemas.microsoft.com/office/drawing/2014/main" id="{EF973EE5-F1AD-41B3-A62D-545AB6A88CB0}"/>
                    </a:ext>
                  </a:extLst>
                </p:cNvPr>
                <p:cNvSpPr>
                  <a:spLocks noChangeAspect="1"/>
                </p:cNvSpPr>
                <p:nvPr/>
              </p:nvSpPr>
              <p:spPr bwMode="auto">
                <a:xfrm>
                  <a:off x="2778125" y="2936875"/>
                  <a:ext cx="1758950" cy="261938"/>
                </a:xfrm>
                <a:custGeom>
                  <a:avLst/>
                  <a:gdLst>
                    <a:gd name="T0" fmla="*/ 1144 w 23550"/>
                    <a:gd name="T1" fmla="*/ 1093 h 3489"/>
                    <a:gd name="T2" fmla="*/ 19 w 23550"/>
                    <a:gd name="T3" fmla="*/ 1701 h 3489"/>
                    <a:gd name="T4" fmla="*/ 1 w 23550"/>
                    <a:gd name="T5" fmla="*/ 1744 h 3489"/>
                    <a:gd name="T6" fmla="*/ 19 w 23550"/>
                    <a:gd name="T7" fmla="*/ 1788 h 3489"/>
                    <a:gd name="T8" fmla="*/ 144 w 23550"/>
                    <a:gd name="T9" fmla="*/ 1922 h 3489"/>
                    <a:gd name="T10" fmla="*/ 785 w 23550"/>
                    <a:gd name="T11" fmla="*/ 2267 h 3489"/>
                    <a:gd name="T12" fmla="*/ 3317 w 23550"/>
                    <a:gd name="T13" fmla="*/ 2898 h 3489"/>
                    <a:gd name="T14" fmla="*/ 11775 w 23550"/>
                    <a:gd name="T15" fmla="*/ 3488 h 3489"/>
                    <a:gd name="T16" fmla="*/ 22406 w 23550"/>
                    <a:gd name="T17" fmla="*/ 2396 h 3489"/>
                    <a:gd name="T18" fmla="*/ 23531 w 23550"/>
                    <a:gd name="T19" fmla="*/ 1788 h 3489"/>
                    <a:gd name="T20" fmla="*/ 23548 w 23550"/>
                    <a:gd name="T21" fmla="*/ 1744 h 3489"/>
                    <a:gd name="T22" fmla="*/ 23531 w 23550"/>
                    <a:gd name="T23" fmla="*/ 1701 h 3489"/>
                    <a:gd name="T24" fmla="*/ 23406 w 23550"/>
                    <a:gd name="T25" fmla="*/ 1566 h 3489"/>
                    <a:gd name="T26" fmla="*/ 22765 w 23550"/>
                    <a:gd name="T27" fmla="*/ 1222 h 3489"/>
                    <a:gd name="T28" fmla="*/ 20233 w 23550"/>
                    <a:gd name="T29" fmla="*/ 591 h 3489"/>
                    <a:gd name="T30" fmla="*/ 11775 w 23550"/>
                    <a:gd name="T31" fmla="*/ 1 h 3489"/>
                    <a:gd name="T32" fmla="*/ 11753 w 23550"/>
                    <a:gd name="T33" fmla="*/ 1 h 3489"/>
                    <a:gd name="T34" fmla="*/ 1144 w 23550"/>
                    <a:gd name="T35" fmla="*/ 1093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50" h="3489">
                      <a:moveTo>
                        <a:pt x="1144" y="1093"/>
                      </a:moveTo>
                      <a:cubicBezTo>
                        <a:pt x="499" y="1295"/>
                        <a:pt x="86" y="1562"/>
                        <a:pt x="19" y="1701"/>
                      </a:cubicBezTo>
                      <a:cubicBezTo>
                        <a:pt x="0" y="1734"/>
                        <a:pt x="2" y="1743"/>
                        <a:pt x="1" y="1744"/>
                      </a:cubicBezTo>
                      <a:cubicBezTo>
                        <a:pt x="2" y="1746"/>
                        <a:pt x="0" y="1755"/>
                        <a:pt x="19" y="1788"/>
                      </a:cubicBezTo>
                      <a:cubicBezTo>
                        <a:pt x="38" y="1820"/>
                        <a:pt x="79" y="1869"/>
                        <a:pt x="144" y="1922"/>
                      </a:cubicBezTo>
                      <a:cubicBezTo>
                        <a:pt x="274" y="2030"/>
                        <a:pt x="494" y="2151"/>
                        <a:pt x="785" y="2267"/>
                      </a:cubicBezTo>
                      <a:cubicBezTo>
                        <a:pt x="1369" y="2500"/>
                        <a:pt x="2239" y="2717"/>
                        <a:pt x="3317" y="2898"/>
                      </a:cubicBezTo>
                      <a:cubicBezTo>
                        <a:pt x="5475" y="3261"/>
                        <a:pt x="8468" y="3488"/>
                        <a:pt x="11775" y="3488"/>
                      </a:cubicBezTo>
                      <a:cubicBezTo>
                        <a:pt x="16422" y="3489"/>
                        <a:pt x="20462" y="3037"/>
                        <a:pt x="22406" y="2396"/>
                      </a:cubicBezTo>
                      <a:cubicBezTo>
                        <a:pt x="23051" y="2194"/>
                        <a:pt x="23463" y="1926"/>
                        <a:pt x="23531" y="1788"/>
                      </a:cubicBezTo>
                      <a:cubicBezTo>
                        <a:pt x="23550" y="1755"/>
                        <a:pt x="23548" y="1746"/>
                        <a:pt x="23548" y="1744"/>
                      </a:cubicBezTo>
                      <a:cubicBezTo>
                        <a:pt x="23548" y="1743"/>
                        <a:pt x="23550" y="1734"/>
                        <a:pt x="23531" y="1701"/>
                      </a:cubicBezTo>
                      <a:cubicBezTo>
                        <a:pt x="23512" y="1668"/>
                        <a:pt x="23470" y="1620"/>
                        <a:pt x="23406" y="1566"/>
                      </a:cubicBezTo>
                      <a:cubicBezTo>
                        <a:pt x="23276" y="1459"/>
                        <a:pt x="23056" y="1337"/>
                        <a:pt x="22765" y="1222"/>
                      </a:cubicBezTo>
                      <a:cubicBezTo>
                        <a:pt x="22180" y="988"/>
                        <a:pt x="21310" y="772"/>
                        <a:pt x="20233" y="591"/>
                      </a:cubicBezTo>
                      <a:cubicBezTo>
                        <a:pt x="18076" y="227"/>
                        <a:pt x="15081" y="0"/>
                        <a:pt x="11775" y="1"/>
                      </a:cubicBezTo>
                      <a:cubicBezTo>
                        <a:pt x="11767" y="1"/>
                        <a:pt x="11760" y="1"/>
                        <a:pt x="11753" y="1"/>
                      </a:cubicBezTo>
                      <a:cubicBezTo>
                        <a:pt x="7115" y="1"/>
                        <a:pt x="3085" y="452"/>
                        <a:pt x="1144" y="1093"/>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871416">
                    <a:defRPr/>
                  </a:pPr>
                  <a:endParaRPr lang="en-US" sz="1400" kern="0" dirty="0">
                    <a:solidFill>
                      <a:srgbClr val="000000"/>
                    </a:solidFill>
                    <a:latin typeface="Futura BdCn BT" panose="020B0706020204020204" pitchFamily="34" charset="0"/>
                  </a:endParaRPr>
                </a:p>
              </p:txBody>
            </p:sp>
            <p:sp>
              <p:nvSpPr>
                <p:cNvPr id="335" name="Freeform 9">
                  <a:extLst>
                    <a:ext uri="{FF2B5EF4-FFF2-40B4-BE49-F238E27FC236}">
                      <a16:creationId xmlns:a16="http://schemas.microsoft.com/office/drawing/2014/main" id="{5707C9C8-DF17-45F1-AE4E-88E85DC9D3A5}"/>
                    </a:ext>
                  </a:extLst>
                </p:cNvPr>
                <p:cNvSpPr>
                  <a:spLocks noChangeAspect="1"/>
                </p:cNvSpPr>
                <p:nvPr/>
              </p:nvSpPr>
              <p:spPr bwMode="auto">
                <a:xfrm>
                  <a:off x="3009900" y="3103563"/>
                  <a:ext cx="1295400" cy="93663"/>
                </a:xfrm>
                <a:custGeom>
                  <a:avLst/>
                  <a:gdLst>
                    <a:gd name="T0" fmla="*/ 8681 w 17352"/>
                    <a:gd name="T1" fmla="*/ 0 h 1256"/>
                    <a:gd name="T2" fmla="*/ 8676 w 17352"/>
                    <a:gd name="T3" fmla="*/ 0 h 1256"/>
                    <a:gd name="T4" fmla="*/ 8654 w 17352"/>
                    <a:gd name="T5" fmla="*/ 0 h 1256"/>
                    <a:gd name="T6" fmla="*/ 0 w 17352"/>
                    <a:gd name="T7" fmla="*/ 628 h 1256"/>
                    <a:gd name="T8" fmla="*/ 101 w 17352"/>
                    <a:gd name="T9" fmla="*/ 646 h 1256"/>
                    <a:gd name="T10" fmla="*/ 218 w 17352"/>
                    <a:gd name="T11" fmla="*/ 666 h 1256"/>
                    <a:gd name="T12" fmla="*/ 218 w 17352"/>
                    <a:gd name="T13" fmla="*/ 666 h 1256"/>
                    <a:gd name="T14" fmla="*/ 8671 w 17352"/>
                    <a:gd name="T15" fmla="*/ 1256 h 1256"/>
                    <a:gd name="T16" fmla="*/ 8676 w 17352"/>
                    <a:gd name="T17" fmla="*/ 1256 h 1256"/>
                    <a:gd name="T18" fmla="*/ 8699 w 17352"/>
                    <a:gd name="T19" fmla="*/ 1256 h 1256"/>
                    <a:gd name="T20" fmla="*/ 17352 w 17352"/>
                    <a:gd name="T21" fmla="*/ 628 h 1256"/>
                    <a:gd name="T22" fmla="*/ 17134 w 17352"/>
                    <a:gd name="T23" fmla="*/ 590 h 1256"/>
                    <a:gd name="T24" fmla="*/ 8681 w 17352"/>
                    <a:gd name="T25"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52" h="1256">
                      <a:moveTo>
                        <a:pt x="8681" y="0"/>
                      </a:moveTo>
                      <a:cubicBezTo>
                        <a:pt x="8679" y="0"/>
                        <a:pt x="8678" y="0"/>
                        <a:pt x="8676" y="0"/>
                      </a:cubicBezTo>
                      <a:cubicBezTo>
                        <a:pt x="8668" y="0"/>
                        <a:pt x="8661" y="0"/>
                        <a:pt x="8654" y="0"/>
                      </a:cubicBezTo>
                      <a:cubicBezTo>
                        <a:pt x="5244" y="0"/>
                        <a:pt x="2164" y="245"/>
                        <a:pt x="0" y="628"/>
                      </a:cubicBezTo>
                      <a:cubicBezTo>
                        <a:pt x="33" y="634"/>
                        <a:pt x="67" y="640"/>
                        <a:pt x="101" y="646"/>
                      </a:cubicBezTo>
                      <a:cubicBezTo>
                        <a:pt x="140" y="653"/>
                        <a:pt x="179" y="659"/>
                        <a:pt x="218" y="666"/>
                      </a:cubicBezTo>
                      <a:cubicBezTo>
                        <a:pt x="218" y="666"/>
                        <a:pt x="218" y="666"/>
                        <a:pt x="218" y="666"/>
                      </a:cubicBezTo>
                      <a:cubicBezTo>
                        <a:pt x="2375" y="1029"/>
                        <a:pt x="5367" y="1256"/>
                        <a:pt x="8671" y="1256"/>
                      </a:cubicBezTo>
                      <a:cubicBezTo>
                        <a:pt x="8673" y="1256"/>
                        <a:pt x="8674" y="1256"/>
                        <a:pt x="8676" y="1256"/>
                      </a:cubicBezTo>
                      <a:cubicBezTo>
                        <a:pt x="8684" y="1256"/>
                        <a:pt x="8692" y="1256"/>
                        <a:pt x="8699" y="1256"/>
                      </a:cubicBezTo>
                      <a:cubicBezTo>
                        <a:pt x="12109" y="1256"/>
                        <a:pt x="15188" y="1012"/>
                        <a:pt x="17352" y="628"/>
                      </a:cubicBezTo>
                      <a:cubicBezTo>
                        <a:pt x="17280" y="615"/>
                        <a:pt x="17207" y="602"/>
                        <a:pt x="17134" y="590"/>
                      </a:cubicBezTo>
                      <a:cubicBezTo>
                        <a:pt x="14978" y="227"/>
                        <a:pt x="11985" y="0"/>
                        <a:pt x="8681" y="0"/>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871416">
                    <a:defRPr/>
                  </a:pPr>
                  <a:endParaRPr lang="en-US" sz="1400" kern="0" dirty="0">
                    <a:solidFill>
                      <a:srgbClr val="000000"/>
                    </a:solidFill>
                    <a:latin typeface="Futura BdCn BT" panose="020B0706020204020204" pitchFamily="34" charset="0"/>
                  </a:endParaRPr>
                </a:p>
              </p:txBody>
            </p:sp>
          </p:grpSp>
        </p:grpSp>
        <p:grpSp>
          <p:nvGrpSpPr>
            <p:cNvPr id="143" name="Group 142">
              <a:extLst>
                <a:ext uri="{FF2B5EF4-FFF2-40B4-BE49-F238E27FC236}">
                  <a16:creationId xmlns:a16="http://schemas.microsoft.com/office/drawing/2014/main" id="{2C4A7DA3-30A9-419B-9C2D-09B0F5D71FA3}"/>
                </a:ext>
              </a:extLst>
            </p:cNvPr>
            <p:cNvGrpSpPr/>
            <p:nvPr/>
          </p:nvGrpSpPr>
          <p:grpSpPr>
            <a:xfrm rot="21095427">
              <a:off x="5141168" y="2989335"/>
              <a:ext cx="217246" cy="217549"/>
              <a:chOff x="6289828" y="1620798"/>
              <a:chExt cx="625599" cy="626472"/>
            </a:xfrm>
          </p:grpSpPr>
          <p:sp>
            <p:nvSpPr>
              <p:cNvPr id="329" name="Oval 328">
                <a:extLst>
                  <a:ext uri="{FF2B5EF4-FFF2-40B4-BE49-F238E27FC236}">
                    <a16:creationId xmlns:a16="http://schemas.microsoft.com/office/drawing/2014/main" id="{8FCFA629-4D4D-4BBD-88DE-EF9570842800}"/>
                  </a:ext>
                </a:extLst>
              </p:cNvPr>
              <p:cNvSpPr>
                <a:spLocks noChangeAspect="1"/>
              </p:cNvSpPr>
              <p:nvPr/>
            </p:nvSpPr>
            <p:spPr bwMode="auto">
              <a:xfrm>
                <a:off x="6289828" y="1620798"/>
                <a:ext cx="625599" cy="626472"/>
              </a:xfrm>
              <a:prstGeom prst="ellipse">
                <a:avLst/>
              </a:prstGeom>
              <a:solidFill>
                <a:srgbClr val="69BE28"/>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30" name="Freeform 394">
                <a:extLst>
                  <a:ext uri="{FF2B5EF4-FFF2-40B4-BE49-F238E27FC236}">
                    <a16:creationId xmlns:a16="http://schemas.microsoft.com/office/drawing/2014/main" id="{693D0670-C543-4412-B57C-B27276B8BDF5}"/>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143">
              <a:extLst>
                <a:ext uri="{FF2B5EF4-FFF2-40B4-BE49-F238E27FC236}">
                  <a16:creationId xmlns:a16="http://schemas.microsoft.com/office/drawing/2014/main" id="{CF42793F-E315-4C48-8CA7-17A730CA1E1F}"/>
                </a:ext>
              </a:extLst>
            </p:cNvPr>
            <p:cNvGrpSpPr/>
            <p:nvPr/>
          </p:nvGrpSpPr>
          <p:grpSpPr>
            <a:xfrm rot="780246">
              <a:off x="4942893" y="3209904"/>
              <a:ext cx="217246" cy="217549"/>
              <a:chOff x="6289828" y="1620798"/>
              <a:chExt cx="625599" cy="626472"/>
            </a:xfrm>
          </p:grpSpPr>
          <p:sp>
            <p:nvSpPr>
              <p:cNvPr id="327" name="Oval 326">
                <a:extLst>
                  <a:ext uri="{FF2B5EF4-FFF2-40B4-BE49-F238E27FC236}">
                    <a16:creationId xmlns:a16="http://schemas.microsoft.com/office/drawing/2014/main" id="{22A48F83-B2E1-4953-98A4-CEEEB644F62F}"/>
                  </a:ext>
                </a:extLst>
              </p:cNvPr>
              <p:cNvSpPr>
                <a:spLocks noChangeAspect="1"/>
              </p:cNvSpPr>
              <p:nvPr/>
            </p:nvSpPr>
            <p:spPr bwMode="auto">
              <a:xfrm>
                <a:off x="6289828" y="1620798"/>
                <a:ext cx="625599" cy="626472"/>
              </a:xfrm>
              <a:prstGeom prst="ellipse">
                <a:avLst/>
              </a:prstGeom>
              <a:solidFill>
                <a:srgbClr val="69BE28"/>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28" name="Freeform 394">
                <a:extLst>
                  <a:ext uri="{FF2B5EF4-FFF2-40B4-BE49-F238E27FC236}">
                    <a16:creationId xmlns:a16="http://schemas.microsoft.com/office/drawing/2014/main" id="{0F2AF7B8-BA9F-4AC6-B7D0-994317B738E5}"/>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45" name="Group 144">
              <a:extLst>
                <a:ext uri="{FF2B5EF4-FFF2-40B4-BE49-F238E27FC236}">
                  <a16:creationId xmlns:a16="http://schemas.microsoft.com/office/drawing/2014/main" id="{F15FAF45-5CC1-4320-8122-0202E08B4631}"/>
                </a:ext>
              </a:extLst>
            </p:cNvPr>
            <p:cNvGrpSpPr/>
            <p:nvPr/>
          </p:nvGrpSpPr>
          <p:grpSpPr>
            <a:xfrm rot="780246">
              <a:off x="5319614" y="3218120"/>
              <a:ext cx="217246" cy="217549"/>
              <a:chOff x="6289828" y="1620798"/>
              <a:chExt cx="625599" cy="626472"/>
            </a:xfrm>
          </p:grpSpPr>
          <p:sp>
            <p:nvSpPr>
              <p:cNvPr id="325" name="Oval 324">
                <a:extLst>
                  <a:ext uri="{FF2B5EF4-FFF2-40B4-BE49-F238E27FC236}">
                    <a16:creationId xmlns:a16="http://schemas.microsoft.com/office/drawing/2014/main" id="{48A8C0C8-607A-474B-92C4-326B0ABD775C}"/>
                  </a:ext>
                </a:extLst>
              </p:cNvPr>
              <p:cNvSpPr>
                <a:spLocks noChangeAspect="1"/>
              </p:cNvSpPr>
              <p:nvPr/>
            </p:nvSpPr>
            <p:spPr bwMode="auto">
              <a:xfrm>
                <a:off x="6289828" y="1620798"/>
                <a:ext cx="625599" cy="626472"/>
              </a:xfrm>
              <a:prstGeom prst="ellipse">
                <a:avLst/>
              </a:prstGeom>
              <a:solidFill>
                <a:srgbClr val="69BE28"/>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26" name="Freeform 394">
                <a:extLst>
                  <a:ext uri="{FF2B5EF4-FFF2-40B4-BE49-F238E27FC236}">
                    <a16:creationId xmlns:a16="http://schemas.microsoft.com/office/drawing/2014/main" id="{923A40E5-4A44-4853-8AB4-2D290C15C4F3}"/>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46" name="Group 145">
              <a:extLst>
                <a:ext uri="{FF2B5EF4-FFF2-40B4-BE49-F238E27FC236}">
                  <a16:creationId xmlns:a16="http://schemas.microsoft.com/office/drawing/2014/main" id="{4970E19C-84E5-4C49-AB18-BBAD8A39088E}"/>
                </a:ext>
              </a:extLst>
            </p:cNvPr>
            <p:cNvGrpSpPr/>
            <p:nvPr/>
          </p:nvGrpSpPr>
          <p:grpSpPr>
            <a:xfrm>
              <a:off x="4148263" y="2213688"/>
              <a:ext cx="2186306" cy="794952"/>
              <a:chOff x="1257300" y="4286250"/>
              <a:chExt cx="2286000" cy="1200150"/>
            </a:xfrm>
          </p:grpSpPr>
          <p:sp>
            <p:nvSpPr>
              <p:cNvPr id="319" name="Freeform 10">
                <a:extLst>
                  <a:ext uri="{FF2B5EF4-FFF2-40B4-BE49-F238E27FC236}">
                    <a16:creationId xmlns:a16="http://schemas.microsoft.com/office/drawing/2014/main" id="{D5D49551-D09A-4071-9ACE-C26957897411}"/>
                  </a:ext>
                </a:extLst>
              </p:cNvPr>
              <p:cNvSpPr>
                <a:spLocks noChangeAspect="1"/>
              </p:cNvSpPr>
              <p:nvPr/>
            </p:nvSpPr>
            <p:spPr bwMode="auto">
              <a:xfrm>
                <a:off x="2228850" y="5143500"/>
                <a:ext cx="342900" cy="342900"/>
              </a:xfrm>
              <a:custGeom>
                <a:avLst/>
                <a:gdLst>
                  <a:gd name="T0" fmla="*/ 0 w 3053"/>
                  <a:gd name="T1" fmla="*/ 0 h 3221"/>
                  <a:gd name="T2" fmla="*/ 0 w 3053"/>
                  <a:gd name="T3" fmla="*/ 2282 h 3221"/>
                  <a:gd name="T4" fmla="*/ 43 w 3053"/>
                  <a:gd name="T5" fmla="*/ 2542 h 3221"/>
                  <a:gd name="T6" fmla="*/ 239 w 3053"/>
                  <a:gd name="T7" fmla="*/ 2821 h 3221"/>
                  <a:gd name="T8" fmla="*/ 1526 w 3053"/>
                  <a:gd name="T9" fmla="*/ 3221 h 3221"/>
                  <a:gd name="T10" fmla="*/ 2589 w 3053"/>
                  <a:gd name="T11" fmla="*/ 2978 h 3221"/>
                  <a:gd name="T12" fmla="*/ 2915 w 3053"/>
                  <a:gd name="T13" fmla="*/ 2711 h 3221"/>
                  <a:gd name="T14" fmla="*/ 3010 w 3053"/>
                  <a:gd name="T15" fmla="*/ 2542 h 3221"/>
                  <a:gd name="T16" fmla="*/ 3053 w 3053"/>
                  <a:gd name="T17" fmla="*/ 2282 h 3221"/>
                  <a:gd name="T18" fmla="*/ 3053 w 3053"/>
                  <a:gd name="T19" fmla="*/ 0 h 3221"/>
                  <a:gd name="T20" fmla="*/ 0 w 3053"/>
                  <a:gd name="T21" fmla="*/ 0 h 3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3" h="3221">
                    <a:moveTo>
                      <a:pt x="0" y="0"/>
                    </a:moveTo>
                    <a:cubicBezTo>
                      <a:pt x="0" y="2282"/>
                      <a:pt x="0" y="2282"/>
                      <a:pt x="0" y="2282"/>
                    </a:cubicBezTo>
                    <a:cubicBezTo>
                      <a:pt x="1" y="2398"/>
                      <a:pt x="20" y="2479"/>
                      <a:pt x="43" y="2542"/>
                    </a:cubicBezTo>
                    <a:cubicBezTo>
                      <a:pt x="84" y="2651"/>
                      <a:pt x="150" y="2739"/>
                      <a:pt x="239" y="2821"/>
                    </a:cubicBezTo>
                    <a:cubicBezTo>
                      <a:pt x="506" y="3063"/>
                      <a:pt x="982" y="3221"/>
                      <a:pt x="1526" y="3221"/>
                    </a:cubicBezTo>
                    <a:cubicBezTo>
                      <a:pt x="1941" y="3221"/>
                      <a:pt x="2316" y="3128"/>
                      <a:pt x="2589" y="2978"/>
                    </a:cubicBezTo>
                    <a:cubicBezTo>
                      <a:pt x="2726" y="2903"/>
                      <a:pt x="2837" y="2813"/>
                      <a:pt x="2915" y="2711"/>
                    </a:cubicBezTo>
                    <a:cubicBezTo>
                      <a:pt x="2955" y="2659"/>
                      <a:pt x="2987" y="2605"/>
                      <a:pt x="3010" y="2542"/>
                    </a:cubicBezTo>
                    <a:cubicBezTo>
                      <a:pt x="3033" y="2479"/>
                      <a:pt x="3052" y="2398"/>
                      <a:pt x="3053" y="2282"/>
                    </a:cubicBezTo>
                    <a:cubicBezTo>
                      <a:pt x="3053" y="0"/>
                      <a:pt x="3053" y="0"/>
                      <a:pt x="3053" y="0"/>
                    </a:cubicBezTo>
                    <a:lnTo>
                      <a:pt x="0" y="0"/>
                    </a:lnTo>
                    <a:close/>
                  </a:path>
                </a:pathLst>
              </a:custGeom>
              <a:solidFill>
                <a:srgbClr val="69BE28"/>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605150" fontAlgn="base">
                  <a:spcBef>
                    <a:spcPct val="0"/>
                  </a:spcBef>
                  <a:spcAft>
                    <a:spcPct val="0"/>
                  </a:spcAft>
                </a:pPr>
                <a:endParaRPr lang="en-US" sz="1400" kern="0" dirty="0">
                  <a:solidFill>
                    <a:srgbClr val="FFFFFF"/>
                  </a:solidFill>
                  <a:latin typeface="Futura BdCn BT" panose="020B0706020204020204" pitchFamily="34" charset="0"/>
                </a:endParaRPr>
              </a:p>
            </p:txBody>
          </p:sp>
          <p:sp>
            <p:nvSpPr>
              <p:cNvPr id="320" name="Trapezoid 319">
                <a:extLst>
                  <a:ext uri="{FF2B5EF4-FFF2-40B4-BE49-F238E27FC236}">
                    <a16:creationId xmlns:a16="http://schemas.microsoft.com/office/drawing/2014/main" id="{5D81281F-440B-42F1-AA30-1AF08A13583B}"/>
                  </a:ext>
                </a:extLst>
              </p:cNvPr>
              <p:cNvSpPr/>
              <p:nvPr/>
            </p:nvSpPr>
            <p:spPr bwMode="auto">
              <a:xfrm>
                <a:off x="1257300" y="4286250"/>
                <a:ext cx="2286000" cy="514350"/>
              </a:xfrm>
              <a:prstGeom prst="trapezoid">
                <a:avLst/>
              </a:prstGeom>
              <a:solidFill>
                <a:srgbClr val="8ECE5E"/>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defTabSz="605150" fontAlgn="base">
                  <a:spcBef>
                    <a:spcPct val="0"/>
                  </a:spcBef>
                  <a:spcAft>
                    <a:spcPct val="0"/>
                  </a:spcAft>
                  <a:defRPr/>
                </a:pPr>
                <a:endParaRPr lang="en-US" sz="1400" kern="0" dirty="0">
                  <a:solidFill>
                    <a:srgbClr val="000000"/>
                  </a:solidFill>
                  <a:latin typeface="Futura BdCn BT" panose="020B0706020204020204" pitchFamily="34" charset="0"/>
                </a:endParaRPr>
              </a:p>
            </p:txBody>
          </p:sp>
          <p:grpSp>
            <p:nvGrpSpPr>
              <p:cNvPr id="321" name="Group 320">
                <a:extLst>
                  <a:ext uri="{FF2B5EF4-FFF2-40B4-BE49-F238E27FC236}">
                    <a16:creationId xmlns:a16="http://schemas.microsoft.com/office/drawing/2014/main" id="{3CD01585-0996-435C-9AB9-51C0D914FEB8}"/>
                  </a:ext>
                </a:extLst>
              </p:cNvPr>
              <p:cNvGrpSpPr>
                <a:grpSpLocks noChangeAspect="1"/>
              </p:cNvGrpSpPr>
              <p:nvPr/>
            </p:nvGrpSpPr>
            <p:grpSpPr>
              <a:xfrm>
                <a:off x="1648420" y="4431458"/>
                <a:ext cx="1503761" cy="223937"/>
                <a:chOff x="2778125" y="2936875"/>
                <a:chExt cx="1758950" cy="261938"/>
              </a:xfrm>
            </p:grpSpPr>
            <p:sp>
              <p:nvSpPr>
                <p:cNvPr id="323" name="Freeform 7">
                  <a:extLst>
                    <a:ext uri="{FF2B5EF4-FFF2-40B4-BE49-F238E27FC236}">
                      <a16:creationId xmlns:a16="http://schemas.microsoft.com/office/drawing/2014/main" id="{3EC5470E-BFF6-4ABC-AE35-87D306876F71}"/>
                    </a:ext>
                  </a:extLst>
                </p:cNvPr>
                <p:cNvSpPr>
                  <a:spLocks noChangeAspect="1"/>
                </p:cNvSpPr>
                <p:nvPr/>
              </p:nvSpPr>
              <p:spPr bwMode="auto">
                <a:xfrm>
                  <a:off x="2778125" y="2936875"/>
                  <a:ext cx="1758950" cy="261938"/>
                </a:xfrm>
                <a:custGeom>
                  <a:avLst/>
                  <a:gdLst>
                    <a:gd name="T0" fmla="*/ 1144 w 23550"/>
                    <a:gd name="T1" fmla="*/ 1093 h 3489"/>
                    <a:gd name="T2" fmla="*/ 19 w 23550"/>
                    <a:gd name="T3" fmla="*/ 1701 h 3489"/>
                    <a:gd name="T4" fmla="*/ 1 w 23550"/>
                    <a:gd name="T5" fmla="*/ 1744 h 3489"/>
                    <a:gd name="T6" fmla="*/ 19 w 23550"/>
                    <a:gd name="T7" fmla="*/ 1788 h 3489"/>
                    <a:gd name="T8" fmla="*/ 144 w 23550"/>
                    <a:gd name="T9" fmla="*/ 1922 h 3489"/>
                    <a:gd name="T10" fmla="*/ 785 w 23550"/>
                    <a:gd name="T11" fmla="*/ 2267 h 3489"/>
                    <a:gd name="T12" fmla="*/ 3317 w 23550"/>
                    <a:gd name="T13" fmla="*/ 2898 h 3489"/>
                    <a:gd name="T14" fmla="*/ 11775 w 23550"/>
                    <a:gd name="T15" fmla="*/ 3488 h 3489"/>
                    <a:gd name="T16" fmla="*/ 22406 w 23550"/>
                    <a:gd name="T17" fmla="*/ 2396 h 3489"/>
                    <a:gd name="T18" fmla="*/ 23531 w 23550"/>
                    <a:gd name="T19" fmla="*/ 1788 h 3489"/>
                    <a:gd name="T20" fmla="*/ 23548 w 23550"/>
                    <a:gd name="T21" fmla="*/ 1744 h 3489"/>
                    <a:gd name="T22" fmla="*/ 23531 w 23550"/>
                    <a:gd name="T23" fmla="*/ 1701 h 3489"/>
                    <a:gd name="T24" fmla="*/ 23406 w 23550"/>
                    <a:gd name="T25" fmla="*/ 1566 h 3489"/>
                    <a:gd name="T26" fmla="*/ 22765 w 23550"/>
                    <a:gd name="T27" fmla="*/ 1222 h 3489"/>
                    <a:gd name="T28" fmla="*/ 20233 w 23550"/>
                    <a:gd name="T29" fmla="*/ 591 h 3489"/>
                    <a:gd name="T30" fmla="*/ 11775 w 23550"/>
                    <a:gd name="T31" fmla="*/ 1 h 3489"/>
                    <a:gd name="T32" fmla="*/ 11753 w 23550"/>
                    <a:gd name="T33" fmla="*/ 1 h 3489"/>
                    <a:gd name="T34" fmla="*/ 1144 w 23550"/>
                    <a:gd name="T35" fmla="*/ 1093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50" h="3489">
                      <a:moveTo>
                        <a:pt x="1144" y="1093"/>
                      </a:moveTo>
                      <a:cubicBezTo>
                        <a:pt x="499" y="1295"/>
                        <a:pt x="86" y="1562"/>
                        <a:pt x="19" y="1701"/>
                      </a:cubicBezTo>
                      <a:cubicBezTo>
                        <a:pt x="0" y="1734"/>
                        <a:pt x="2" y="1743"/>
                        <a:pt x="1" y="1744"/>
                      </a:cubicBezTo>
                      <a:cubicBezTo>
                        <a:pt x="2" y="1746"/>
                        <a:pt x="0" y="1755"/>
                        <a:pt x="19" y="1788"/>
                      </a:cubicBezTo>
                      <a:cubicBezTo>
                        <a:pt x="38" y="1820"/>
                        <a:pt x="79" y="1869"/>
                        <a:pt x="144" y="1922"/>
                      </a:cubicBezTo>
                      <a:cubicBezTo>
                        <a:pt x="274" y="2030"/>
                        <a:pt x="494" y="2151"/>
                        <a:pt x="785" y="2267"/>
                      </a:cubicBezTo>
                      <a:cubicBezTo>
                        <a:pt x="1369" y="2500"/>
                        <a:pt x="2239" y="2717"/>
                        <a:pt x="3317" y="2898"/>
                      </a:cubicBezTo>
                      <a:cubicBezTo>
                        <a:pt x="5475" y="3261"/>
                        <a:pt x="8468" y="3488"/>
                        <a:pt x="11775" y="3488"/>
                      </a:cubicBezTo>
                      <a:cubicBezTo>
                        <a:pt x="16422" y="3489"/>
                        <a:pt x="20462" y="3037"/>
                        <a:pt x="22406" y="2396"/>
                      </a:cubicBezTo>
                      <a:cubicBezTo>
                        <a:pt x="23051" y="2194"/>
                        <a:pt x="23463" y="1926"/>
                        <a:pt x="23531" y="1788"/>
                      </a:cubicBezTo>
                      <a:cubicBezTo>
                        <a:pt x="23550" y="1755"/>
                        <a:pt x="23548" y="1746"/>
                        <a:pt x="23548" y="1744"/>
                      </a:cubicBezTo>
                      <a:cubicBezTo>
                        <a:pt x="23548" y="1743"/>
                        <a:pt x="23550" y="1734"/>
                        <a:pt x="23531" y="1701"/>
                      </a:cubicBezTo>
                      <a:cubicBezTo>
                        <a:pt x="23512" y="1668"/>
                        <a:pt x="23470" y="1620"/>
                        <a:pt x="23406" y="1566"/>
                      </a:cubicBezTo>
                      <a:cubicBezTo>
                        <a:pt x="23276" y="1459"/>
                        <a:pt x="23056" y="1337"/>
                        <a:pt x="22765" y="1222"/>
                      </a:cubicBezTo>
                      <a:cubicBezTo>
                        <a:pt x="22180" y="988"/>
                        <a:pt x="21310" y="772"/>
                        <a:pt x="20233" y="591"/>
                      </a:cubicBezTo>
                      <a:cubicBezTo>
                        <a:pt x="18076" y="227"/>
                        <a:pt x="15081" y="0"/>
                        <a:pt x="11775" y="1"/>
                      </a:cubicBezTo>
                      <a:cubicBezTo>
                        <a:pt x="11767" y="1"/>
                        <a:pt x="11760" y="1"/>
                        <a:pt x="11753" y="1"/>
                      </a:cubicBezTo>
                      <a:cubicBezTo>
                        <a:pt x="7115" y="1"/>
                        <a:pt x="3085" y="452"/>
                        <a:pt x="1144" y="1093"/>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71416">
                    <a:defRPr/>
                  </a:pPr>
                  <a:endParaRPr lang="en-US" sz="1400" kern="0" dirty="0">
                    <a:solidFill>
                      <a:srgbClr val="000000"/>
                    </a:solidFill>
                    <a:latin typeface="Futura BdCn BT" panose="020B0706020204020204" pitchFamily="34" charset="0"/>
                  </a:endParaRPr>
                </a:p>
              </p:txBody>
            </p:sp>
            <p:sp>
              <p:nvSpPr>
                <p:cNvPr id="324" name="Freeform 9">
                  <a:extLst>
                    <a:ext uri="{FF2B5EF4-FFF2-40B4-BE49-F238E27FC236}">
                      <a16:creationId xmlns:a16="http://schemas.microsoft.com/office/drawing/2014/main" id="{92A94A8C-32DB-4EA5-A917-AC59E68305B6}"/>
                    </a:ext>
                  </a:extLst>
                </p:cNvPr>
                <p:cNvSpPr>
                  <a:spLocks noChangeAspect="1"/>
                </p:cNvSpPr>
                <p:nvPr/>
              </p:nvSpPr>
              <p:spPr bwMode="auto">
                <a:xfrm>
                  <a:off x="3009900" y="3103563"/>
                  <a:ext cx="1295400" cy="93663"/>
                </a:xfrm>
                <a:custGeom>
                  <a:avLst/>
                  <a:gdLst>
                    <a:gd name="T0" fmla="*/ 8681 w 17352"/>
                    <a:gd name="T1" fmla="*/ 0 h 1256"/>
                    <a:gd name="T2" fmla="*/ 8676 w 17352"/>
                    <a:gd name="T3" fmla="*/ 0 h 1256"/>
                    <a:gd name="T4" fmla="*/ 8654 w 17352"/>
                    <a:gd name="T5" fmla="*/ 0 h 1256"/>
                    <a:gd name="T6" fmla="*/ 0 w 17352"/>
                    <a:gd name="T7" fmla="*/ 628 h 1256"/>
                    <a:gd name="T8" fmla="*/ 101 w 17352"/>
                    <a:gd name="T9" fmla="*/ 646 h 1256"/>
                    <a:gd name="T10" fmla="*/ 218 w 17352"/>
                    <a:gd name="T11" fmla="*/ 666 h 1256"/>
                    <a:gd name="T12" fmla="*/ 218 w 17352"/>
                    <a:gd name="T13" fmla="*/ 666 h 1256"/>
                    <a:gd name="T14" fmla="*/ 8671 w 17352"/>
                    <a:gd name="T15" fmla="*/ 1256 h 1256"/>
                    <a:gd name="T16" fmla="*/ 8676 w 17352"/>
                    <a:gd name="T17" fmla="*/ 1256 h 1256"/>
                    <a:gd name="T18" fmla="*/ 8699 w 17352"/>
                    <a:gd name="T19" fmla="*/ 1256 h 1256"/>
                    <a:gd name="T20" fmla="*/ 17352 w 17352"/>
                    <a:gd name="T21" fmla="*/ 628 h 1256"/>
                    <a:gd name="T22" fmla="*/ 17134 w 17352"/>
                    <a:gd name="T23" fmla="*/ 590 h 1256"/>
                    <a:gd name="T24" fmla="*/ 8681 w 17352"/>
                    <a:gd name="T25"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52" h="1256">
                      <a:moveTo>
                        <a:pt x="8681" y="0"/>
                      </a:moveTo>
                      <a:cubicBezTo>
                        <a:pt x="8679" y="0"/>
                        <a:pt x="8678" y="0"/>
                        <a:pt x="8676" y="0"/>
                      </a:cubicBezTo>
                      <a:cubicBezTo>
                        <a:pt x="8668" y="0"/>
                        <a:pt x="8661" y="0"/>
                        <a:pt x="8654" y="0"/>
                      </a:cubicBezTo>
                      <a:cubicBezTo>
                        <a:pt x="5244" y="0"/>
                        <a:pt x="2164" y="245"/>
                        <a:pt x="0" y="628"/>
                      </a:cubicBezTo>
                      <a:cubicBezTo>
                        <a:pt x="33" y="634"/>
                        <a:pt x="67" y="640"/>
                        <a:pt x="101" y="646"/>
                      </a:cubicBezTo>
                      <a:cubicBezTo>
                        <a:pt x="140" y="653"/>
                        <a:pt x="179" y="659"/>
                        <a:pt x="218" y="666"/>
                      </a:cubicBezTo>
                      <a:cubicBezTo>
                        <a:pt x="218" y="666"/>
                        <a:pt x="218" y="666"/>
                        <a:pt x="218" y="666"/>
                      </a:cubicBezTo>
                      <a:cubicBezTo>
                        <a:pt x="2375" y="1029"/>
                        <a:pt x="5367" y="1256"/>
                        <a:pt x="8671" y="1256"/>
                      </a:cubicBezTo>
                      <a:cubicBezTo>
                        <a:pt x="8673" y="1256"/>
                        <a:pt x="8674" y="1256"/>
                        <a:pt x="8676" y="1256"/>
                      </a:cubicBezTo>
                      <a:cubicBezTo>
                        <a:pt x="8684" y="1256"/>
                        <a:pt x="8692" y="1256"/>
                        <a:pt x="8699" y="1256"/>
                      </a:cubicBezTo>
                      <a:cubicBezTo>
                        <a:pt x="12109" y="1256"/>
                        <a:pt x="15188" y="1012"/>
                        <a:pt x="17352" y="628"/>
                      </a:cubicBezTo>
                      <a:cubicBezTo>
                        <a:pt x="17280" y="615"/>
                        <a:pt x="17207" y="602"/>
                        <a:pt x="17134" y="590"/>
                      </a:cubicBezTo>
                      <a:cubicBezTo>
                        <a:pt x="14978" y="227"/>
                        <a:pt x="11985" y="0"/>
                        <a:pt x="8681" y="0"/>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71416">
                    <a:defRPr/>
                  </a:pPr>
                  <a:endParaRPr lang="en-US" sz="1400" kern="0" dirty="0">
                    <a:solidFill>
                      <a:srgbClr val="000000"/>
                    </a:solidFill>
                    <a:latin typeface="Futura BdCn BT" panose="020B0706020204020204" pitchFamily="34" charset="0"/>
                  </a:endParaRPr>
                </a:p>
              </p:txBody>
            </p:sp>
          </p:grpSp>
          <p:sp>
            <p:nvSpPr>
              <p:cNvPr id="322" name="Rectangle 321">
                <a:extLst>
                  <a:ext uri="{FF2B5EF4-FFF2-40B4-BE49-F238E27FC236}">
                    <a16:creationId xmlns:a16="http://schemas.microsoft.com/office/drawing/2014/main" id="{280BB92C-227D-4AF6-9AC9-1B829AE27A45}"/>
                  </a:ext>
                </a:extLst>
              </p:cNvPr>
              <p:cNvSpPr/>
              <p:nvPr/>
            </p:nvSpPr>
            <p:spPr bwMode="auto">
              <a:xfrm>
                <a:off x="1257300" y="4800600"/>
                <a:ext cx="2286000" cy="514350"/>
              </a:xfrm>
              <a:prstGeom prst="rect">
                <a:avLst/>
              </a:prstGeom>
              <a:solidFill>
                <a:srgbClr val="69BE28"/>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605150" fontAlgn="base">
                  <a:spcBef>
                    <a:spcPct val="0"/>
                  </a:spcBef>
                  <a:spcAft>
                    <a:spcPct val="0"/>
                  </a:spcAft>
                  <a:defRPr/>
                </a:pPr>
                <a:r>
                  <a:rPr lang="en-US" sz="1300" kern="0" dirty="0">
                    <a:solidFill>
                      <a:srgbClr val="FFFFFF"/>
                    </a:solidFill>
                    <a:latin typeface="Futura BdCn BT" panose="020B0706020204020204" pitchFamily="34" charset="0"/>
                  </a:rPr>
                  <a:t>FASTA Eligible</a:t>
                </a:r>
              </a:p>
            </p:txBody>
          </p:sp>
        </p:grpSp>
        <p:grpSp>
          <p:nvGrpSpPr>
            <p:cNvPr id="147" name="Group 146">
              <a:extLst>
                <a:ext uri="{FF2B5EF4-FFF2-40B4-BE49-F238E27FC236}">
                  <a16:creationId xmlns:a16="http://schemas.microsoft.com/office/drawing/2014/main" id="{1DA3648F-8F69-4514-B31B-5C4E275073EF}"/>
                </a:ext>
              </a:extLst>
            </p:cNvPr>
            <p:cNvGrpSpPr/>
            <p:nvPr/>
          </p:nvGrpSpPr>
          <p:grpSpPr>
            <a:xfrm rot="596941">
              <a:off x="5036180" y="1872994"/>
              <a:ext cx="217246" cy="217549"/>
              <a:chOff x="6289828" y="1620798"/>
              <a:chExt cx="625599" cy="626472"/>
            </a:xfrm>
          </p:grpSpPr>
          <p:sp>
            <p:nvSpPr>
              <p:cNvPr id="317" name="Oval 316">
                <a:extLst>
                  <a:ext uri="{FF2B5EF4-FFF2-40B4-BE49-F238E27FC236}">
                    <a16:creationId xmlns:a16="http://schemas.microsoft.com/office/drawing/2014/main" id="{9B2717E2-A8AB-43B6-BF15-870B541ECC75}"/>
                  </a:ext>
                </a:extLst>
              </p:cNvPr>
              <p:cNvSpPr>
                <a:spLocks noChangeAspect="1"/>
              </p:cNvSpPr>
              <p:nvPr/>
            </p:nvSpPr>
            <p:spPr bwMode="auto">
              <a:xfrm>
                <a:off x="6289828" y="1620798"/>
                <a:ext cx="625599" cy="626472"/>
              </a:xfrm>
              <a:prstGeom prst="ellipse">
                <a:avLst/>
              </a:prstGeom>
              <a:solidFill>
                <a:srgbClr val="00B2D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18" name="Freeform 394">
                <a:extLst>
                  <a:ext uri="{FF2B5EF4-FFF2-40B4-BE49-F238E27FC236}">
                    <a16:creationId xmlns:a16="http://schemas.microsoft.com/office/drawing/2014/main" id="{293A29BC-9FA2-4348-82CE-271D274E1147}"/>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4" name="Group 153">
              <a:extLst>
                <a:ext uri="{FF2B5EF4-FFF2-40B4-BE49-F238E27FC236}">
                  <a16:creationId xmlns:a16="http://schemas.microsoft.com/office/drawing/2014/main" id="{F2061F99-7B3F-4200-8F35-8AEAFC0F74F6}"/>
                </a:ext>
              </a:extLst>
            </p:cNvPr>
            <p:cNvGrpSpPr/>
            <p:nvPr/>
          </p:nvGrpSpPr>
          <p:grpSpPr>
            <a:xfrm rot="20867930">
              <a:off x="5331507" y="1920486"/>
              <a:ext cx="217246" cy="217549"/>
              <a:chOff x="6289828" y="1620798"/>
              <a:chExt cx="625599" cy="626472"/>
            </a:xfrm>
          </p:grpSpPr>
          <p:sp>
            <p:nvSpPr>
              <p:cNvPr id="315" name="Oval 314">
                <a:extLst>
                  <a:ext uri="{FF2B5EF4-FFF2-40B4-BE49-F238E27FC236}">
                    <a16:creationId xmlns:a16="http://schemas.microsoft.com/office/drawing/2014/main" id="{7AFAED12-E2B1-4A27-A356-BE0220085D6C}"/>
                  </a:ext>
                </a:extLst>
              </p:cNvPr>
              <p:cNvSpPr>
                <a:spLocks noChangeAspect="1"/>
              </p:cNvSpPr>
              <p:nvPr/>
            </p:nvSpPr>
            <p:spPr bwMode="auto">
              <a:xfrm>
                <a:off x="6289828" y="1620798"/>
                <a:ext cx="625599" cy="626472"/>
              </a:xfrm>
              <a:prstGeom prst="ellipse">
                <a:avLst/>
              </a:prstGeom>
              <a:solidFill>
                <a:srgbClr val="00B2D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16" name="Freeform 394">
                <a:extLst>
                  <a:ext uri="{FF2B5EF4-FFF2-40B4-BE49-F238E27FC236}">
                    <a16:creationId xmlns:a16="http://schemas.microsoft.com/office/drawing/2014/main" id="{0BF68DC6-51DD-41BF-BADA-EEB79C3A2445}"/>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5" name="Group 154">
              <a:extLst>
                <a:ext uri="{FF2B5EF4-FFF2-40B4-BE49-F238E27FC236}">
                  <a16:creationId xmlns:a16="http://schemas.microsoft.com/office/drawing/2014/main" id="{BC107661-EB43-4A97-AA74-3007673CFD79}"/>
                </a:ext>
              </a:extLst>
            </p:cNvPr>
            <p:cNvGrpSpPr/>
            <p:nvPr/>
          </p:nvGrpSpPr>
          <p:grpSpPr>
            <a:xfrm rot="596941">
              <a:off x="5006450" y="2167144"/>
              <a:ext cx="217246" cy="217549"/>
              <a:chOff x="6289828" y="1620798"/>
              <a:chExt cx="625599" cy="626472"/>
            </a:xfrm>
          </p:grpSpPr>
          <p:sp>
            <p:nvSpPr>
              <p:cNvPr id="313" name="Oval 312">
                <a:extLst>
                  <a:ext uri="{FF2B5EF4-FFF2-40B4-BE49-F238E27FC236}">
                    <a16:creationId xmlns:a16="http://schemas.microsoft.com/office/drawing/2014/main" id="{C2B27F12-4477-45FE-A1FA-AE6AF6105F09}"/>
                  </a:ext>
                </a:extLst>
              </p:cNvPr>
              <p:cNvSpPr>
                <a:spLocks noChangeAspect="1"/>
              </p:cNvSpPr>
              <p:nvPr/>
            </p:nvSpPr>
            <p:spPr bwMode="auto">
              <a:xfrm>
                <a:off x="6289828" y="1620798"/>
                <a:ext cx="625599" cy="626472"/>
              </a:xfrm>
              <a:prstGeom prst="ellipse">
                <a:avLst/>
              </a:prstGeom>
              <a:solidFill>
                <a:srgbClr val="00B2D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14" name="Freeform 394">
                <a:extLst>
                  <a:ext uri="{FF2B5EF4-FFF2-40B4-BE49-F238E27FC236}">
                    <a16:creationId xmlns:a16="http://schemas.microsoft.com/office/drawing/2014/main" id="{826E6072-1B60-488C-956B-A9D5C4B22FFA}"/>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6" name="Group 155">
              <a:extLst>
                <a:ext uri="{FF2B5EF4-FFF2-40B4-BE49-F238E27FC236}">
                  <a16:creationId xmlns:a16="http://schemas.microsoft.com/office/drawing/2014/main" id="{B04A9E12-4D0C-4181-92EB-8B169070FB9A}"/>
                </a:ext>
              </a:extLst>
            </p:cNvPr>
            <p:cNvGrpSpPr/>
            <p:nvPr/>
          </p:nvGrpSpPr>
          <p:grpSpPr>
            <a:xfrm rot="596941">
              <a:off x="5581874" y="2145981"/>
              <a:ext cx="217246" cy="217549"/>
              <a:chOff x="6289828" y="1620798"/>
              <a:chExt cx="625599" cy="626472"/>
            </a:xfrm>
          </p:grpSpPr>
          <p:sp>
            <p:nvSpPr>
              <p:cNvPr id="311" name="Oval 310">
                <a:extLst>
                  <a:ext uri="{FF2B5EF4-FFF2-40B4-BE49-F238E27FC236}">
                    <a16:creationId xmlns:a16="http://schemas.microsoft.com/office/drawing/2014/main" id="{1188805B-682B-49F1-85B9-2B636733B799}"/>
                  </a:ext>
                </a:extLst>
              </p:cNvPr>
              <p:cNvSpPr>
                <a:spLocks noChangeAspect="1"/>
              </p:cNvSpPr>
              <p:nvPr/>
            </p:nvSpPr>
            <p:spPr bwMode="auto">
              <a:xfrm>
                <a:off x="6289828" y="1620798"/>
                <a:ext cx="625599" cy="626472"/>
              </a:xfrm>
              <a:prstGeom prst="ellipse">
                <a:avLst/>
              </a:prstGeom>
              <a:solidFill>
                <a:srgbClr val="00B2D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12" name="Freeform 394">
                <a:extLst>
                  <a:ext uri="{FF2B5EF4-FFF2-40B4-BE49-F238E27FC236}">
                    <a16:creationId xmlns:a16="http://schemas.microsoft.com/office/drawing/2014/main" id="{D682E9E3-22E6-46D2-A92F-E098161BBA67}"/>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7" name="Group 156">
              <a:extLst>
                <a:ext uri="{FF2B5EF4-FFF2-40B4-BE49-F238E27FC236}">
                  <a16:creationId xmlns:a16="http://schemas.microsoft.com/office/drawing/2014/main" id="{C05213E1-0C60-49C4-AF38-2CD410C980DB}"/>
                </a:ext>
              </a:extLst>
            </p:cNvPr>
            <p:cNvGrpSpPr/>
            <p:nvPr/>
          </p:nvGrpSpPr>
          <p:grpSpPr>
            <a:xfrm rot="20867930">
              <a:off x="4725049" y="2123264"/>
              <a:ext cx="217246" cy="217549"/>
              <a:chOff x="6289828" y="1620798"/>
              <a:chExt cx="625599" cy="626472"/>
            </a:xfrm>
          </p:grpSpPr>
          <p:sp>
            <p:nvSpPr>
              <p:cNvPr id="309" name="Oval 308">
                <a:extLst>
                  <a:ext uri="{FF2B5EF4-FFF2-40B4-BE49-F238E27FC236}">
                    <a16:creationId xmlns:a16="http://schemas.microsoft.com/office/drawing/2014/main" id="{81E33C64-E1F3-4EDD-8C6D-952B3B2C5E99}"/>
                  </a:ext>
                </a:extLst>
              </p:cNvPr>
              <p:cNvSpPr>
                <a:spLocks noChangeAspect="1"/>
              </p:cNvSpPr>
              <p:nvPr/>
            </p:nvSpPr>
            <p:spPr bwMode="auto">
              <a:xfrm>
                <a:off x="6289828" y="1620798"/>
                <a:ext cx="625599" cy="626472"/>
              </a:xfrm>
              <a:prstGeom prst="ellipse">
                <a:avLst/>
              </a:prstGeom>
              <a:solidFill>
                <a:srgbClr val="00B2D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10" name="Freeform 394">
                <a:extLst>
                  <a:ext uri="{FF2B5EF4-FFF2-40B4-BE49-F238E27FC236}">
                    <a16:creationId xmlns:a16="http://schemas.microsoft.com/office/drawing/2014/main" id="{E90F2E83-28D1-4AA1-BC2F-69F62763AD23}"/>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8" name="Group 157">
              <a:extLst>
                <a:ext uri="{FF2B5EF4-FFF2-40B4-BE49-F238E27FC236}">
                  <a16:creationId xmlns:a16="http://schemas.microsoft.com/office/drawing/2014/main" id="{5522DC71-8F19-4320-8590-57D978981A7A}"/>
                </a:ext>
              </a:extLst>
            </p:cNvPr>
            <p:cNvGrpSpPr/>
            <p:nvPr/>
          </p:nvGrpSpPr>
          <p:grpSpPr>
            <a:xfrm rot="20867930">
              <a:off x="5278872" y="2205944"/>
              <a:ext cx="217246" cy="217549"/>
              <a:chOff x="6289828" y="1620798"/>
              <a:chExt cx="625599" cy="626472"/>
            </a:xfrm>
          </p:grpSpPr>
          <p:sp>
            <p:nvSpPr>
              <p:cNvPr id="307" name="Oval 306">
                <a:extLst>
                  <a:ext uri="{FF2B5EF4-FFF2-40B4-BE49-F238E27FC236}">
                    <a16:creationId xmlns:a16="http://schemas.microsoft.com/office/drawing/2014/main" id="{A928D993-6293-4B09-A750-1663EE5C5ADE}"/>
                  </a:ext>
                </a:extLst>
              </p:cNvPr>
              <p:cNvSpPr>
                <a:spLocks noChangeAspect="1"/>
              </p:cNvSpPr>
              <p:nvPr/>
            </p:nvSpPr>
            <p:spPr bwMode="auto">
              <a:xfrm>
                <a:off x="6289828" y="1620798"/>
                <a:ext cx="625599" cy="626472"/>
              </a:xfrm>
              <a:prstGeom prst="ellipse">
                <a:avLst/>
              </a:prstGeom>
              <a:solidFill>
                <a:srgbClr val="00B2D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08" name="Freeform 394">
                <a:extLst>
                  <a:ext uri="{FF2B5EF4-FFF2-40B4-BE49-F238E27FC236}">
                    <a16:creationId xmlns:a16="http://schemas.microsoft.com/office/drawing/2014/main" id="{BB9F1E6D-AF11-4F49-9A46-D60D5C2C02DF}"/>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9" name="Freeform 8">
              <a:extLst>
                <a:ext uri="{FF2B5EF4-FFF2-40B4-BE49-F238E27FC236}">
                  <a16:creationId xmlns:a16="http://schemas.microsoft.com/office/drawing/2014/main" id="{11CCF513-BD34-44E0-8A56-BEFC2C17C4E5}"/>
                </a:ext>
              </a:extLst>
            </p:cNvPr>
            <p:cNvSpPr>
              <a:spLocks noChangeAspect="1"/>
            </p:cNvSpPr>
            <p:nvPr/>
          </p:nvSpPr>
          <p:spPr bwMode="auto">
            <a:xfrm>
              <a:off x="5168710" y="1425045"/>
              <a:ext cx="6300" cy="1052"/>
            </a:xfrm>
            <a:custGeom>
              <a:avLst/>
              <a:gdLst>
                <a:gd name="T0" fmla="*/ 0 w 117"/>
                <a:gd name="T1" fmla="*/ 0 h 20"/>
                <a:gd name="T2" fmla="*/ 117 w 117"/>
                <a:gd name="T3" fmla="*/ 20 h 20"/>
                <a:gd name="T4" fmla="*/ 0 w 117"/>
                <a:gd name="T5" fmla="*/ 0 h 20"/>
              </a:gdLst>
              <a:ahLst/>
              <a:cxnLst>
                <a:cxn ang="0">
                  <a:pos x="T0" y="T1"/>
                </a:cxn>
                <a:cxn ang="0">
                  <a:pos x="T2" y="T3"/>
                </a:cxn>
                <a:cxn ang="0">
                  <a:pos x="T4" y="T5"/>
                </a:cxn>
              </a:cxnLst>
              <a:rect l="0" t="0" r="r" b="b"/>
              <a:pathLst>
                <a:path w="117" h="20">
                  <a:moveTo>
                    <a:pt x="0" y="0"/>
                  </a:moveTo>
                  <a:cubicBezTo>
                    <a:pt x="39" y="7"/>
                    <a:pt x="78" y="13"/>
                    <a:pt x="117" y="20"/>
                  </a:cubicBezTo>
                  <a:cubicBezTo>
                    <a:pt x="78" y="13"/>
                    <a:pt x="39" y="7"/>
                    <a:pt x="0" y="0"/>
                  </a:cubicBezTo>
                </a:path>
              </a:pathLst>
            </a:custGeom>
            <a:solidFill>
              <a:srgbClr val="234D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515" tIns="30257" rIns="60515" bIns="30257" numCol="1" anchor="t" anchorCtr="0" compatLnSpc="1">
              <a:prstTxWarp prst="textNoShape">
                <a:avLst/>
              </a:prstTxWarp>
            </a:bodyPr>
            <a:lstStyle/>
            <a:p>
              <a:pPr defTabSz="871416"/>
              <a:endParaRPr lang="en-US" sz="1700" dirty="0">
                <a:solidFill>
                  <a:srgbClr val="000000"/>
                </a:solidFill>
                <a:latin typeface="Arial"/>
              </a:endParaRPr>
            </a:p>
          </p:txBody>
        </p:sp>
        <p:grpSp>
          <p:nvGrpSpPr>
            <p:cNvPr id="160" name="Group 159">
              <a:extLst>
                <a:ext uri="{FF2B5EF4-FFF2-40B4-BE49-F238E27FC236}">
                  <a16:creationId xmlns:a16="http://schemas.microsoft.com/office/drawing/2014/main" id="{B4E42FDD-AE44-4B05-AA82-38F0FFBDD27B}"/>
                </a:ext>
              </a:extLst>
            </p:cNvPr>
            <p:cNvGrpSpPr>
              <a:grpSpLocks noChangeAspect="1"/>
            </p:cNvGrpSpPr>
            <p:nvPr/>
          </p:nvGrpSpPr>
          <p:grpSpPr>
            <a:xfrm>
              <a:off x="3929632" y="850912"/>
              <a:ext cx="2623568" cy="1059937"/>
              <a:chOff x="2743200" y="4819128"/>
              <a:chExt cx="1828800" cy="1066800"/>
            </a:xfrm>
          </p:grpSpPr>
          <p:sp>
            <p:nvSpPr>
              <p:cNvPr id="303" name="Freeform 6">
                <a:extLst>
                  <a:ext uri="{FF2B5EF4-FFF2-40B4-BE49-F238E27FC236}">
                    <a16:creationId xmlns:a16="http://schemas.microsoft.com/office/drawing/2014/main" id="{AEDC46F6-E0AC-418B-B466-B94AF22E5078}"/>
                  </a:ext>
                </a:extLst>
              </p:cNvPr>
              <p:cNvSpPr>
                <a:spLocks noChangeAspect="1"/>
              </p:cNvSpPr>
              <p:nvPr/>
            </p:nvSpPr>
            <p:spPr bwMode="auto">
              <a:xfrm>
                <a:off x="2743200" y="4819128"/>
                <a:ext cx="1828800" cy="1066800"/>
              </a:xfrm>
              <a:custGeom>
                <a:avLst/>
                <a:gdLst>
                  <a:gd name="T0" fmla="*/ 24480 w 24480"/>
                  <a:gd name="T1" fmla="*/ 2301 h 14280"/>
                  <a:gd name="T2" fmla="*/ 24135 w 24480"/>
                  <a:gd name="T3" fmla="*/ 1664 h 14280"/>
                  <a:gd name="T4" fmla="*/ 22561 w 24480"/>
                  <a:gd name="T5" fmla="*/ 981 h 14280"/>
                  <a:gd name="T6" fmla="*/ 12240 w 24480"/>
                  <a:gd name="T7" fmla="*/ 0 h 14280"/>
                  <a:gd name="T8" fmla="*/ 3717 w 24480"/>
                  <a:gd name="T9" fmla="*/ 595 h 14280"/>
                  <a:gd name="T10" fmla="*/ 1103 w 24480"/>
                  <a:gd name="T11" fmla="*/ 1249 h 14280"/>
                  <a:gd name="T12" fmla="*/ 345 w 24480"/>
                  <a:gd name="T13" fmla="*/ 1664 h 14280"/>
                  <a:gd name="T14" fmla="*/ 0 w 24480"/>
                  <a:gd name="T15" fmla="*/ 2301 h 14280"/>
                  <a:gd name="T16" fmla="*/ 234 w 24480"/>
                  <a:gd name="T17" fmla="*/ 2835 h 14280"/>
                  <a:gd name="T18" fmla="*/ 233 w 24480"/>
                  <a:gd name="T19" fmla="*/ 2835 h 14280"/>
                  <a:gd name="T20" fmla="*/ 240 w 24480"/>
                  <a:gd name="T21" fmla="*/ 2842 h 14280"/>
                  <a:gd name="T22" fmla="*/ 345 w 24480"/>
                  <a:gd name="T23" fmla="*/ 2938 h 14280"/>
                  <a:gd name="T24" fmla="*/ 367 w 24480"/>
                  <a:gd name="T25" fmla="*/ 2955 h 14280"/>
                  <a:gd name="T26" fmla="*/ 10604 w 24480"/>
                  <a:gd name="T27" fmla="*/ 11040 h 14280"/>
                  <a:gd name="T28" fmla="*/ 10608 w 24480"/>
                  <a:gd name="T29" fmla="*/ 13352 h 14280"/>
                  <a:gd name="T30" fmla="*/ 10651 w 24480"/>
                  <a:gd name="T31" fmla="*/ 13552 h 14280"/>
                  <a:gd name="T32" fmla="*/ 10861 w 24480"/>
                  <a:gd name="T33" fmla="*/ 13851 h 14280"/>
                  <a:gd name="T34" fmla="*/ 12240 w 24480"/>
                  <a:gd name="T35" fmla="*/ 14280 h 14280"/>
                  <a:gd name="T36" fmla="*/ 13379 w 24480"/>
                  <a:gd name="T37" fmla="*/ 14020 h 14280"/>
                  <a:gd name="T38" fmla="*/ 13728 w 24480"/>
                  <a:gd name="T39" fmla="*/ 13733 h 14280"/>
                  <a:gd name="T40" fmla="*/ 13830 w 24480"/>
                  <a:gd name="T41" fmla="*/ 13552 h 14280"/>
                  <a:gd name="T42" fmla="*/ 13876 w 24480"/>
                  <a:gd name="T43" fmla="*/ 13274 h 14280"/>
                  <a:gd name="T44" fmla="*/ 13876 w 24480"/>
                  <a:gd name="T45" fmla="*/ 11040 h 14280"/>
                  <a:gd name="T46" fmla="*/ 24115 w 24480"/>
                  <a:gd name="T47" fmla="*/ 2953 h 14280"/>
                  <a:gd name="T48" fmla="*/ 24135 w 24480"/>
                  <a:gd name="T49" fmla="*/ 2938 h 14280"/>
                  <a:gd name="T50" fmla="*/ 24238 w 24480"/>
                  <a:gd name="T51" fmla="*/ 2843 h 14280"/>
                  <a:gd name="T52" fmla="*/ 24247 w 24480"/>
                  <a:gd name="T53" fmla="*/ 2835 h 14280"/>
                  <a:gd name="T54" fmla="*/ 24246 w 24480"/>
                  <a:gd name="T55" fmla="*/ 2835 h 14280"/>
                  <a:gd name="T56" fmla="*/ 24480 w 24480"/>
                  <a:gd name="T57" fmla="*/ 2301 h 1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480" h="14280">
                    <a:moveTo>
                      <a:pt x="24480" y="2301"/>
                    </a:moveTo>
                    <a:cubicBezTo>
                      <a:pt x="24475" y="2015"/>
                      <a:pt x="24319" y="1816"/>
                      <a:pt x="24135" y="1664"/>
                    </a:cubicBezTo>
                    <a:cubicBezTo>
                      <a:pt x="23803" y="1395"/>
                      <a:pt x="23277" y="1182"/>
                      <a:pt x="22561" y="981"/>
                    </a:cubicBezTo>
                    <a:cubicBezTo>
                      <a:pt x="20421" y="389"/>
                      <a:pt x="16605" y="1"/>
                      <a:pt x="12240" y="0"/>
                    </a:cubicBezTo>
                    <a:cubicBezTo>
                      <a:pt x="8915" y="0"/>
                      <a:pt x="5906" y="227"/>
                      <a:pt x="3717" y="595"/>
                    </a:cubicBezTo>
                    <a:cubicBezTo>
                      <a:pt x="2622" y="780"/>
                      <a:pt x="1734" y="998"/>
                      <a:pt x="1103" y="1249"/>
                    </a:cubicBezTo>
                    <a:cubicBezTo>
                      <a:pt x="787" y="1376"/>
                      <a:pt x="535" y="1508"/>
                      <a:pt x="345" y="1664"/>
                    </a:cubicBezTo>
                    <a:cubicBezTo>
                      <a:pt x="161" y="1816"/>
                      <a:pt x="5" y="2015"/>
                      <a:pt x="0" y="2301"/>
                    </a:cubicBezTo>
                    <a:cubicBezTo>
                      <a:pt x="4" y="2527"/>
                      <a:pt x="102" y="2698"/>
                      <a:pt x="234" y="2835"/>
                    </a:cubicBezTo>
                    <a:cubicBezTo>
                      <a:pt x="233" y="2835"/>
                      <a:pt x="233" y="2835"/>
                      <a:pt x="233" y="2835"/>
                    </a:cubicBezTo>
                    <a:cubicBezTo>
                      <a:pt x="240" y="2842"/>
                      <a:pt x="240" y="2842"/>
                      <a:pt x="240" y="2842"/>
                    </a:cubicBezTo>
                    <a:cubicBezTo>
                      <a:pt x="273" y="2876"/>
                      <a:pt x="308" y="2908"/>
                      <a:pt x="345" y="2938"/>
                    </a:cubicBezTo>
                    <a:cubicBezTo>
                      <a:pt x="352" y="2944"/>
                      <a:pt x="360" y="2950"/>
                      <a:pt x="367" y="2955"/>
                    </a:cubicBezTo>
                    <a:cubicBezTo>
                      <a:pt x="10604" y="11040"/>
                      <a:pt x="10604" y="11040"/>
                      <a:pt x="10604" y="11040"/>
                    </a:cubicBezTo>
                    <a:cubicBezTo>
                      <a:pt x="10608" y="13352"/>
                      <a:pt x="10608" y="13352"/>
                      <a:pt x="10608" y="13352"/>
                    </a:cubicBezTo>
                    <a:cubicBezTo>
                      <a:pt x="10609" y="13433"/>
                      <a:pt x="10635" y="13509"/>
                      <a:pt x="10651" y="13552"/>
                    </a:cubicBezTo>
                    <a:cubicBezTo>
                      <a:pt x="10679" y="13628"/>
                      <a:pt x="10800" y="13795"/>
                      <a:pt x="10861" y="13851"/>
                    </a:cubicBezTo>
                    <a:cubicBezTo>
                      <a:pt x="11045" y="14017"/>
                      <a:pt x="11514" y="14280"/>
                      <a:pt x="12240" y="14280"/>
                    </a:cubicBezTo>
                    <a:cubicBezTo>
                      <a:pt x="12785" y="14280"/>
                      <a:pt x="13191" y="14123"/>
                      <a:pt x="13379" y="14020"/>
                    </a:cubicBezTo>
                    <a:cubicBezTo>
                      <a:pt x="13473" y="13968"/>
                      <a:pt x="13674" y="13804"/>
                      <a:pt x="13728" y="13733"/>
                    </a:cubicBezTo>
                    <a:cubicBezTo>
                      <a:pt x="13755" y="13698"/>
                      <a:pt x="13814" y="13596"/>
                      <a:pt x="13830" y="13552"/>
                    </a:cubicBezTo>
                    <a:cubicBezTo>
                      <a:pt x="13846" y="13509"/>
                      <a:pt x="13875" y="13354"/>
                      <a:pt x="13876" y="13274"/>
                    </a:cubicBezTo>
                    <a:cubicBezTo>
                      <a:pt x="13876" y="11040"/>
                      <a:pt x="13876" y="11040"/>
                      <a:pt x="13876" y="11040"/>
                    </a:cubicBezTo>
                    <a:cubicBezTo>
                      <a:pt x="24115" y="2953"/>
                      <a:pt x="24115" y="2953"/>
                      <a:pt x="24115" y="2953"/>
                    </a:cubicBezTo>
                    <a:cubicBezTo>
                      <a:pt x="24121" y="2948"/>
                      <a:pt x="24129" y="2944"/>
                      <a:pt x="24135" y="2938"/>
                    </a:cubicBezTo>
                    <a:cubicBezTo>
                      <a:pt x="24171" y="2909"/>
                      <a:pt x="24205" y="2877"/>
                      <a:pt x="24238" y="2843"/>
                    </a:cubicBezTo>
                    <a:cubicBezTo>
                      <a:pt x="24247" y="2835"/>
                      <a:pt x="24247" y="2835"/>
                      <a:pt x="24247" y="2835"/>
                    </a:cubicBezTo>
                    <a:cubicBezTo>
                      <a:pt x="24246" y="2835"/>
                      <a:pt x="24246" y="2835"/>
                      <a:pt x="24246" y="2835"/>
                    </a:cubicBezTo>
                    <a:cubicBezTo>
                      <a:pt x="24378" y="2698"/>
                      <a:pt x="24476" y="2527"/>
                      <a:pt x="24480" y="2301"/>
                    </a:cubicBezTo>
                  </a:path>
                </a:pathLst>
              </a:custGeom>
              <a:solidFill>
                <a:srgbClr val="00B2DD"/>
              </a:solidFill>
              <a:ln>
                <a:noFill/>
              </a:ln>
              <a:effectLst>
                <a:outerShdw blurRad="25400" dist="12700" dir="5400000" algn="t"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0" tIns="274320" rIns="0" bIns="0" numCol="1" anchor="ctr" anchorCtr="0" compatLnSpc="1">
                <a:prstTxWarp prst="textNoShape">
                  <a:avLst/>
                </a:prstTxWarp>
              </a:bodyPr>
              <a:lstStyle/>
              <a:p>
                <a:pPr algn="ctr" defTabSz="871416">
                  <a:defRPr/>
                </a:pPr>
                <a:r>
                  <a:rPr lang="en-US" sz="1200" b="1" kern="0" dirty="0">
                    <a:ln w="38100">
                      <a:noFill/>
                    </a:ln>
                    <a:solidFill>
                      <a:srgbClr val="FFFFFF"/>
                    </a:solidFill>
                    <a:latin typeface="Arial"/>
                  </a:rPr>
                  <a:t> </a:t>
                </a:r>
              </a:p>
            </p:txBody>
          </p:sp>
          <p:grpSp>
            <p:nvGrpSpPr>
              <p:cNvPr id="304" name="Group 303">
                <a:extLst>
                  <a:ext uri="{FF2B5EF4-FFF2-40B4-BE49-F238E27FC236}">
                    <a16:creationId xmlns:a16="http://schemas.microsoft.com/office/drawing/2014/main" id="{48F0B1F3-624C-4901-9A53-976629467A3C}"/>
                  </a:ext>
                </a:extLst>
              </p:cNvPr>
              <p:cNvGrpSpPr>
                <a:grpSpLocks noChangeAspect="1"/>
              </p:cNvGrpSpPr>
              <p:nvPr/>
            </p:nvGrpSpPr>
            <p:grpSpPr>
              <a:xfrm>
                <a:off x="2778125" y="4860403"/>
                <a:ext cx="1758950" cy="261938"/>
                <a:chOff x="2778125" y="2936875"/>
                <a:chExt cx="1758950" cy="261938"/>
              </a:xfrm>
            </p:grpSpPr>
            <p:sp>
              <p:nvSpPr>
                <p:cNvPr id="305" name="Freeform 7">
                  <a:extLst>
                    <a:ext uri="{FF2B5EF4-FFF2-40B4-BE49-F238E27FC236}">
                      <a16:creationId xmlns:a16="http://schemas.microsoft.com/office/drawing/2014/main" id="{8CC86BC0-A1D2-4BC1-BEAF-16A600A02D0F}"/>
                    </a:ext>
                  </a:extLst>
                </p:cNvPr>
                <p:cNvSpPr>
                  <a:spLocks noChangeAspect="1"/>
                </p:cNvSpPr>
                <p:nvPr/>
              </p:nvSpPr>
              <p:spPr bwMode="auto">
                <a:xfrm>
                  <a:off x="2778125" y="2936875"/>
                  <a:ext cx="1758950" cy="261938"/>
                </a:xfrm>
                <a:custGeom>
                  <a:avLst/>
                  <a:gdLst>
                    <a:gd name="T0" fmla="*/ 1144 w 23550"/>
                    <a:gd name="T1" fmla="*/ 1093 h 3489"/>
                    <a:gd name="T2" fmla="*/ 19 w 23550"/>
                    <a:gd name="T3" fmla="*/ 1701 h 3489"/>
                    <a:gd name="T4" fmla="*/ 1 w 23550"/>
                    <a:gd name="T5" fmla="*/ 1744 h 3489"/>
                    <a:gd name="T6" fmla="*/ 19 w 23550"/>
                    <a:gd name="T7" fmla="*/ 1788 h 3489"/>
                    <a:gd name="T8" fmla="*/ 144 w 23550"/>
                    <a:gd name="T9" fmla="*/ 1922 h 3489"/>
                    <a:gd name="T10" fmla="*/ 785 w 23550"/>
                    <a:gd name="T11" fmla="*/ 2267 h 3489"/>
                    <a:gd name="T12" fmla="*/ 3317 w 23550"/>
                    <a:gd name="T13" fmla="*/ 2898 h 3489"/>
                    <a:gd name="T14" fmla="*/ 11775 w 23550"/>
                    <a:gd name="T15" fmla="*/ 3488 h 3489"/>
                    <a:gd name="T16" fmla="*/ 22406 w 23550"/>
                    <a:gd name="T17" fmla="*/ 2396 h 3489"/>
                    <a:gd name="T18" fmla="*/ 23531 w 23550"/>
                    <a:gd name="T19" fmla="*/ 1788 h 3489"/>
                    <a:gd name="T20" fmla="*/ 23548 w 23550"/>
                    <a:gd name="T21" fmla="*/ 1744 h 3489"/>
                    <a:gd name="T22" fmla="*/ 23531 w 23550"/>
                    <a:gd name="T23" fmla="*/ 1701 h 3489"/>
                    <a:gd name="T24" fmla="*/ 23406 w 23550"/>
                    <a:gd name="T25" fmla="*/ 1566 h 3489"/>
                    <a:gd name="T26" fmla="*/ 22765 w 23550"/>
                    <a:gd name="T27" fmla="*/ 1222 h 3489"/>
                    <a:gd name="T28" fmla="*/ 20233 w 23550"/>
                    <a:gd name="T29" fmla="*/ 591 h 3489"/>
                    <a:gd name="T30" fmla="*/ 11775 w 23550"/>
                    <a:gd name="T31" fmla="*/ 1 h 3489"/>
                    <a:gd name="T32" fmla="*/ 11753 w 23550"/>
                    <a:gd name="T33" fmla="*/ 1 h 3489"/>
                    <a:gd name="T34" fmla="*/ 1144 w 23550"/>
                    <a:gd name="T35" fmla="*/ 1093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50" h="3489">
                      <a:moveTo>
                        <a:pt x="1144" y="1093"/>
                      </a:moveTo>
                      <a:cubicBezTo>
                        <a:pt x="499" y="1295"/>
                        <a:pt x="86" y="1562"/>
                        <a:pt x="19" y="1701"/>
                      </a:cubicBezTo>
                      <a:cubicBezTo>
                        <a:pt x="0" y="1734"/>
                        <a:pt x="2" y="1743"/>
                        <a:pt x="1" y="1744"/>
                      </a:cubicBezTo>
                      <a:cubicBezTo>
                        <a:pt x="2" y="1746"/>
                        <a:pt x="0" y="1755"/>
                        <a:pt x="19" y="1788"/>
                      </a:cubicBezTo>
                      <a:cubicBezTo>
                        <a:pt x="38" y="1820"/>
                        <a:pt x="79" y="1869"/>
                        <a:pt x="144" y="1922"/>
                      </a:cubicBezTo>
                      <a:cubicBezTo>
                        <a:pt x="274" y="2030"/>
                        <a:pt x="494" y="2151"/>
                        <a:pt x="785" y="2267"/>
                      </a:cubicBezTo>
                      <a:cubicBezTo>
                        <a:pt x="1369" y="2500"/>
                        <a:pt x="2239" y="2717"/>
                        <a:pt x="3317" y="2898"/>
                      </a:cubicBezTo>
                      <a:cubicBezTo>
                        <a:pt x="5475" y="3261"/>
                        <a:pt x="8468" y="3488"/>
                        <a:pt x="11775" y="3488"/>
                      </a:cubicBezTo>
                      <a:cubicBezTo>
                        <a:pt x="16422" y="3489"/>
                        <a:pt x="20462" y="3037"/>
                        <a:pt x="22406" y="2396"/>
                      </a:cubicBezTo>
                      <a:cubicBezTo>
                        <a:pt x="23051" y="2194"/>
                        <a:pt x="23463" y="1926"/>
                        <a:pt x="23531" y="1788"/>
                      </a:cubicBezTo>
                      <a:cubicBezTo>
                        <a:pt x="23550" y="1755"/>
                        <a:pt x="23548" y="1746"/>
                        <a:pt x="23548" y="1744"/>
                      </a:cubicBezTo>
                      <a:cubicBezTo>
                        <a:pt x="23548" y="1743"/>
                        <a:pt x="23550" y="1734"/>
                        <a:pt x="23531" y="1701"/>
                      </a:cubicBezTo>
                      <a:cubicBezTo>
                        <a:pt x="23512" y="1668"/>
                        <a:pt x="23470" y="1620"/>
                        <a:pt x="23406" y="1566"/>
                      </a:cubicBezTo>
                      <a:cubicBezTo>
                        <a:pt x="23276" y="1459"/>
                        <a:pt x="23056" y="1337"/>
                        <a:pt x="22765" y="1222"/>
                      </a:cubicBezTo>
                      <a:cubicBezTo>
                        <a:pt x="22180" y="988"/>
                        <a:pt x="21310" y="772"/>
                        <a:pt x="20233" y="591"/>
                      </a:cubicBezTo>
                      <a:cubicBezTo>
                        <a:pt x="18076" y="227"/>
                        <a:pt x="15081" y="0"/>
                        <a:pt x="11775" y="1"/>
                      </a:cubicBezTo>
                      <a:cubicBezTo>
                        <a:pt x="11767" y="1"/>
                        <a:pt x="11760" y="1"/>
                        <a:pt x="11753" y="1"/>
                      </a:cubicBezTo>
                      <a:cubicBezTo>
                        <a:pt x="7115" y="1"/>
                        <a:pt x="3085" y="452"/>
                        <a:pt x="1144" y="1093"/>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71416">
                    <a:defRPr/>
                  </a:pPr>
                  <a:endParaRPr lang="en-US" sz="1700" kern="0" dirty="0">
                    <a:solidFill>
                      <a:srgbClr val="000000"/>
                    </a:solidFill>
                    <a:latin typeface="Arial"/>
                  </a:endParaRPr>
                </a:p>
              </p:txBody>
            </p:sp>
            <p:sp>
              <p:nvSpPr>
                <p:cNvPr id="306" name="Freeform 9">
                  <a:extLst>
                    <a:ext uri="{FF2B5EF4-FFF2-40B4-BE49-F238E27FC236}">
                      <a16:creationId xmlns:a16="http://schemas.microsoft.com/office/drawing/2014/main" id="{05BBCD52-DE48-4454-8094-746782AB3356}"/>
                    </a:ext>
                  </a:extLst>
                </p:cNvPr>
                <p:cNvSpPr>
                  <a:spLocks noChangeAspect="1"/>
                </p:cNvSpPr>
                <p:nvPr/>
              </p:nvSpPr>
              <p:spPr bwMode="auto">
                <a:xfrm>
                  <a:off x="3009900" y="3103563"/>
                  <a:ext cx="1295400" cy="93663"/>
                </a:xfrm>
                <a:custGeom>
                  <a:avLst/>
                  <a:gdLst>
                    <a:gd name="T0" fmla="*/ 8681 w 17352"/>
                    <a:gd name="T1" fmla="*/ 0 h 1256"/>
                    <a:gd name="T2" fmla="*/ 8676 w 17352"/>
                    <a:gd name="T3" fmla="*/ 0 h 1256"/>
                    <a:gd name="T4" fmla="*/ 8654 w 17352"/>
                    <a:gd name="T5" fmla="*/ 0 h 1256"/>
                    <a:gd name="T6" fmla="*/ 0 w 17352"/>
                    <a:gd name="T7" fmla="*/ 628 h 1256"/>
                    <a:gd name="T8" fmla="*/ 101 w 17352"/>
                    <a:gd name="T9" fmla="*/ 646 h 1256"/>
                    <a:gd name="T10" fmla="*/ 218 w 17352"/>
                    <a:gd name="T11" fmla="*/ 666 h 1256"/>
                    <a:gd name="T12" fmla="*/ 218 w 17352"/>
                    <a:gd name="T13" fmla="*/ 666 h 1256"/>
                    <a:gd name="T14" fmla="*/ 8671 w 17352"/>
                    <a:gd name="T15" fmla="*/ 1256 h 1256"/>
                    <a:gd name="T16" fmla="*/ 8676 w 17352"/>
                    <a:gd name="T17" fmla="*/ 1256 h 1256"/>
                    <a:gd name="T18" fmla="*/ 8699 w 17352"/>
                    <a:gd name="T19" fmla="*/ 1256 h 1256"/>
                    <a:gd name="T20" fmla="*/ 17352 w 17352"/>
                    <a:gd name="T21" fmla="*/ 628 h 1256"/>
                    <a:gd name="T22" fmla="*/ 17134 w 17352"/>
                    <a:gd name="T23" fmla="*/ 590 h 1256"/>
                    <a:gd name="T24" fmla="*/ 8681 w 17352"/>
                    <a:gd name="T25"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52" h="1256">
                      <a:moveTo>
                        <a:pt x="8681" y="0"/>
                      </a:moveTo>
                      <a:cubicBezTo>
                        <a:pt x="8679" y="0"/>
                        <a:pt x="8678" y="0"/>
                        <a:pt x="8676" y="0"/>
                      </a:cubicBezTo>
                      <a:cubicBezTo>
                        <a:pt x="8668" y="0"/>
                        <a:pt x="8661" y="0"/>
                        <a:pt x="8654" y="0"/>
                      </a:cubicBezTo>
                      <a:cubicBezTo>
                        <a:pt x="5244" y="0"/>
                        <a:pt x="2164" y="245"/>
                        <a:pt x="0" y="628"/>
                      </a:cubicBezTo>
                      <a:cubicBezTo>
                        <a:pt x="33" y="634"/>
                        <a:pt x="67" y="640"/>
                        <a:pt x="101" y="646"/>
                      </a:cubicBezTo>
                      <a:cubicBezTo>
                        <a:pt x="140" y="653"/>
                        <a:pt x="179" y="659"/>
                        <a:pt x="218" y="666"/>
                      </a:cubicBezTo>
                      <a:cubicBezTo>
                        <a:pt x="218" y="666"/>
                        <a:pt x="218" y="666"/>
                        <a:pt x="218" y="666"/>
                      </a:cubicBezTo>
                      <a:cubicBezTo>
                        <a:pt x="2375" y="1029"/>
                        <a:pt x="5367" y="1256"/>
                        <a:pt x="8671" y="1256"/>
                      </a:cubicBezTo>
                      <a:cubicBezTo>
                        <a:pt x="8673" y="1256"/>
                        <a:pt x="8674" y="1256"/>
                        <a:pt x="8676" y="1256"/>
                      </a:cubicBezTo>
                      <a:cubicBezTo>
                        <a:pt x="8684" y="1256"/>
                        <a:pt x="8692" y="1256"/>
                        <a:pt x="8699" y="1256"/>
                      </a:cubicBezTo>
                      <a:cubicBezTo>
                        <a:pt x="12109" y="1256"/>
                        <a:pt x="15188" y="1012"/>
                        <a:pt x="17352" y="628"/>
                      </a:cubicBezTo>
                      <a:cubicBezTo>
                        <a:pt x="17280" y="615"/>
                        <a:pt x="17207" y="602"/>
                        <a:pt x="17134" y="590"/>
                      </a:cubicBezTo>
                      <a:cubicBezTo>
                        <a:pt x="14978" y="227"/>
                        <a:pt x="11985" y="0"/>
                        <a:pt x="8681" y="0"/>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71416">
                    <a:defRPr/>
                  </a:pPr>
                  <a:endParaRPr lang="en-US" sz="1700" kern="0" dirty="0">
                    <a:solidFill>
                      <a:srgbClr val="000000"/>
                    </a:solidFill>
                    <a:latin typeface="Arial"/>
                  </a:endParaRPr>
                </a:p>
              </p:txBody>
            </p:sp>
          </p:grpSp>
        </p:grpSp>
        <p:sp>
          <p:nvSpPr>
            <p:cNvPr id="161" name="Rectangle 160">
              <a:extLst>
                <a:ext uri="{FF2B5EF4-FFF2-40B4-BE49-F238E27FC236}">
                  <a16:creationId xmlns:a16="http://schemas.microsoft.com/office/drawing/2014/main" id="{94BF6475-E191-414D-94F8-183A792A4768}"/>
                </a:ext>
              </a:extLst>
            </p:cNvPr>
            <p:cNvSpPr/>
            <p:nvPr/>
          </p:nvSpPr>
          <p:spPr bwMode="auto">
            <a:xfrm>
              <a:off x="4038948" y="1305171"/>
              <a:ext cx="2404936" cy="230158"/>
            </a:xfrm>
            <a:prstGeom prst="rect">
              <a:avLst/>
            </a:prstGeom>
            <a:solidFill>
              <a:srgbClr val="00B2DD"/>
            </a:solidFill>
            <a:ln w="19050" cap="flat" cmpd="sng" algn="ctr">
              <a:solidFill>
                <a:srgbClr val="FFFFFF"/>
              </a:solid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605150" fontAlgn="base">
                <a:spcBef>
                  <a:spcPct val="0"/>
                </a:spcBef>
                <a:spcAft>
                  <a:spcPct val="0"/>
                </a:spcAft>
                <a:defRPr/>
              </a:pPr>
              <a:r>
                <a:rPr lang="en-US" sz="1300" kern="0" dirty="0">
                  <a:solidFill>
                    <a:srgbClr val="FFFFFF"/>
                  </a:solidFill>
                  <a:latin typeface="Futura BdCn BT" panose="020B0706020204020204" pitchFamily="34" charset="0"/>
                </a:rPr>
                <a:t>Civilian Properties</a:t>
              </a:r>
            </a:p>
          </p:txBody>
        </p:sp>
        <p:grpSp>
          <p:nvGrpSpPr>
            <p:cNvPr id="162" name="Group 161">
              <a:extLst>
                <a:ext uri="{FF2B5EF4-FFF2-40B4-BE49-F238E27FC236}">
                  <a16:creationId xmlns:a16="http://schemas.microsoft.com/office/drawing/2014/main" id="{B6FBDB0D-5F4C-45E4-9C2B-D528A7405595}"/>
                </a:ext>
              </a:extLst>
            </p:cNvPr>
            <p:cNvGrpSpPr/>
            <p:nvPr/>
          </p:nvGrpSpPr>
          <p:grpSpPr>
            <a:xfrm rot="20640712" flipH="1">
              <a:off x="4482619" y="481103"/>
              <a:ext cx="670559" cy="584813"/>
              <a:chOff x="6851149" y="1829185"/>
              <a:chExt cx="1238498" cy="1078629"/>
            </a:xfrm>
          </p:grpSpPr>
          <p:sp>
            <p:nvSpPr>
              <p:cNvPr id="301" name="Freeform 240">
                <a:extLst>
                  <a:ext uri="{FF2B5EF4-FFF2-40B4-BE49-F238E27FC236}">
                    <a16:creationId xmlns:a16="http://schemas.microsoft.com/office/drawing/2014/main" id="{2EEC36CD-9ACA-42D8-8C4C-48320503FEFB}"/>
                  </a:ext>
                </a:extLst>
              </p:cNvPr>
              <p:cNvSpPr/>
              <p:nvPr/>
            </p:nvSpPr>
            <p:spPr>
              <a:xfrm rot="14775639" flipH="1">
                <a:off x="7021227" y="1659107"/>
                <a:ext cx="898342" cy="1238498"/>
              </a:xfrm>
              <a:custGeom>
                <a:avLst/>
                <a:gdLst>
                  <a:gd name="connsiteX0" fmla="*/ 0 w 1171852"/>
                  <a:gd name="connsiteY0" fmla="*/ 1145220 h 1145220"/>
                  <a:gd name="connsiteX1" fmla="*/ 1171852 w 1171852"/>
                  <a:gd name="connsiteY1" fmla="*/ 0 h 1145220"/>
                  <a:gd name="connsiteX0" fmla="*/ 0 w 1171852"/>
                  <a:gd name="connsiteY0" fmla="*/ 1145220 h 1145220"/>
                  <a:gd name="connsiteX1" fmla="*/ 1171852 w 1171852"/>
                  <a:gd name="connsiteY1" fmla="*/ 0 h 1145220"/>
                  <a:gd name="connsiteX0" fmla="*/ 0 w 1171852"/>
                  <a:gd name="connsiteY0" fmla="*/ 1145220 h 1145220"/>
                  <a:gd name="connsiteX1" fmla="*/ 1171852 w 1171852"/>
                  <a:gd name="connsiteY1" fmla="*/ 0 h 1145220"/>
                  <a:gd name="connsiteX0" fmla="*/ 0 w 1171852"/>
                  <a:gd name="connsiteY0" fmla="*/ 1145220 h 1145220"/>
                  <a:gd name="connsiteX1" fmla="*/ 1171852 w 1171852"/>
                  <a:gd name="connsiteY1" fmla="*/ 0 h 1145220"/>
                  <a:gd name="connsiteX0" fmla="*/ 0 w 894973"/>
                  <a:gd name="connsiteY0" fmla="*/ 1238498 h 1238498"/>
                  <a:gd name="connsiteX1" fmla="*/ 894973 w 894973"/>
                  <a:gd name="connsiteY1" fmla="*/ 0 h 1238498"/>
                  <a:gd name="connsiteX0" fmla="*/ 3369 w 898342"/>
                  <a:gd name="connsiteY0" fmla="*/ 1238498 h 1238498"/>
                  <a:gd name="connsiteX1" fmla="*/ 898342 w 898342"/>
                  <a:gd name="connsiteY1" fmla="*/ 0 h 1238498"/>
                </a:gdLst>
                <a:ahLst/>
                <a:cxnLst>
                  <a:cxn ang="0">
                    <a:pos x="connsiteX0" y="connsiteY0"/>
                  </a:cxn>
                  <a:cxn ang="0">
                    <a:pos x="connsiteX1" y="connsiteY1"/>
                  </a:cxn>
                </a:cxnLst>
                <a:rect l="l" t="t" r="r" b="b"/>
                <a:pathLst>
                  <a:path w="898342" h="1238498">
                    <a:moveTo>
                      <a:pt x="3369" y="1238498"/>
                    </a:moveTo>
                    <a:cubicBezTo>
                      <a:pt x="-38878" y="588108"/>
                      <a:pt x="319331" y="281875"/>
                      <a:pt x="898342" y="0"/>
                    </a:cubicBezTo>
                  </a:path>
                </a:pathLst>
              </a:custGeom>
              <a:noFill/>
              <a:ln w="38100" cap="rnd" cmpd="sng" algn="ctr">
                <a:solidFill>
                  <a:srgbClr val="F58220"/>
                </a:solidFill>
                <a:prstDash val="solid"/>
              </a:ln>
              <a:effectLst/>
            </p:spPr>
            <p:txBody>
              <a:bodyPr rtlCol="0" anchor="ctr"/>
              <a:lstStyle/>
              <a:p>
                <a:pPr algn="ctr" defTabSz="871416">
                  <a:defRPr/>
                </a:pPr>
                <a:endParaRPr lang="en-GB" sz="1700" kern="0" dirty="0">
                  <a:solidFill>
                    <a:srgbClr val="000000"/>
                  </a:solidFill>
                  <a:latin typeface="Arial"/>
                </a:endParaRPr>
              </a:p>
            </p:txBody>
          </p:sp>
          <p:sp>
            <p:nvSpPr>
              <p:cNvPr id="302" name="Freeform 241">
                <a:extLst>
                  <a:ext uri="{FF2B5EF4-FFF2-40B4-BE49-F238E27FC236}">
                    <a16:creationId xmlns:a16="http://schemas.microsoft.com/office/drawing/2014/main" id="{DB46E1FF-DB84-43F7-B8B8-45F6498DF165}"/>
                  </a:ext>
                </a:extLst>
              </p:cNvPr>
              <p:cNvSpPr/>
              <p:nvPr/>
            </p:nvSpPr>
            <p:spPr>
              <a:xfrm rot="14775639" flipH="1">
                <a:off x="6960743" y="2566393"/>
                <a:ext cx="379777" cy="303065"/>
              </a:xfrm>
              <a:custGeom>
                <a:avLst/>
                <a:gdLst>
                  <a:gd name="connsiteX0" fmla="*/ 0 w 319596"/>
                  <a:gd name="connsiteY0" fmla="*/ 0 h 221942"/>
                  <a:gd name="connsiteX1" fmla="*/ 319596 w 319596"/>
                  <a:gd name="connsiteY1" fmla="*/ 0 h 221942"/>
                  <a:gd name="connsiteX2" fmla="*/ 150920 w 319596"/>
                  <a:gd name="connsiteY2" fmla="*/ 221942 h 221942"/>
                  <a:gd name="connsiteX0" fmla="*/ 0 w 319596"/>
                  <a:gd name="connsiteY0" fmla="*/ 0 h 303065"/>
                  <a:gd name="connsiteX1" fmla="*/ 319596 w 319596"/>
                  <a:gd name="connsiteY1" fmla="*/ 0 h 303065"/>
                  <a:gd name="connsiteX2" fmla="*/ 83835 w 319596"/>
                  <a:gd name="connsiteY2" fmla="*/ 303065 h 303065"/>
                  <a:gd name="connsiteX0" fmla="*/ 0 w 319596"/>
                  <a:gd name="connsiteY0" fmla="*/ 0 h 303065"/>
                  <a:gd name="connsiteX1" fmla="*/ 319596 w 319596"/>
                  <a:gd name="connsiteY1" fmla="*/ 0 h 303065"/>
                  <a:gd name="connsiteX2" fmla="*/ 83835 w 319596"/>
                  <a:gd name="connsiteY2" fmla="*/ 303065 h 303065"/>
                  <a:gd name="connsiteX0" fmla="*/ 0 w 319596"/>
                  <a:gd name="connsiteY0" fmla="*/ 0 h 303065"/>
                  <a:gd name="connsiteX1" fmla="*/ 319596 w 319596"/>
                  <a:gd name="connsiteY1" fmla="*/ 0 h 303065"/>
                  <a:gd name="connsiteX2" fmla="*/ 83835 w 319596"/>
                  <a:gd name="connsiteY2" fmla="*/ 303065 h 303065"/>
                  <a:gd name="connsiteX0" fmla="*/ 0 w 379777"/>
                  <a:gd name="connsiteY0" fmla="*/ 15033 h 303065"/>
                  <a:gd name="connsiteX1" fmla="*/ 379777 w 379777"/>
                  <a:gd name="connsiteY1" fmla="*/ 0 h 303065"/>
                  <a:gd name="connsiteX2" fmla="*/ 144016 w 379777"/>
                  <a:gd name="connsiteY2" fmla="*/ 303065 h 303065"/>
                  <a:gd name="connsiteX0" fmla="*/ 0 w 379777"/>
                  <a:gd name="connsiteY0" fmla="*/ 15033 h 303065"/>
                  <a:gd name="connsiteX1" fmla="*/ 379777 w 379777"/>
                  <a:gd name="connsiteY1" fmla="*/ 0 h 303065"/>
                  <a:gd name="connsiteX2" fmla="*/ 144016 w 379777"/>
                  <a:gd name="connsiteY2" fmla="*/ 303065 h 303065"/>
                  <a:gd name="connsiteX0" fmla="*/ 0 w 379777"/>
                  <a:gd name="connsiteY0" fmla="*/ 15033 h 303065"/>
                  <a:gd name="connsiteX1" fmla="*/ 379777 w 379777"/>
                  <a:gd name="connsiteY1" fmla="*/ 0 h 303065"/>
                  <a:gd name="connsiteX2" fmla="*/ 144016 w 379777"/>
                  <a:gd name="connsiteY2" fmla="*/ 303065 h 303065"/>
                  <a:gd name="connsiteX0" fmla="*/ 0 w 379777"/>
                  <a:gd name="connsiteY0" fmla="*/ 15033 h 303065"/>
                  <a:gd name="connsiteX1" fmla="*/ 379777 w 379777"/>
                  <a:gd name="connsiteY1" fmla="*/ 0 h 303065"/>
                  <a:gd name="connsiteX2" fmla="*/ 144016 w 379777"/>
                  <a:gd name="connsiteY2" fmla="*/ 303065 h 303065"/>
                </a:gdLst>
                <a:ahLst/>
                <a:cxnLst>
                  <a:cxn ang="0">
                    <a:pos x="connsiteX0" y="connsiteY0"/>
                  </a:cxn>
                  <a:cxn ang="0">
                    <a:pos x="connsiteX1" y="connsiteY1"/>
                  </a:cxn>
                  <a:cxn ang="0">
                    <a:pos x="connsiteX2" y="connsiteY2"/>
                  </a:cxn>
                </a:cxnLst>
                <a:rect l="l" t="t" r="r" b="b"/>
                <a:pathLst>
                  <a:path w="379777" h="303065">
                    <a:moveTo>
                      <a:pt x="0" y="15033"/>
                    </a:moveTo>
                    <a:cubicBezTo>
                      <a:pt x="148973" y="24136"/>
                      <a:pt x="205007" y="18628"/>
                      <a:pt x="379777" y="0"/>
                    </a:cubicBezTo>
                    <a:cubicBezTo>
                      <a:pt x="283777" y="103229"/>
                      <a:pt x="235898" y="152285"/>
                      <a:pt x="144016" y="303065"/>
                    </a:cubicBezTo>
                  </a:path>
                </a:pathLst>
              </a:custGeom>
              <a:noFill/>
              <a:ln w="38100" cap="rnd" cmpd="sng" algn="ctr">
                <a:solidFill>
                  <a:srgbClr val="F58220"/>
                </a:solidFill>
                <a:prstDash val="solid"/>
              </a:ln>
              <a:effectLst/>
            </p:spPr>
            <p:txBody>
              <a:bodyPr rtlCol="0" anchor="ctr"/>
              <a:lstStyle/>
              <a:p>
                <a:pPr algn="ctr" defTabSz="871416">
                  <a:defRPr/>
                </a:pPr>
                <a:endParaRPr lang="en-GB" sz="1700" kern="0" dirty="0">
                  <a:solidFill>
                    <a:srgbClr val="000000"/>
                  </a:solidFill>
                  <a:latin typeface="Arial"/>
                </a:endParaRPr>
              </a:p>
            </p:txBody>
          </p:sp>
        </p:grpSp>
        <p:grpSp>
          <p:nvGrpSpPr>
            <p:cNvPr id="163" name="Group 162">
              <a:extLst>
                <a:ext uri="{FF2B5EF4-FFF2-40B4-BE49-F238E27FC236}">
                  <a16:creationId xmlns:a16="http://schemas.microsoft.com/office/drawing/2014/main" id="{7CB57F41-5F8C-4026-8CD7-AFFB278F83DD}"/>
                </a:ext>
              </a:extLst>
            </p:cNvPr>
            <p:cNvGrpSpPr/>
            <p:nvPr/>
          </p:nvGrpSpPr>
          <p:grpSpPr>
            <a:xfrm>
              <a:off x="4571434" y="4176362"/>
              <a:ext cx="1339965" cy="681388"/>
              <a:chOff x="1257300" y="5943600"/>
              <a:chExt cx="1828800" cy="1028700"/>
            </a:xfrm>
          </p:grpSpPr>
          <p:sp>
            <p:nvSpPr>
              <p:cNvPr id="296" name="Trapezoid 295">
                <a:extLst>
                  <a:ext uri="{FF2B5EF4-FFF2-40B4-BE49-F238E27FC236}">
                    <a16:creationId xmlns:a16="http://schemas.microsoft.com/office/drawing/2014/main" id="{2D884E14-ED14-44A9-B388-ECF6AE5A81C2}"/>
                  </a:ext>
                </a:extLst>
              </p:cNvPr>
              <p:cNvSpPr/>
              <p:nvPr/>
            </p:nvSpPr>
            <p:spPr bwMode="auto">
              <a:xfrm>
                <a:off x="1257300" y="5943600"/>
                <a:ext cx="1828800" cy="514350"/>
              </a:xfrm>
              <a:prstGeom prst="trapezoid">
                <a:avLst/>
              </a:prstGeom>
              <a:solidFill>
                <a:srgbClr val="408F79"/>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algn="ctr" defTabSz="605150" fontAlgn="base">
                  <a:spcBef>
                    <a:spcPct val="0"/>
                  </a:spcBef>
                  <a:spcAft>
                    <a:spcPct val="0"/>
                  </a:spcAft>
                  <a:defRPr/>
                </a:pPr>
                <a:endParaRPr lang="en-US" sz="1400" kern="0" dirty="0">
                  <a:solidFill>
                    <a:srgbClr val="000000"/>
                  </a:solidFill>
                  <a:latin typeface="Futura BdCn BT" panose="020B0706020204020204" pitchFamily="34" charset="0"/>
                </a:endParaRPr>
              </a:p>
            </p:txBody>
          </p:sp>
          <p:sp>
            <p:nvSpPr>
              <p:cNvPr id="297" name="Rectangle 296">
                <a:extLst>
                  <a:ext uri="{FF2B5EF4-FFF2-40B4-BE49-F238E27FC236}">
                    <a16:creationId xmlns:a16="http://schemas.microsoft.com/office/drawing/2014/main" id="{0C84A817-1AF5-4319-A515-6DE882D8F69B}"/>
                  </a:ext>
                </a:extLst>
              </p:cNvPr>
              <p:cNvSpPr/>
              <p:nvPr/>
            </p:nvSpPr>
            <p:spPr bwMode="auto">
              <a:xfrm>
                <a:off x="1257300" y="6457950"/>
                <a:ext cx="1828800" cy="514350"/>
              </a:xfrm>
              <a:prstGeom prst="rect">
                <a:avLst/>
              </a:prstGeom>
              <a:solidFill>
                <a:srgbClr val="006A4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605150" fontAlgn="base">
                  <a:spcBef>
                    <a:spcPct val="0"/>
                  </a:spcBef>
                  <a:spcAft>
                    <a:spcPct val="0"/>
                  </a:spcAft>
                  <a:defRPr/>
                </a:pPr>
                <a:r>
                  <a:rPr lang="en-US" sz="1300" kern="0" dirty="0">
                    <a:solidFill>
                      <a:srgbClr val="FFFFFF"/>
                    </a:solidFill>
                    <a:latin typeface="Futura BdCn BT" panose="020B0706020204020204" pitchFamily="34" charset="0"/>
                  </a:rPr>
                  <a:t>FASTA Candidates</a:t>
                </a:r>
              </a:p>
            </p:txBody>
          </p:sp>
          <p:grpSp>
            <p:nvGrpSpPr>
              <p:cNvPr id="298" name="Group 297">
                <a:extLst>
                  <a:ext uri="{FF2B5EF4-FFF2-40B4-BE49-F238E27FC236}">
                    <a16:creationId xmlns:a16="http://schemas.microsoft.com/office/drawing/2014/main" id="{2816777B-8E37-4562-8578-098DB9F78007}"/>
                  </a:ext>
                </a:extLst>
              </p:cNvPr>
              <p:cNvGrpSpPr>
                <a:grpSpLocks noChangeAspect="1"/>
              </p:cNvGrpSpPr>
              <p:nvPr/>
            </p:nvGrpSpPr>
            <p:grpSpPr>
              <a:xfrm>
                <a:off x="1540764" y="6106817"/>
                <a:ext cx="1261872" cy="187916"/>
                <a:chOff x="2778125" y="2936875"/>
                <a:chExt cx="1758950" cy="261938"/>
              </a:xfrm>
            </p:grpSpPr>
            <p:sp>
              <p:nvSpPr>
                <p:cNvPr id="299" name="Freeform 7">
                  <a:extLst>
                    <a:ext uri="{FF2B5EF4-FFF2-40B4-BE49-F238E27FC236}">
                      <a16:creationId xmlns:a16="http://schemas.microsoft.com/office/drawing/2014/main" id="{DB629E8A-746D-4B6F-9021-3F88E981AFC5}"/>
                    </a:ext>
                  </a:extLst>
                </p:cNvPr>
                <p:cNvSpPr>
                  <a:spLocks noChangeAspect="1"/>
                </p:cNvSpPr>
                <p:nvPr/>
              </p:nvSpPr>
              <p:spPr bwMode="auto">
                <a:xfrm>
                  <a:off x="2778125" y="2936875"/>
                  <a:ext cx="1758950" cy="261938"/>
                </a:xfrm>
                <a:custGeom>
                  <a:avLst/>
                  <a:gdLst>
                    <a:gd name="T0" fmla="*/ 1144 w 23550"/>
                    <a:gd name="T1" fmla="*/ 1093 h 3489"/>
                    <a:gd name="T2" fmla="*/ 19 w 23550"/>
                    <a:gd name="T3" fmla="*/ 1701 h 3489"/>
                    <a:gd name="T4" fmla="*/ 1 w 23550"/>
                    <a:gd name="T5" fmla="*/ 1744 h 3489"/>
                    <a:gd name="T6" fmla="*/ 19 w 23550"/>
                    <a:gd name="T7" fmla="*/ 1788 h 3489"/>
                    <a:gd name="T8" fmla="*/ 144 w 23550"/>
                    <a:gd name="T9" fmla="*/ 1922 h 3489"/>
                    <a:gd name="T10" fmla="*/ 785 w 23550"/>
                    <a:gd name="T11" fmla="*/ 2267 h 3489"/>
                    <a:gd name="T12" fmla="*/ 3317 w 23550"/>
                    <a:gd name="T13" fmla="*/ 2898 h 3489"/>
                    <a:gd name="T14" fmla="*/ 11775 w 23550"/>
                    <a:gd name="T15" fmla="*/ 3488 h 3489"/>
                    <a:gd name="T16" fmla="*/ 22406 w 23550"/>
                    <a:gd name="T17" fmla="*/ 2396 h 3489"/>
                    <a:gd name="T18" fmla="*/ 23531 w 23550"/>
                    <a:gd name="T19" fmla="*/ 1788 h 3489"/>
                    <a:gd name="T20" fmla="*/ 23548 w 23550"/>
                    <a:gd name="T21" fmla="*/ 1744 h 3489"/>
                    <a:gd name="T22" fmla="*/ 23531 w 23550"/>
                    <a:gd name="T23" fmla="*/ 1701 h 3489"/>
                    <a:gd name="T24" fmla="*/ 23406 w 23550"/>
                    <a:gd name="T25" fmla="*/ 1566 h 3489"/>
                    <a:gd name="T26" fmla="*/ 22765 w 23550"/>
                    <a:gd name="T27" fmla="*/ 1222 h 3489"/>
                    <a:gd name="T28" fmla="*/ 20233 w 23550"/>
                    <a:gd name="T29" fmla="*/ 591 h 3489"/>
                    <a:gd name="T30" fmla="*/ 11775 w 23550"/>
                    <a:gd name="T31" fmla="*/ 1 h 3489"/>
                    <a:gd name="T32" fmla="*/ 11753 w 23550"/>
                    <a:gd name="T33" fmla="*/ 1 h 3489"/>
                    <a:gd name="T34" fmla="*/ 1144 w 23550"/>
                    <a:gd name="T35" fmla="*/ 1093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50" h="3489">
                      <a:moveTo>
                        <a:pt x="1144" y="1093"/>
                      </a:moveTo>
                      <a:cubicBezTo>
                        <a:pt x="499" y="1295"/>
                        <a:pt x="86" y="1562"/>
                        <a:pt x="19" y="1701"/>
                      </a:cubicBezTo>
                      <a:cubicBezTo>
                        <a:pt x="0" y="1734"/>
                        <a:pt x="2" y="1743"/>
                        <a:pt x="1" y="1744"/>
                      </a:cubicBezTo>
                      <a:cubicBezTo>
                        <a:pt x="2" y="1746"/>
                        <a:pt x="0" y="1755"/>
                        <a:pt x="19" y="1788"/>
                      </a:cubicBezTo>
                      <a:cubicBezTo>
                        <a:pt x="38" y="1820"/>
                        <a:pt x="79" y="1869"/>
                        <a:pt x="144" y="1922"/>
                      </a:cubicBezTo>
                      <a:cubicBezTo>
                        <a:pt x="274" y="2030"/>
                        <a:pt x="494" y="2151"/>
                        <a:pt x="785" y="2267"/>
                      </a:cubicBezTo>
                      <a:cubicBezTo>
                        <a:pt x="1369" y="2500"/>
                        <a:pt x="2239" y="2717"/>
                        <a:pt x="3317" y="2898"/>
                      </a:cubicBezTo>
                      <a:cubicBezTo>
                        <a:pt x="5475" y="3261"/>
                        <a:pt x="8468" y="3488"/>
                        <a:pt x="11775" y="3488"/>
                      </a:cubicBezTo>
                      <a:cubicBezTo>
                        <a:pt x="16422" y="3489"/>
                        <a:pt x="20462" y="3037"/>
                        <a:pt x="22406" y="2396"/>
                      </a:cubicBezTo>
                      <a:cubicBezTo>
                        <a:pt x="23051" y="2194"/>
                        <a:pt x="23463" y="1926"/>
                        <a:pt x="23531" y="1788"/>
                      </a:cubicBezTo>
                      <a:cubicBezTo>
                        <a:pt x="23550" y="1755"/>
                        <a:pt x="23548" y="1746"/>
                        <a:pt x="23548" y="1744"/>
                      </a:cubicBezTo>
                      <a:cubicBezTo>
                        <a:pt x="23548" y="1743"/>
                        <a:pt x="23550" y="1734"/>
                        <a:pt x="23531" y="1701"/>
                      </a:cubicBezTo>
                      <a:cubicBezTo>
                        <a:pt x="23512" y="1668"/>
                        <a:pt x="23470" y="1620"/>
                        <a:pt x="23406" y="1566"/>
                      </a:cubicBezTo>
                      <a:cubicBezTo>
                        <a:pt x="23276" y="1459"/>
                        <a:pt x="23056" y="1337"/>
                        <a:pt x="22765" y="1222"/>
                      </a:cubicBezTo>
                      <a:cubicBezTo>
                        <a:pt x="22180" y="988"/>
                        <a:pt x="21310" y="772"/>
                        <a:pt x="20233" y="591"/>
                      </a:cubicBezTo>
                      <a:cubicBezTo>
                        <a:pt x="18076" y="227"/>
                        <a:pt x="15081" y="0"/>
                        <a:pt x="11775" y="1"/>
                      </a:cubicBezTo>
                      <a:cubicBezTo>
                        <a:pt x="11767" y="1"/>
                        <a:pt x="11760" y="1"/>
                        <a:pt x="11753" y="1"/>
                      </a:cubicBezTo>
                      <a:cubicBezTo>
                        <a:pt x="7115" y="1"/>
                        <a:pt x="3085" y="452"/>
                        <a:pt x="1144" y="1093"/>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871416">
                    <a:defRPr/>
                  </a:pPr>
                  <a:endParaRPr lang="en-US" sz="1400" kern="0" dirty="0">
                    <a:solidFill>
                      <a:srgbClr val="000000"/>
                    </a:solidFill>
                    <a:latin typeface="Futura BdCn BT" panose="020B0706020204020204" pitchFamily="34" charset="0"/>
                  </a:endParaRPr>
                </a:p>
              </p:txBody>
            </p:sp>
            <p:sp>
              <p:nvSpPr>
                <p:cNvPr id="300" name="Freeform 9">
                  <a:extLst>
                    <a:ext uri="{FF2B5EF4-FFF2-40B4-BE49-F238E27FC236}">
                      <a16:creationId xmlns:a16="http://schemas.microsoft.com/office/drawing/2014/main" id="{1A648AD7-9604-425D-87B4-79AB1923344F}"/>
                    </a:ext>
                  </a:extLst>
                </p:cNvPr>
                <p:cNvSpPr>
                  <a:spLocks noChangeAspect="1"/>
                </p:cNvSpPr>
                <p:nvPr/>
              </p:nvSpPr>
              <p:spPr bwMode="auto">
                <a:xfrm>
                  <a:off x="3009900" y="3103563"/>
                  <a:ext cx="1295400" cy="93663"/>
                </a:xfrm>
                <a:custGeom>
                  <a:avLst/>
                  <a:gdLst>
                    <a:gd name="T0" fmla="*/ 8681 w 17352"/>
                    <a:gd name="T1" fmla="*/ 0 h 1256"/>
                    <a:gd name="T2" fmla="*/ 8676 w 17352"/>
                    <a:gd name="T3" fmla="*/ 0 h 1256"/>
                    <a:gd name="T4" fmla="*/ 8654 w 17352"/>
                    <a:gd name="T5" fmla="*/ 0 h 1256"/>
                    <a:gd name="T6" fmla="*/ 0 w 17352"/>
                    <a:gd name="T7" fmla="*/ 628 h 1256"/>
                    <a:gd name="T8" fmla="*/ 101 w 17352"/>
                    <a:gd name="T9" fmla="*/ 646 h 1256"/>
                    <a:gd name="T10" fmla="*/ 218 w 17352"/>
                    <a:gd name="T11" fmla="*/ 666 h 1256"/>
                    <a:gd name="T12" fmla="*/ 218 w 17352"/>
                    <a:gd name="T13" fmla="*/ 666 h 1256"/>
                    <a:gd name="T14" fmla="*/ 8671 w 17352"/>
                    <a:gd name="T15" fmla="*/ 1256 h 1256"/>
                    <a:gd name="T16" fmla="*/ 8676 w 17352"/>
                    <a:gd name="T17" fmla="*/ 1256 h 1256"/>
                    <a:gd name="T18" fmla="*/ 8699 w 17352"/>
                    <a:gd name="T19" fmla="*/ 1256 h 1256"/>
                    <a:gd name="T20" fmla="*/ 17352 w 17352"/>
                    <a:gd name="T21" fmla="*/ 628 h 1256"/>
                    <a:gd name="T22" fmla="*/ 17134 w 17352"/>
                    <a:gd name="T23" fmla="*/ 590 h 1256"/>
                    <a:gd name="T24" fmla="*/ 8681 w 17352"/>
                    <a:gd name="T25"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52" h="1256">
                      <a:moveTo>
                        <a:pt x="8681" y="0"/>
                      </a:moveTo>
                      <a:cubicBezTo>
                        <a:pt x="8679" y="0"/>
                        <a:pt x="8678" y="0"/>
                        <a:pt x="8676" y="0"/>
                      </a:cubicBezTo>
                      <a:cubicBezTo>
                        <a:pt x="8668" y="0"/>
                        <a:pt x="8661" y="0"/>
                        <a:pt x="8654" y="0"/>
                      </a:cubicBezTo>
                      <a:cubicBezTo>
                        <a:pt x="5244" y="0"/>
                        <a:pt x="2164" y="245"/>
                        <a:pt x="0" y="628"/>
                      </a:cubicBezTo>
                      <a:cubicBezTo>
                        <a:pt x="33" y="634"/>
                        <a:pt x="67" y="640"/>
                        <a:pt x="101" y="646"/>
                      </a:cubicBezTo>
                      <a:cubicBezTo>
                        <a:pt x="140" y="653"/>
                        <a:pt x="179" y="659"/>
                        <a:pt x="218" y="666"/>
                      </a:cubicBezTo>
                      <a:cubicBezTo>
                        <a:pt x="218" y="666"/>
                        <a:pt x="218" y="666"/>
                        <a:pt x="218" y="666"/>
                      </a:cubicBezTo>
                      <a:cubicBezTo>
                        <a:pt x="2375" y="1029"/>
                        <a:pt x="5367" y="1256"/>
                        <a:pt x="8671" y="1256"/>
                      </a:cubicBezTo>
                      <a:cubicBezTo>
                        <a:pt x="8673" y="1256"/>
                        <a:pt x="8674" y="1256"/>
                        <a:pt x="8676" y="1256"/>
                      </a:cubicBezTo>
                      <a:cubicBezTo>
                        <a:pt x="8684" y="1256"/>
                        <a:pt x="8692" y="1256"/>
                        <a:pt x="8699" y="1256"/>
                      </a:cubicBezTo>
                      <a:cubicBezTo>
                        <a:pt x="12109" y="1256"/>
                        <a:pt x="15188" y="1012"/>
                        <a:pt x="17352" y="628"/>
                      </a:cubicBezTo>
                      <a:cubicBezTo>
                        <a:pt x="17280" y="615"/>
                        <a:pt x="17207" y="602"/>
                        <a:pt x="17134" y="590"/>
                      </a:cubicBezTo>
                      <a:cubicBezTo>
                        <a:pt x="14978" y="227"/>
                        <a:pt x="11985" y="0"/>
                        <a:pt x="8681" y="0"/>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871416">
                    <a:defRPr/>
                  </a:pPr>
                  <a:endParaRPr lang="en-US" sz="1400" kern="0" dirty="0">
                    <a:solidFill>
                      <a:srgbClr val="000000"/>
                    </a:solidFill>
                    <a:latin typeface="Futura BdCn BT" panose="020B0706020204020204" pitchFamily="34" charset="0"/>
                  </a:endParaRPr>
                </a:p>
              </p:txBody>
            </p:sp>
          </p:grpSp>
        </p:grpSp>
        <p:grpSp>
          <p:nvGrpSpPr>
            <p:cNvPr id="165" name="Group 164">
              <a:extLst>
                <a:ext uri="{FF2B5EF4-FFF2-40B4-BE49-F238E27FC236}">
                  <a16:creationId xmlns:a16="http://schemas.microsoft.com/office/drawing/2014/main" id="{B839C729-CFA4-4995-9D37-37FED5B79A3A}"/>
                </a:ext>
              </a:extLst>
            </p:cNvPr>
            <p:cNvGrpSpPr/>
            <p:nvPr/>
          </p:nvGrpSpPr>
          <p:grpSpPr>
            <a:xfrm rot="20515972">
              <a:off x="4253478" y="587780"/>
              <a:ext cx="217246" cy="217549"/>
              <a:chOff x="6289828" y="1620798"/>
              <a:chExt cx="625599" cy="626472"/>
            </a:xfrm>
          </p:grpSpPr>
          <p:sp>
            <p:nvSpPr>
              <p:cNvPr id="294" name="Oval 293">
                <a:extLst>
                  <a:ext uri="{FF2B5EF4-FFF2-40B4-BE49-F238E27FC236}">
                    <a16:creationId xmlns:a16="http://schemas.microsoft.com/office/drawing/2014/main" id="{77A0EC28-C343-44E0-A701-31024B8A1448}"/>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95" name="Freeform 394">
                <a:extLst>
                  <a:ext uri="{FF2B5EF4-FFF2-40B4-BE49-F238E27FC236}">
                    <a16:creationId xmlns:a16="http://schemas.microsoft.com/office/drawing/2014/main" id="{96F42CD9-17B7-478B-ADA0-8EEFE5C1CECD}"/>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7" name="Group 166">
              <a:extLst>
                <a:ext uri="{FF2B5EF4-FFF2-40B4-BE49-F238E27FC236}">
                  <a16:creationId xmlns:a16="http://schemas.microsoft.com/office/drawing/2014/main" id="{B2685E28-15C4-4F67-A288-90CAA357CF63}"/>
                </a:ext>
              </a:extLst>
            </p:cNvPr>
            <p:cNvGrpSpPr/>
            <p:nvPr/>
          </p:nvGrpSpPr>
          <p:grpSpPr>
            <a:xfrm rot="21130889">
              <a:off x="4411867" y="845170"/>
              <a:ext cx="217246" cy="217549"/>
              <a:chOff x="6289828" y="1620798"/>
              <a:chExt cx="625599" cy="626472"/>
            </a:xfrm>
          </p:grpSpPr>
          <p:sp>
            <p:nvSpPr>
              <p:cNvPr id="292" name="Oval 291">
                <a:extLst>
                  <a:ext uri="{FF2B5EF4-FFF2-40B4-BE49-F238E27FC236}">
                    <a16:creationId xmlns:a16="http://schemas.microsoft.com/office/drawing/2014/main" id="{D30BA843-CE68-4CAA-8B9F-A1AB63EBB22E}"/>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93" name="Freeform 394">
                <a:extLst>
                  <a:ext uri="{FF2B5EF4-FFF2-40B4-BE49-F238E27FC236}">
                    <a16:creationId xmlns:a16="http://schemas.microsoft.com/office/drawing/2014/main" id="{AD48BB16-27F9-425E-AF9A-CDFB9D15CF85}"/>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38" name="Group 237">
              <a:extLst>
                <a:ext uri="{FF2B5EF4-FFF2-40B4-BE49-F238E27FC236}">
                  <a16:creationId xmlns:a16="http://schemas.microsoft.com/office/drawing/2014/main" id="{BCC807CD-DF52-41D5-A820-F745BD5FBEA4}"/>
                </a:ext>
              </a:extLst>
            </p:cNvPr>
            <p:cNvGrpSpPr/>
            <p:nvPr/>
          </p:nvGrpSpPr>
          <p:grpSpPr>
            <a:xfrm rot="741136">
              <a:off x="4711281" y="874842"/>
              <a:ext cx="217246" cy="217549"/>
              <a:chOff x="6289828" y="1620798"/>
              <a:chExt cx="625599" cy="626472"/>
            </a:xfrm>
          </p:grpSpPr>
          <p:sp>
            <p:nvSpPr>
              <p:cNvPr id="290" name="Oval 289">
                <a:extLst>
                  <a:ext uri="{FF2B5EF4-FFF2-40B4-BE49-F238E27FC236}">
                    <a16:creationId xmlns:a16="http://schemas.microsoft.com/office/drawing/2014/main" id="{371D43A5-61F0-4457-99B0-B436F13048AE}"/>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91" name="Freeform 394">
                <a:extLst>
                  <a:ext uri="{FF2B5EF4-FFF2-40B4-BE49-F238E27FC236}">
                    <a16:creationId xmlns:a16="http://schemas.microsoft.com/office/drawing/2014/main" id="{BDDF5BE0-09F3-4F5A-B81C-591BD34214F7}"/>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39" name="Group 238">
              <a:extLst>
                <a:ext uri="{FF2B5EF4-FFF2-40B4-BE49-F238E27FC236}">
                  <a16:creationId xmlns:a16="http://schemas.microsoft.com/office/drawing/2014/main" id="{58E2D74C-9D82-4BF3-9CB5-2E56FCDB1314}"/>
                </a:ext>
              </a:extLst>
            </p:cNvPr>
            <p:cNvGrpSpPr/>
            <p:nvPr/>
          </p:nvGrpSpPr>
          <p:grpSpPr>
            <a:xfrm>
              <a:off x="4562329" y="609741"/>
              <a:ext cx="217246" cy="217549"/>
              <a:chOff x="6289828" y="1620798"/>
              <a:chExt cx="625599" cy="626472"/>
            </a:xfrm>
          </p:grpSpPr>
          <p:sp>
            <p:nvSpPr>
              <p:cNvPr id="288" name="Oval 287">
                <a:extLst>
                  <a:ext uri="{FF2B5EF4-FFF2-40B4-BE49-F238E27FC236}">
                    <a16:creationId xmlns:a16="http://schemas.microsoft.com/office/drawing/2014/main" id="{1B53CAD4-BBAD-4102-86C7-715C752E949A}"/>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89" name="Freeform 394">
                <a:extLst>
                  <a:ext uri="{FF2B5EF4-FFF2-40B4-BE49-F238E27FC236}">
                    <a16:creationId xmlns:a16="http://schemas.microsoft.com/office/drawing/2014/main" id="{1862BA11-5E23-45E7-98CD-1541E9B88395}"/>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0" name="Group 239">
              <a:extLst>
                <a:ext uri="{FF2B5EF4-FFF2-40B4-BE49-F238E27FC236}">
                  <a16:creationId xmlns:a16="http://schemas.microsoft.com/office/drawing/2014/main" id="{818D264B-9687-4B76-A166-DA53225FB5D6}"/>
                </a:ext>
              </a:extLst>
            </p:cNvPr>
            <p:cNvGrpSpPr/>
            <p:nvPr/>
          </p:nvGrpSpPr>
          <p:grpSpPr>
            <a:xfrm rot="722184">
              <a:off x="5050386" y="529228"/>
              <a:ext cx="217246" cy="217549"/>
              <a:chOff x="6289828" y="1620798"/>
              <a:chExt cx="625599" cy="626472"/>
            </a:xfrm>
          </p:grpSpPr>
          <p:sp>
            <p:nvSpPr>
              <p:cNvPr id="286" name="Oval 285">
                <a:extLst>
                  <a:ext uri="{FF2B5EF4-FFF2-40B4-BE49-F238E27FC236}">
                    <a16:creationId xmlns:a16="http://schemas.microsoft.com/office/drawing/2014/main" id="{4E6A66DC-260B-4180-8426-27AF9DCE569E}"/>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87" name="Freeform 394">
                <a:extLst>
                  <a:ext uri="{FF2B5EF4-FFF2-40B4-BE49-F238E27FC236}">
                    <a16:creationId xmlns:a16="http://schemas.microsoft.com/office/drawing/2014/main" id="{EAB87E97-CA96-48B4-8FE0-D4ED55616179}"/>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1" name="Group 240">
              <a:extLst>
                <a:ext uri="{FF2B5EF4-FFF2-40B4-BE49-F238E27FC236}">
                  <a16:creationId xmlns:a16="http://schemas.microsoft.com/office/drawing/2014/main" id="{FBF4449E-FA9F-442F-8C75-6ABF9F0BFC47}"/>
                </a:ext>
              </a:extLst>
            </p:cNvPr>
            <p:cNvGrpSpPr/>
            <p:nvPr/>
          </p:nvGrpSpPr>
          <p:grpSpPr>
            <a:xfrm rot="430048">
              <a:off x="5162789" y="868564"/>
              <a:ext cx="217246" cy="217549"/>
              <a:chOff x="6289828" y="1620798"/>
              <a:chExt cx="625599" cy="626472"/>
            </a:xfrm>
          </p:grpSpPr>
          <p:sp>
            <p:nvSpPr>
              <p:cNvPr id="284" name="Oval 283">
                <a:extLst>
                  <a:ext uri="{FF2B5EF4-FFF2-40B4-BE49-F238E27FC236}">
                    <a16:creationId xmlns:a16="http://schemas.microsoft.com/office/drawing/2014/main" id="{09478F75-9802-4850-9684-40D5DD887DB2}"/>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85" name="Freeform 394">
                <a:extLst>
                  <a:ext uri="{FF2B5EF4-FFF2-40B4-BE49-F238E27FC236}">
                    <a16:creationId xmlns:a16="http://schemas.microsoft.com/office/drawing/2014/main" id="{9CFDE1D7-4468-441F-91D0-EAB756E9CAF7}"/>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3" name="Group 242">
              <a:extLst>
                <a:ext uri="{FF2B5EF4-FFF2-40B4-BE49-F238E27FC236}">
                  <a16:creationId xmlns:a16="http://schemas.microsoft.com/office/drawing/2014/main" id="{BC8627DC-4F65-4FEF-8A55-1CC104EEF63E}"/>
                </a:ext>
              </a:extLst>
            </p:cNvPr>
            <p:cNvGrpSpPr/>
            <p:nvPr/>
          </p:nvGrpSpPr>
          <p:grpSpPr>
            <a:xfrm rot="736259">
              <a:off x="5490122" y="867334"/>
              <a:ext cx="217246" cy="217549"/>
              <a:chOff x="6289828" y="1620798"/>
              <a:chExt cx="625599" cy="626472"/>
            </a:xfrm>
          </p:grpSpPr>
          <p:sp>
            <p:nvSpPr>
              <p:cNvPr id="282" name="Oval 281">
                <a:extLst>
                  <a:ext uri="{FF2B5EF4-FFF2-40B4-BE49-F238E27FC236}">
                    <a16:creationId xmlns:a16="http://schemas.microsoft.com/office/drawing/2014/main" id="{20FC5E72-92E6-44E8-AC82-44B081253A68}"/>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83" name="Freeform 394">
                <a:extLst>
                  <a:ext uri="{FF2B5EF4-FFF2-40B4-BE49-F238E27FC236}">
                    <a16:creationId xmlns:a16="http://schemas.microsoft.com/office/drawing/2014/main" id="{D828A574-6913-411A-A1EA-A4A2A2EBE288}"/>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5" name="Group 244">
              <a:extLst>
                <a:ext uri="{FF2B5EF4-FFF2-40B4-BE49-F238E27FC236}">
                  <a16:creationId xmlns:a16="http://schemas.microsoft.com/office/drawing/2014/main" id="{388529AF-08C2-497A-82FF-28E74C46D97A}"/>
                </a:ext>
              </a:extLst>
            </p:cNvPr>
            <p:cNvGrpSpPr/>
            <p:nvPr/>
          </p:nvGrpSpPr>
          <p:grpSpPr>
            <a:xfrm rot="760206">
              <a:off x="5677461" y="540870"/>
              <a:ext cx="217246" cy="217549"/>
              <a:chOff x="6289828" y="1620798"/>
              <a:chExt cx="625599" cy="626472"/>
            </a:xfrm>
          </p:grpSpPr>
          <p:sp>
            <p:nvSpPr>
              <p:cNvPr id="280" name="Oval 279">
                <a:extLst>
                  <a:ext uri="{FF2B5EF4-FFF2-40B4-BE49-F238E27FC236}">
                    <a16:creationId xmlns:a16="http://schemas.microsoft.com/office/drawing/2014/main" id="{7D488F23-E2C5-462B-A8B9-D8AC41B95AAD}"/>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81" name="Freeform 394">
                <a:extLst>
                  <a:ext uri="{FF2B5EF4-FFF2-40B4-BE49-F238E27FC236}">
                    <a16:creationId xmlns:a16="http://schemas.microsoft.com/office/drawing/2014/main" id="{1E2C03A9-4EA7-4013-8588-C4C8A0F443C8}"/>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7" name="Group 246">
              <a:extLst>
                <a:ext uri="{FF2B5EF4-FFF2-40B4-BE49-F238E27FC236}">
                  <a16:creationId xmlns:a16="http://schemas.microsoft.com/office/drawing/2014/main" id="{7921775D-B2D3-46E5-A889-1C0D14AB6448}"/>
                </a:ext>
              </a:extLst>
            </p:cNvPr>
            <p:cNvGrpSpPr/>
            <p:nvPr/>
          </p:nvGrpSpPr>
          <p:grpSpPr>
            <a:xfrm rot="479150">
              <a:off x="6024730" y="569726"/>
              <a:ext cx="217246" cy="217549"/>
              <a:chOff x="6289828" y="1620798"/>
              <a:chExt cx="625599" cy="626472"/>
            </a:xfrm>
          </p:grpSpPr>
          <p:sp>
            <p:nvSpPr>
              <p:cNvPr id="278" name="Oval 277">
                <a:extLst>
                  <a:ext uri="{FF2B5EF4-FFF2-40B4-BE49-F238E27FC236}">
                    <a16:creationId xmlns:a16="http://schemas.microsoft.com/office/drawing/2014/main" id="{DBAE61A5-749F-45A3-9433-6C919FCC58C2}"/>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79" name="Freeform 394">
                <a:extLst>
                  <a:ext uri="{FF2B5EF4-FFF2-40B4-BE49-F238E27FC236}">
                    <a16:creationId xmlns:a16="http://schemas.microsoft.com/office/drawing/2014/main" id="{524F5A2D-C103-4FD6-9A36-AEB7F793D686}"/>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8" name="Group 247">
              <a:extLst>
                <a:ext uri="{FF2B5EF4-FFF2-40B4-BE49-F238E27FC236}">
                  <a16:creationId xmlns:a16="http://schemas.microsoft.com/office/drawing/2014/main" id="{4B848EE6-7A02-4A2A-95D0-BD32FD7ED509}"/>
                </a:ext>
              </a:extLst>
            </p:cNvPr>
            <p:cNvGrpSpPr/>
            <p:nvPr/>
          </p:nvGrpSpPr>
          <p:grpSpPr>
            <a:xfrm rot="20605006">
              <a:off x="5867428" y="834880"/>
              <a:ext cx="217246" cy="217549"/>
              <a:chOff x="6289828" y="1620798"/>
              <a:chExt cx="625599" cy="626472"/>
            </a:xfrm>
          </p:grpSpPr>
          <p:sp>
            <p:nvSpPr>
              <p:cNvPr id="276" name="Oval 275">
                <a:extLst>
                  <a:ext uri="{FF2B5EF4-FFF2-40B4-BE49-F238E27FC236}">
                    <a16:creationId xmlns:a16="http://schemas.microsoft.com/office/drawing/2014/main" id="{F672EE23-E11C-4F88-A77B-3F27C024BAC7}"/>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77" name="Freeform 394">
                <a:extLst>
                  <a:ext uri="{FF2B5EF4-FFF2-40B4-BE49-F238E27FC236}">
                    <a16:creationId xmlns:a16="http://schemas.microsoft.com/office/drawing/2014/main" id="{D9D19247-D8CE-4C0D-A373-472FB1B3B1B9}"/>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B8AD4EDF-C76C-4735-95F5-BE2F4EE3E268}"/>
                </a:ext>
              </a:extLst>
            </p:cNvPr>
            <p:cNvGrpSpPr/>
            <p:nvPr/>
          </p:nvGrpSpPr>
          <p:grpSpPr>
            <a:xfrm rot="20993958">
              <a:off x="5360197" y="625461"/>
              <a:ext cx="217246" cy="217549"/>
              <a:chOff x="6289828" y="1620798"/>
              <a:chExt cx="625599" cy="626472"/>
            </a:xfrm>
          </p:grpSpPr>
          <p:sp>
            <p:nvSpPr>
              <p:cNvPr id="274" name="Oval 273">
                <a:extLst>
                  <a:ext uri="{FF2B5EF4-FFF2-40B4-BE49-F238E27FC236}">
                    <a16:creationId xmlns:a16="http://schemas.microsoft.com/office/drawing/2014/main" id="{E19EEB2B-AA1A-4D0D-958A-449F35484E1A}"/>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75" name="Freeform 394">
                <a:extLst>
                  <a:ext uri="{FF2B5EF4-FFF2-40B4-BE49-F238E27FC236}">
                    <a16:creationId xmlns:a16="http://schemas.microsoft.com/office/drawing/2014/main" id="{F23BA67C-ACB8-4297-9B3F-B2D9EEE3D489}"/>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0" name="Group 249">
              <a:extLst>
                <a:ext uri="{FF2B5EF4-FFF2-40B4-BE49-F238E27FC236}">
                  <a16:creationId xmlns:a16="http://schemas.microsoft.com/office/drawing/2014/main" id="{EB7A1131-C885-4A5A-A83A-C9A7954E7402}"/>
                </a:ext>
              </a:extLst>
            </p:cNvPr>
            <p:cNvGrpSpPr/>
            <p:nvPr/>
          </p:nvGrpSpPr>
          <p:grpSpPr>
            <a:xfrm rot="21230964">
              <a:off x="6191764" y="815903"/>
              <a:ext cx="217246" cy="217549"/>
              <a:chOff x="6289828" y="1620798"/>
              <a:chExt cx="625599" cy="626472"/>
            </a:xfrm>
          </p:grpSpPr>
          <p:sp>
            <p:nvSpPr>
              <p:cNvPr id="272" name="Oval 271">
                <a:extLst>
                  <a:ext uri="{FF2B5EF4-FFF2-40B4-BE49-F238E27FC236}">
                    <a16:creationId xmlns:a16="http://schemas.microsoft.com/office/drawing/2014/main" id="{410CD769-B308-45F2-972D-51436749CE83}"/>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73" name="Freeform 394">
                <a:extLst>
                  <a:ext uri="{FF2B5EF4-FFF2-40B4-BE49-F238E27FC236}">
                    <a16:creationId xmlns:a16="http://schemas.microsoft.com/office/drawing/2014/main" id="{2981E350-99CC-4F9D-8957-BE3ED4373CCC}"/>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1" name="Group 250">
              <a:extLst>
                <a:ext uri="{FF2B5EF4-FFF2-40B4-BE49-F238E27FC236}">
                  <a16:creationId xmlns:a16="http://schemas.microsoft.com/office/drawing/2014/main" id="{B567E0EC-9B7B-434E-8FCE-E6F118177A7A}"/>
                </a:ext>
              </a:extLst>
            </p:cNvPr>
            <p:cNvGrpSpPr/>
            <p:nvPr/>
          </p:nvGrpSpPr>
          <p:grpSpPr>
            <a:xfrm rot="779702">
              <a:off x="4047672" y="807966"/>
              <a:ext cx="217246" cy="217549"/>
              <a:chOff x="6289828" y="1620798"/>
              <a:chExt cx="625599" cy="626472"/>
            </a:xfrm>
          </p:grpSpPr>
          <p:sp>
            <p:nvSpPr>
              <p:cNvPr id="270" name="Oval 269">
                <a:extLst>
                  <a:ext uri="{FF2B5EF4-FFF2-40B4-BE49-F238E27FC236}">
                    <a16:creationId xmlns:a16="http://schemas.microsoft.com/office/drawing/2014/main" id="{86883EE5-9E5C-4BB5-A4C0-7C4BB1418153}"/>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71" name="Freeform 394">
                <a:extLst>
                  <a:ext uri="{FF2B5EF4-FFF2-40B4-BE49-F238E27FC236}">
                    <a16:creationId xmlns:a16="http://schemas.microsoft.com/office/drawing/2014/main" id="{314DE59C-732D-4FDD-9BE6-706FB009E440}"/>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3" name="Group 252">
              <a:extLst>
                <a:ext uri="{FF2B5EF4-FFF2-40B4-BE49-F238E27FC236}">
                  <a16:creationId xmlns:a16="http://schemas.microsoft.com/office/drawing/2014/main" id="{4D92F129-2338-4A4D-B2C8-C94424286504}"/>
                </a:ext>
              </a:extLst>
            </p:cNvPr>
            <p:cNvGrpSpPr/>
            <p:nvPr/>
          </p:nvGrpSpPr>
          <p:grpSpPr>
            <a:xfrm rot="21118835">
              <a:off x="4985564" y="3975786"/>
              <a:ext cx="217246" cy="217549"/>
              <a:chOff x="6289828" y="1620798"/>
              <a:chExt cx="625599" cy="626472"/>
            </a:xfrm>
          </p:grpSpPr>
          <p:sp>
            <p:nvSpPr>
              <p:cNvPr id="268" name="Oval 267">
                <a:extLst>
                  <a:ext uri="{FF2B5EF4-FFF2-40B4-BE49-F238E27FC236}">
                    <a16:creationId xmlns:a16="http://schemas.microsoft.com/office/drawing/2014/main" id="{30369227-0DBF-461A-A636-3389D47E8CFC}"/>
                  </a:ext>
                </a:extLst>
              </p:cNvPr>
              <p:cNvSpPr>
                <a:spLocks noChangeAspect="1"/>
              </p:cNvSpPr>
              <p:nvPr/>
            </p:nvSpPr>
            <p:spPr bwMode="auto">
              <a:xfrm>
                <a:off x="6289828" y="1620798"/>
                <a:ext cx="625599" cy="626472"/>
              </a:xfrm>
              <a:prstGeom prst="ellipse">
                <a:avLst/>
              </a:prstGeom>
              <a:solidFill>
                <a:srgbClr val="00A657"/>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69" name="Freeform 394">
                <a:extLst>
                  <a:ext uri="{FF2B5EF4-FFF2-40B4-BE49-F238E27FC236}">
                    <a16:creationId xmlns:a16="http://schemas.microsoft.com/office/drawing/2014/main" id="{AB015C46-6164-472B-B2FC-B175BFF1ECE7}"/>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6" name="Group 255">
              <a:extLst>
                <a:ext uri="{FF2B5EF4-FFF2-40B4-BE49-F238E27FC236}">
                  <a16:creationId xmlns:a16="http://schemas.microsoft.com/office/drawing/2014/main" id="{F8BFBB09-280F-4376-9012-6D39E8B46A60}"/>
                </a:ext>
              </a:extLst>
            </p:cNvPr>
            <p:cNvGrpSpPr/>
            <p:nvPr/>
          </p:nvGrpSpPr>
          <p:grpSpPr>
            <a:xfrm rot="616969">
              <a:off x="5253426" y="4146133"/>
              <a:ext cx="217246" cy="217549"/>
              <a:chOff x="6289828" y="1620798"/>
              <a:chExt cx="625599" cy="626472"/>
            </a:xfrm>
          </p:grpSpPr>
          <p:sp>
            <p:nvSpPr>
              <p:cNvPr id="266" name="Oval 265">
                <a:extLst>
                  <a:ext uri="{FF2B5EF4-FFF2-40B4-BE49-F238E27FC236}">
                    <a16:creationId xmlns:a16="http://schemas.microsoft.com/office/drawing/2014/main" id="{FED28B47-1EAB-416E-B167-D314CE64198C}"/>
                  </a:ext>
                </a:extLst>
              </p:cNvPr>
              <p:cNvSpPr>
                <a:spLocks noChangeAspect="1"/>
              </p:cNvSpPr>
              <p:nvPr/>
            </p:nvSpPr>
            <p:spPr bwMode="auto">
              <a:xfrm>
                <a:off x="6289828" y="1620798"/>
                <a:ext cx="625599" cy="626472"/>
              </a:xfrm>
              <a:prstGeom prst="ellipse">
                <a:avLst/>
              </a:prstGeom>
              <a:solidFill>
                <a:srgbClr val="00A657"/>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67" name="Freeform 394">
                <a:extLst>
                  <a:ext uri="{FF2B5EF4-FFF2-40B4-BE49-F238E27FC236}">
                    <a16:creationId xmlns:a16="http://schemas.microsoft.com/office/drawing/2014/main" id="{19B2A8A6-3904-4906-BD9D-AF75B39F724C}"/>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257" name="Straight Arrow Connector 256">
              <a:extLst>
                <a:ext uri="{FF2B5EF4-FFF2-40B4-BE49-F238E27FC236}">
                  <a16:creationId xmlns:a16="http://schemas.microsoft.com/office/drawing/2014/main" id="{37439166-C2F3-457A-9B94-16117E7BB704}"/>
                </a:ext>
              </a:extLst>
            </p:cNvPr>
            <p:cNvCxnSpPr>
              <a:cxnSpLocks/>
            </p:cNvCxnSpPr>
            <p:nvPr/>
          </p:nvCxnSpPr>
          <p:spPr bwMode="auto">
            <a:xfrm>
              <a:off x="2259788" y="3758401"/>
              <a:ext cx="2016709" cy="0"/>
            </a:xfrm>
            <a:prstGeom prst="straightConnector1">
              <a:avLst/>
            </a:prstGeom>
            <a:noFill/>
            <a:ln w="38100" cap="rnd" cmpd="sng" algn="ctr">
              <a:solidFill>
                <a:srgbClr val="00A657"/>
              </a:solidFill>
              <a:prstDash val="solid"/>
              <a:headEnd type="oval" w="med" len="med"/>
              <a:tailEnd type="arrow" w="lg" len="lg"/>
            </a:ln>
            <a:effectLst/>
          </p:spPr>
        </p:cxnSp>
        <p:cxnSp>
          <p:nvCxnSpPr>
            <p:cNvPr id="258" name="Straight Arrow Connector 257">
              <a:extLst>
                <a:ext uri="{FF2B5EF4-FFF2-40B4-BE49-F238E27FC236}">
                  <a16:creationId xmlns:a16="http://schemas.microsoft.com/office/drawing/2014/main" id="{EF2BF8D2-7AD7-482C-8CB0-970F50CE960C}"/>
                </a:ext>
              </a:extLst>
            </p:cNvPr>
            <p:cNvCxnSpPr>
              <a:cxnSpLocks/>
            </p:cNvCxnSpPr>
            <p:nvPr/>
          </p:nvCxnSpPr>
          <p:spPr bwMode="auto">
            <a:xfrm>
              <a:off x="1526757" y="2726933"/>
              <a:ext cx="2499237" cy="0"/>
            </a:xfrm>
            <a:prstGeom prst="straightConnector1">
              <a:avLst/>
            </a:prstGeom>
            <a:noFill/>
            <a:ln w="38100" cap="rnd" cmpd="sng" algn="ctr">
              <a:solidFill>
                <a:srgbClr val="69BE28"/>
              </a:solidFill>
              <a:prstDash val="solid"/>
              <a:headEnd type="oval" w="med" len="med"/>
              <a:tailEnd type="arrow" w="lg" len="lg"/>
            </a:ln>
            <a:effectLst/>
          </p:spPr>
        </p:cxnSp>
        <p:cxnSp>
          <p:nvCxnSpPr>
            <p:cNvPr id="260" name="Straight Arrow Connector 259">
              <a:extLst>
                <a:ext uri="{FF2B5EF4-FFF2-40B4-BE49-F238E27FC236}">
                  <a16:creationId xmlns:a16="http://schemas.microsoft.com/office/drawing/2014/main" id="{5F005ABA-2148-4D59-A885-D9C2565EB68A}"/>
                </a:ext>
              </a:extLst>
            </p:cNvPr>
            <p:cNvCxnSpPr>
              <a:cxnSpLocks/>
            </p:cNvCxnSpPr>
            <p:nvPr/>
          </p:nvCxnSpPr>
          <p:spPr bwMode="auto">
            <a:xfrm>
              <a:off x="1507111" y="1430814"/>
              <a:ext cx="2422521" cy="0"/>
            </a:xfrm>
            <a:prstGeom prst="straightConnector1">
              <a:avLst/>
            </a:prstGeom>
            <a:noFill/>
            <a:ln w="38100" cap="rnd" cmpd="sng" algn="ctr">
              <a:solidFill>
                <a:srgbClr val="00B2DD"/>
              </a:solidFill>
              <a:prstDash val="solid"/>
              <a:headEnd type="oval" w="med" len="med"/>
              <a:tailEnd type="arrow" w="lg" len="lg"/>
            </a:ln>
            <a:effectLst/>
          </p:spPr>
        </p:cxnSp>
        <p:sp>
          <p:nvSpPr>
            <p:cNvPr id="261" name="TextBox 260">
              <a:extLst>
                <a:ext uri="{FF2B5EF4-FFF2-40B4-BE49-F238E27FC236}">
                  <a16:creationId xmlns:a16="http://schemas.microsoft.com/office/drawing/2014/main" id="{63DC09A0-5B10-4ADA-9A5E-52B265B4DE8B}"/>
                </a:ext>
              </a:extLst>
            </p:cNvPr>
            <p:cNvSpPr txBox="1"/>
            <p:nvPr/>
          </p:nvSpPr>
          <p:spPr>
            <a:xfrm>
              <a:off x="2139118" y="475968"/>
              <a:ext cx="1910007" cy="954846"/>
            </a:xfrm>
            <a:prstGeom prst="rect">
              <a:avLst/>
            </a:prstGeom>
            <a:noFill/>
          </p:spPr>
          <p:txBody>
            <a:bodyPr wrap="square" lIns="36000" tIns="36000" rIns="36000" bIns="36000" rtlCol="0" anchor="b">
              <a:noAutofit/>
            </a:bodyPr>
            <a:lstStyle/>
            <a:p>
              <a:pPr algn="l"/>
              <a:r>
                <a:rPr lang="en-US" sz="1600" b="0" dirty="0">
                  <a:solidFill>
                    <a:srgbClr val="00B2DD"/>
                  </a:solidFill>
                  <a:latin typeface="Futura BdCn BT" panose="020B0706020204020204" pitchFamily="34" charset="0"/>
                </a:rPr>
                <a:t>399,108</a:t>
              </a:r>
              <a:r>
                <a:rPr lang="en-US" sz="1600" b="0" dirty="0"/>
                <a:t> </a:t>
              </a:r>
              <a:r>
                <a:rPr lang="en-US" sz="1600" b="0" dirty="0">
                  <a:solidFill>
                    <a:schemeClr val="tx1">
                      <a:lumMod val="65000"/>
                      <a:lumOff val="35000"/>
                    </a:schemeClr>
                  </a:solidFill>
                  <a:latin typeface="Futura MdCn BT" panose="020B0506020204030203" pitchFamily="34" charset="0"/>
                </a:rPr>
                <a:t>Assets</a:t>
              </a:r>
            </a:p>
            <a:p>
              <a:pPr algn="l"/>
              <a:r>
                <a:rPr lang="en-US" sz="1600" dirty="0">
                  <a:solidFill>
                    <a:srgbClr val="00B2DD"/>
                  </a:solidFill>
                  <a:latin typeface="Futura BdCn BT" panose="020B0706020204020204" pitchFamily="34" charset="0"/>
                </a:rPr>
                <a:t>36,367 </a:t>
              </a:r>
              <a:r>
                <a:rPr lang="en-US" sz="1600" dirty="0">
                  <a:solidFill>
                    <a:schemeClr val="tx1">
                      <a:lumMod val="65000"/>
                      <a:lumOff val="35000"/>
                    </a:schemeClr>
                  </a:solidFill>
                  <a:latin typeface="Futura MdCn BT" panose="020B0506020204030203" pitchFamily="34" charset="0"/>
                </a:rPr>
                <a:t>Installations</a:t>
              </a:r>
            </a:p>
          </p:txBody>
        </p:sp>
        <p:sp>
          <p:nvSpPr>
            <p:cNvPr id="262" name="TextBox 261">
              <a:extLst>
                <a:ext uri="{FF2B5EF4-FFF2-40B4-BE49-F238E27FC236}">
                  <a16:creationId xmlns:a16="http://schemas.microsoft.com/office/drawing/2014/main" id="{A15C15CC-CA7A-4F9F-BBA8-BF4057CC381C}"/>
                </a:ext>
              </a:extLst>
            </p:cNvPr>
            <p:cNvSpPr txBox="1"/>
            <p:nvPr/>
          </p:nvSpPr>
          <p:spPr>
            <a:xfrm>
              <a:off x="2150270" y="2285794"/>
              <a:ext cx="1828189" cy="441807"/>
            </a:xfrm>
            <a:prstGeom prst="rect">
              <a:avLst/>
            </a:prstGeom>
            <a:noFill/>
          </p:spPr>
          <p:txBody>
            <a:bodyPr wrap="square" lIns="36000" tIns="36000" rIns="36000" bIns="36000" rtlCol="0" anchor="b">
              <a:noAutofit/>
            </a:bodyPr>
            <a:lstStyle/>
            <a:p>
              <a:pPr algn="l"/>
              <a:r>
                <a:rPr lang="en-US" sz="1600" b="0" dirty="0">
                  <a:solidFill>
                    <a:srgbClr val="69BE28"/>
                  </a:solidFill>
                  <a:latin typeface="Futura BdCn BT" panose="020B0706020204020204" pitchFamily="34" charset="0"/>
                </a:rPr>
                <a:t>109,179</a:t>
              </a:r>
              <a:r>
                <a:rPr lang="en-US" sz="1600" b="0" dirty="0"/>
                <a:t> </a:t>
              </a:r>
              <a:r>
                <a:rPr lang="en-US" sz="1600" b="0" dirty="0">
                  <a:solidFill>
                    <a:schemeClr val="tx1">
                      <a:lumMod val="65000"/>
                      <a:lumOff val="35000"/>
                    </a:schemeClr>
                  </a:solidFill>
                  <a:latin typeface="Futura MdCn BT" panose="020B0506020204030203" pitchFamily="34" charset="0"/>
                </a:rPr>
                <a:t>Assets</a:t>
              </a:r>
            </a:p>
            <a:p>
              <a:pPr algn="l"/>
              <a:r>
                <a:rPr lang="en-US" sz="1600" dirty="0">
                  <a:solidFill>
                    <a:srgbClr val="69BE28"/>
                  </a:solidFill>
                  <a:latin typeface="Futura BdCn BT" panose="020B0706020204020204" pitchFamily="34" charset="0"/>
                </a:rPr>
                <a:t>27,180 </a:t>
              </a:r>
              <a:r>
                <a:rPr lang="en-US" sz="1600" dirty="0">
                  <a:solidFill>
                    <a:schemeClr val="tx1">
                      <a:lumMod val="65000"/>
                      <a:lumOff val="35000"/>
                    </a:schemeClr>
                  </a:solidFill>
                  <a:latin typeface="Futura MdCn BT" panose="020B0506020204030203" pitchFamily="34" charset="0"/>
                </a:rPr>
                <a:t>Installations</a:t>
              </a:r>
            </a:p>
          </p:txBody>
        </p:sp>
        <p:sp>
          <p:nvSpPr>
            <p:cNvPr id="263" name="TextBox 262">
              <a:extLst>
                <a:ext uri="{FF2B5EF4-FFF2-40B4-BE49-F238E27FC236}">
                  <a16:creationId xmlns:a16="http://schemas.microsoft.com/office/drawing/2014/main" id="{0D1656CD-542B-4741-B7E2-4E21FA1AAA6C}"/>
                </a:ext>
              </a:extLst>
            </p:cNvPr>
            <p:cNvSpPr txBox="1"/>
            <p:nvPr/>
          </p:nvSpPr>
          <p:spPr>
            <a:xfrm>
              <a:off x="2150270" y="3325945"/>
              <a:ext cx="1662423" cy="441807"/>
            </a:xfrm>
            <a:prstGeom prst="rect">
              <a:avLst/>
            </a:prstGeom>
            <a:noFill/>
          </p:spPr>
          <p:txBody>
            <a:bodyPr wrap="square" lIns="36000" tIns="36000" rIns="36000" bIns="36000" rtlCol="0" anchor="b">
              <a:noAutofit/>
            </a:bodyPr>
            <a:lstStyle/>
            <a:p>
              <a:pPr algn="l"/>
              <a:r>
                <a:rPr lang="en-US" sz="1600" b="0" dirty="0">
                  <a:solidFill>
                    <a:srgbClr val="00A657"/>
                  </a:solidFill>
                  <a:latin typeface="Futura BdCn BT" panose="020B0706020204020204" pitchFamily="34" charset="0"/>
                </a:rPr>
                <a:t>10,756</a:t>
              </a:r>
              <a:r>
                <a:rPr lang="en-US" sz="1600" b="0" dirty="0"/>
                <a:t> </a:t>
              </a:r>
              <a:r>
                <a:rPr lang="en-US" sz="1600" b="0" dirty="0">
                  <a:solidFill>
                    <a:schemeClr val="tx1">
                      <a:lumMod val="65000"/>
                      <a:lumOff val="35000"/>
                    </a:schemeClr>
                  </a:solidFill>
                  <a:latin typeface="Futura MdCn BT" panose="020B0506020204030203" pitchFamily="34" charset="0"/>
                </a:rPr>
                <a:t>Assets</a:t>
              </a:r>
            </a:p>
            <a:p>
              <a:pPr algn="l"/>
              <a:r>
                <a:rPr lang="en-US" sz="1600" dirty="0">
                  <a:solidFill>
                    <a:srgbClr val="00A657"/>
                  </a:solidFill>
                  <a:latin typeface="Futura BdCn BT" panose="020B0706020204020204" pitchFamily="34" charset="0"/>
                </a:rPr>
                <a:t>3,557 </a:t>
              </a:r>
              <a:r>
                <a:rPr lang="en-US" sz="1600" dirty="0">
                  <a:solidFill>
                    <a:schemeClr val="tx1">
                      <a:lumMod val="65000"/>
                      <a:lumOff val="35000"/>
                    </a:schemeClr>
                  </a:solidFill>
                  <a:latin typeface="Futura MdCn BT" panose="020B0506020204030203" pitchFamily="34" charset="0"/>
                </a:rPr>
                <a:t>Installations</a:t>
              </a:r>
            </a:p>
          </p:txBody>
        </p:sp>
        <p:sp>
          <p:nvSpPr>
            <p:cNvPr id="265" name="Freeform 5">
              <a:extLst>
                <a:ext uri="{FF2B5EF4-FFF2-40B4-BE49-F238E27FC236}">
                  <a16:creationId xmlns:a16="http://schemas.microsoft.com/office/drawing/2014/main" id="{B574C881-6D7B-4912-8CA1-336DB1E4D997}"/>
                </a:ext>
              </a:extLst>
            </p:cNvPr>
            <p:cNvSpPr>
              <a:spLocks/>
            </p:cNvSpPr>
            <p:nvPr/>
          </p:nvSpPr>
          <p:spPr bwMode="auto">
            <a:xfrm>
              <a:off x="3819469" y="58929"/>
              <a:ext cx="959044" cy="456042"/>
            </a:xfrm>
            <a:custGeom>
              <a:avLst/>
              <a:gdLst>
                <a:gd name="T0" fmla="*/ 564 w 714"/>
                <a:gd name="T1" fmla="*/ 116 h 417"/>
                <a:gd name="T2" fmla="*/ 515 w 714"/>
                <a:gd name="T3" fmla="*/ 124 h 417"/>
                <a:gd name="T4" fmla="*/ 477 w 714"/>
                <a:gd name="T5" fmla="*/ 67 h 417"/>
                <a:gd name="T6" fmla="*/ 235 w 714"/>
                <a:gd name="T7" fmla="*/ 67 h 417"/>
                <a:gd name="T8" fmla="*/ 194 w 714"/>
                <a:gd name="T9" fmla="*/ 133 h 417"/>
                <a:gd name="T10" fmla="*/ 104 w 714"/>
                <a:gd name="T11" fmla="*/ 167 h 417"/>
                <a:gd name="T12" fmla="*/ 75 w 714"/>
                <a:gd name="T13" fmla="*/ 284 h 417"/>
                <a:gd name="T14" fmla="*/ 67 w 714"/>
                <a:gd name="T15" fmla="*/ 283 h 417"/>
                <a:gd name="T16" fmla="*/ 0 w 714"/>
                <a:gd name="T17" fmla="*/ 350 h 417"/>
                <a:gd name="T18" fmla="*/ 67 w 714"/>
                <a:gd name="T19" fmla="*/ 417 h 417"/>
                <a:gd name="T20" fmla="*/ 564 w 714"/>
                <a:gd name="T21" fmla="*/ 417 h 417"/>
                <a:gd name="T22" fmla="*/ 714 w 714"/>
                <a:gd name="T23" fmla="*/ 267 h 417"/>
                <a:gd name="T24" fmla="*/ 564 w 714"/>
                <a:gd name="T25" fmla="*/ 11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4" h="417">
                  <a:moveTo>
                    <a:pt x="564" y="116"/>
                  </a:moveTo>
                  <a:cubicBezTo>
                    <a:pt x="547" y="116"/>
                    <a:pt x="530" y="119"/>
                    <a:pt x="515" y="124"/>
                  </a:cubicBezTo>
                  <a:cubicBezTo>
                    <a:pt x="507" y="104"/>
                    <a:pt x="494" y="84"/>
                    <a:pt x="477" y="67"/>
                  </a:cubicBezTo>
                  <a:cubicBezTo>
                    <a:pt x="411" y="0"/>
                    <a:pt x="302" y="0"/>
                    <a:pt x="235" y="67"/>
                  </a:cubicBezTo>
                  <a:cubicBezTo>
                    <a:pt x="216" y="86"/>
                    <a:pt x="202" y="109"/>
                    <a:pt x="194" y="133"/>
                  </a:cubicBezTo>
                  <a:cubicBezTo>
                    <a:pt x="162" y="131"/>
                    <a:pt x="129" y="142"/>
                    <a:pt x="104" y="167"/>
                  </a:cubicBezTo>
                  <a:cubicBezTo>
                    <a:pt x="72" y="199"/>
                    <a:pt x="63" y="244"/>
                    <a:pt x="75" y="284"/>
                  </a:cubicBezTo>
                  <a:cubicBezTo>
                    <a:pt x="73" y="283"/>
                    <a:pt x="70" y="283"/>
                    <a:pt x="67" y="283"/>
                  </a:cubicBezTo>
                  <a:cubicBezTo>
                    <a:pt x="30" y="283"/>
                    <a:pt x="0" y="313"/>
                    <a:pt x="0" y="350"/>
                  </a:cubicBezTo>
                  <a:cubicBezTo>
                    <a:pt x="0" y="387"/>
                    <a:pt x="30" y="417"/>
                    <a:pt x="67" y="417"/>
                  </a:cubicBezTo>
                  <a:cubicBezTo>
                    <a:pt x="103" y="417"/>
                    <a:pt x="508" y="417"/>
                    <a:pt x="564" y="417"/>
                  </a:cubicBezTo>
                  <a:cubicBezTo>
                    <a:pt x="647" y="417"/>
                    <a:pt x="714" y="350"/>
                    <a:pt x="714" y="267"/>
                  </a:cubicBezTo>
                  <a:cubicBezTo>
                    <a:pt x="714" y="184"/>
                    <a:pt x="647" y="116"/>
                    <a:pt x="564" y="116"/>
                  </a:cubicBezTo>
                  <a:close/>
                </a:path>
              </a:pathLst>
            </a:custGeom>
            <a:solidFill>
              <a:srgbClr val="E6E6E6"/>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36576" numCol="1" rtlCol="0" anchor="b" anchorCtr="0" compatLnSpc="1">
              <a:prstTxWarp prst="textNoShape">
                <a:avLst/>
              </a:prstTxWarp>
            </a:bodyPr>
            <a:lstStyle/>
            <a:p>
              <a:pPr algn="ctr" defTabSz="605150" fontAlgn="base">
                <a:spcBef>
                  <a:spcPct val="0"/>
                </a:spcBef>
                <a:spcAft>
                  <a:spcPct val="0"/>
                </a:spcAft>
              </a:pPr>
              <a:r>
                <a:rPr lang="en-US" sz="1800" kern="0" dirty="0">
                  <a:solidFill>
                    <a:srgbClr val="404040"/>
                  </a:solidFill>
                  <a:latin typeface="Futura BdCn BT" panose="020B0706020204020204" pitchFamily="34" charset="0"/>
                </a:rPr>
                <a:t>FRPP</a:t>
              </a:r>
            </a:p>
          </p:txBody>
        </p:sp>
      </p:grpSp>
      <p:sp>
        <p:nvSpPr>
          <p:cNvPr id="2" name="Title 1">
            <a:extLst>
              <a:ext uri="{FF2B5EF4-FFF2-40B4-BE49-F238E27FC236}">
                <a16:creationId xmlns:a16="http://schemas.microsoft.com/office/drawing/2014/main" id="{B3A2BCF9-73EA-4FA6-8BED-D40A46B5899D}"/>
              </a:ext>
            </a:extLst>
          </p:cNvPr>
          <p:cNvSpPr>
            <a:spLocks noGrp="1"/>
          </p:cNvSpPr>
          <p:nvPr>
            <p:ph type="title"/>
          </p:nvPr>
        </p:nvSpPr>
        <p:spPr>
          <a:xfrm>
            <a:off x="457201" y="173832"/>
            <a:ext cx="8229600" cy="564810"/>
          </a:xfrm>
        </p:spPr>
        <p:txBody>
          <a:bodyPr/>
          <a:lstStyle/>
          <a:p>
            <a:r>
              <a:rPr lang="en-US" dirty="0"/>
              <a:t>Methodology </a:t>
            </a:r>
          </a:p>
        </p:txBody>
      </p:sp>
      <p:sp>
        <p:nvSpPr>
          <p:cNvPr id="119" name="TextBox 118">
            <a:extLst>
              <a:ext uri="{FF2B5EF4-FFF2-40B4-BE49-F238E27FC236}">
                <a16:creationId xmlns:a16="http://schemas.microsoft.com/office/drawing/2014/main" id="{426AC9C6-B08F-44FD-B47B-62CCCBB00925}"/>
              </a:ext>
            </a:extLst>
          </p:cNvPr>
          <p:cNvSpPr txBox="1"/>
          <p:nvPr/>
        </p:nvSpPr>
        <p:spPr>
          <a:xfrm>
            <a:off x="304800" y="4826225"/>
            <a:ext cx="3581400" cy="173171"/>
          </a:xfrm>
          <a:prstGeom prst="rect">
            <a:avLst/>
          </a:prstGeom>
          <a:solidFill>
            <a:schemeClr val="bg1"/>
          </a:solidFill>
        </p:spPr>
        <p:txBody>
          <a:bodyPr wrap="none" lIns="36000" tIns="36000" rIns="36000" bIns="36000" rtlCol="0">
            <a:noAutofit/>
          </a:bodyPr>
          <a:lstStyle/>
          <a:p>
            <a:pPr algn="l"/>
            <a:r>
              <a:rPr lang="en-US" sz="700" b="0" dirty="0"/>
              <a:t>© 2019 CBRE | CONFIDENTIAL &amp; PROPRIETARY</a:t>
            </a:r>
          </a:p>
        </p:txBody>
      </p:sp>
    </p:spTree>
    <p:extLst>
      <p:ext uri="{BB962C8B-B14F-4D97-AF65-F5344CB8AC3E}">
        <p14:creationId xmlns:p14="http://schemas.microsoft.com/office/powerpoint/2010/main" val="1168213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DB58-3007-452E-926D-247699557D7A}"/>
              </a:ext>
            </a:extLst>
          </p:cNvPr>
          <p:cNvSpPr>
            <a:spLocks noGrp="1"/>
          </p:cNvSpPr>
          <p:nvPr>
            <p:ph type="title"/>
          </p:nvPr>
        </p:nvSpPr>
        <p:spPr>
          <a:xfrm>
            <a:off x="457201" y="173832"/>
            <a:ext cx="8229600" cy="564810"/>
          </a:xfrm>
        </p:spPr>
        <p:txBody>
          <a:bodyPr/>
          <a:lstStyle/>
          <a:p>
            <a:r>
              <a:rPr lang="en-US" dirty="0"/>
              <a:t>Methodology </a:t>
            </a:r>
          </a:p>
        </p:txBody>
      </p:sp>
      <p:sp>
        <p:nvSpPr>
          <p:cNvPr id="3" name="Text Placeholder 2">
            <a:extLst>
              <a:ext uri="{FF2B5EF4-FFF2-40B4-BE49-F238E27FC236}">
                <a16:creationId xmlns:a16="http://schemas.microsoft.com/office/drawing/2014/main" id="{8C4BE2B9-1C43-472C-B497-5F026557999E}"/>
              </a:ext>
            </a:extLst>
          </p:cNvPr>
          <p:cNvSpPr>
            <a:spLocks noGrp="1"/>
          </p:cNvSpPr>
          <p:nvPr>
            <p:ph type="body" sz="quarter" idx="10"/>
          </p:nvPr>
        </p:nvSpPr>
        <p:spPr/>
        <p:txBody>
          <a:bodyPr/>
          <a:lstStyle/>
          <a:p>
            <a:endParaRPr lang="en-US"/>
          </a:p>
        </p:txBody>
      </p:sp>
      <p:sp>
        <p:nvSpPr>
          <p:cNvPr id="135" name="Rectangle 134">
            <a:extLst>
              <a:ext uri="{FF2B5EF4-FFF2-40B4-BE49-F238E27FC236}">
                <a16:creationId xmlns:a16="http://schemas.microsoft.com/office/drawing/2014/main" id="{1E6BA39D-6999-4B07-9ED5-044FDC1B9E9C}"/>
              </a:ext>
            </a:extLst>
          </p:cNvPr>
          <p:cNvSpPr/>
          <p:nvPr/>
        </p:nvSpPr>
        <p:spPr bwMode="auto">
          <a:xfrm>
            <a:off x="-3464004" y="-763435"/>
            <a:ext cx="3435782" cy="1839543"/>
          </a:xfrm>
          <a:prstGeom prst="rect">
            <a:avLst/>
          </a:prstGeom>
          <a:solidFill>
            <a:srgbClr val="E6E6E6"/>
          </a:solidFill>
          <a:ln w="9525" cap="flat" cmpd="sng" algn="ctr">
            <a:noFill/>
            <a:prstDash val="solid"/>
            <a:round/>
            <a:headEnd type="none" w="med" len="med"/>
            <a:tailEnd type="none" w="med" len="med"/>
          </a:ln>
          <a:effectLst/>
        </p:spPr>
        <p:txBody>
          <a:bodyPr vert="horz" wrap="square" lIns="91440" tIns="91440" rIns="91440" bIns="72000" numCol="1" rtlCol="0" anchor="ctr" anchorCtr="0" compatLnSpc="1">
            <a:prstTxWarp prst="textNoShape">
              <a:avLst/>
            </a:prstTxWarp>
          </a:bodyPr>
          <a:lstStyle/>
          <a:p>
            <a:pPr>
              <a:spcBef>
                <a:spcPts val="1200"/>
              </a:spcBef>
              <a:spcAft>
                <a:spcPts val="600"/>
              </a:spcAft>
            </a:pPr>
            <a:endParaRPr lang="en-US" sz="1200" dirty="0"/>
          </a:p>
        </p:txBody>
      </p:sp>
      <p:sp>
        <p:nvSpPr>
          <p:cNvPr id="5" name="Rectangle 4">
            <a:extLst>
              <a:ext uri="{FF2B5EF4-FFF2-40B4-BE49-F238E27FC236}">
                <a16:creationId xmlns:a16="http://schemas.microsoft.com/office/drawing/2014/main" id="{AB7AF17F-77CD-448D-82BF-DD091EA3866D}"/>
              </a:ext>
            </a:extLst>
          </p:cNvPr>
          <p:cNvSpPr/>
          <p:nvPr/>
        </p:nvSpPr>
        <p:spPr>
          <a:xfrm>
            <a:off x="478081" y="1309848"/>
            <a:ext cx="4449235" cy="1523494"/>
          </a:xfrm>
          <a:prstGeom prst="rect">
            <a:avLst/>
          </a:prstGeom>
        </p:spPr>
        <p:txBody>
          <a:bodyPr wrap="square">
            <a:spAutoFit/>
          </a:bodyPr>
          <a:lstStyle/>
          <a:p>
            <a:pPr>
              <a:spcBef>
                <a:spcPts val="1200"/>
              </a:spcBef>
              <a:spcAft>
                <a:spcPts val="600"/>
              </a:spcAft>
            </a:pPr>
            <a:r>
              <a:rPr lang="en-US" sz="1600" dirty="0">
                <a:solidFill>
                  <a:srgbClr val="00A657"/>
                </a:solidFill>
                <a:latin typeface="Futura Hv BT" panose="020B0702020204020204" pitchFamily="34" charset="0"/>
              </a:rPr>
              <a:t>Core Properties</a:t>
            </a:r>
          </a:p>
          <a:p>
            <a:pPr marL="336550" lvl="2" indent="-171450">
              <a:buClr>
                <a:srgbClr val="00A657"/>
              </a:buClr>
              <a:buSzPct val="130000"/>
              <a:buFont typeface="Arial" panose="020B0604020202020204" pitchFamily="34" charset="0"/>
              <a:buChar char="•"/>
            </a:pPr>
            <a:r>
              <a:rPr lang="en-US" sz="1200" dirty="0"/>
              <a:t>Excludes smaller properties and specialized uses including:</a:t>
            </a:r>
          </a:p>
          <a:p>
            <a:pPr marL="509588" lvl="2" indent="-171450">
              <a:buClr>
                <a:srgbClr val="00A657"/>
              </a:buClr>
              <a:buSzPct val="130000"/>
              <a:buFont typeface="Arial" panose="020B0604020202020204" pitchFamily="34" charset="0"/>
              <a:buChar char="•"/>
            </a:pPr>
            <a:r>
              <a:rPr lang="en-US" sz="1200" dirty="0"/>
              <a:t>Owned assets with Replacement Value less than $1MM</a:t>
            </a:r>
          </a:p>
          <a:p>
            <a:pPr marL="509588" lvl="2" indent="-171450">
              <a:buClr>
                <a:srgbClr val="00A657"/>
              </a:buClr>
              <a:buSzPct val="130000"/>
              <a:buFont typeface="Arial" panose="020B0604020202020204" pitchFamily="34" charset="0"/>
              <a:buChar char="•"/>
            </a:pPr>
            <a:r>
              <a:rPr lang="en-US" sz="1200" dirty="0"/>
              <a:t>Leased assets smaller than 25,000 SF</a:t>
            </a:r>
          </a:p>
          <a:p>
            <a:pPr marL="509588" lvl="2" indent="-171450">
              <a:buClr>
                <a:srgbClr val="00A657"/>
              </a:buClr>
              <a:buSzPct val="130000"/>
              <a:buFont typeface="Arial" panose="020B0604020202020204" pitchFamily="34" charset="0"/>
              <a:buChar char="•"/>
            </a:pPr>
            <a:r>
              <a:rPr lang="en-US" sz="1200" dirty="0"/>
              <a:t>Acreage less than 3 acres</a:t>
            </a:r>
          </a:p>
          <a:p>
            <a:pPr marL="509588" lvl="2" indent="-171450">
              <a:buClr>
                <a:srgbClr val="00A657"/>
              </a:buClr>
              <a:buSzPct val="130000"/>
              <a:buFont typeface="Arial" panose="020B0604020202020204" pitchFamily="34" charset="0"/>
              <a:buChar char="•"/>
            </a:pPr>
            <a:r>
              <a:rPr lang="en-US" sz="1200" dirty="0"/>
              <a:t>Specialized uses such as museums, prisons, monuments, etc.</a:t>
            </a:r>
          </a:p>
        </p:txBody>
      </p:sp>
      <p:graphicFrame>
        <p:nvGraphicFramePr>
          <p:cNvPr id="138" name="Table 137">
            <a:extLst>
              <a:ext uri="{FF2B5EF4-FFF2-40B4-BE49-F238E27FC236}">
                <a16:creationId xmlns:a16="http://schemas.microsoft.com/office/drawing/2014/main" id="{397372AD-019E-4462-B8C9-13DB237CAE56}"/>
              </a:ext>
            </a:extLst>
          </p:cNvPr>
          <p:cNvGraphicFramePr>
            <a:graphicFrameLocks noGrp="1"/>
          </p:cNvGraphicFramePr>
          <p:nvPr>
            <p:extLst>
              <p:ext uri="{D42A27DB-BD31-4B8C-83A1-F6EECF244321}">
                <p14:modId xmlns:p14="http://schemas.microsoft.com/office/powerpoint/2010/main" val="145310859"/>
              </p:ext>
            </p:extLst>
          </p:nvPr>
        </p:nvGraphicFramePr>
        <p:xfrm>
          <a:off x="609600" y="2922893"/>
          <a:ext cx="4152617" cy="1447518"/>
        </p:xfrm>
        <a:graphic>
          <a:graphicData uri="http://schemas.openxmlformats.org/drawingml/2006/table">
            <a:tbl>
              <a:tblPr firstRow="1" bandRow="1">
                <a:tableStyleId>{6EB843CA-C2C2-4D07-8CA5-9BBCF8472AE9}</a:tableStyleId>
              </a:tblPr>
              <a:tblGrid>
                <a:gridCol w="969149">
                  <a:extLst>
                    <a:ext uri="{9D8B030D-6E8A-4147-A177-3AD203B41FA5}">
                      <a16:colId xmlns:a16="http://schemas.microsoft.com/office/drawing/2014/main" val="1333055721"/>
                    </a:ext>
                  </a:extLst>
                </a:gridCol>
                <a:gridCol w="530578">
                  <a:extLst>
                    <a:ext uri="{9D8B030D-6E8A-4147-A177-3AD203B41FA5}">
                      <a16:colId xmlns:a16="http://schemas.microsoft.com/office/drawing/2014/main" val="309372873"/>
                    </a:ext>
                  </a:extLst>
                </a:gridCol>
                <a:gridCol w="530578">
                  <a:extLst>
                    <a:ext uri="{9D8B030D-6E8A-4147-A177-3AD203B41FA5}">
                      <a16:colId xmlns:a16="http://schemas.microsoft.com/office/drawing/2014/main" val="297738861"/>
                    </a:ext>
                  </a:extLst>
                </a:gridCol>
                <a:gridCol w="530578">
                  <a:extLst>
                    <a:ext uri="{9D8B030D-6E8A-4147-A177-3AD203B41FA5}">
                      <a16:colId xmlns:a16="http://schemas.microsoft.com/office/drawing/2014/main" val="681105000"/>
                    </a:ext>
                  </a:extLst>
                </a:gridCol>
                <a:gridCol w="530578">
                  <a:extLst>
                    <a:ext uri="{9D8B030D-6E8A-4147-A177-3AD203B41FA5}">
                      <a16:colId xmlns:a16="http://schemas.microsoft.com/office/drawing/2014/main" val="3558359429"/>
                    </a:ext>
                  </a:extLst>
                </a:gridCol>
                <a:gridCol w="530578">
                  <a:extLst>
                    <a:ext uri="{9D8B030D-6E8A-4147-A177-3AD203B41FA5}">
                      <a16:colId xmlns:a16="http://schemas.microsoft.com/office/drawing/2014/main" val="4155990040"/>
                    </a:ext>
                  </a:extLst>
                </a:gridCol>
                <a:gridCol w="530578">
                  <a:extLst>
                    <a:ext uri="{9D8B030D-6E8A-4147-A177-3AD203B41FA5}">
                      <a16:colId xmlns:a16="http://schemas.microsoft.com/office/drawing/2014/main" val="3699544315"/>
                    </a:ext>
                  </a:extLst>
                </a:gridCol>
              </a:tblGrid>
              <a:tr h="360367">
                <a:tc>
                  <a:txBody>
                    <a:bodyPr/>
                    <a:lstStyle/>
                    <a:p>
                      <a:pPr algn="ctr"/>
                      <a:r>
                        <a:rPr lang="en-US" sz="900" dirty="0">
                          <a:latin typeface="Futura BdCn BT" panose="020B0706020204020204" pitchFamily="34" charset="0"/>
                        </a:rPr>
                        <a:t>Recommended FRPP Asset Groupings</a:t>
                      </a:r>
                    </a:p>
                  </a:txBody>
                  <a:tcPr marL="0" marR="0" marT="0" marB="9144" anchor="b"/>
                </a:tc>
                <a:tc>
                  <a:txBody>
                    <a:bodyPr/>
                    <a:lstStyle/>
                    <a:p>
                      <a:pPr algn="ctr"/>
                      <a:r>
                        <a:rPr lang="en-US" sz="900" dirty="0">
                          <a:latin typeface="Futura BdCn BT" panose="020B0706020204020204" pitchFamily="34" charset="0"/>
                        </a:rPr>
                        <a:t># of</a:t>
                      </a:r>
                    </a:p>
                    <a:p>
                      <a:pPr algn="ctr"/>
                      <a:r>
                        <a:rPr lang="en-US" sz="900" dirty="0">
                          <a:latin typeface="Futura BdCn BT" panose="020B0706020204020204" pitchFamily="34" charset="0"/>
                        </a:rPr>
                        <a:t>Assets</a:t>
                      </a:r>
                    </a:p>
                  </a:txBody>
                  <a:tcPr marL="0" marR="0" marT="0" marB="9144" anchor="b"/>
                </a:tc>
                <a:tc>
                  <a:txBody>
                    <a:bodyPr/>
                    <a:lstStyle/>
                    <a:p>
                      <a:pPr algn="ctr"/>
                      <a:r>
                        <a:rPr lang="en-US" sz="900" dirty="0">
                          <a:latin typeface="Futura BdCn BT" panose="020B0706020204020204" pitchFamily="34" charset="0"/>
                        </a:rPr>
                        <a:t>Square</a:t>
                      </a:r>
                    </a:p>
                    <a:p>
                      <a:pPr algn="ctr"/>
                      <a:r>
                        <a:rPr lang="en-US" sz="900" dirty="0">
                          <a:latin typeface="Futura BdCn BT" panose="020B0706020204020204" pitchFamily="34" charset="0"/>
                        </a:rPr>
                        <a:t>Feet</a:t>
                      </a:r>
                    </a:p>
                  </a:txBody>
                  <a:tcPr marL="0" marR="0" marT="0" marB="9144" anchor="b"/>
                </a:tc>
                <a:tc>
                  <a:txBody>
                    <a:bodyPr/>
                    <a:lstStyle/>
                    <a:p>
                      <a:pPr algn="ctr"/>
                      <a:r>
                        <a:rPr lang="en-US" sz="900" dirty="0">
                          <a:latin typeface="Futura BdCn BT" panose="020B0706020204020204" pitchFamily="34" charset="0"/>
                        </a:rPr>
                        <a:t>Replace-ment Value</a:t>
                      </a:r>
                    </a:p>
                  </a:txBody>
                  <a:tcPr marL="0" marR="0" marT="0" marB="9144" anchor="b"/>
                </a:tc>
                <a:tc>
                  <a:txBody>
                    <a:bodyPr/>
                    <a:lstStyle/>
                    <a:p>
                      <a:pPr algn="ctr"/>
                      <a:r>
                        <a:rPr lang="en-US" sz="900" dirty="0">
                          <a:latin typeface="Futura BdCn BT" panose="020B0706020204020204" pitchFamily="34" charset="0"/>
                        </a:rPr>
                        <a:t>Lease</a:t>
                      </a:r>
                    </a:p>
                    <a:p>
                      <a:pPr algn="ctr"/>
                      <a:r>
                        <a:rPr lang="en-US" sz="900" dirty="0">
                          <a:latin typeface="Futura BdCn BT" panose="020B0706020204020204" pitchFamily="34" charset="0"/>
                        </a:rPr>
                        <a:t>Costs</a:t>
                      </a:r>
                    </a:p>
                  </a:txBody>
                  <a:tcPr marL="0" marR="0" marT="0" marB="9144" anchor="b"/>
                </a:tc>
                <a:tc>
                  <a:txBody>
                    <a:bodyPr/>
                    <a:lstStyle/>
                    <a:p>
                      <a:pPr algn="ctr"/>
                      <a:r>
                        <a:rPr lang="en-US" sz="900" dirty="0">
                          <a:latin typeface="Futura BdCn BT" panose="020B0706020204020204" pitchFamily="34" charset="0"/>
                        </a:rPr>
                        <a:t>Acres</a:t>
                      </a:r>
                    </a:p>
                  </a:txBody>
                  <a:tcPr marL="0" marR="0" marT="0" marB="9144" anchor="b"/>
                </a:tc>
                <a:tc>
                  <a:txBody>
                    <a:bodyPr/>
                    <a:lstStyle/>
                    <a:p>
                      <a:pPr algn="ctr"/>
                      <a:r>
                        <a:rPr lang="en-US" sz="900" dirty="0">
                          <a:latin typeface="Futura BdCn BT" panose="020B0706020204020204" pitchFamily="34" charset="0"/>
                        </a:rPr>
                        <a:t>Headcount</a:t>
                      </a:r>
                    </a:p>
                  </a:txBody>
                  <a:tcPr marL="0" marR="0" marT="0" marB="9144" anchor="b"/>
                </a:tc>
                <a:extLst>
                  <a:ext uri="{0D108BD9-81ED-4DB2-BD59-A6C34878D82A}">
                    <a16:rowId xmlns:a16="http://schemas.microsoft.com/office/drawing/2014/main" val="2594466663"/>
                  </a:ext>
                </a:extLst>
              </a:tr>
              <a:tr h="236388">
                <a:tc>
                  <a:txBody>
                    <a:bodyPr/>
                    <a:lstStyle/>
                    <a:p>
                      <a:pPr algn="ctr"/>
                      <a:r>
                        <a:rPr lang="en-US" sz="900" dirty="0">
                          <a:latin typeface="Futura MdCn BT" panose="020B0506020204030203" pitchFamily="34" charset="0"/>
                        </a:rPr>
                        <a:t>Civilian Properties</a:t>
                      </a:r>
                    </a:p>
                  </a:txBody>
                  <a:tcPr marL="0" marR="0" marT="0" marB="0" anchor="ctr"/>
                </a:tc>
                <a:tc>
                  <a:txBody>
                    <a:bodyPr/>
                    <a:lstStyle/>
                    <a:p>
                      <a:pPr algn="ctr"/>
                      <a:r>
                        <a:rPr lang="en-US" sz="900" dirty="0">
                          <a:latin typeface="Futura MdCn BT" panose="020B0506020204030203" pitchFamily="34" charset="0"/>
                        </a:rPr>
                        <a:t>399,108</a:t>
                      </a:r>
                    </a:p>
                  </a:txBody>
                  <a:tcPr marL="0" marR="0" marT="0" marB="0" anchor="ctr"/>
                </a:tc>
                <a:tc>
                  <a:txBody>
                    <a:bodyPr/>
                    <a:lstStyle/>
                    <a:p>
                      <a:pPr algn="ctr"/>
                      <a:r>
                        <a:rPr lang="en-US" sz="900" dirty="0">
                          <a:latin typeface="Futura MdCn BT" panose="020B0506020204030203" pitchFamily="34" charset="0"/>
                        </a:rPr>
                        <a:t>1,328MM</a:t>
                      </a:r>
                    </a:p>
                  </a:txBody>
                  <a:tcPr marL="0" marR="0" marT="0" marB="0" anchor="ctr"/>
                </a:tc>
                <a:tc>
                  <a:txBody>
                    <a:bodyPr/>
                    <a:lstStyle/>
                    <a:p>
                      <a:pPr algn="ctr"/>
                      <a:r>
                        <a:rPr lang="en-US" sz="900" dirty="0">
                          <a:latin typeface="Futura MdCn BT" panose="020B0506020204030203" pitchFamily="34" charset="0"/>
                        </a:rPr>
                        <a:t>$930BB</a:t>
                      </a:r>
                    </a:p>
                  </a:txBody>
                  <a:tcPr marL="0" marR="0" marT="0" marB="0" anchor="ctr"/>
                </a:tc>
                <a:tc>
                  <a:txBody>
                    <a:bodyPr/>
                    <a:lstStyle/>
                    <a:p>
                      <a:pPr algn="ctr"/>
                      <a:r>
                        <a:rPr lang="en-US" sz="900" dirty="0">
                          <a:latin typeface="Futura MdCn BT" panose="020B0506020204030203" pitchFamily="34" charset="0"/>
                        </a:rPr>
                        <a:t>$8.6BB</a:t>
                      </a:r>
                    </a:p>
                  </a:txBody>
                  <a:tcPr marL="0" marR="0" marT="0" marB="0" anchor="ctr"/>
                </a:tc>
                <a:tc>
                  <a:txBody>
                    <a:bodyPr/>
                    <a:lstStyle/>
                    <a:p>
                      <a:pPr algn="ctr"/>
                      <a:r>
                        <a:rPr lang="en-US" sz="900" dirty="0">
                          <a:latin typeface="Futura MdCn BT" panose="020B0506020204030203" pitchFamily="34" charset="0"/>
                        </a:rPr>
                        <a:t>9.6MM</a:t>
                      </a:r>
                    </a:p>
                  </a:txBody>
                  <a:tcPr marL="0" marR="0" marT="0" marB="0" anchor="ctr"/>
                </a:tc>
                <a:tc>
                  <a:txBody>
                    <a:bodyPr/>
                    <a:lstStyle/>
                    <a:p>
                      <a:pPr algn="ctr"/>
                      <a:r>
                        <a:rPr lang="en-US" sz="900" dirty="0">
                          <a:latin typeface="Futura MdCn BT" panose="020B0506020204030203" pitchFamily="34" charset="0"/>
                        </a:rPr>
                        <a:t>1,621,206</a:t>
                      </a:r>
                    </a:p>
                  </a:txBody>
                  <a:tcPr marL="0" marR="0" marT="0" marB="0" anchor="ctr"/>
                </a:tc>
                <a:extLst>
                  <a:ext uri="{0D108BD9-81ED-4DB2-BD59-A6C34878D82A}">
                    <a16:rowId xmlns:a16="http://schemas.microsoft.com/office/drawing/2014/main" val="3456870261"/>
                  </a:ext>
                </a:extLst>
              </a:tr>
              <a:tr h="245198">
                <a:tc>
                  <a:txBody>
                    <a:bodyPr/>
                    <a:lstStyle/>
                    <a:p>
                      <a:pPr algn="ctr"/>
                      <a:r>
                        <a:rPr lang="en-US" sz="900" dirty="0">
                          <a:latin typeface="Futura MdCn BT" panose="020B0506020204030203" pitchFamily="34" charset="0"/>
                        </a:rPr>
                        <a:t>FASTA Eligible</a:t>
                      </a:r>
                    </a:p>
                  </a:txBody>
                  <a:tcPr marL="0" marR="0" marT="0" marB="0" anchor="ctr"/>
                </a:tc>
                <a:tc>
                  <a:txBody>
                    <a:bodyPr/>
                    <a:lstStyle/>
                    <a:p>
                      <a:pPr algn="ctr"/>
                      <a:r>
                        <a:rPr lang="en-US" sz="900" dirty="0">
                          <a:latin typeface="Futura MdCn BT" panose="020B0506020204030203" pitchFamily="34" charset="0"/>
                        </a:rPr>
                        <a:t>109,179</a:t>
                      </a:r>
                    </a:p>
                  </a:txBody>
                  <a:tcPr marL="0" marR="0" marT="0" marB="0" anchor="ctr"/>
                </a:tc>
                <a:tc>
                  <a:txBody>
                    <a:bodyPr/>
                    <a:lstStyle/>
                    <a:p>
                      <a:pPr algn="ctr"/>
                      <a:r>
                        <a:rPr lang="en-US" sz="900" dirty="0">
                          <a:latin typeface="Futura MdCn BT" panose="020B0506020204030203" pitchFamily="34" charset="0"/>
                        </a:rPr>
                        <a:t>809MM</a:t>
                      </a:r>
                    </a:p>
                  </a:txBody>
                  <a:tcPr marL="0" marR="0" marT="0" marB="0" anchor="ctr"/>
                </a:tc>
                <a:tc>
                  <a:txBody>
                    <a:bodyPr/>
                    <a:lstStyle/>
                    <a:p>
                      <a:pPr algn="ctr"/>
                      <a:r>
                        <a:rPr lang="en-US" sz="900" dirty="0">
                          <a:latin typeface="Futura MdCn BT" panose="020B0506020204030203" pitchFamily="34" charset="0"/>
                        </a:rPr>
                        <a:t>$436BB</a:t>
                      </a:r>
                    </a:p>
                  </a:txBody>
                  <a:tcPr marL="0" marR="0" marT="0" marB="0" anchor="ctr"/>
                </a:tc>
                <a:tc>
                  <a:txBody>
                    <a:bodyPr/>
                    <a:lstStyle/>
                    <a:p>
                      <a:pPr algn="ctr"/>
                      <a:r>
                        <a:rPr lang="en-US" sz="900" dirty="0">
                          <a:latin typeface="Futura MdCn BT" panose="020B0506020204030203" pitchFamily="34" charset="0"/>
                        </a:rPr>
                        <a:t>$6.4BB</a:t>
                      </a:r>
                    </a:p>
                  </a:txBody>
                  <a:tcPr marL="0" marR="0" marT="0" marB="0" anchor="ctr"/>
                </a:tc>
                <a:tc>
                  <a:txBody>
                    <a:bodyPr/>
                    <a:lstStyle/>
                    <a:p>
                      <a:pPr algn="ctr"/>
                      <a:r>
                        <a:rPr lang="en-US" sz="900" dirty="0">
                          <a:latin typeface="Futura MdCn BT" panose="020B0506020204030203" pitchFamily="34" charset="0"/>
                        </a:rPr>
                        <a:t>0.9MM</a:t>
                      </a:r>
                    </a:p>
                  </a:txBody>
                  <a:tcPr marL="0" marR="0" marT="0" marB="0" anchor="ctr"/>
                </a:tc>
                <a:tc>
                  <a:txBody>
                    <a:bodyPr/>
                    <a:lstStyle/>
                    <a:p>
                      <a:pPr algn="ctr"/>
                      <a:r>
                        <a:rPr lang="en-US" sz="900" dirty="0">
                          <a:latin typeface="Futura MdCn BT" panose="020B0506020204030203" pitchFamily="34" charset="0"/>
                        </a:rPr>
                        <a:t>1,309,555</a:t>
                      </a:r>
                    </a:p>
                  </a:txBody>
                  <a:tcPr marL="0" marR="0" marT="0" marB="0" anchor="ctr"/>
                </a:tc>
                <a:extLst>
                  <a:ext uri="{0D108BD9-81ED-4DB2-BD59-A6C34878D82A}">
                    <a16:rowId xmlns:a16="http://schemas.microsoft.com/office/drawing/2014/main" val="2568619378"/>
                  </a:ext>
                </a:extLst>
              </a:tr>
              <a:tr h="245198">
                <a:tc>
                  <a:txBody>
                    <a:bodyPr/>
                    <a:lstStyle/>
                    <a:p>
                      <a:pPr algn="ctr"/>
                      <a:r>
                        <a:rPr lang="en-US" sz="900" dirty="0">
                          <a:latin typeface="Futura MdCn BT" panose="020B0506020204030203" pitchFamily="34" charset="0"/>
                        </a:rPr>
                        <a:t>Core Properties</a:t>
                      </a:r>
                    </a:p>
                  </a:txBody>
                  <a:tcPr marL="0" marR="0" marT="0" marB="0" anchor="ctr"/>
                </a:tc>
                <a:tc>
                  <a:txBody>
                    <a:bodyPr/>
                    <a:lstStyle/>
                    <a:p>
                      <a:pPr algn="ctr"/>
                      <a:r>
                        <a:rPr lang="en-US" sz="900" dirty="0">
                          <a:latin typeface="Futura MdCn BT" panose="020B0506020204030203" pitchFamily="34" charset="0"/>
                        </a:rPr>
                        <a:t>10,756</a:t>
                      </a:r>
                    </a:p>
                  </a:txBody>
                  <a:tcPr marL="0" marR="0" marT="0" marB="0" anchor="ctr"/>
                </a:tc>
                <a:tc>
                  <a:txBody>
                    <a:bodyPr/>
                    <a:lstStyle/>
                    <a:p>
                      <a:pPr algn="ctr"/>
                      <a:r>
                        <a:rPr lang="en-US" sz="900" dirty="0">
                          <a:latin typeface="Futura MdCn BT" panose="020B0506020204030203" pitchFamily="34" charset="0"/>
                        </a:rPr>
                        <a:t>685MM</a:t>
                      </a:r>
                    </a:p>
                  </a:txBody>
                  <a:tcPr marL="0" marR="0" marT="0" marB="0" anchor="ctr"/>
                </a:tc>
                <a:tc>
                  <a:txBody>
                    <a:bodyPr/>
                    <a:lstStyle/>
                    <a:p>
                      <a:pPr algn="ctr"/>
                      <a:r>
                        <a:rPr lang="en-US" sz="900" dirty="0">
                          <a:latin typeface="Futura MdCn BT" panose="020B0506020204030203" pitchFamily="34" charset="0"/>
                        </a:rPr>
                        <a:t>$364BB</a:t>
                      </a:r>
                    </a:p>
                  </a:txBody>
                  <a:tcPr marL="0" marR="0" marT="0" marB="0" anchor="ctr"/>
                </a:tc>
                <a:tc>
                  <a:txBody>
                    <a:bodyPr/>
                    <a:lstStyle/>
                    <a:p>
                      <a:pPr algn="ctr"/>
                      <a:r>
                        <a:rPr lang="en-US" sz="900" dirty="0">
                          <a:latin typeface="Futura MdCn BT" panose="020B0506020204030203" pitchFamily="34" charset="0"/>
                        </a:rPr>
                        <a:t>$4.8BB</a:t>
                      </a:r>
                    </a:p>
                  </a:txBody>
                  <a:tcPr marL="0" marR="0" marT="0" marB="0" anchor="ctr"/>
                </a:tc>
                <a:tc>
                  <a:txBody>
                    <a:bodyPr/>
                    <a:lstStyle/>
                    <a:p>
                      <a:pPr algn="ctr"/>
                      <a:r>
                        <a:rPr lang="en-US" sz="900" dirty="0">
                          <a:latin typeface="Futura MdCn BT" panose="020B0506020204030203" pitchFamily="34" charset="0"/>
                        </a:rPr>
                        <a:t>0.8MM</a:t>
                      </a:r>
                    </a:p>
                  </a:txBody>
                  <a:tcPr marL="0" marR="0" marT="0" marB="0" anchor="ctr"/>
                </a:tc>
                <a:tc>
                  <a:txBody>
                    <a:bodyPr/>
                    <a:lstStyle/>
                    <a:p>
                      <a:pPr algn="ctr"/>
                      <a:r>
                        <a:rPr lang="en-US" sz="900" dirty="0">
                          <a:latin typeface="Futura MdCn BT" panose="020B0506020204030203" pitchFamily="34" charset="0"/>
                        </a:rPr>
                        <a:t>1,021,150</a:t>
                      </a:r>
                    </a:p>
                  </a:txBody>
                  <a:tcPr marL="0" marR="0" marT="0" marB="0" anchor="ctr"/>
                </a:tc>
                <a:extLst>
                  <a:ext uri="{0D108BD9-81ED-4DB2-BD59-A6C34878D82A}">
                    <a16:rowId xmlns:a16="http://schemas.microsoft.com/office/drawing/2014/main" val="3751283635"/>
                  </a:ext>
                </a:extLst>
              </a:tr>
              <a:tr h="360367">
                <a:tc>
                  <a:txBody>
                    <a:bodyPr/>
                    <a:lstStyle/>
                    <a:p>
                      <a:pPr marL="0" marR="0" lvl="0" indent="0" algn="ctr" defTabSz="605130" rtl="0" eaLnBrk="1" fontAlgn="auto" latinLnBrk="0" hangingPunct="1">
                        <a:lnSpc>
                          <a:spcPct val="100000"/>
                        </a:lnSpc>
                        <a:spcBef>
                          <a:spcPts val="0"/>
                        </a:spcBef>
                        <a:spcAft>
                          <a:spcPts val="0"/>
                        </a:spcAft>
                        <a:buClrTx/>
                        <a:buSzTx/>
                        <a:buFontTx/>
                        <a:buNone/>
                        <a:tabLst/>
                        <a:defRPr/>
                      </a:pPr>
                      <a:r>
                        <a:rPr lang="en-US" sz="900" dirty="0">
                          <a:latin typeface="Futura MdCn BT" panose="020B0506020204030203" pitchFamily="34" charset="0"/>
                        </a:rPr>
                        <a:t>Core Properties as a % of FASTA Eligible</a:t>
                      </a:r>
                    </a:p>
                  </a:txBody>
                  <a:tcPr marL="0" marR="0" marT="0" marB="0" anchor="ctr"/>
                </a:tc>
                <a:tc>
                  <a:txBody>
                    <a:bodyPr/>
                    <a:lstStyle/>
                    <a:p>
                      <a:pPr algn="ctr"/>
                      <a:r>
                        <a:rPr lang="en-US" sz="900" dirty="0">
                          <a:latin typeface="Futura MdCn BT" panose="020B0506020204030203" pitchFamily="34" charset="0"/>
                        </a:rPr>
                        <a:t>10%</a:t>
                      </a:r>
                    </a:p>
                  </a:txBody>
                  <a:tcPr marL="0" marR="0" marT="0" marB="0" anchor="ctr"/>
                </a:tc>
                <a:tc>
                  <a:txBody>
                    <a:bodyPr/>
                    <a:lstStyle/>
                    <a:p>
                      <a:pPr algn="ctr"/>
                      <a:r>
                        <a:rPr lang="en-US" sz="900" dirty="0">
                          <a:latin typeface="Futura MdCn BT" panose="020B0506020204030203" pitchFamily="34" charset="0"/>
                        </a:rPr>
                        <a:t>85%</a:t>
                      </a:r>
                    </a:p>
                  </a:txBody>
                  <a:tcPr marL="0" marR="0" marT="0" marB="0" anchor="ctr"/>
                </a:tc>
                <a:tc>
                  <a:txBody>
                    <a:bodyPr/>
                    <a:lstStyle/>
                    <a:p>
                      <a:pPr algn="ctr"/>
                      <a:r>
                        <a:rPr lang="en-US" sz="900" dirty="0">
                          <a:latin typeface="Futura MdCn BT" panose="020B0506020204030203" pitchFamily="34" charset="0"/>
                        </a:rPr>
                        <a:t>84%</a:t>
                      </a:r>
                    </a:p>
                  </a:txBody>
                  <a:tcPr marL="0" marR="0" marT="0" marB="0" anchor="ctr"/>
                </a:tc>
                <a:tc>
                  <a:txBody>
                    <a:bodyPr/>
                    <a:lstStyle/>
                    <a:p>
                      <a:pPr algn="ctr"/>
                      <a:r>
                        <a:rPr lang="en-US" sz="900" dirty="0">
                          <a:latin typeface="Futura MdCn BT" panose="020B0506020204030203" pitchFamily="34" charset="0"/>
                        </a:rPr>
                        <a:t>75%</a:t>
                      </a:r>
                    </a:p>
                  </a:txBody>
                  <a:tcPr marL="0" marR="0" marT="0" marB="0" anchor="ctr"/>
                </a:tc>
                <a:tc>
                  <a:txBody>
                    <a:bodyPr/>
                    <a:lstStyle/>
                    <a:p>
                      <a:pPr algn="ctr"/>
                      <a:r>
                        <a:rPr lang="en-US" sz="900" dirty="0">
                          <a:latin typeface="Futura MdCn BT" panose="020B0506020204030203" pitchFamily="34" charset="0"/>
                        </a:rPr>
                        <a:t>86%</a:t>
                      </a:r>
                    </a:p>
                  </a:txBody>
                  <a:tcPr marL="0" marR="0" marT="0" marB="0" anchor="ctr"/>
                </a:tc>
                <a:tc>
                  <a:txBody>
                    <a:bodyPr/>
                    <a:lstStyle/>
                    <a:p>
                      <a:pPr algn="ctr"/>
                      <a:r>
                        <a:rPr lang="en-US" sz="900" dirty="0">
                          <a:latin typeface="Futura MdCn BT" panose="020B0506020204030203" pitchFamily="34" charset="0"/>
                        </a:rPr>
                        <a:t>7.8%</a:t>
                      </a:r>
                    </a:p>
                  </a:txBody>
                  <a:tcPr marL="0" marR="0" marT="0" marB="0" anchor="ctr"/>
                </a:tc>
                <a:extLst>
                  <a:ext uri="{0D108BD9-81ED-4DB2-BD59-A6C34878D82A}">
                    <a16:rowId xmlns:a16="http://schemas.microsoft.com/office/drawing/2014/main" val="1257944417"/>
                  </a:ext>
                </a:extLst>
              </a:tr>
            </a:tbl>
          </a:graphicData>
        </a:graphic>
      </p:graphicFrame>
      <p:sp>
        <p:nvSpPr>
          <p:cNvPr id="15" name="Rectangle 14">
            <a:extLst>
              <a:ext uri="{FF2B5EF4-FFF2-40B4-BE49-F238E27FC236}">
                <a16:creationId xmlns:a16="http://schemas.microsoft.com/office/drawing/2014/main" id="{54684AEB-38E4-4BAB-B7E8-05A892679850}"/>
              </a:ext>
            </a:extLst>
          </p:cNvPr>
          <p:cNvSpPr/>
          <p:nvPr/>
        </p:nvSpPr>
        <p:spPr bwMode="auto">
          <a:xfrm>
            <a:off x="446756" y="1276350"/>
            <a:ext cx="4480560" cy="3328151"/>
          </a:xfrm>
          <a:prstGeom prst="rect">
            <a:avLst/>
          </a:prstGeom>
          <a:noFill/>
          <a:ln w="38100" cap="flat" cmpd="sng" algn="ctr">
            <a:solidFill>
              <a:srgbClr val="00A657"/>
            </a:solid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p:txBody>
      </p:sp>
      <p:grpSp>
        <p:nvGrpSpPr>
          <p:cNvPr id="146" name="Group 145">
            <a:extLst>
              <a:ext uri="{FF2B5EF4-FFF2-40B4-BE49-F238E27FC236}">
                <a16:creationId xmlns:a16="http://schemas.microsoft.com/office/drawing/2014/main" id="{AD308503-97C7-4648-A14C-2232D49F36C5}"/>
              </a:ext>
            </a:extLst>
          </p:cNvPr>
          <p:cNvGrpSpPr/>
          <p:nvPr/>
        </p:nvGrpSpPr>
        <p:grpSpPr>
          <a:xfrm>
            <a:off x="4927316" y="249509"/>
            <a:ext cx="3923202" cy="4292382"/>
            <a:chOff x="1505349" y="58929"/>
            <a:chExt cx="5047851" cy="4798821"/>
          </a:xfrm>
        </p:grpSpPr>
        <p:grpSp>
          <p:nvGrpSpPr>
            <p:cNvPr id="147" name="Group 146">
              <a:extLst>
                <a:ext uri="{FF2B5EF4-FFF2-40B4-BE49-F238E27FC236}">
                  <a16:creationId xmlns:a16="http://schemas.microsoft.com/office/drawing/2014/main" id="{8C8E4503-FFBD-4DBB-9A92-9F14777A04E2}"/>
                </a:ext>
              </a:extLst>
            </p:cNvPr>
            <p:cNvGrpSpPr/>
            <p:nvPr/>
          </p:nvGrpSpPr>
          <p:grpSpPr>
            <a:xfrm>
              <a:off x="4366894" y="3247360"/>
              <a:ext cx="1749045" cy="681388"/>
              <a:chOff x="1257300" y="5943600"/>
              <a:chExt cx="1828800" cy="1028700"/>
            </a:xfrm>
          </p:grpSpPr>
          <p:sp>
            <p:nvSpPr>
              <p:cNvPr id="336" name="Trapezoid 335">
                <a:extLst>
                  <a:ext uri="{FF2B5EF4-FFF2-40B4-BE49-F238E27FC236}">
                    <a16:creationId xmlns:a16="http://schemas.microsoft.com/office/drawing/2014/main" id="{9E85E0BC-D1B2-4252-8B27-E7C8D61FE6BB}"/>
                  </a:ext>
                </a:extLst>
              </p:cNvPr>
              <p:cNvSpPr/>
              <p:nvPr/>
            </p:nvSpPr>
            <p:spPr bwMode="auto">
              <a:xfrm>
                <a:off x="1257300" y="5943600"/>
                <a:ext cx="1828800" cy="514350"/>
              </a:xfrm>
              <a:prstGeom prst="trapezoid">
                <a:avLst/>
              </a:prstGeom>
              <a:solidFill>
                <a:srgbClr val="40BC81"/>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algn="ctr" defTabSz="605150" fontAlgn="base">
                  <a:spcBef>
                    <a:spcPct val="0"/>
                  </a:spcBef>
                  <a:spcAft>
                    <a:spcPct val="0"/>
                  </a:spcAft>
                  <a:defRPr/>
                </a:pPr>
                <a:endParaRPr lang="en-US" sz="1400" kern="0" dirty="0">
                  <a:solidFill>
                    <a:srgbClr val="000000"/>
                  </a:solidFill>
                  <a:latin typeface="Futura BdCn BT" panose="020B0706020204020204" pitchFamily="34" charset="0"/>
                </a:endParaRPr>
              </a:p>
            </p:txBody>
          </p:sp>
          <p:sp>
            <p:nvSpPr>
              <p:cNvPr id="337" name="Rectangle 336">
                <a:extLst>
                  <a:ext uri="{FF2B5EF4-FFF2-40B4-BE49-F238E27FC236}">
                    <a16:creationId xmlns:a16="http://schemas.microsoft.com/office/drawing/2014/main" id="{21DCFBE5-5BA6-4FA8-B169-8C43B2D58445}"/>
                  </a:ext>
                </a:extLst>
              </p:cNvPr>
              <p:cNvSpPr/>
              <p:nvPr/>
            </p:nvSpPr>
            <p:spPr bwMode="auto">
              <a:xfrm>
                <a:off x="1257300" y="6457950"/>
                <a:ext cx="1828800" cy="514350"/>
              </a:xfrm>
              <a:prstGeom prst="rect">
                <a:avLst/>
              </a:prstGeom>
              <a:solidFill>
                <a:srgbClr val="00A657"/>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605150" fontAlgn="base">
                  <a:spcBef>
                    <a:spcPct val="0"/>
                  </a:spcBef>
                  <a:spcAft>
                    <a:spcPct val="0"/>
                  </a:spcAft>
                  <a:defRPr/>
                </a:pPr>
                <a:r>
                  <a:rPr lang="en-US" sz="1300" kern="0" dirty="0">
                    <a:solidFill>
                      <a:srgbClr val="FFFFFF"/>
                    </a:solidFill>
                    <a:latin typeface="Futura BdCn BT" panose="020B0706020204020204" pitchFamily="34" charset="0"/>
                  </a:rPr>
                  <a:t>Core Properties</a:t>
                </a:r>
              </a:p>
            </p:txBody>
          </p:sp>
          <p:grpSp>
            <p:nvGrpSpPr>
              <p:cNvPr id="338" name="Group 337">
                <a:extLst>
                  <a:ext uri="{FF2B5EF4-FFF2-40B4-BE49-F238E27FC236}">
                    <a16:creationId xmlns:a16="http://schemas.microsoft.com/office/drawing/2014/main" id="{8B78FA5A-0C2F-49C1-BAC8-4F95E892348B}"/>
                  </a:ext>
                </a:extLst>
              </p:cNvPr>
              <p:cNvGrpSpPr>
                <a:grpSpLocks noChangeAspect="1"/>
              </p:cNvGrpSpPr>
              <p:nvPr/>
            </p:nvGrpSpPr>
            <p:grpSpPr>
              <a:xfrm>
                <a:off x="1540764" y="6106817"/>
                <a:ext cx="1261872" cy="187916"/>
                <a:chOff x="2778125" y="2936875"/>
                <a:chExt cx="1758950" cy="261938"/>
              </a:xfrm>
            </p:grpSpPr>
            <p:sp>
              <p:nvSpPr>
                <p:cNvPr id="339" name="Freeform 7">
                  <a:extLst>
                    <a:ext uri="{FF2B5EF4-FFF2-40B4-BE49-F238E27FC236}">
                      <a16:creationId xmlns:a16="http://schemas.microsoft.com/office/drawing/2014/main" id="{9CFE75BF-D591-4752-A5C2-6E6DFDA19A98}"/>
                    </a:ext>
                  </a:extLst>
                </p:cNvPr>
                <p:cNvSpPr>
                  <a:spLocks noChangeAspect="1"/>
                </p:cNvSpPr>
                <p:nvPr/>
              </p:nvSpPr>
              <p:spPr bwMode="auto">
                <a:xfrm>
                  <a:off x="2778125" y="2936875"/>
                  <a:ext cx="1758950" cy="261938"/>
                </a:xfrm>
                <a:custGeom>
                  <a:avLst/>
                  <a:gdLst>
                    <a:gd name="T0" fmla="*/ 1144 w 23550"/>
                    <a:gd name="T1" fmla="*/ 1093 h 3489"/>
                    <a:gd name="T2" fmla="*/ 19 w 23550"/>
                    <a:gd name="T3" fmla="*/ 1701 h 3489"/>
                    <a:gd name="T4" fmla="*/ 1 w 23550"/>
                    <a:gd name="T5" fmla="*/ 1744 h 3489"/>
                    <a:gd name="T6" fmla="*/ 19 w 23550"/>
                    <a:gd name="T7" fmla="*/ 1788 h 3489"/>
                    <a:gd name="T8" fmla="*/ 144 w 23550"/>
                    <a:gd name="T9" fmla="*/ 1922 h 3489"/>
                    <a:gd name="T10" fmla="*/ 785 w 23550"/>
                    <a:gd name="T11" fmla="*/ 2267 h 3489"/>
                    <a:gd name="T12" fmla="*/ 3317 w 23550"/>
                    <a:gd name="T13" fmla="*/ 2898 h 3489"/>
                    <a:gd name="T14" fmla="*/ 11775 w 23550"/>
                    <a:gd name="T15" fmla="*/ 3488 h 3489"/>
                    <a:gd name="T16" fmla="*/ 22406 w 23550"/>
                    <a:gd name="T17" fmla="*/ 2396 h 3489"/>
                    <a:gd name="T18" fmla="*/ 23531 w 23550"/>
                    <a:gd name="T19" fmla="*/ 1788 h 3489"/>
                    <a:gd name="T20" fmla="*/ 23548 w 23550"/>
                    <a:gd name="T21" fmla="*/ 1744 h 3489"/>
                    <a:gd name="T22" fmla="*/ 23531 w 23550"/>
                    <a:gd name="T23" fmla="*/ 1701 h 3489"/>
                    <a:gd name="T24" fmla="*/ 23406 w 23550"/>
                    <a:gd name="T25" fmla="*/ 1566 h 3489"/>
                    <a:gd name="T26" fmla="*/ 22765 w 23550"/>
                    <a:gd name="T27" fmla="*/ 1222 h 3489"/>
                    <a:gd name="T28" fmla="*/ 20233 w 23550"/>
                    <a:gd name="T29" fmla="*/ 591 h 3489"/>
                    <a:gd name="T30" fmla="*/ 11775 w 23550"/>
                    <a:gd name="T31" fmla="*/ 1 h 3489"/>
                    <a:gd name="T32" fmla="*/ 11753 w 23550"/>
                    <a:gd name="T33" fmla="*/ 1 h 3489"/>
                    <a:gd name="T34" fmla="*/ 1144 w 23550"/>
                    <a:gd name="T35" fmla="*/ 1093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50" h="3489">
                      <a:moveTo>
                        <a:pt x="1144" y="1093"/>
                      </a:moveTo>
                      <a:cubicBezTo>
                        <a:pt x="499" y="1295"/>
                        <a:pt x="86" y="1562"/>
                        <a:pt x="19" y="1701"/>
                      </a:cubicBezTo>
                      <a:cubicBezTo>
                        <a:pt x="0" y="1734"/>
                        <a:pt x="2" y="1743"/>
                        <a:pt x="1" y="1744"/>
                      </a:cubicBezTo>
                      <a:cubicBezTo>
                        <a:pt x="2" y="1746"/>
                        <a:pt x="0" y="1755"/>
                        <a:pt x="19" y="1788"/>
                      </a:cubicBezTo>
                      <a:cubicBezTo>
                        <a:pt x="38" y="1820"/>
                        <a:pt x="79" y="1869"/>
                        <a:pt x="144" y="1922"/>
                      </a:cubicBezTo>
                      <a:cubicBezTo>
                        <a:pt x="274" y="2030"/>
                        <a:pt x="494" y="2151"/>
                        <a:pt x="785" y="2267"/>
                      </a:cubicBezTo>
                      <a:cubicBezTo>
                        <a:pt x="1369" y="2500"/>
                        <a:pt x="2239" y="2717"/>
                        <a:pt x="3317" y="2898"/>
                      </a:cubicBezTo>
                      <a:cubicBezTo>
                        <a:pt x="5475" y="3261"/>
                        <a:pt x="8468" y="3488"/>
                        <a:pt x="11775" y="3488"/>
                      </a:cubicBezTo>
                      <a:cubicBezTo>
                        <a:pt x="16422" y="3489"/>
                        <a:pt x="20462" y="3037"/>
                        <a:pt x="22406" y="2396"/>
                      </a:cubicBezTo>
                      <a:cubicBezTo>
                        <a:pt x="23051" y="2194"/>
                        <a:pt x="23463" y="1926"/>
                        <a:pt x="23531" y="1788"/>
                      </a:cubicBezTo>
                      <a:cubicBezTo>
                        <a:pt x="23550" y="1755"/>
                        <a:pt x="23548" y="1746"/>
                        <a:pt x="23548" y="1744"/>
                      </a:cubicBezTo>
                      <a:cubicBezTo>
                        <a:pt x="23548" y="1743"/>
                        <a:pt x="23550" y="1734"/>
                        <a:pt x="23531" y="1701"/>
                      </a:cubicBezTo>
                      <a:cubicBezTo>
                        <a:pt x="23512" y="1668"/>
                        <a:pt x="23470" y="1620"/>
                        <a:pt x="23406" y="1566"/>
                      </a:cubicBezTo>
                      <a:cubicBezTo>
                        <a:pt x="23276" y="1459"/>
                        <a:pt x="23056" y="1337"/>
                        <a:pt x="22765" y="1222"/>
                      </a:cubicBezTo>
                      <a:cubicBezTo>
                        <a:pt x="22180" y="988"/>
                        <a:pt x="21310" y="772"/>
                        <a:pt x="20233" y="591"/>
                      </a:cubicBezTo>
                      <a:cubicBezTo>
                        <a:pt x="18076" y="227"/>
                        <a:pt x="15081" y="0"/>
                        <a:pt x="11775" y="1"/>
                      </a:cubicBezTo>
                      <a:cubicBezTo>
                        <a:pt x="11767" y="1"/>
                        <a:pt x="11760" y="1"/>
                        <a:pt x="11753" y="1"/>
                      </a:cubicBezTo>
                      <a:cubicBezTo>
                        <a:pt x="7115" y="1"/>
                        <a:pt x="3085" y="452"/>
                        <a:pt x="1144" y="1093"/>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871416">
                    <a:defRPr/>
                  </a:pPr>
                  <a:endParaRPr lang="en-US" sz="1400" kern="0" dirty="0">
                    <a:solidFill>
                      <a:srgbClr val="000000"/>
                    </a:solidFill>
                    <a:latin typeface="Futura BdCn BT" panose="020B0706020204020204" pitchFamily="34" charset="0"/>
                  </a:endParaRPr>
                </a:p>
              </p:txBody>
            </p:sp>
            <p:sp>
              <p:nvSpPr>
                <p:cNvPr id="340" name="Freeform 9">
                  <a:extLst>
                    <a:ext uri="{FF2B5EF4-FFF2-40B4-BE49-F238E27FC236}">
                      <a16:creationId xmlns:a16="http://schemas.microsoft.com/office/drawing/2014/main" id="{2899F273-543A-450B-A695-86EE0F2744D8}"/>
                    </a:ext>
                  </a:extLst>
                </p:cNvPr>
                <p:cNvSpPr>
                  <a:spLocks noChangeAspect="1"/>
                </p:cNvSpPr>
                <p:nvPr/>
              </p:nvSpPr>
              <p:spPr bwMode="auto">
                <a:xfrm>
                  <a:off x="3009900" y="3103563"/>
                  <a:ext cx="1295400" cy="93663"/>
                </a:xfrm>
                <a:custGeom>
                  <a:avLst/>
                  <a:gdLst>
                    <a:gd name="T0" fmla="*/ 8681 w 17352"/>
                    <a:gd name="T1" fmla="*/ 0 h 1256"/>
                    <a:gd name="T2" fmla="*/ 8676 w 17352"/>
                    <a:gd name="T3" fmla="*/ 0 h 1256"/>
                    <a:gd name="T4" fmla="*/ 8654 w 17352"/>
                    <a:gd name="T5" fmla="*/ 0 h 1256"/>
                    <a:gd name="T6" fmla="*/ 0 w 17352"/>
                    <a:gd name="T7" fmla="*/ 628 h 1256"/>
                    <a:gd name="T8" fmla="*/ 101 w 17352"/>
                    <a:gd name="T9" fmla="*/ 646 h 1256"/>
                    <a:gd name="T10" fmla="*/ 218 w 17352"/>
                    <a:gd name="T11" fmla="*/ 666 h 1256"/>
                    <a:gd name="T12" fmla="*/ 218 w 17352"/>
                    <a:gd name="T13" fmla="*/ 666 h 1256"/>
                    <a:gd name="T14" fmla="*/ 8671 w 17352"/>
                    <a:gd name="T15" fmla="*/ 1256 h 1256"/>
                    <a:gd name="T16" fmla="*/ 8676 w 17352"/>
                    <a:gd name="T17" fmla="*/ 1256 h 1256"/>
                    <a:gd name="T18" fmla="*/ 8699 w 17352"/>
                    <a:gd name="T19" fmla="*/ 1256 h 1256"/>
                    <a:gd name="T20" fmla="*/ 17352 w 17352"/>
                    <a:gd name="T21" fmla="*/ 628 h 1256"/>
                    <a:gd name="T22" fmla="*/ 17134 w 17352"/>
                    <a:gd name="T23" fmla="*/ 590 h 1256"/>
                    <a:gd name="T24" fmla="*/ 8681 w 17352"/>
                    <a:gd name="T25"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52" h="1256">
                      <a:moveTo>
                        <a:pt x="8681" y="0"/>
                      </a:moveTo>
                      <a:cubicBezTo>
                        <a:pt x="8679" y="0"/>
                        <a:pt x="8678" y="0"/>
                        <a:pt x="8676" y="0"/>
                      </a:cubicBezTo>
                      <a:cubicBezTo>
                        <a:pt x="8668" y="0"/>
                        <a:pt x="8661" y="0"/>
                        <a:pt x="8654" y="0"/>
                      </a:cubicBezTo>
                      <a:cubicBezTo>
                        <a:pt x="5244" y="0"/>
                        <a:pt x="2164" y="245"/>
                        <a:pt x="0" y="628"/>
                      </a:cubicBezTo>
                      <a:cubicBezTo>
                        <a:pt x="33" y="634"/>
                        <a:pt x="67" y="640"/>
                        <a:pt x="101" y="646"/>
                      </a:cubicBezTo>
                      <a:cubicBezTo>
                        <a:pt x="140" y="653"/>
                        <a:pt x="179" y="659"/>
                        <a:pt x="218" y="666"/>
                      </a:cubicBezTo>
                      <a:cubicBezTo>
                        <a:pt x="218" y="666"/>
                        <a:pt x="218" y="666"/>
                        <a:pt x="218" y="666"/>
                      </a:cubicBezTo>
                      <a:cubicBezTo>
                        <a:pt x="2375" y="1029"/>
                        <a:pt x="5367" y="1256"/>
                        <a:pt x="8671" y="1256"/>
                      </a:cubicBezTo>
                      <a:cubicBezTo>
                        <a:pt x="8673" y="1256"/>
                        <a:pt x="8674" y="1256"/>
                        <a:pt x="8676" y="1256"/>
                      </a:cubicBezTo>
                      <a:cubicBezTo>
                        <a:pt x="8684" y="1256"/>
                        <a:pt x="8692" y="1256"/>
                        <a:pt x="8699" y="1256"/>
                      </a:cubicBezTo>
                      <a:cubicBezTo>
                        <a:pt x="12109" y="1256"/>
                        <a:pt x="15188" y="1012"/>
                        <a:pt x="17352" y="628"/>
                      </a:cubicBezTo>
                      <a:cubicBezTo>
                        <a:pt x="17280" y="615"/>
                        <a:pt x="17207" y="602"/>
                        <a:pt x="17134" y="590"/>
                      </a:cubicBezTo>
                      <a:cubicBezTo>
                        <a:pt x="14978" y="227"/>
                        <a:pt x="11985" y="0"/>
                        <a:pt x="8681" y="0"/>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871416">
                    <a:defRPr/>
                  </a:pPr>
                  <a:endParaRPr lang="en-US" sz="1400" kern="0" dirty="0">
                    <a:solidFill>
                      <a:srgbClr val="000000"/>
                    </a:solidFill>
                    <a:latin typeface="Futura BdCn BT" panose="020B0706020204020204" pitchFamily="34" charset="0"/>
                  </a:endParaRPr>
                </a:p>
              </p:txBody>
            </p:sp>
          </p:grpSp>
        </p:grpSp>
        <p:grpSp>
          <p:nvGrpSpPr>
            <p:cNvPr id="154" name="Group 153">
              <a:extLst>
                <a:ext uri="{FF2B5EF4-FFF2-40B4-BE49-F238E27FC236}">
                  <a16:creationId xmlns:a16="http://schemas.microsoft.com/office/drawing/2014/main" id="{97721EE9-D4CA-404A-ABDD-7611879B39DB}"/>
                </a:ext>
              </a:extLst>
            </p:cNvPr>
            <p:cNvGrpSpPr/>
            <p:nvPr/>
          </p:nvGrpSpPr>
          <p:grpSpPr>
            <a:xfrm rot="21095427">
              <a:off x="5141168" y="2989335"/>
              <a:ext cx="217246" cy="217549"/>
              <a:chOff x="6289828" y="1620798"/>
              <a:chExt cx="625599" cy="626472"/>
            </a:xfrm>
          </p:grpSpPr>
          <p:sp>
            <p:nvSpPr>
              <p:cNvPr id="334" name="Oval 333">
                <a:extLst>
                  <a:ext uri="{FF2B5EF4-FFF2-40B4-BE49-F238E27FC236}">
                    <a16:creationId xmlns:a16="http://schemas.microsoft.com/office/drawing/2014/main" id="{945F15EC-9F9B-46DA-A77C-1EFD90FC6213}"/>
                  </a:ext>
                </a:extLst>
              </p:cNvPr>
              <p:cNvSpPr>
                <a:spLocks noChangeAspect="1"/>
              </p:cNvSpPr>
              <p:nvPr/>
            </p:nvSpPr>
            <p:spPr bwMode="auto">
              <a:xfrm>
                <a:off x="6289828" y="1620798"/>
                <a:ext cx="625599" cy="626472"/>
              </a:xfrm>
              <a:prstGeom prst="ellipse">
                <a:avLst/>
              </a:prstGeom>
              <a:solidFill>
                <a:srgbClr val="69BE28"/>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35" name="Freeform 394">
                <a:extLst>
                  <a:ext uri="{FF2B5EF4-FFF2-40B4-BE49-F238E27FC236}">
                    <a16:creationId xmlns:a16="http://schemas.microsoft.com/office/drawing/2014/main" id="{A537C695-6DEF-4A7C-A095-F6988D516585}"/>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5" name="Group 154">
              <a:extLst>
                <a:ext uri="{FF2B5EF4-FFF2-40B4-BE49-F238E27FC236}">
                  <a16:creationId xmlns:a16="http://schemas.microsoft.com/office/drawing/2014/main" id="{7318F011-1978-4D70-8686-F05BD7BD1D17}"/>
                </a:ext>
              </a:extLst>
            </p:cNvPr>
            <p:cNvGrpSpPr/>
            <p:nvPr/>
          </p:nvGrpSpPr>
          <p:grpSpPr>
            <a:xfrm rot="780246">
              <a:off x="4942893" y="3209904"/>
              <a:ext cx="217246" cy="217549"/>
              <a:chOff x="6289828" y="1620798"/>
              <a:chExt cx="625599" cy="626472"/>
            </a:xfrm>
          </p:grpSpPr>
          <p:sp>
            <p:nvSpPr>
              <p:cNvPr id="332" name="Oval 331">
                <a:extLst>
                  <a:ext uri="{FF2B5EF4-FFF2-40B4-BE49-F238E27FC236}">
                    <a16:creationId xmlns:a16="http://schemas.microsoft.com/office/drawing/2014/main" id="{6E125EC8-59A4-4478-A064-D880C4C2C655}"/>
                  </a:ext>
                </a:extLst>
              </p:cNvPr>
              <p:cNvSpPr>
                <a:spLocks noChangeAspect="1"/>
              </p:cNvSpPr>
              <p:nvPr/>
            </p:nvSpPr>
            <p:spPr bwMode="auto">
              <a:xfrm>
                <a:off x="6289828" y="1620798"/>
                <a:ext cx="625599" cy="626472"/>
              </a:xfrm>
              <a:prstGeom prst="ellipse">
                <a:avLst/>
              </a:prstGeom>
              <a:solidFill>
                <a:srgbClr val="69BE28"/>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33" name="Freeform 394">
                <a:extLst>
                  <a:ext uri="{FF2B5EF4-FFF2-40B4-BE49-F238E27FC236}">
                    <a16:creationId xmlns:a16="http://schemas.microsoft.com/office/drawing/2014/main" id="{30260A2E-646F-4138-AF03-48E1A4161FFF}"/>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6" name="Group 155">
              <a:extLst>
                <a:ext uri="{FF2B5EF4-FFF2-40B4-BE49-F238E27FC236}">
                  <a16:creationId xmlns:a16="http://schemas.microsoft.com/office/drawing/2014/main" id="{34EBC5CC-0B56-4950-AC6E-95814324CEB1}"/>
                </a:ext>
              </a:extLst>
            </p:cNvPr>
            <p:cNvGrpSpPr/>
            <p:nvPr/>
          </p:nvGrpSpPr>
          <p:grpSpPr>
            <a:xfrm rot="780246">
              <a:off x="5319614" y="3218120"/>
              <a:ext cx="217246" cy="217549"/>
              <a:chOff x="6289828" y="1620798"/>
              <a:chExt cx="625599" cy="626472"/>
            </a:xfrm>
          </p:grpSpPr>
          <p:sp>
            <p:nvSpPr>
              <p:cNvPr id="330" name="Oval 329">
                <a:extLst>
                  <a:ext uri="{FF2B5EF4-FFF2-40B4-BE49-F238E27FC236}">
                    <a16:creationId xmlns:a16="http://schemas.microsoft.com/office/drawing/2014/main" id="{631227A1-9CA6-4815-A67B-E3304C0EA26B}"/>
                  </a:ext>
                </a:extLst>
              </p:cNvPr>
              <p:cNvSpPr>
                <a:spLocks noChangeAspect="1"/>
              </p:cNvSpPr>
              <p:nvPr/>
            </p:nvSpPr>
            <p:spPr bwMode="auto">
              <a:xfrm>
                <a:off x="6289828" y="1620798"/>
                <a:ext cx="625599" cy="626472"/>
              </a:xfrm>
              <a:prstGeom prst="ellipse">
                <a:avLst/>
              </a:prstGeom>
              <a:solidFill>
                <a:srgbClr val="69BE28"/>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31" name="Freeform 394">
                <a:extLst>
                  <a:ext uri="{FF2B5EF4-FFF2-40B4-BE49-F238E27FC236}">
                    <a16:creationId xmlns:a16="http://schemas.microsoft.com/office/drawing/2014/main" id="{F110B279-D4C7-47A1-8849-3949836AE562}"/>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7" name="Group 156">
              <a:extLst>
                <a:ext uri="{FF2B5EF4-FFF2-40B4-BE49-F238E27FC236}">
                  <a16:creationId xmlns:a16="http://schemas.microsoft.com/office/drawing/2014/main" id="{85EFA148-F8A9-47AF-9844-F043DB00F437}"/>
                </a:ext>
              </a:extLst>
            </p:cNvPr>
            <p:cNvGrpSpPr/>
            <p:nvPr/>
          </p:nvGrpSpPr>
          <p:grpSpPr>
            <a:xfrm>
              <a:off x="4148263" y="2213688"/>
              <a:ext cx="2186306" cy="794952"/>
              <a:chOff x="1257300" y="4286250"/>
              <a:chExt cx="2286000" cy="1200150"/>
            </a:xfrm>
          </p:grpSpPr>
          <p:sp>
            <p:nvSpPr>
              <p:cNvPr id="324" name="Freeform 10">
                <a:extLst>
                  <a:ext uri="{FF2B5EF4-FFF2-40B4-BE49-F238E27FC236}">
                    <a16:creationId xmlns:a16="http://schemas.microsoft.com/office/drawing/2014/main" id="{D2B42CAA-E9BA-4F08-8CB5-9CBE799B044E}"/>
                  </a:ext>
                </a:extLst>
              </p:cNvPr>
              <p:cNvSpPr>
                <a:spLocks noChangeAspect="1"/>
              </p:cNvSpPr>
              <p:nvPr/>
            </p:nvSpPr>
            <p:spPr bwMode="auto">
              <a:xfrm>
                <a:off x="2228850" y="5143500"/>
                <a:ext cx="342900" cy="342900"/>
              </a:xfrm>
              <a:custGeom>
                <a:avLst/>
                <a:gdLst>
                  <a:gd name="T0" fmla="*/ 0 w 3053"/>
                  <a:gd name="T1" fmla="*/ 0 h 3221"/>
                  <a:gd name="T2" fmla="*/ 0 w 3053"/>
                  <a:gd name="T3" fmla="*/ 2282 h 3221"/>
                  <a:gd name="T4" fmla="*/ 43 w 3053"/>
                  <a:gd name="T5" fmla="*/ 2542 h 3221"/>
                  <a:gd name="T6" fmla="*/ 239 w 3053"/>
                  <a:gd name="T7" fmla="*/ 2821 h 3221"/>
                  <a:gd name="T8" fmla="*/ 1526 w 3053"/>
                  <a:gd name="T9" fmla="*/ 3221 h 3221"/>
                  <a:gd name="T10" fmla="*/ 2589 w 3053"/>
                  <a:gd name="T11" fmla="*/ 2978 h 3221"/>
                  <a:gd name="T12" fmla="*/ 2915 w 3053"/>
                  <a:gd name="T13" fmla="*/ 2711 h 3221"/>
                  <a:gd name="T14" fmla="*/ 3010 w 3053"/>
                  <a:gd name="T15" fmla="*/ 2542 h 3221"/>
                  <a:gd name="T16" fmla="*/ 3053 w 3053"/>
                  <a:gd name="T17" fmla="*/ 2282 h 3221"/>
                  <a:gd name="T18" fmla="*/ 3053 w 3053"/>
                  <a:gd name="T19" fmla="*/ 0 h 3221"/>
                  <a:gd name="T20" fmla="*/ 0 w 3053"/>
                  <a:gd name="T21" fmla="*/ 0 h 3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3" h="3221">
                    <a:moveTo>
                      <a:pt x="0" y="0"/>
                    </a:moveTo>
                    <a:cubicBezTo>
                      <a:pt x="0" y="2282"/>
                      <a:pt x="0" y="2282"/>
                      <a:pt x="0" y="2282"/>
                    </a:cubicBezTo>
                    <a:cubicBezTo>
                      <a:pt x="1" y="2398"/>
                      <a:pt x="20" y="2479"/>
                      <a:pt x="43" y="2542"/>
                    </a:cubicBezTo>
                    <a:cubicBezTo>
                      <a:pt x="84" y="2651"/>
                      <a:pt x="150" y="2739"/>
                      <a:pt x="239" y="2821"/>
                    </a:cubicBezTo>
                    <a:cubicBezTo>
                      <a:pt x="506" y="3063"/>
                      <a:pt x="982" y="3221"/>
                      <a:pt x="1526" y="3221"/>
                    </a:cubicBezTo>
                    <a:cubicBezTo>
                      <a:pt x="1941" y="3221"/>
                      <a:pt x="2316" y="3128"/>
                      <a:pt x="2589" y="2978"/>
                    </a:cubicBezTo>
                    <a:cubicBezTo>
                      <a:pt x="2726" y="2903"/>
                      <a:pt x="2837" y="2813"/>
                      <a:pt x="2915" y="2711"/>
                    </a:cubicBezTo>
                    <a:cubicBezTo>
                      <a:pt x="2955" y="2659"/>
                      <a:pt x="2987" y="2605"/>
                      <a:pt x="3010" y="2542"/>
                    </a:cubicBezTo>
                    <a:cubicBezTo>
                      <a:pt x="3033" y="2479"/>
                      <a:pt x="3052" y="2398"/>
                      <a:pt x="3053" y="2282"/>
                    </a:cubicBezTo>
                    <a:cubicBezTo>
                      <a:pt x="3053" y="0"/>
                      <a:pt x="3053" y="0"/>
                      <a:pt x="3053" y="0"/>
                    </a:cubicBezTo>
                    <a:lnTo>
                      <a:pt x="0" y="0"/>
                    </a:lnTo>
                    <a:close/>
                  </a:path>
                </a:pathLst>
              </a:custGeom>
              <a:solidFill>
                <a:srgbClr val="69BE28"/>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605150" fontAlgn="base">
                  <a:spcBef>
                    <a:spcPct val="0"/>
                  </a:spcBef>
                  <a:spcAft>
                    <a:spcPct val="0"/>
                  </a:spcAft>
                </a:pPr>
                <a:endParaRPr lang="en-US" sz="1400" kern="0" dirty="0">
                  <a:solidFill>
                    <a:srgbClr val="FFFFFF"/>
                  </a:solidFill>
                  <a:latin typeface="Futura BdCn BT" panose="020B0706020204020204" pitchFamily="34" charset="0"/>
                </a:endParaRPr>
              </a:p>
            </p:txBody>
          </p:sp>
          <p:sp>
            <p:nvSpPr>
              <p:cNvPr id="325" name="Trapezoid 324">
                <a:extLst>
                  <a:ext uri="{FF2B5EF4-FFF2-40B4-BE49-F238E27FC236}">
                    <a16:creationId xmlns:a16="http://schemas.microsoft.com/office/drawing/2014/main" id="{02AADB44-8954-4F49-A4C6-549D442C7118}"/>
                  </a:ext>
                </a:extLst>
              </p:cNvPr>
              <p:cNvSpPr/>
              <p:nvPr/>
            </p:nvSpPr>
            <p:spPr bwMode="auto">
              <a:xfrm>
                <a:off x="1257300" y="4286250"/>
                <a:ext cx="2286000" cy="514350"/>
              </a:xfrm>
              <a:prstGeom prst="trapezoid">
                <a:avLst/>
              </a:prstGeom>
              <a:solidFill>
                <a:srgbClr val="8ECE5E"/>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defTabSz="605150" fontAlgn="base">
                  <a:spcBef>
                    <a:spcPct val="0"/>
                  </a:spcBef>
                  <a:spcAft>
                    <a:spcPct val="0"/>
                  </a:spcAft>
                  <a:defRPr/>
                </a:pPr>
                <a:endParaRPr lang="en-US" sz="1400" kern="0" dirty="0">
                  <a:solidFill>
                    <a:srgbClr val="000000"/>
                  </a:solidFill>
                  <a:latin typeface="Futura BdCn BT" panose="020B0706020204020204" pitchFamily="34" charset="0"/>
                </a:endParaRPr>
              </a:p>
            </p:txBody>
          </p:sp>
          <p:grpSp>
            <p:nvGrpSpPr>
              <p:cNvPr id="326" name="Group 325">
                <a:extLst>
                  <a:ext uri="{FF2B5EF4-FFF2-40B4-BE49-F238E27FC236}">
                    <a16:creationId xmlns:a16="http://schemas.microsoft.com/office/drawing/2014/main" id="{2A214982-06C1-4A8A-890D-C2F087727558}"/>
                  </a:ext>
                </a:extLst>
              </p:cNvPr>
              <p:cNvGrpSpPr>
                <a:grpSpLocks noChangeAspect="1"/>
              </p:cNvGrpSpPr>
              <p:nvPr/>
            </p:nvGrpSpPr>
            <p:grpSpPr>
              <a:xfrm>
                <a:off x="1648420" y="4431458"/>
                <a:ext cx="1503761" cy="223937"/>
                <a:chOff x="2778125" y="2936875"/>
                <a:chExt cx="1758950" cy="261938"/>
              </a:xfrm>
            </p:grpSpPr>
            <p:sp>
              <p:nvSpPr>
                <p:cNvPr id="328" name="Freeform 7">
                  <a:extLst>
                    <a:ext uri="{FF2B5EF4-FFF2-40B4-BE49-F238E27FC236}">
                      <a16:creationId xmlns:a16="http://schemas.microsoft.com/office/drawing/2014/main" id="{0D88354C-E9D7-48F9-B51B-2480903E06EF}"/>
                    </a:ext>
                  </a:extLst>
                </p:cNvPr>
                <p:cNvSpPr>
                  <a:spLocks noChangeAspect="1"/>
                </p:cNvSpPr>
                <p:nvPr/>
              </p:nvSpPr>
              <p:spPr bwMode="auto">
                <a:xfrm>
                  <a:off x="2778125" y="2936875"/>
                  <a:ext cx="1758950" cy="261938"/>
                </a:xfrm>
                <a:custGeom>
                  <a:avLst/>
                  <a:gdLst>
                    <a:gd name="T0" fmla="*/ 1144 w 23550"/>
                    <a:gd name="T1" fmla="*/ 1093 h 3489"/>
                    <a:gd name="T2" fmla="*/ 19 w 23550"/>
                    <a:gd name="T3" fmla="*/ 1701 h 3489"/>
                    <a:gd name="T4" fmla="*/ 1 w 23550"/>
                    <a:gd name="T5" fmla="*/ 1744 h 3489"/>
                    <a:gd name="T6" fmla="*/ 19 w 23550"/>
                    <a:gd name="T7" fmla="*/ 1788 h 3489"/>
                    <a:gd name="T8" fmla="*/ 144 w 23550"/>
                    <a:gd name="T9" fmla="*/ 1922 h 3489"/>
                    <a:gd name="T10" fmla="*/ 785 w 23550"/>
                    <a:gd name="T11" fmla="*/ 2267 h 3489"/>
                    <a:gd name="T12" fmla="*/ 3317 w 23550"/>
                    <a:gd name="T13" fmla="*/ 2898 h 3489"/>
                    <a:gd name="T14" fmla="*/ 11775 w 23550"/>
                    <a:gd name="T15" fmla="*/ 3488 h 3489"/>
                    <a:gd name="T16" fmla="*/ 22406 w 23550"/>
                    <a:gd name="T17" fmla="*/ 2396 h 3489"/>
                    <a:gd name="T18" fmla="*/ 23531 w 23550"/>
                    <a:gd name="T19" fmla="*/ 1788 h 3489"/>
                    <a:gd name="T20" fmla="*/ 23548 w 23550"/>
                    <a:gd name="T21" fmla="*/ 1744 h 3489"/>
                    <a:gd name="T22" fmla="*/ 23531 w 23550"/>
                    <a:gd name="T23" fmla="*/ 1701 h 3489"/>
                    <a:gd name="T24" fmla="*/ 23406 w 23550"/>
                    <a:gd name="T25" fmla="*/ 1566 h 3489"/>
                    <a:gd name="T26" fmla="*/ 22765 w 23550"/>
                    <a:gd name="T27" fmla="*/ 1222 h 3489"/>
                    <a:gd name="T28" fmla="*/ 20233 w 23550"/>
                    <a:gd name="T29" fmla="*/ 591 h 3489"/>
                    <a:gd name="T30" fmla="*/ 11775 w 23550"/>
                    <a:gd name="T31" fmla="*/ 1 h 3489"/>
                    <a:gd name="T32" fmla="*/ 11753 w 23550"/>
                    <a:gd name="T33" fmla="*/ 1 h 3489"/>
                    <a:gd name="T34" fmla="*/ 1144 w 23550"/>
                    <a:gd name="T35" fmla="*/ 1093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50" h="3489">
                      <a:moveTo>
                        <a:pt x="1144" y="1093"/>
                      </a:moveTo>
                      <a:cubicBezTo>
                        <a:pt x="499" y="1295"/>
                        <a:pt x="86" y="1562"/>
                        <a:pt x="19" y="1701"/>
                      </a:cubicBezTo>
                      <a:cubicBezTo>
                        <a:pt x="0" y="1734"/>
                        <a:pt x="2" y="1743"/>
                        <a:pt x="1" y="1744"/>
                      </a:cubicBezTo>
                      <a:cubicBezTo>
                        <a:pt x="2" y="1746"/>
                        <a:pt x="0" y="1755"/>
                        <a:pt x="19" y="1788"/>
                      </a:cubicBezTo>
                      <a:cubicBezTo>
                        <a:pt x="38" y="1820"/>
                        <a:pt x="79" y="1869"/>
                        <a:pt x="144" y="1922"/>
                      </a:cubicBezTo>
                      <a:cubicBezTo>
                        <a:pt x="274" y="2030"/>
                        <a:pt x="494" y="2151"/>
                        <a:pt x="785" y="2267"/>
                      </a:cubicBezTo>
                      <a:cubicBezTo>
                        <a:pt x="1369" y="2500"/>
                        <a:pt x="2239" y="2717"/>
                        <a:pt x="3317" y="2898"/>
                      </a:cubicBezTo>
                      <a:cubicBezTo>
                        <a:pt x="5475" y="3261"/>
                        <a:pt x="8468" y="3488"/>
                        <a:pt x="11775" y="3488"/>
                      </a:cubicBezTo>
                      <a:cubicBezTo>
                        <a:pt x="16422" y="3489"/>
                        <a:pt x="20462" y="3037"/>
                        <a:pt x="22406" y="2396"/>
                      </a:cubicBezTo>
                      <a:cubicBezTo>
                        <a:pt x="23051" y="2194"/>
                        <a:pt x="23463" y="1926"/>
                        <a:pt x="23531" y="1788"/>
                      </a:cubicBezTo>
                      <a:cubicBezTo>
                        <a:pt x="23550" y="1755"/>
                        <a:pt x="23548" y="1746"/>
                        <a:pt x="23548" y="1744"/>
                      </a:cubicBezTo>
                      <a:cubicBezTo>
                        <a:pt x="23548" y="1743"/>
                        <a:pt x="23550" y="1734"/>
                        <a:pt x="23531" y="1701"/>
                      </a:cubicBezTo>
                      <a:cubicBezTo>
                        <a:pt x="23512" y="1668"/>
                        <a:pt x="23470" y="1620"/>
                        <a:pt x="23406" y="1566"/>
                      </a:cubicBezTo>
                      <a:cubicBezTo>
                        <a:pt x="23276" y="1459"/>
                        <a:pt x="23056" y="1337"/>
                        <a:pt x="22765" y="1222"/>
                      </a:cubicBezTo>
                      <a:cubicBezTo>
                        <a:pt x="22180" y="988"/>
                        <a:pt x="21310" y="772"/>
                        <a:pt x="20233" y="591"/>
                      </a:cubicBezTo>
                      <a:cubicBezTo>
                        <a:pt x="18076" y="227"/>
                        <a:pt x="15081" y="0"/>
                        <a:pt x="11775" y="1"/>
                      </a:cubicBezTo>
                      <a:cubicBezTo>
                        <a:pt x="11767" y="1"/>
                        <a:pt x="11760" y="1"/>
                        <a:pt x="11753" y="1"/>
                      </a:cubicBezTo>
                      <a:cubicBezTo>
                        <a:pt x="7115" y="1"/>
                        <a:pt x="3085" y="452"/>
                        <a:pt x="1144" y="1093"/>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71416">
                    <a:defRPr/>
                  </a:pPr>
                  <a:endParaRPr lang="en-US" sz="1400" kern="0" dirty="0">
                    <a:solidFill>
                      <a:srgbClr val="000000"/>
                    </a:solidFill>
                    <a:latin typeface="Futura BdCn BT" panose="020B0706020204020204" pitchFamily="34" charset="0"/>
                  </a:endParaRPr>
                </a:p>
              </p:txBody>
            </p:sp>
            <p:sp>
              <p:nvSpPr>
                <p:cNvPr id="329" name="Freeform 9">
                  <a:extLst>
                    <a:ext uri="{FF2B5EF4-FFF2-40B4-BE49-F238E27FC236}">
                      <a16:creationId xmlns:a16="http://schemas.microsoft.com/office/drawing/2014/main" id="{877EEE94-0580-481C-9C3E-61EE5BABB19F}"/>
                    </a:ext>
                  </a:extLst>
                </p:cNvPr>
                <p:cNvSpPr>
                  <a:spLocks noChangeAspect="1"/>
                </p:cNvSpPr>
                <p:nvPr/>
              </p:nvSpPr>
              <p:spPr bwMode="auto">
                <a:xfrm>
                  <a:off x="3009900" y="3103563"/>
                  <a:ext cx="1295400" cy="93663"/>
                </a:xfrm>
                <a:custGeom>
                  <a:avLst/>
                  <a:gdLst>
                    <a:gd name="T0" fmla="*/ 8681 w 17352"/>
                    <a:gd name="T1" fmla="*/ 0 h 1256"/>
                    <a:gd name="T2" fmla="*/ 8676 w 17352"/>
                    <a:gd name="T3" fmla="*/ 0 h 1256"/>
                    <a:gd name="T4" fmla="*/ 8654 w 17352"/>
                    <a:gd name="T5" fmla="*/ 0 h 1256"/>
                    <a:gd name="T6" fmla="*/ 0 w 17352"/>
                    <a:gd name="T7" fmla="*/ 628 h 1256"/>
                    <a:gd name="T8" fmla="*/ 101 w 17352"/>
                    <a:gd name="T9" fmla="*/ 646 h 1256"/>
                    <a:gd name="T10" fmla="*/ 218 w 17352"/>
                    <a:gd name="T11" fmla="*/ 666 h 1256"/>
                    <a:gd name="T12" fmla="*/ 218 w 17352"/>
                    <a:gd name="T13" fmla="*/ 666 h 1256"/>
                    <a:gd name="T14" fmla="*/ 8671 w 17352"/>
                    <a:gd name="T15" fmla="*/ 1256 h 1256"/>
                    <a:gd name="T16" fmla="*/ 8676 w 17352"/>
                    <a:gd name="T17" fmla="*/ 1256 h 1256"/>
                    <a:gd name="T18" fmla="*/ 8699 w 17352"/>
                    <a:gd name="T19" fmla="*/ 1256 h 1256"/>
                    <a:gd name="T20" fmla="*/ 17352 w 17352"/>
                    <a:gd name="T21" fmla="*/ 628 h 1256"/>
                    <a:gd name="T22" fmla="*/ 17134 w 17352"/>
                    <a:gd name="T23" fmla="*/ 590 h 1256"/>
                    <a:gd name="T24" fmla="*/ 8681 w 17352"/>
                    <a:gd name="T25"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52" h="1256">
                      <a:moveTo>
                        <a:pt x="8681" y="0"/>
                      </a:moveTo>
                      <a:cubicBezTo>
                        <a:pt x="8679" y="0"/>
                        <a:pt x="8678" y="0"/>
                        <a:pt x="8676" y="0"/>
                      </a:cubicBezTo>
                      <a:cubicBezTo>
                        <a:pt x="8668" y="0"/>
                        <a:pt x="8661" y="0"/>
                        <a:pt x="8654" y="0"/>
                      </a:cubicBezTo>
                      <a:cubicBezTo>
                        <a:pt x="5244" y="0"/>
                        <a:pt x="2164" y="245"/>
                        <a:pt x="0" y="628"/>
                      </a:cubicBezTo>
                      <a:cubicBezTo>
                        <a:pt x="33" y="634"/>
                        <a:pt x="67" y="640"/>
                        <a:pt x="101" y="646"/>
                      </a:cubicBezTo>
                      <a:cubicBezTo>
                        <a:pt x="140" y="653"/>
                        <a:pt x="179" y="659"/>
                        <a:pt x="218" y="666"/>
                      </a:cubicBezTo>
                      <a:cubicBezTo>
                        <a:pt x="218" y="666"/>
                        <a:pt x="218" y="666"/>
                        <a:pt x="218" y="666"/>
                      </a:cubicBezTo>
                      <a:cubicBezTo>
                        <a:pt x="2375" y="1029"/>
                        <a:pt x="5367" y="1256"/>
                        <a:pt x="8671" y="1256"/>
                      </a:cubicBezTo>
                      <a:cubicBezTo>
                        <a:pt x="8673" y="1256"/>
                        <a:pt x="8674" y="1256"/>
                        <a:pt x="8676" y="1256"/>
                      </a:cubicBezTo>
                      <a:cubicBezTo>
                        <a:pt x="8684" y="1256"/>
                        <a:pt x="8692" y="1256"/>
                        <a:pt x="8699" y="1256"/>
                      </a:cubicBezTo>
                      <a:cubicBezTo>
                        <a:pt x="12109" y="1256"/>
                        <a:pt x="15188" y="1012"/>
                        <a:pt x="17352" y="628"/>
                      </a:cubicBezTo>
                      <a:cubicBezTo>
                        <a:pt x="17280" y="615"/>
                        <a:pt x="17207" y="602"/>
                        <a:pt x="17134" y="590"/>
                      </a:cubicBezTo>
                      <a:cubicBezTo>
                        <a:pt x="14978" y="227"/>
                        <a:pt x="11985" y="0"/>
                        <a:pt x="8681" y="0"/>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71416">
                    <a:defRPr/>
                  </a:pPr>
                  <a:endParaRPr lang="en-US" sz="1400" kern="0" dirty="0">
                    <a:solidFill>
                      <a:srgbClr val="000000"/>
                    </a:solidFill>
                    <a:latin typeface="Futura BdCn BT" panose="020B0706020204020204" pitchFamily="34" charset="0"/>
                  </a:endParaRPr>
                </a:p>
              </p:txBody>
            </p:sp>
          </p:grpSp>
          <p:sp>
            <p:nvSpPr>
              <p:cNvPr id="327" name="Rectangle 326">
                <a:extLst>
                  <a:ext uri="{FF2B5EF4-FFF2-40B4-BE49-F238E27FC236}">
                    <a16:creationId xmlns:a16="http://schemas.microsoft.com/office/drawing/2014/main" id="{6F02AB93-1AB8-43FA-A38D-721209782A11}"/>
                  </a:ext>
                </a:extLst>
              </p:cNvPr>
              <p:cNvSpPr/>
              <p:nvPr/>
            </p:nvSpPr>
            <p:spPr bwMode="auto">
              <a:xfrm>
                <a:off x="1257300" y="4800600"/>
                <a:ext cx="2286000" cy="514350"/>
              </a:xfrm>
              <a:prstGeom prst="rect">
                <a:avLst/>
              </a:prstGeom>
              <a:solidFill>
                <a:srgbClr val="69BE28"/>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605150" fontAlgn="base">
                  <a:spcBef>
                    <a:spcPct val="0"/>
                  </a:spcBef>
                  <a:spcAft>
                    <a:spcPct val="0"/>
                  </a:spcAft>
                  <a:defRPr/>
                </a:pPr>
                <a:r>
                  <a:rPr lang="en-US" sz="1300" kern="0" dirty="0">
                    <a:solidFill>
                      <a:srgbClr val="FFFFFF"/>
                    </a:solidFill>
                    <a:latin typeface="Futura BdCn BT" panose="020B0706020204020204" pitchFamily="34" charset="0"/>
                  </a:rPr>
                  <a:t>FASTA Eligible</a:t>
                </a:r>
              </a:p>
            </p:txBody>
          </p:sp>
        </p:grpSp>
        <p:grpSp>
          <p:nvGrpSpPr>
            <p:cNvPr id="158" name="Group 157">
              <a:extLst>
                <a:ext uri="{FF2B5EF4-FFF2-40B4-BE49-F238E27FC236}">
                  <a16:creationId xmlns:a16="http://schemas.microsoft.com/office/drawing/2014/main" id="{870E3FFD-ACB3-4644-A33B-F5E402E4002E}"/>
                </a:ext>
              </a:extLst>
            </p:cNvPr>
            <p:cNvGrpSpPr/>
            <p:nvPr/>
          </p:nvGrpSpPr>
          <p:grpSpPr>
            <a:xfrm rot="596941">
              <a:off x="5036180" y="1872994"/>
              <a:ext cx="217246" cy="217549"/>
              <a:chOff x="6289828" y="1620798"/>
              <a:chExt cx="625599" cy="626472"/>
            </a:xfrm>
          </p:grpSpPr>
          <p:sp>
            <p:nvSpPr>
              <p:cNvPr id="322" name="Oval 321">
                <a:extLst>
                  <a:ext uri="{FF2B5EF4-FFF2-40B4-BE49-F238E27FC236}">
                    <a16:creationId xmlns:a16="http://schemas.microsoft.com/office/drawing/2014/main" id="{769F3172-2896-4300-9843-033414112B95}"/>
                  </a:ext>
                </a:extLst>
              </p:cNvPr>
              <p:cNvSpPr>
                <a:spLocks noChangeAspect="1"/>
              </p:cNvSpPr>
              <p:nvPr/>
            </p:nvSpPr>
            <p:spPr bwMode="auto">
              <a:xfrm>
                <a:off x="6289828" y="1620798"/>
                <a:ext cx="625599" cy="626472"/>
              </a:xfrm>
              <a:prstGeom prst="ellipse">
                <a:avLst/>
              </a:prstGeom>
              <a:solidFill>
                <a:srgbClr val="00B2D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23" name="Freeform 394">
                <a:extLst>
                  <a:ext uri="{FF2B5EF4-FFF2-40B4-BE49-F238E27FC236}">
                    <a16:creationId xmlns:a16="http://schemas.microsoft.com/office/drawing/2014/main" id="{2D22AA7C-CBEF-4B66-AF0C-DDECA82F2FA4}"/>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9" name="Group 158">
              <a:extLst>
                <a:ext uri="{FF2B5EF4-FFF2-40B4-BE49-F238E27FC236}">
                  <a16:creationId xmlns:a16="http://schemas.microsoft.com/office/drawing/2014/main" id="{4BE8C95A-A6D3-4185-87A0-8D13E8C9CF59}"/>
                </a:ext>
              </a:extLst>
            </p:cNvPr>
            <p:cNvGrpSpPr/>
            <p:nvPr/>
          </p:nvGrpSpPr>
          <p:grpSpPr>
            <a:xfrm rot="20867930">
              <a:off x="5331507" y="1920486"/>
              <a:ext cx="217246" cy="217549"/>
              <a:chOff x="6289828" y="1620798"/>
              <a:chExt cx="625599" cy="626472"/>
            </a:xfrm>
          </p:grpSpPr>
          <p:sp>
            <p:nvSpPr>
              <p:cNvPr id="320" name="Oval 319">
                <a:extLst>
                  <a:ext uri="{FF2B5EF4-FFF2-40B4-BE49-F238E27FC236}">
                    <a16:creationId xmlns:a16="http://schemas.microsoft.com/office/drawing/2014/main" id="{04A8D73F-AF7A-406F-A8C8-349386C44CAD}"/>
                  </a:ext>
                </a:extLst>
              </p:cNvPr>
              <p:cNvSpPr>
                <a:spLocks noChangeAspect="1"/>
              </p:cNvSpPr>
              <p:nvPr/>
            </p:nvSpPr>
            <p:spPr bwMode="auto">
              <a:xfrm>
                <a:off x="6289828" y="1620798"/>
                <a:ext cx="625599" cy="626472"/>
              </a:xfrm>
              <a:prstGeom prst="ellipse">
                <a:avLst/>
              </a:prstGeom>
              <a:solidFill>
                <a:srgbClr val="00B2D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21" name="Freeform 394">
                <a:extLst>
                  <a:ext uri="{FF2B5EF4-FFF2-40B4-BE49-F238E27FC236}">
                    <a16:creationId xmlns:a16="http://schemas.microsoft.com/office/drawing/2014/main" id="{4D01CD50-D8D5-4E0A-A52E-CAB0A5DE1DB3}"/>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0" name="Group 159">
              <a:extLst>
                <a:ext uri="{FF2B5EF4-FFF2-40B4-BE49-F238E27FC236}">
                  <a16:creationId xmlns:a16="http://schemas.microsoft.com/office/drawing/2014/main" id="{087CB5DB-F829-4FC3-91CF-CBFF1F40BD64}"/>
                </a:ext>
              </a:extLst>
            </p:cNvPr>
            <p:cNvGrpSpPr/>
            <p:nvPr/>
          </p:nvGrpSpPr>
          <p:grpSpPr>
            <a:xfrm rot="596941">
              <a:off x="5006450" y="2167144"/>
              <a:ext cx="217246" cy="217549"/>
              <a:chOff x="6289828" y="1620798"/>
              <a:chExt cx="625599" cy="626472"/>
            </a:xfrm>
          </p:grpSpPr>
          <p:sp>
            <p:nvSpPr>
              <p:cNvPr id="318" name="Oval 317">
                <a:extLst>
                  <a:ext uri="{FF2B5EF4-FFF2-40B4-BE49-F238E27FC236}">
                    <a16:creationId xmlns:a16="http://schemas.microsoft.com/office/drawing/2014/main" id="{4407001B-DAEC-40AA-AFF6-E5E0FEDBFBF8}"/>
                  </a:ext>
                </a:extLst>
              </p:cNvPr>
              <p:cNvSpPr>
                <a:spLocks noChangeAspect="1"/>
              </p:cNvSpPr>
              <p:nvPr/>
            </p:nvSpPr>
            <p:spPr bwMode="auto">
              <a:xfrm>
                <a:off x="6289828" y="1620798"/>
                <a:ext cx="625599" cy="626472"/>
              </a:xfrm>
              <a:prstGeom prst="ellipse">
                <a:avLst/>
              </a:prstGeom>
              <a:solidFill>
                <a:srgbClr val="00B2D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19" name="Freeform 394">
                <a:extLst>
                  <a:ext uri="{FF2B5EF4-FFF2-40B4-BE49-F238E27FC236}">
                    <a16:creationId xmlns:a16="http://schemas.microsoft.com/office/drawing/2014/main" id="{CDC3190F-905F-4E65-BC2B-24152348234B}"/>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1" name="Group 160">
              <a:extLst>
                <a:ext uri="{FF2B5EF4-FFF2-40B4-BE49-F238E27FC236}">
                  <a16:creationId xmlns:a16="http://schemas.microsoft.com/office/drawing/2014/main" id="{2C67234C-AB01-4828-92DE-DE32F88E4F3B}"/>
                </a:ext>
              </a:extLst>
            </p:cNvPr>
            <p:cNvGrpSpPr/>
            <p:nvPr/>
          </p:nvGrpSpPr>
          <p:grpSpPr>
            <a:xfrm rot="596941">
              <a:off x="5581874" y="2145981"/>
              <a:ext cx="217246" cy="217549"/>
              <a:chOff x="6289828" y="1620798"/>
              <a:chExt cx="625599" cy="626472"/>
            </a:xfrm>
          </p:grpSpPr>
          <p:sp>
            <p:nvSpPr>
              <p:cNvPr id="316" name="Oval 315">
                <a:extLst>
                  <a:ext uri="{FF2B5EF4-FFF2-40B4-BE49-F238E27FC236}">
                    <a16:creationId xmlns:a16="http://schemas.microsoft.com/office/drawing/2014/main" id="{D57E697B-EAAB-44B7-B498-A04861AFD71A}"/>
                  </a:ext>
                </a:extLst>
              </p:cNvPr>
              <p:cNvSpPr>
                <a:spLocks noChangeAspect="1"/>
              </p:cNvSpPr>
              <p:nvPr/>
            </p:nvSpPr>
            <p:spPr bwMode="auto">
              <a:xfrm>
                <a:off x="6289828" y="1620798"/>
                <a:ext cx="625599" cy="626472"/>
              </a:xfrm>
              <a:prstGeom prst="ellipse">
                <a:avLst/>
              </a:prstGeom>
              <a:solidFill>
                <a:srgbClr val="00B2D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17" name="Freeform 394">
                <a:extLst>
                  <a:ext uri="{FF2B5EF4-FFF2-40B4-BE49-F238E27FC236}">
                    <a16:creationId xmlns:a16="http://schemas.microsoft.com/office/drawing/2014/main" id="{99176285-A055-4E54-8258-6BD014F2FDC0}"/>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2" name="Group 161">
              <a:extLst>
                <a:ext uri="{FF2B5EF4-FFF2-40B4-BE49-F238E27FC236}">
                  <a16:creationId xmlns:a16="http://schemas.microsoft.com/office/drawing/2014/main" id="{47B32E9E-9F0C-45C4-BD90-13B40BF46E2E}"/>
                </a:ext>
              </a:extLst>
            </p:cNvPr>
            <p:cNvGrpSpPr/>
            <p:nvPr/>
          </p:nvGrpSpPr>
          <p:grpSpPr>
            <a:xfrm rot="20867930">
              <a:off x="4725049" y="2123264"/>
              <a:ext cx="217246" cy="217549"/>
              <a:chOff x="6289828" y="1620798"/>
              <a:chExt cx="625599" cy="626472"/>
            </a:xfrm>
          </p:grpSpPr>
          <p:sp>
            <p:nvSpPr>
              <p:cNvPr id="314" name="Oval 313">
                <a:extLst>
                  <a:ext uri="{FF2B5EF4-FFF2-40B4-BE49-F238E27FC236}">
                    <a16:creationId xmlns:a16="http://schemas.microsoft.com/office/drawing/2014/main" id="{9DC2CDCF-4B03-4632-9F4E-53FD0506E2B2}"/>
                  </a:ext>
                </a:extLst>
              </p:cNvPr>
              <p:cNvSpPr>
                <a:spLocks noChangeAspect="1"/>
              </p:cNvSpPr>
              <p:nvPr/>
            </p:nvSpPr>
            <p:spPr bwMode="auto">
              <a:xfrm>
                <a:off x="6289828" y="1620798"/>
                <a:ext cx="625599" cy="626472"/>
              </a:xfrm>
              <a:prstGeom prst="ellipse">
                <a:avLst/>
              </a:prstGeom>
              <a:solidFill>
                <a:srgbClr val="00B2D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15" name="Freeform 394">
                <a:extLst>
                  <a:ext uri="{FF2B5EF4-FFF2-40B4-BE49-F238E27FC236}">
                    <a16:creationId xmlns:a16="http://schemas.microsoft.com/office/drawing/2014/main" id="{7DA1ED7A-601E-44F8-ACBC-3EB026351666}"/>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3" name="Group 162">
              <a:extLst>
                <a:ext uri="{FF2B5EF4-FFF2-40B4-BE49-F238E27FC236}">
                  <a16:creationId xmlns:a16="http://schemas.microsoft.com/office/drawing/2014/main" id="{DC59A089-CF93-4D1E-880F-478C04F114FD}"/>
                </a:ext>
              </a:extLst>
            </p:cNvPr>
            <p:cNvGrpSpPr/>
            <p:nvPr/>
          </p:nvGrpSpPr>
          <p:grpSpPr>
            <a:xfrm rot="20867930">
              <a:off x="5278872" y="2205944"/>
              <a:ext cx="217246" cy="217549"/>
              <a:chOff x="6289828" y="1620798"/>
              <a:chExt cx="625599" cy="626472"/>
            </a:xfrm>
          </p:grpSpPr>
          <p:sp>
            <p:nvSpPr>
              <p:cNvPr id="312" name="Oval 311">
                <a:extLst>
                  <a:ext uri="{FF2B5EF4-FFF2-40B4-BE49-F238E27FC236}">
                    <a16:creationId xmlns:a16="http://schemas.microsoft.com/office/drawing/2014/main" id="{6EF8E5A1-FCB2-4EA8-AC2A-FCB4E2C98453}"/>
                  </a:ext>
                </a:extLst>
              </p:cNvPr>
              <p:cNvSpPr>
                <a:spLocks noChangeAspect="1"/>
              </p:cNvSpPr>
              <p:nvPr/>
            </p:nvSpPr>
            <p:spPr bwMode="auto">
              <a:xfrm>
                <a:off x="6289828" y="1620798"/>
                <a:ext cx="625599" cy="626472"/>
              </a:xfrm>
              <a:prstGeom prst="ellipse">
                <a:avLst/>
              </a:prstGeom>
              <a:solidFill>
                <a:srgbClr val="00B2D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13" name="Freeform 394">
                <a:extLst>
                  <a:ext uri="{FF2B5EF4-FFF2-40B4-BE49-F238E27FC236}">
                    <a16:creationId xmlns:a16="http://schemas.microsoft.com/office/drawing/2014/main" id="{07A21573-A01F-4265-9E41-81F51A5B67DC}"/>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5" name="Freeform 8">
              <a:extLst>
                <a:ext uri="{FF2B5EF4-FFF2-40B4-BE49-F238E27FC236}">
                  <a16:creationId xmlns:a16="http://schemas.microsoft.com/office/drawing/2014/main" id="{851A87BC-8244-475E-952D-9F96E1295703}"/>
                </a:ext>
              </a:extLst>
            </p:cNvPr>
            <p:cNvSpPr>
              <a:spLocks noChangeAspect="1"/>
            </p:cNvSpPr>
            <p:nvPr/>
          </p:nvSpPr>
          <p:spPr bwMode="auto">
            <a:xfrm>
              <a:off x="5168710" y="1425045"/>
              <a:ext cx="6300" cy="1052"/>
            </a:xfrm>
            <a:custGeom>
              <a:avLst/>
              <a:gdLst>
                <a:gd name="T0" fmla="*/ 0 w 117"/>
                <a:gd name="T1" fmla="*/ 0 h 20"/>
                <a:gd name="T2" fmla="*/ 117 w 117"/>
                <a:gd name="T3" fmla="*/ 20 h 20"/>
                <a:gd name="T4" fmla="*/ 0 w 117"/>
                <a:gd name="T5" fmla="*/ 0 h 20"/>
              </a:gdLst>
              <a:ahLst/>
              <a:cxnLst>
                <a:cxn ang="0">
                  <a:pos x="T0" y="T1"/>
                </a:cxn>
                <a:cxn ang="0">
                  <a:pos x="T2" y="T3"/>
                </a:cxn>
                <a:cxn ang="0">
                  <a:pos x="T4" y="T5"/>
                </a:cxn>
              </a:cxnLst>
              <a:rect l="0" t="0" r="r" b="b"/>
              <a:pathLst>
                <a:path w="117" h="20">
                  <a:moveTo>
                    <a:pt x="0" y="0"/>
                  </a:moveTo>
                  <a:cubicBezTo>
                    <a:pt x="39" y="7"/>
                    <a:pt x="78" y="13"/>
                    <a:pt x="117" y="20"/>
                  </a:cubicBezTo>
                  <a:cubicBezTo>
                    <a:pt x="78" y="13"/>
                    <a:pt x="39" y="7"/>
                    <a:pt x="0" y="0"/>
                  </a:cubicBezTo>
                </a:path>
              </a:pathLst>
            </a:custGeom>
            <a:solidFill>
              <a:srgbClr val="234D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515" tIns="30257" rIns="60515" bIns="30257" numCol="1" anchor="t" anchorCtr="0" compatLnSpc="1">
              <a:prstTxWarp prst="textNoShape">
                <a:avLst/>
              </a:prstTxWarp>
            </a:bodyPr>
            <a:lstStyle/>
            <a:p>
              <a:pPr defTabSz="871416"/>
              <a:endParaRPr lang="en-US" sz="1700" dirty="0">
                <a:solidFill>
                  <a:srgbClr val="000000"/>
                </a:solidFill>
                <a:latin typeface="Arial"/>
              </a:endParaRPr>
            </a:p>
          </p:txBody>
        </p:sp>
        <p:grpSp>
          <p:nvGrpSpPr>
            <p:cNvPr id="167" name="Group 166">
              <a:extLst>
                <a:ext uri="{FF2B5EF4-FFF2-40B4-BE49-F238E27FC236}">
                  <a16:creationId xmlns:a16="http://schemas.microsoft.com/office/drawing/2014/main" id="{34EAEAB0-352B-4BCC-9289-A01C7BB89167}"/>
                </a:ext>
              </a:extLst>
            </p:cNvPr>
            <p:cNvGrpSpPr>
              <a:grpSpLocks noChangeAspect="1"/>
            </p:cNvGrpSpPr>
            <p:nvPr/>
          </p:nvGrpSpPr>
          <p:grpSpPr>
            <a:xfrm>
              <a:off x="3929632" y="850912"/>
              <a:ext cx="2623568" cy="1059937"/>
              <a:chOff x="2743200" y="4819128"/>
              <a:chExt cx="1828800" cy="1066800"/>
            </a:xfrm>
          </p:grpSpPr>
          <p:sp>
            <p:nvSpPr>
              <p:cNvPr id="308" name="Freeform 6">
                <a:extLst>
                  <a:ext uri="{FF2B5EF4-FFF2-40B4-BE49-F238E27FC236}">
                    <a16:creationId xmlns:a16="http://schemas.microsoft.com/office/drawing/2014/main" id="{C2EF5263-831D-4392-AD24-D627D13884F2}"/>
                  </a:ext>
                </a:extLst>
              </p:cNvPr>
              <p:cNvSpPr>
                <a:spLocks noChangeAspect="1"/>
              </p:cNvSpPr>
              <p:nvPr/>
            </p:nvSpPr>
            <p:spPr bwMode="auto">
              <a:xfrm>
                <a:off x="2743200" y="4819128"/>
                <a:ext cx="1828800" cy="1066800"/>
              </a:xfrm>
              <a:custGeom>
                <a:avLst/>
                <a:gdLst>
                  <a:gd name="T0" fmla="*/ 24480 w 24480"/>
                  <a:gd name="T1" fmla="*/ 2301 h 14280"/>
                  <a:gd name="T2" fmla="*/ 24135 w 24480"/>
                  <a:gd name="T3" fmla="*/ 1664 h 14280"/>
                  <a:gd name="T4" fmla="*/ 22561 w 24480"/>
                  <a:gd name="T5" fmla="*/ 981 h 14280"/>
                  <a:gd name="T6" fmla="*/ 12240 w 24480"/>
                  <a:gd name="T7" fmla="*/ 0 h 14280"/>
                  <a:gd name="T8" fmla="*/ 3717 w 24480"/>
                  <a:gd name="T9" fmla="*/ 595 h 14280"/>
                  <a:gd name="T10" fmla="*/ 1103 w 24480"/>
                  <a:gd name="T11" fmla="*/ 1249 h 14280"/>
                  <a:gd name="T12" fmla="*/ 345 w 24480"/>
                  <a:gd name="T13" fmla="*/ 1664 h 14280"/>
                  <a:gd name="T14" fmla="*/ 0 w 24480"/>
                  <a:gd name="T15" fmla="*/ 2301 h 14280"/>
                  <a:gd name="T16" fmla="*/ 234 w 24480"/>
                  <a:gd name="T17" fmla="*/ 2835 h 14280"/>
                  <a:gd name="T18" fmla="*/ 233 w 24480"/>
                  <a:gd name="T19" fmla="*/ 2835 h 14280"/>
                  <a:gd name="T20" fmla="*/ 240 w 24480"/>
                  <a:gd name="T21" fmla="*/ 2842 h 14280"/>
                  <a:gd name="T22" fmla="*/ 345 w 24480"/>
                  <a:gd name="T23" fmla="*/ 2938 h 14280"/>
                  <a:gd name="T24" fmla="*/ 367 w 24480"/>
                  <a:gd name="T25" fmla="*/ 2955 h 14280"/>
                  <a:gd name="T26" fmla="*/ 10604 w 24480"/>
                  <a:gd name="T27" fmla="*/ 11040 h 14280"/>
                  <a:gd name="T28" fmla="*/ 10608 w 24480"/>
                  <a:gd name="T29" fmla="*/ 13352 h 14280"/>
                  <a:gd name="T30" fmla="*/ 10651 w 24480"/>
                  <a:gd name="T31" fmla="*/ 13552 h 14280"/>
                  <a:gd name="T32" fmla="*/ 10861 w 24480"/>
                  <a:gd name="T33" fmla="*/ 13851 h 14280"/>
                  <a:gd name="T34" fmla="*/ 12240 w 24480"/>
                  <a:gd name="T35" fmla="*/ 14280 h 14280"/>
                  <a:gd name="T36" fmla="*/ 13379 w 24480"/>
                  <a:gd name="T37" fmla="*/ 14020 h 14280"/>
                  <a:gd name="T38" fmla="*/ 13728 w 24480"/>
                  <a:gd name="T39" fmla="*/ 13733 h 14280"/>
                  <a:gd name="T40" fmla="*/ 13830 w 24480"/>
                  <a:gd name="T41" fmla="*/ 13552 h 14280"/>
                  <a:gd name="T42" fmla="*/ 13876 w 24480"/>
                  <a:gd name="T43" fmla="*/ 13274 h 14280"/>
                  <a:gd name="T44" fmla="*/ 13876 w 24480"/>
                  <a:gd name="T45" fmla="*/ 11040 h 14280"/>
                  <a:gd name="T46" fmla="*/ 24115 w 24480"/>
                  <a:gd name="T47" fmla="*/ 2953 h 14280"/>
                  <a:gd name="T48" fmla="*/ 24135 w 24480"/>
                  <a:gd name="T49" fmla="*/ 2938 h 14280"/>
                  <a:gd name="T50" fmla="*/ 24238 w 24480"/>
                  <a:gd name="T51" fmla="*/ 2843 h 14280"/>
                  <a:gd name="T52" fmla="*/ 24247 w 24480"/>
                  <a:gd name="T53" fmla="*/ 2835 h 14280"/>
                  <a:gd name="T54" fmla="*/ 24246 w 24480"/>
                  <a:gd name="T55" fmla="*/ 2835 h 14280"/>
                  <a:gd name="T56" fmla="*/ 24480 w 24480"/>
                  <a:gd name="T57" fmla="*/ 2301 h 1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480" h="14280">
                    <a:moveTo>
                      <a:pt x="24480" y="2301"/>
                    </a:moveTo>
                    <a:cubicBezTo>
                      <a:pt x="24475" y="2015"/>
                      <a:pt x="24319" y="1816"/>
                      <a:pt x="24135" y="1664"/>
                    </a:cubicBezTo>
                    <a:cubicBezTo>
                      <a:pt x="23803" y="1395"/>
                      <a:pt x="23277" y="1182"/>
                      <a:pt x="22561" y="981"/>
                    </a:cubicBezTo>
                    <a:cubicBezTo>
                      <a:pt x="20421" y="389"/>
                      <a:pt x="16605" y="1"/>
                      <a:pt x="12240" y="0"/>
                    </a:cubicBezTo>
                    <a:cubicBezTo>
                      <a:pt x="8915" y="0"/>
                      <a:pt x="5906" y="227"/>
                      <a:pt x="3717" y="595"/>
                    </a:cubicBezTo>
                    <a:cubicBezTo>
                      <a:pt x="2622" y="780"/>
                      <a:pt x="1734" y="998"/>
                      <a:pt x="1103" y="1249"/>
                    </a:cubicBezTo>
                    <a:cubicBezTo>
                      <a:pt x="787" y="1376"/>
                      <a:pt x="535" y="1508"/>
                      <a:pt x="345" y="1664"/>
                    </a:cubicBezTo>
                    <a:cubicBezTo>
                      <a:pt x="161" y="1816"/>
                      <a:pt x="5" y="2015"/>
                      <a:pt x="0" y="2301"/>
                    </a:cubicBezTo>
                    <a:cubicBezTo>
                      <a:pt x="4" y="2527"/>
                      <a:pt x="102" y="2698"/>
                      <a:pt x="234" y="2835"/>
                    </a:cubicBezTo>
                    <a:cubicBezTo>
                      <a:pt x="233" y="2835"/>
                      <a:pt x="233" y="2835"/>
                      <a:pt x="233" y="2835"/>
                    </a:cubicBezTo>
                    <a:cubicBezTo>
                      <a:pt x="240" y="2842"/>
                      <a:pt x="240" y="2842"/>
                      <a:pt x="240" y="2842"/>
                    </a:cubicBezTo>
                    <a:cubicBezTo>
                      <a:pt x="273" y="2876"/>
                      <a:pt x="308" y="2908"/>
                      <a:pt x="345" y="2938"/>
                    </a:cubicBezTo>
                    <a:cubicBezTo>
                      <a:pt x="352" y="2944"/>
                      <a:pt x="360" y="2950"/>
                      <a:pt x="367" y="2955"/>
                    </a:cubicBezTo>
                    <a:cubicBezTo>
                      <a:pt x="10604" y="11040"/>
                      <a:pt x="10604" y="11040"/>
                      <a:pt x="10604" y="11040"/>
                    </a:cubicBezTo>
                    <a:cubicBezTo>
                      <a:pt x="10608" y="13352"/>
                      <a:pt x="10608" y="13352"/>
                      <a:pt x="10608" y="13352"/>
                    </a:cubicBezTo>
                    <a:cubicBezTo>
                      <a:pt x="10609" y="13433"/>
                      <a:pt x="10635" y="13509"/>
                      <a:pt x="10651" y="13552"/>
                    </a:cubicBezTo>
                    <a:cubicBezTo>
                      <a:pt x="10679" y="13628"/>
                      <a:pt x="10800" y="13795"/>
                      <a:pt x="10861" y="13851"/>
                    </a:cubicBezTo>
                    <a:cubicBezTo>
                      <a:pt x="11045" y="14017"/>
                      <a:pt x="11514" y="14280"/>
                      <a:pt x="12240" y="14280"/>
                    </a:cubicBezTo>
                    <a:cubicBezTo>
                      <a:pt x="12785" y="14280"/>
                      <a:pt x="13191" y="14123"/>
                      <a:pt x="13379" y="14020"/>
                    </a:cubicBezTo>
                    <a:cubicBezTo>
                      <a:pt x="13473" y="13968"/>
                      <a:pt x="13674" y="13804"/>
                      <a:pt x="13728" y="13733"/>
                    </a:cubicBezTo>
                    <a:cubicBezTo>
                      <a:pt x="13755" y="13698"/>
                      <a:pt x="13814" y="13596"/>
                      <a:pt x="13830" y="13552"/>
                    </a:cubicBezTo>
                    <a:cubicBezTo>
                      <a:pt x="13846" y="13509"/>
                      <a:pt x="13875" y="13354"/>
                      <a:pt x="13876" y="13274"/>
                    </a:cubicBezTo>
                    <a:cubicBezTo>
                      <a:pt x="13876" y="11040"/>
                      <a:pt x="13876" y="11040"/>
                      <a:pt x="13876" y="11040"/>
                    </a:cubicBezTo>
                    <a:cubicBezTo>
                      <a:pt x="24115" y="2953"/>
                      <a:pt x="24115" y="2953"/>
                      <a:pt x="24115" y="2953"/>
                    </a:cubicBezTo>
                    <a:cubicBezTo>
                      <a:pt x="24121" y="2948"/>
                      <a:pt x="24129" y="2944"/>
                      <a:pt x="24135" y="2938"/>
                    </a:cubicBezTo>
                    <a:cubicBezTo>
                      <a:pt x="24171" y="2909"/>
                      <a:pt x="24205" y="2877"/>
                      <a:pt x="24238" y="2843"/>
                    </a:cubicBezTo>
                    <a:cubicBezTo>
                      <a:pt x="24247" y="2835"/>
                      <a:pt x="24247" y="2835"/>
                      <a:pt x="24247" y="2835"/>
                    </a:cubicBezTo>
                    <a:cubicBezTo>
                      <a:pt x="24246" y="2835"/>
                      <a:pt x="24246" y="2835"/>
                      <a:pt x="24246" y="2835"/>
                    </a:cubicBezTo>
                    <a:cubicBezTo>
                      <a:pt x="24378" y="2698"/>
                      <a:pt x="24476" y="2527"/>
                      <a:pt x="24480" y="2301"/>
                    </a:cubicBezTo>
                  </a:path>
                </a:pathLst>
              </a:custGeom>
              <a:solidFill>
                <a:srgbClr val="00B2DD"/>
              </a:solidFill>
              <a:ln>
                <a:noFill/>
              </a:ln>
              <a:effectLst>
                <a:outerShdw blurRad="25400" dist="12700" dir="5400000" algn="t"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0" tIns="274320" rIns="0" bIns="0" numCol="1" anchor="ctr" anchorCtr="0" compatLnSpc="1">
                <a:prstTxWarp prst="textNoShape">
                  <a:avLst/>
                </a:prstTxWarp>
              </a:bodyPr>
              <a:lstStyle/>
              <a:p>
                <a:pPr algn="ctr" defTabSz="871416">
                  <a:defRPr/>
                </a:pPr>
                <a:r>
                  <a:rPr lang="en-US" sz="1200" b="1" kern="0" dirty="0">
                    <a:ln w="38100">
                      <a:noFill/>
                    </a:ln>
                    <a:solidFill>
                      <a:srgbClr val="FFFFFF"/>
                    </a:solidFill>
                    <a:latin typeface="Arial"/>
                  </a:rPr>
                  <a:t> </a:t>
                </a:r>
              </a:p>
            </p:txBody>
          </p:sp>
          <p:grpSp>
            <p:nvGrpSpPr>
              <p:cNvPr id="309" name="Group 308">
                <a:extLst>
                  <a:ext uri="{FF2B5EF4-FFF2-40B4-BE49-F238E27FC236}">
                    <a16:creationId xmlns:a16="http://schemas.microsoft.com/office/drawing/2014/main" id="{94A9A0D6-8A36-4EB9-82E2-5022D7F002AF}"/>
                  </a:ext>
                </a:extLst>
              </p:cNvPr>
              <p:cNvGrpSpPr>
                <a:grpSpLocks noChangeAspect="1"/>
              </p:cNvGrpSpPr>
              <p:nvPr/>
            </p:nvGrpSpPr>
            <p:grpSpPr>
              <a:xfrm>
                <a:off x="2778125" y="4860403"/>
                <a:ext cx="1758950" cy="261938"/>
                <a:chOff x="2778125" y="2936875"/>
                <a:chExt cx="1758950" cy="261938"/>
              </a:xfrm>
            </p:grpSpPr>
            <p:sp>
              <p:nvSpPr>
                <p:cNvPr id="310" name="Freeform 7">
                  <a:extLst>
                    <a:ext uri="{FF2B5EF4-FFF2-40B4-BE49-F238E27FC236}">
                      <a16:creationId xmlns:a16="http://schemas.microsoft.com/office/drawing/2014/main" id="{A8730931-619E-46A4-AA6C-557494846373}"/>
                    </a:ext>
                  </a:extLst>
                </p:cNvPr>
                <p:cNvSpPr>
                  <a:spLocks noChangeAspect="1"/>
                </p:cNvSpPr>
                <p:nvPr/>
              </p:nvSpPr>
              <p:spPr bwMode="auto">
                <a:xfrm>
                  <a:off x="2778125" y="2936875"/>
                  <a:ext cx="1758950" cy="261938"/>
                </a:xfrm>
                <a:custGeom>
                  <a:avLst/>
                  <a:gdLst>
                    <a:gd name="T0" fmla="*/ 1144 w 23550"/>
                    <a:gd name="T1" fmla="*/ 1093 h 3489"/>
                    <a:gd name="T2" fmla="*/ 19 w 23550"/>
                    <a:gd name="T3" fmla="*/ 1701 h 3489"/>
                    <a:gd name="T4" fmla="*/ 1 w 23550"/>
                    <a:gd name="T5" fmla="*/ 1744 h 3489"/>
                    <a:gd name="T6" fmla="*/ 19 w 23550"/>
                    <a:gd name="T7" fmla="*/ 1788 h 3489"/>
                    <a:gd name="T8" fmla="*/ 144 w 23550"/>
                    <a:gd name="T9" fmla="*/ 1922 h 3489"/>
                    <a:gd name="T10" fmla="*/ 785 w 23550"/>
                    <a:gd name="T11" fmla="*/ 2267 h 3489"/>
                    <a:gd name="T12" fmla="*/ 3317 w 23550"/>
                    <a:gd name="T13" fmla="*/ 2898 h 3489"/>
                    <a:gd name="T14" fmla="*/ 11775 w 23550"/>
                    <a:gd name="T15" fmla="*/ 3488 h 3489"/>
                    <a:gd name="T16" fmla="*/ 22406 w 23550"/>
                    <a:gd name="T17" fmla="*/ 2396 h 3489"/>
                    <a:gd name="T18" fmla="*/ 23531 w 23550"/>
                    <a:gd name="T19" fmla="*/ 1788 h 3489"/>
                    <a:gd name="T20" fmla="*/ 23548 w 23550"/>
                    <a:gd name="T21" fmla="*/ 1744 h 3489"/>
                    <a:gd name="T22" fmla="*/ 23531 w 23550"/>
                    <a:gd name="T23" fmla="*/ 1701 h 3489"/>
                    <a:gd name="T24" fmla="*/ 23406 w 23550"/>
                    <a:gd name="T25" fmla="*/ 1566 h 3489"/>
                    <a:gd name="T26" fmla="*/ 22765 w 23550"/>
                    <a:gd name="T27" fmla="*/ 1222 h 3489"/>
                    <a:gd name="T28" fmla="*/ 20233 w 23550"/>
                    <a:gd name="T29" fmla="*/ 591 h 3489"/>
                    <a:gd name="T30" fmla="*/ 11775 w 23550"/>
                    <a:gd name="T31" fmla="*/ 1 h 3489"/>
                    <a:gd name="T32" fmla="*/ 11753 w 23550"/>
                    <a:gd name="T33" fmla="*/ 1 h 3489"/>
                    <a:gd name="T34" fmla="*/ 1144 w 23550"/>
                    <a:gd name="T35" fmla="*/ 1093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50" h="3489">
                      <a:moveTo>
                        <a:pt x="1144" y="1093"/>
                      </a:moveTo>
                      <a:cubicBezTo>
                        <a:pt x="499" y="1295"/>
                        <a:pt x="86" y="1562"/>
                        <a:pt x="19" y="1701"/>
                      </a:cubicBezTo>
                      <a:cubicBezTo>
                        <a:pt x="0" y="1734"/>
                        <a:pt x="2" y="1743"/>
                        <a:pt x="1" y="1744"/>
                      </a:cubicBezTo>
                      <a:cubicBezTo>
                        <a:pt x="2" y="1746"/>
                        <a:pt x="0" y="1755"/>
                        <a:pt x="19" y="1788"/>
                      </a:cubicBezTo>
                      <a:cubicBezTo>
                        <a:pt x="38" y="1820"/>
                        <a:pt x="79" y="1869"/>
                        <a:pt x="144" y="1922"/>
                      </a:cubicBezTo>
                      <a:cubicBezTo>
                        <a:pt x="274" y="2030"/>
                        <a:pt x="494" y="2151"/>
                        <a:pt x="785" y="2267"/>
                      </a:cubicBezTo>
                      <a:cubicBezTo>
                        <a:pt x="1369" y="2500"/>
                        <a:pt x="2239" y="2717"/>
                        <a:pt x="3317" y="2898"/>
                      </a:cubicBezTo>
                      <a:cubicBezTo>
                        <a:pt x="5475" y="3261"/>
                        <a:pt x="8468" y="3488"/>
                        <a:pt x="11775" y="3488"/>
                      </a:cubicBezTo>
                      <a:cubicBezTo>
                        <a:pt x="16422" y="3489"/>
                        <a:pt x="20462" y="3037"/>
                        <a:pt x="22406" y="2396"/>
                      </a:cubicBezTo>
                      <a:cubicBezTo>
                        <a:pt x="23051" y="2194"/>
                        <a:pt x="23463" y="1926"/>
                        <a:pt x="23531" y="1788"/>
                      </a:cubicBezTo>
                      <a:cubicBezTo>
                        <a:pt x="23550" y="1755"/>
                        <a:pt x="23548" y="1746"/>
                        <a:pt x="23548" y="1744"/>
                      </a:cubicBezTo>
                      <a:cubicBezTo>
                        <a:pt x="23548" y="1743"/>
                        <a:pt x="23550" y="1734"/>
                        <a:pt x="23531" y="1701"/>
                      </a:cubicBezTo>
                      <a:cubicBezTo>
                        <a:pt x="23512" y="1668"/>
                        <a:pt x="23470" y="1620"/>
                        <a:pt x="23406" y="1566"/>
                      </a:cubicBezTo>
                      <a:cubicBezTo>
                        <a:pt x="23276" y="1459"/>
                        <a:pt x="23056" y="1337"/>
                        <a:pt x="22765" y="1222"/>
                      </a:cubicBezTo>
                      <a:cubicBezTo>
                        <a:pt x="22180" y="988"/>
                        <a:pt x="21310" y="772"/>
                        <a:pt x="20233" y="591"/>
                      </a:cubicBezTo>
                      <a:cubicBezTo>
                        <a:pt x="18076" y="227"/>
                        <a:pt x="15081" y="0"/>
                        <a:pt x="11775" y="1"/>
                      </a:cubicBezTo>
                      <a:cubicBezTo>
                        <a:pt x="11767" y="1"/>
                        <a:pt x="11760" y="1"/>
                        <a:pt x="11753" y="1"/>
                      </a:cubicBezTo>
                      <a:cubicBezTo>
                        <a:pt x="7115" y="1"/>
                        <a:pt x="3085" y="452"/>
                        <a:pt x="1144" y="1093"/>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71416">
                    <a:defRPr/>
                  </a:pPr>
                  <a:endParaRPr lang="en-US" sz="1700" kern="0" dirty="0">
                    <a:solidFill>
                      <a:srgbClr val="000000"/>
                    </a:solidFill>
                    <a:latin typeface="Arial"/>
                  </a:endParaRPr>
                </a:p>
              </p:txBody>
            </p:sp>
            <p:sp>
              <p:nvSpPr>
                <p:cNvPr id="311" name="Freeform 9">
                  <a:extLst>
                    <a:ext uri="{FF2B5EF4-FFF2-40B4-BE49-F238E27FC236}">
                      <a16:creationId xmlns:a16="http://schemas.microsoft.com/office/drawing/2014/main" id="{F7FC2FBA-E5B0-4E2C-8F71-2601408EE7DB}"/>
                    </a:ext>
                  </a:extLst>
                </p:cNvPr>
                <p:cNvSpPr>
                  <a:spLocks noChangeAspect="1"/>
                </p:cNvSpPr>
                <p:nvPr/>
              </p:nvSpPr>
              <p:spPr bwMode="auto">
                <a:xfrm>
                  <a:off x="3009900" y="3103563"/>
                  <a:ext cx="1295400" cy="93663"/>
                </a:xfrm>
                <a:custGeom>
                  <a:avLst/>
                  <a:gdLst>
                    <a:gd name="T0" fmla="*/ 8681 w 17352"/>
                    <a:gd name="T1" fmla="*/ 0 h 1256"/>
                    <a:gd name="T2" fmla="*/ 8676 w 17352"/>
                    <a:gd name="T3" fmla="*/ 0 h 1256"/>
                    <a:gd name="T4" fmla="*/ 8654 w 17352"/>
                    <a:gd name="T5" fmla="*/ 0 h 1256"/>
                    <a:gd name="T6" fmla="*/ 0 w 17352"/>
                    <a:gd name="T7" fmla="*/ 628 h 1256"/>
                    <a:gd name="T8" fmla="*/ 101 w 17352"/>
                    <a:gd name="T9" fmla="*/ 646 h 1256"/>
                    <a:gd name="T10" fmla="*/ 218 w 17352"/>
                    <a:gd name="T11" fmla="*/ 666 h 1256"/>
                    <a:gd name="T12" fmla="*/ 218 w 17352"/>
                    <a:gd name="T13" fmla="*/ 666 h 1256"/>
                    <a:gd name="T14" fmla="*/ 8671 w 17352"/>
                    <a:gd name="T15" fmla="*/ 1256 h 1256"/>
                    <a:gd name="T16" fmla="*/ 8676 w 17352"/>
                    <a:gd name="T17" fmla="*/ 1256 h 1256"/>
                    <a:gd name="T18" fmla="*/ 8699 w 17352"/>
                    <a:gd name="T19" fmla="*/ 1256 h 1256"/>
                    <a:gd name="T20" fmla="*/ 17352 w 17352"/>
                    <a:gd name="T21" fmla="*/ 628 h 1256"/>
                    <a:gd name="T22" fmla="*/ 17134 w 17352"/>
                    <a:gd name="T23" fmla="*/ 590 h 1256"/>
                    <a:gd name="T24" fmla="*/ 8681 w 17352"/>
                    <a:gd name="T25"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52" h="1256">
                      <a:moveTo>
                        <a:pt x="8681" y="0"/>
                      </a:moveTo>
                      <a:cubicBezTo>
                        <a:pt x="8679" y="0"/>
                        <a:pt x="8678" y="0"/>
                        <a:pt x="8676" y="0"/>
                      </a:cubicBezTo>
                      <a:cubicBezTo>
                        <a:pt x="8668" y="0"/>
                        <a:pt x="8661" y="0"/>
                        <a:pt x="8654" y="0"/>
                      </a:cubicBezTo>
                      <a:cubicBezTo>
                        <a:pt x="5244" y="0"/>
                        <a:pt x="2164" y="245"/>
                        <a:pt x="0" y="628"/>
                      </a:cubicBezTo>
                      <a:cubicBezTo>
                        <a:pt x="33" y="634"/>
                        <a:pt x="67" y="640"/>
                        <a:pt x="101" y="646"/>
                      </a:cubicBezTo>
                      <a:cubicBezTo>
                        <a:pt x="140" y="653"/>
                        <a:pt x="179" y="659"/>
                        <a:pt x="218" y="666"/>
                      </a:cubicBezTo>
                      <a:cubicBezTo>
                        <a:pt x="218" y="666"/>
                        <a:pt x="218" y="666"/>
                        <a:pt x="218" y="666"/>
                      </a:cubicBezTo>
                      <a:cubicBezTo>
                        <a:pt x="2375" y="1029"/>
                        <a:pt x="5367" y="1256"/>
                        <a:pt x="8671" y="1256"/>
                      </a:cubicBezTo>
                      <a:cubicBezTo>
                        <a:pt x="8673" y="1256"/>
                        <a:pt x="8674" y="1256"/>
                        <a:pt x="8676" y="1256"/>
                      </a:cubicBezTo>
                      <a:cubicBezTo>
                        <a:pt x="8684" y="1256"/>
                        <a:pt x="8692" y="1256"/>
                        <a:pt x="8699" y="1256"/>
                      </a:cubicBezTo>
                      <a:cubicBezTo>
                        <a:pt x="12109" y="1256"/>
                        <a:pt x="15188" y="1012"/>
                        <a:pt x="17352" y="628"/>
                      </a:cubicBezTo>
                      <a:cubicBezTo>
                        <a:pt x="17280" y="615"/>
                        <a:pt x="17207" y="602"/>
                        <a:pt x="17134" y="590"/>
                      </a:cubicBezTo>
                      <a:cubicBezTo>
                        <a:pt x="14978" y="227"/>
                        <a:pt x="11985" y="0"/>
                        <a:pt x="8681" y="0"/>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71416">
                    <a:defRPr/>
                  </a:pPr>
                  <a:endParaRPr lang="en-US" sz="1700" kern="0" dirty="0">
                    <a:solidFill>
                      <a:srgbClr val="000000"/>
                    </a:solidFill>
                    <a:latin typeface="Arial"/>
                  </a:endParaRPr>
                </a:p>
              </p:txBody>
            </p:sp>
          </p:grpSp>
        </p:grpSp>
        <p:sp>
          <p:nvSpPr>
            <p:cNvPr id="238" name="Rectangle 237">
              <a:extLst>
                <a:ext uri="{FF2B5EF4-FFF2-40B4-BE49-F238E27FC236}">
                  <a16:creationId xmlns:a16="http://schemas.microsoft.com/office/drawing/2014/main" id="{DE11555B-4494-4595-B306-A97F92705F35}"/>
                </a:ext>
              </a:extLst>
            </p:cNvPr>
            <p:cNvSpPr/>
            <p:nvPr/>
          </p:nvSpPr>
          <p:spPr bwMode="auto">
            <a:xfrm>
              <a:off x="4038948" y="1305171"/>
              <a:ext cx="2404936" cy="230158"/>
            </a:xfrm>
            <a:prstGeom prst="rect">
              <a:avLst/>
            </a:prstGeom>
            <a:solidFill>
              <a:srgbClr val="00B2DD"/>
            </a:solidFill>
            <a:ln w="19050" cap="flat" cmpd="sng" algn="ctr">
              <a:solidFill>
                <a:srgbClr val="FFFFFF"/>
              </a:solid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605150" fontAlgn="base">
                <a:spcBef>
                  <a:spcPct val="0"/>
                </a:spcBef>
                <a:spcAft>
                  <a:spcPct val="0"/>
                </a:spcAft>
                <a:defRPr/>
              </a:pPr>
              <a:r>
                <a:rPr lang="en-US" sz="1300" kern="0" dirty="0">
                  <a:solidFill>
                    <a:srgbClr val="FFFFFF"/>
                  </a:solidFill>
                  <a:latin typeface="Futura BdCn BT" panose="020B0706020204020204" pitchFamily="34" charset="0"/>
                </a:rPr>
                <a:t>Civilian Properties</a:t>
              </a:r>
            </a:p>
          </p:txBody>
        </p:sp>
        <p:grpSp>
          <p:nvGrpSpPr>
            <p:cNvPr id="239" name="Group 238">
              <a:extLst>
                <a:ext uri="{FF2B5EF4-FFF2-40B4-BE49-F238E27FC236}">
                  <a16:creationId xmlns:a16="http://schemas.microsoft.com/office/drawing/2014/main" id="{B66481FF-2EEC-4DD5-9D84-BD3A02762196}"/>
                </a:ext>
              </a:extLst>
            </p:cNvPr>
            <p:cNvGrpSpPr/>
            <p:nvPr/>
          </p:nvGrpSpPr>
          <p:grpSpPr>
            <a:xfrm rot="20640712" flipH="1">
              <a:off x="4482619" y="481103"/>
              <a:ext cx="670559" cy="584813"/>
              <a:chOff x="6851149" y="1829185"/>
              <a:chExt cx="1238498" cy="1078629"/>
            </a:xfrm>
          </p:grpSpPr>
          <p:sp>
            <p:nvSpPr>
              <p:cNvPr id="306" name="Freeform 240">
                <a:extLst>
                  <a:ext uri="{FF2B5EF4-FFF2-40B4-BE49-F238E27FC236}">
                    <a16:creationId xmlns:a16="http://schemas.microsoft.com/office/drawing/2014/main" id="{A7E99EA2-2C59-4626-94DF-F2BF42FBED9B}"/>
                  </a:ext>
                </a:extLst>
              </p:cNvPr>
              <p:cNvSpPr/>
              <p:nvPr/>
            </p:nvSpPr>
            <p:spPr>
              <a:xfrm rot="14775639" flipH="1">
                <a:off x="7021227" y="1659107"/>
                <a:ext cx="898342" cy="1238498"/>
              </a:xfrm>
              <a:custGeom>
                <a:avLst/>
                <a:gdLst>
                  <a:gd name="connsiteX0" fmla="*/ 0 w 1171852"/>
                  <a:gd name="connsiteY0" fmla="*/ 1145220 h 1145220"/>
                  <a:gd name="connsiteX1" fmla="*/ 1171852 w 1171852"/>
                  <a:gd name="connsiteY1" fmla="*/ 0 h 1145220"/>
                  <a:gd name="connsiteX0" fmla="*/ 0 w 1171852"/>
                  <a:gd name="connsiteY0" fmla="*/ 1145220 h 1145220"/>
                  <a:gd name="connsiteX1" fmla="*/ 1171852 w 1171852"/>
                  <a:gd name="connsiteY1" fmla="*/ 0 h 1145220"/>
                  <a:gd name="connsiteX0" fmla="*/ 0 w 1171852"/>
                  <a:gd name="connsiteY0" fmla="*/ 1145220 h 1145220"/>
                  <a:gd name="connsiteX1" fmla="*/ 1171852 w 1171852"/>
                  <a:gd name="connsiteY1" fmla="*/ 0 h 1145220"/>
                  <a:gd name="connsiteX0" fmla="*/ 0 w 1171852"/>
                  <a:gd name="connsiteY0" fmla="*/ 1145220 h 1145220"/>
                  <a:gd name="connsiteX1" fmla="*/ 1171852 w 1171852"/>
                  <a:gd name="connsiteY1" fmla="*/ 0 h 1145220"/>
                  <a:gd name="connsiteX0" fmla="*/ 0 w 894973"/>
                  <a:gd name="connsiteY0" fmla="*/ 1238498 h 1238498"/>
                  <a:gd name="connsiteX1" fmla="*/ 894973 w 894973"/>
                  <a:gd name="connsiteY1" fmla="*/ 0 h 1238498"/>
                  <a:gd name="connsiteX0" fmla="*/ 3369 w 898342"/>
                  <a:gd name="connsiteY0" fmla="*/ 1238498 h 1238498"/>
                  <a:gd name="connsiteX1" fmla="*/ 898342 w 898342"/>
                  <a:gd name="connsiteY1" fmla="*/ 0 h 1238498"/>
                </a:gdLst>
                <a:ahLst/>
                <a:cxnLst>
                  <a:cxn ang="0">
                    <a:pos x="connsiteX0" y="connsiteY0"/>
                  </a:cxn>
                  <a:cxn ang="0">
                    <a:pos x="connsiteX1" y="connsiteY1"/>
                  </a:cxn>
                </a:cxnLst>
                <a:rect l="l" t="t" r="r" b="b"/>
                <a:pathLst>
                  <a:path w="898342" h="1238498">
                    <a:moveTo>
                      <a:pt x="3369" y="1238498"/>
                    </a:moveTo>
                    <a:cubicBezTo>
                      <a:pt x="-38878" y="588108"/>
                      <a:pt x="319331" y="281875"/>
                      <a:pt x="898342" y="0"/>
                    </a:cubicBezTo>
                  </a:path>
                </a:pathLst>
              </a:custGeom>
              <a:noFill/>
              <a:ln w="38100" cap="rnd" cmpd="sng" algn="ctr">
                <a:solidFill>
                  <a:srgbClr val="F58220"/>
                </a:solidFill>
                <a:prstDash val="solid"/>
              </a:ln>
              <a:effectLst/>
            </p:spPr>
            <p:txBody>
              <a:bodyPr rtlCol="0" anchor="ctr"/>
              <a:lstStyle/>
              <a:p>
                <a:pPr algn="ctr" defTabSz="871416">
                  <a:defRPr/>
                </a:pPr>
                <a:endParaRPr lang="en-GB" sz="1700" kern="0" dirty="0">
                  <a:solidFill>
                    <a:srgbClr val="000000"/>
                  </a:solidFill>
                  <a:latin typeface="Arial"/>
                </a:endParaRPr>
              </a:p>
            </p:txBody>
          </p:sp>
          <p:sp>
            <p:nvSpPr>
              <p:cNvPr id="307" name="Freeform 241">
                <a:extLst>
                  <a:ext uri="{FF2B5EF4-FFF2-40B4-BE49-F238E27FC236}">
                    <a16:creationId xmlns:a16="http://schemas.microsoft.com/office/drawing/2014/main" id="{E8AFA008-A8F0-45FF-8670-6919E1D66893}"/>
                  </a:ext>
                </a:extLst>
              </p:cNvPr>
              <p:cNvSpPr/>
              <p:nvPr/>
            </p:nvSpPr>
            <p:spPr>
              <a:xfrm rot="14775639" flipH="1">
                <a:off x="6960743" y="2566393"/>
                <a:ext cx="379777" cy="303065"/>
              </a:xfrm>
              <a:custGeom>
                <a:avLst/>
                <a:gdLst>
                  <a:gd name="connsiteX0" fmla="*/ 0 w 319596"/>
                  <a:gd name="connsiteY0" fmla="*/ 0 h 221942"/>
                  <a:gd name="connsiteX1" fmla="*/ 319596 w 319596"/>
                  <a:gd name="connsiteY1" fmla="*/ 0 h 221942"/>
                  <a:gd name="connsiteX2" fmla="*/ 150920 w 319596"/>
                  <a:gd name="connsiteY2" fmla="*/ 221942 h 221942"/>
                  <a:gd name="connsiteX0" fmla="*/ 0 w 319596"/>
                  <a:gd name="connsiteY0" fmla="*/ 0 h 303065"/>
                  <a:gd name="connsiteX1" fmla="*/ 319596 w 319596"/>
                  <a:gd name="connsiteY1" fmla="*/ 0 h 303065"/>
                  <a:gd name="connsiteX2" fmla="*/ 83835 w 319596"/>
                  <a:gd name="connsiteY2" fmla="*/ 303065 h 303065"/>
                  <a:gd name="connsiteX0" fmla="*/ 0 w 319596"/>
                  <a:gd name="connsiteY0" fmla="*/ 0 h 303065"/>
                  <a:gd name="connsiteX1" fmla="*/ 319596 w 319596"/>
                  <a:gd name="connsiteY1" fmla="*/ 0 h 303065"/>
                  <a:gd name="connsiteX2" fmla="*/ 83835 w 319596"/>
                  <a:gd name="connsiteY2" fmla="*/ 303065 h 303065"/>
                  <a:gd name="connsiteX0" fmla="*/ 0 w 319596"/>
                  <a:gd name="connsiteY0" fmla="*/ 0 h 303065"/>
                  <a:gd name="connsiteX1" fmla="*/ 319596 w 319596"/>
                  <a:gd name="connsiteY1" fmla="*/ 0 h 303065"/>
                  <a:gd name="connsiteX2" fmla="*/ 83835 w 319596"/>
                  <a:gd name="connsiteY2" fmla="*/ 303065 h 303065"/>
                  <a:gd name="connsiteX0" fmla="*/ 0 w 379777"/>
                  <a:gd name="connsiteY0" fmla="*/ 15033 h 303065"/>
                  <a:gd name="connsiteX1" fmla="*/ 379777 w 379777"/>
                  <a:gd name="connsiteY1" fmla="*/ 0 h 303065"/>
                  <a:gd name="connsiteX2" fmla="*/ 144016 w 379777"/>
                  <a:gd name="connsiteY2" fmla="*/ 303065 h 303065"/>
                  <a:gd name="connsiteX0" fmla="*/ 0 w 379777"/>
                  <a:gd name="connsiteY0" fmla="*/ 15033 h 303065"/>
                  <a:gd name="connsiteX1" fmla="*/ 379777 w 379777"/>
                  <a:gd name="connsiteY1" fmla="*/ 0 h 303065"/>
                  <a:gd name="connsiteX2" fmla="*/ 144016 w 379777"/>
                  <a:gd name="connsiteY2" fmla="*/ 303065 h 303065"/>
                  <a:gd name="connsiteX0" fmla="*/ 0 w 379777"/>
                  <a:gd name="connsiteY0" fmla="*/ 15033 h 303065"/>
                  <a:gd name="connsiteX1" fmla="*/ 379777 w 379777"/>
                  <a:gd name="connsiteY1" fmla="*/ 0 h 303065"/>
                  <a:gd name="connsiteX2" fmla="*/ 144016 w 379777"/>
                  <a:gd name="connsiteY2" fmla="*/ 303065 h 303065"/>
                  <a:gd name="connsiteX0" fmla="*/ 0 w 379777"/>
                  <a:gd name="connsiteY0" fmla="*/ 15033 h 303065"/>
                  <a:gd name="connsiteX1" fmla="*/ 379777 w 379777"/>
                  <a:gd name="connsiteY1" fmla="*/ 0 h 303065"/>
                  <a:gd name="connsiteX2" fmla="*/ 144016 w 379777"/>
                  <a:gd name="connsiteY2" fmla="*/ 303065 h 303065"/>
                </a:gdLst>
                <a:ahLst/>
                <a:cxnLst>
                  <a:cxn ang="0">
                    <a:pos x="connsiteX0" y="connsiteY0"/>
                  </a:cxn>
                  <a:cxn ang="0">
                    <a:pos x="connsiteX1" y="connsiteY1"/>
                  </a:cxn>
                  <a:cxn ang="0">
                    <a:pos x="connsiteX2" y="connsiteY2"/>
                  </a:cxn>
                </a:cxnLst>
                <a:rect l="l" t="t" r="r" b="b"/>
                <a:pathLst>
                  <a:path w="379777" h="303065">
                    <a:moveTo>
                      <a:pt x="0" y="15033"/>
                    </a:moveTo>
                    <a:cubicBezTo>
                      <a:pt x="148973" y="24136"/>
                      <a:pt x="205007" y="18628"/>
                      <a:pt x="379777" y="0"/>
                    </a:cubicBezTo>
                    <a:cubicBezTo>
                      <a:pt x="283777" y="103229"/>
                      <a:pt x="235898" y="152285"/>
                      <a:pt x="144016" y="303065"/>
                    </a:cubicBezTo>
                  </a:path>
                </a:pathLst>
              </a:custGeom>
              <a:noFill/>
              <a:ln w="38100" cap="rnd" cmpd="sng" algn="ctr">
                <a:solidFill>
                  <a:srgbClr val="F58220"/>
                </a:solidFill>
                <a:prstDash val="solid"/>
              </a:ln>
              <a:effectLst/>
            </p:spPr>
            <p:txBody>
              <a:bodyPr rtlCol="0" anchor="ctr"/>
              <a:lstStyle/>
              <a:p>
                <a:pPr algn="ctr" defTabSz="871416">
                  <a:defRPr/>
                </a:pPr>
                <a:endParaRPr lang="en-GB" sz="1700" kern="0" dirty="0">
                  <a:solidFill>
                    <a:srgbClr val="000000"/>
                  </a:solidFill>
                  <a:latin typeface="Arial"/>
                </a:endParaRPr>
              </a:p>
            </p:txBody>
          </p:sp>
        </p:grpSp>
        <p:grpSp>
          <p:nvGrpSpPr>
            <p:cNvPr id="240" name="Group 239">
              <a:extLst>
                <a:ext uri="{FF2B5EF4-FFF2-40B4-BE49-F238E27FC236}">
                  <a16:creationId xmlns:a16="http://schemas.microsoft.com/office/drawing/2014/main" id="{53E5A617-B284-4AF5-B764-8BF9B53A6886}"/>
                </a:ext>
              </a:extLst>
            </p:cNvPr>
            <p:cNvGrpSpPr/>
            <p:nvPr/>
          </p:nvGrpSpPr>
          <p:grpSpPr>
            <a:xfrm>
              <a:off x="4571434" y="4176362"/>
              <a:ext cx="1339965" cy="681388"/>
              <a:chOff x="1257300" y="5943600"/>
              <a:chExt cx="1828800" cy="1028700"/>
            </a:xfrm>
          </p:grpSpPr>
          <p:sp>
            <p:nvSpPr>
              <p:cNvPr id="301" name="Trapezoid 300">
                <a:extLst>
                  <a:ext uri="{FF2B5EF4-FFF2-40B4-BE49-F238E27FC236}">
                    <a16:creationId xmlns:a16="http://schemas.microsoft.com/office/drawing/2014/main" id="{F282AC91-4456-4141-B55E-792E5CE9B6CD}"/>
                  </a:ext>
                </a:extLst>
              </p:cNvPr>
              <p:cNvSpPr/>
              <p:nvPr/>
            </p:nvSpPr>
            <p:spPr bwMode="auto">
              <a:xfrm>
                <a:off x="1257300" y="5943600"/>
                <a:ext cx="1828800" cy="514350"/>
              </a:xfrm>
              <a:prstGeom prst="trapezoid">
                <a:avLst/>
              </a:prstGeom>
              <a:solidFill>
                <a:srgbClr val="408F79"/>
              </a:solidFill>
              <a:ln w="9525" cap="flat" cmpd="sng" algn="ctr">
                <a:noFill/>
                <a:prstDash val="solid"/>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algn="ctr" defTabSz="605150" fontAlgn="base">
                  <a:spcBef>
                    <a:spcPct val="0"/>
                  </a:spcBef>
                  <a:spcAft>
                    <a:spcPct val="0"/>
                  </a:spcAft>
                  <a:defRPr/>
                </a:pPr>
                <a:endParaRPr lang="en-US" sz="1400" kern="0" dirty="0">
                  <a:solidFill>
                    <a:srgbClr val="000000"/>
                  </a:solidFill>
                  <a:latin typeface="Futura BdCn BT" panose="020B0706020204020204" pitchFamily="34" charset="0"/>
                </a:endParaRPr>
              </a:p>
            </p:txBody>
          </p:sp>
          <p:sp>
            <p:nvSpPr>
              <p:cNvPr id="302" name="Rectangle 301">
                <a:extLst>
                  <a:ext uri="{FF2B5EF4-FFF2-40B4-BE49-F238E27FC236}">
                    <a16:creationId xmlns:a16="http://schemas.microsoft.com/office/drawing/2014/main" id="{F7160034-C225-4109-A14B-7923BC7EF99D}"/>
                  </a:ext>
                </a:extLst>
              </p:cNvPr>
              <p:cNvSpPr/>
              <p:nvPr/>
            </p:nvSpPr>
            <p:spPr bwMode="auto">
              <a:xfrm>
                <a:off x="1257300" y="6457950"/>
                <a:ext cx="1828800" cy="514350"/>
              </a:xfrm>
              <a:prstGeom prst="rect">
                <a:avLst/>
              </a:prstGeom>
              <a:solidFill>
                <a:srgbClr val="006A4D"/>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605150" fontAlgn="base">
                  <a:spcBef>
                    <a:spcPct val="0"/>
                  </a:spcBef>
                  <a:spcAft>
                    <a:spcPct val="0"/>
                  </a:spcAft>
                  <a:defRPr/>
                </a:pPr>
                <a:r>
                  <a:rPr lang="en-US" sz="1300" kern="0" dirty="0">
                    <a:solidFill>
                      <a:srgbClr val="FFFFFF"/>
                    </a:solidFill>
                    <a:latin typeface="Futura BdCn BT" panose="020B0706020204020204" pitchFamily="34" charset="0"/>
                  </a:rPr>
                  <a:t>FASTA Candidates</a:t>
                </a:r>
              </a:p>
            </p:txBody>
          </p:sp>
          <p:grpSp>
            <p:nvGrpSpPr>
              <p:cNvPr id="303" name="Group 302">
                <a:extLst>
                  <a:ext uri="{FF2B5EF4-FFF2-40B4-BE49-F238E27FC236}">
                    <a16:creationId xmlns:a16="http://schemas.microsoft.com/office/drawing/2014/main" id="{90C361FA-AB78-42CA-BCE2-93BD5B2CD76D}"/>
                  </a:ext>
                </a:extLst>
              </p:cNvPr>
              <p:cNvGrpSpPr>
                <a:grpSpLocks noChangeAspect="1"/>
              </p:cNvGrpSpPr>
              <p:nvPr/>
            </p:nvGrpSpPr>
            <p:grpSpPr>
              <a:xfrm>
                <a:off x="1540764" y="6106817"/>
                <a:ext cx="1261872" cy="187916"/>
                <a:chOff x="2778125" y="2936875"/>
                <a:chExt cx="1758950" cy="261938"/>
              </a:xfrm>
            </p:grpSpPr>
            <p:sp>
              <p:nvSpPr>
                <p:cNvPr id="304" name="Freeform 7">
                  <a:extLst>
                    <a:ext uri="{FF2B5EF4-FFF2-40B4-BE49-F238E27FC236}">
                      <a16:creationId xmlns:a16="http://schemas.microsoft.com/office/drawing/2014/main" id="{FC3C3163-54EB-4249-BFD8-A6703F7BDE45}"/>
                    </a:ext>
                  </a:extLst>
                </p:cNvPr>
                <p:cNvSpPr>
                  <a:spLocks noChangeAspect="1"/>
                </p:cNvSpPr>
                <p:nvPr/>
              </p:nvSpPr>
              <p:spPr bwMode="auto">
                <a:xfrm>
                  <a:off x="2778125" y="2936875"/>
                  <a:ext cx="1758950" cy="261938"/>
                </a:xfrm>
                <a:custGeom>
                  <a:avLst/>
                  <a:gdLst>
                    <a:gd name="T0" fmla="*/ 1144 w 23550"/>
                    <a:gd name="T1" fmla="*/ 1093 h 3489"/>
                    <a:gd name="T2" fmla="*/ 19 w 23550"/>
                    <a:gd name="T3" fmla="*/ 1701 h 3489"/>
                    <a:gd name="T4" fmla="*/ 1 w 23550"/>
                    <a:gd name="T5" fmla="*/ 1744 h 3489"/>
                    <a:gd name="T6" fmla="*/ 19 w 23550"/>
                    <a:gd name="T7" fmla="*/ 1788 h 3489"/>
                    <a:gd name="T8" fmla="*/ 144 w 23550"/>
                    <a:gd name="T9" fmla="*/ 1922 h 3489"/>
                    <a:gd name="T10" fmla="*/ 785 w 23550"/>
                    <a:gd name="T11" fmla="*/ 2267 h 3489"/>
                    <a:gd name="T12" fmla="*/ 3317 w 23550"/>
                    <a:gd name="T13" fmla="*/ 2898 h 3489"/>
                    <a:gd name="T14" fmla="*/ 11775 w 23550"/>
                    <a:gd name="T15" fmla="*/ 3488 h 3489"/>
                    <a:gd name="T16" fmla="*/ 22406 w 23550"/>
                    <a:gd name="T17" fmla="*/ 2396 h 3489"/>
                    <a:gd name="T18" fmla="*/ 23531 w 23550"/>
                    <a:gd name="T19" fmla="*/ 1788 h 3489"/>
                    <a:gd name="T20" fmla="*/ 23548 w 23550"/>
                    <a:gd name="T21" fmla="*/ 1744 h 3489"/>
                    <a:gd name="T22" fmla="*/ 23531 w 23550"/>
                    <a:gd name="T23" fmla="*/ 1701 h 3489"/>
                    <a:gd name="T24" fmla="*/ 23406 w 23550"/>
                    <a:gd name="T25" fmla="*/ 1566 h 3489"/>
                    <a:gd name="T26" fmla="*/ 22765 w 23550"/>
                    <a:gd name="T27" fmla="*/ 1222 h 3489"/>
                    <a:gd name="T28" fmla="*/ 20233 w 23550"/>
                    <a:gd name="T29" fmla="*/ 591 h 3489"/>
                    <a:gd name="T30" fmla="*/ 11775 w 23550"/>
                    <a:gd name="T31" fmla="*/ 1 h 3489"/>
                    <a:gd name="T32" fmla="*/ 11753 w 23550"/>
                    <a:gd name="T33" fmla="*/ 1 h 3489"/>
                    <a:gd name="T34" fmla="*/ 1144 w 23550"/>
                    <a:gd name="T35" fmla="*/ 1093 h 3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50" h="3489">
                      <a:moveTo>
                        <a:pt x="1144" y="1093"/>
                      </a:moveTo>
                      <a:cubicBezTo>
                        <a:pt x="499" y="1295"/>
                        <a:pt x="86" y="1562"/>
                        <a:pt x="19" y="1701"/>
                      </a:cubicBezTo>
                      <a:cubicBezTo>
                        <a:pt x="0" y="1734"/>
                        <a:pt x="2" y="1743"/>
                        <a:pt x="1" y="1744"/>
                      </a:cubicBezTo>
                      <a:cubicBezTo>
                        <a:pt x="2" y="1746"/>
                        <a:pt x="0" y="1755"/>
                        <a:pt x="19" y="1788"/>
                      </a:cubicBezTo>
                      <a:cubicBezTo>
                        <a:pt x="38" y="1820"/>
                        <a:pt x="79" y="1869"/>
                        <a:pt x="144" y="1922"/>
                      </a:cubicBezTo>
                      <a:cubicBezTo>
                        <a:pt x="274" y="2030"/>
                        <a:pt x="494" y="2151"/>
                        <a:pt x="785" y="2267"/>
                      </a:cubicBezTo>
                      <a:cubicBezTo>
                        <a:pt x="1369" y="2500"/>
                        <a:pt x="2239" y="2717"/>
                        <a:pt x="3317" y="2898"/>
                      </a:cubicBezTo>
                      <a:cubicBezTo>
                        <a:pt x="5475" y="3261"/>
                        <a:pt x="8468" y="3488"/>
                        <a:pt x="11775" y="3488"/>
                      </a:cubicBezTo>
                      <a:cubicBezTo>
                        <a:pt x="16422" y="3489"/>
                        <a:pt x="20462" y="3037"/>
                        <a:pt x="22406" y="2396"/>
                      </a:cubicBezTo>
                      <a:cubicBezTo>
                        <a:pt x="23051" y="2194"/>
                        <a:pt x="23463" y="1926"/>
                        <a:pt x="23531" y="1788"/>
                      </a:cubicBezTo>
                      <a:cubicBezTo>
                        <a:pt x="23550" y="1755"/>
                        <a:pt x="23548" y="1746"/>
                        <a:pt x="23548" y="1744"/>
                      </a:cubicBezTo>
                      <a:cubicBezTo>
                        <a:pt x="23548" y="1743"/>
                        <a:pt x="23550" y="1734"/>
                        <a:pt x="23531" y="1701"/>
                      </a:cubicBezTo>
                      <a:cubicBezTo>
                        <a:pt x="23512" y="1668"/>
                        <a:pt x="23470" y="1620"/>
                        <a:pt x="23406" y="1566"/>
                      </a:cubicBezTo>
                      <a:cubicBezTo>
                        <a:pt x="23276" y="1459"/>
                        <a:pt x="23056" y="1337"/>
                        <a:pt x="22765" y="1222"/>
                      </a:cubicBezTo>
                      <a:cubicBezTo>
                        <a:pt x="22180" y="988"/>
                        <a:pt x="21310" y="772"/>
                        <a:pt x="20233" y="591"/>
                      </a:cubicBezTo>
                      <a:cubicBezTo>
                        <a:pt x="18076" y="227"/>
                        <a:pt x="15081" y="0"/>
                        <a:pt x="11775" y="1"/>
                      </a:cubicBezTo>
                      <a:cubicBezTo>
                        <a:pt x="11767" y="1"/>
                        <a:pt x="11760" y="1"/>
                        <a:pt x="11753" y="1"/>
                      </a:cubicBezTo>
                      <a:cubicBezTo>
                        <a:pt x="7115" y="1"/>
                        <a:pt x="3085" y="452"/>
                        <a:pt x="1144" y="1093"/>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871416">
                    <a:defRPr/>
                  </a:pPr>
                  <a:endParaRPr lang="en-US" sz="1400" kern="0" dirty="0">
                    <a:solidFill>
                      <a:srgbClr val="000000"/>
                    </a:solidFill>
                    <a:latin typeface="Futura BdCn BT" panose="020B0706020204020204" pitchFamily="34" charset="0"/>
                  </a:endParaRPr>
                </a:p>
              </p:txBody>
            </p:sp>
            <p:sp>
              <p:nvSpPr>
                <p:cNvPr id="305" name="Freeform 9">
                  <a:extLst>
                    <a:ext uri="{FF2B5EF4-FFF2-40B4-BE49-F238E27FC236}">
                      <a16:creationId xmlns:a16="http://schemas.microsoft.com/office/drawing/2014/main" id="{4D440A40-BC9D-42AA-8BBD-1BBDD2BE0327}"/>
                    </a:ext>
                  </a:extLst>
                </p:cNvPr>
                <p:cNvSpPr>
                  <a:spLocks noChangeAspect="1"/>
                </p:cNvSpPr>
                <p:nvPr/>
              </p:nvSpPr>
              <p:spPr bwMode="auto">
                <a:xfrm>
                  <a:off x="3009900" y="3103563"/>
                  <a:ext cx="1295400" cy="93663"/>
                </a:xfrm>
                <a:custGeom>
                  <a:avLst/>
                  <a:gdLst>
                    <a:gd name="T0" fmla="*/ 8681 w 17352"/>
                    <a:gd name="T1" fmla="*/ 0 h 1256"/>
                    <a:gd name="T2" fmla="*/ 8676 w 17352"/>
                    <a:gd name="T3" fmla="*/ 0 h 1256"/>
                    <a:gd name="T4" fmla="*/ 8654 w 17352"/>
                    <a:gd name="T5" fmla="*/ 0 h 1256"/>
                    <a:gd name="T6" fmla="*/ 0 w 17352"/>
                    <a:gd name="T7" fmla="*/ 628 h 1256"/>
                    <a:gd name="T8" fmla="*/ 101 w 17352"/>
                    <a:gd name="T9" fmla="*/ 646 h 1256"/>
                    <a:gd name="T10" fmla="*/ 218 w 17352"/>
                    <a:gd name="T11" fmla="*/ 666 h 1256"/>
                    <a:gd name="T12" fmla="*/ 218 w 17352"/>
                    <a:gd name="T13" fmla="*/ 666 h 1256"/>
                    <a:gd name="T14" fmla="*/ 8671 w 17352"/>
                    <a:gd name="T15" fmla="*/ 1256 h 1256"/>
                    <a:gd name="T16" fmla="*/ 8676 w 17352"/>
                    <a:gd name="T17" fmla="*/ 1256 h 1256"/>
                    <a:gd name="T18" fmla="*/ 8699 w 17352"/>
                    <a:gd name="T19" fmla="*/ 1256 h 1256"/>
                    <a:gd name="T20" fmla="*/ 17352 w 17352"/>
                    <a:gd name="T21" fmla="*/ 628 h 1256"/>
                    <a:gd name="T22" fmla="*/ 17134 w 17352"/>
                    <a:gd name="T23" fmla="*/ 590 h 1256"/>
                    <a:gd name="T24" fmla="*/ 8681 w 17352"/>
                    <a:gd name="T25"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52" h="1256">
                      <a:moveTo>
                        <a:pt x="8681" y="0"/>
                      </a:moveTo>
                      <a:cubicBezTo>
                        <a:pt x="8679" y="0"/>
                        <a:pt x="8678" y="0"/>
                        <a:pt x="8676" y="0"/>
                      </a:cubicBezTo>
                      <a:cubicBezTo>
                        <a:pt x="8668" y="0"/>
                        <a:pt x="8661" y="0"/>
                        <a:pt x="8654" y="0"/>
                      </a:cubicBezTo>
                      <a:cubicBezTo>
                        <a:pt x="5244" y="0"/>
                        <a:pt x="2164" y="245"/>
                        <a:pt x="0" y="628"/>
                      </a:cubicBezTo>
                      <a:cubicBezTo>
                        <a:pt x="33" y="634"/>
                        <a:pt x="67" y="640"/>
                        <a:pt x="101" y="646"/>
                      </a:cubicBezTo>
                      <a:cubicBezTo>
                        <a:pt x="140" y="653"/>
                        <a:pt x="179" y="659"/>
                        <a:pt x="218" y="666"/>
                      </a:cubicBezTo>
                      <a:cubicBezTo>
                        <a:pt x="218" y="666"/>
                        <a:pt x="218" y="666"/>
                        <a:pt x="218" y="666"/>
                      </a:cubicBezTo>
                      <a:cubicBezTo>
                        <a:pt x="2375" y="1029"/>
                        <a:pt x="5367" y="1256"/>
                        <a:pt x="8671" y="1256"/>
                      </a:cubicBezTo>
                      <a:cubicBezTo>
                        <a:pt x="8673" y="1256"/>
                        <a:pt x="8674" y="1256"/>
                        <a:pt x="8676" y="1256"/>
                      </a:cubicBezTo>
                      <a:cubicBezTo>
                        <a:pt x="8684" y="1256"/>
                        <a:pt x="8692" y="1256"/>
                        <a:pt x="8699" y="1256"/>
                      </a:cubicBezTo>
                      <a:cubicBezTo>
                        <a:pt x="12109" y="1256"/>
                        <a:pt x="15188" y="1012"/>
                        <a:pt x="17352" y="628"/>
                      </a:cubicBezTo>
                      <a:cubicBezTo>
                        <a:pt x="17280" y="615"/>
                        <a:pt x="17207" y="602"/>
                        <a:pt x="17134" y="590"/>
                      </a:cubicBezTo>
                      <a:cubicBezTo>
                        <a:pt x="14978" y="227"/>
                        <a:pt x="11985" y="0"/>
                        <a:pt x="8681" y="0"/>
                      </a:cubicBezTo>
                    </a:path>
                  </a:pathLst>
                </a:custGeom>
                <a:solidFill>
                  <a:srgbClr val="FFFFFF">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871416">
                    <a:defRPr/>
                  </a:pPr>
                  <a:endParaRPr lang="en-US" sz="1400" kern="0" dirty="0">
                    <a:solidFill>
                      <a:srgbClr val="000000"/>
                    </a:solidFill>
                    <a:latin typeface="Futura BdCn BT" panose="020B0706020204020204" pitchFamily="34" charset="0"/>
                  </a:endParaRPr>
                </a:p>
              </p:txBody>
            </p:sp>
          </p:grpSp>
        </p:grpSp>
        <p:grpSp>
          <p:nvGrpSpPr>
            <p:cNvPr id="241" name="Group 240">
              <a:extLst>
                <a:ext uri="{FF2B5EF4-FFF2-40B4-BE49-F238E27FC236}">
                  <a16:creationId xmlns:a16="http://schemas.microsoft.com/office/drawing/2014/main" id="{B41675BD-A03A-4BB2-8F19-426324A97111}"/>
                </a:ext>
              </a:extLst>
            </p:cNvPr>
            <p:cNvGrpSpPr/>
            <p:nvPr/>
          </p:nvGrpSpPr>
          <p:grpSpPr>
            <a:xfrm rot="20515972">
              <a:off x="4253478" y="587780"/>
              <a:ext cx="217246" cy="217549"/>
              <a:chOff x="6289828" y="1620798"/>
              <a:chExt cx="625599" cy="626472"/>
            </a:xfrm>
          </p:grpSpPr>
          <p:sp>
            <p:nvSpPr>
              <p:cNvPr id="299" name="Oval 298">
                <a:extLst>
                  <a:ext uri="{FF2B5EF4-FFF2-40B4-BE49-F238E27FC236}">
                    <a16:creationId xmlns:a16="http://schemas.microsoft.com/office/drawing/2014/main" id="{6039C8A1-EC2D-47BB-8BE2-2FF68052E68A}"/>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300" name="Freeform 394">
                <a:extLst>
                  <a:ext uri="{FF2B5EF4-FFF2-40B4-BE49-F238E27FC236}">
                    <a16:creationId xmlns:a16="http://schemas.microsoft.com/office/drawing/2014/main" id="{4EFB8B19-E7AC-4E15-AE65-AE2CB5F46F59}"/>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3" name="Group 242">
              <a:extLst>
                <a:ext uri="{FF2B5EF4-FFF2-40B4-BE49-F238E27FC236}">
                  <a16:creationId xmlns:a16="http://schemas.microsoft.com/office/drawing/2014/main" id="{003BDDBB-45B6-4B46-8174-AB9D56D1121C}"/>
                </a:ext>
              </a:extLst>
            </p:cNvPr>
            <p:cNvGrpSpPr/>
            <p:nvPr/>
          </p:nvGrpSpPr>
          <p:grpSpPr>
            <a:xfrm rot="21130889">
              <a:off x="4411867" y="845170"/>
              <a:ext cx="217246" cy="217549"/>
              <a:chOff x="6289828" y="1620798"/>
              <a:chExt cx="625599" cy="626472"/>
            </a:xfrm>
          </p:grpSpPr>
          <p:sp>
            <p:nvSpPr>
              <p:cNvPr id="297" name="Oval 296">
                <a:extLst>
                  <a:ext uri="{FF2B5EF4-FFF2-40B4-BE49-F238E27FC236}">
                    <a16:creationId xmlns:a16="http://schemas.microsoft.com/office/drawing/2014/main" id="{3AE18ACE-9CC8-4277-AAAB-D9CF7ACC8CED}"/>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98" name="Freeform 394">
                <a:extLst>
                  <a:ext uri="{FF2B5EF4-FFF2-40B4-BE49-F238E27FC236}">
                    <a16:creationId xmlns:a16="http://schemas.microsoft.com/office/drawing/2014/main" id="{5973C86C-D638-49E9-9FB7-EA06E33B9C51}"/>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5" name="Group 244">
              <a:extLst>
                <a:ext uri="{FF2B5EF4-FFF2-40B4-BE49-F238E27FC236}">
                  <a16:creationId xmlns:a16="http://schemas.microsoft.com/office/drawing/2014/main" id="{52C012BE-5387-4E7D-B737-4A9C4E4F3A0A}"/>
                </a:ext>
              </a:extLst>
            </p:cNvPr>
            <p:cNvGrpSpPr/>
            <p:nvPr/>
          </p:nvGrpSpPr>
          <p:grpSpPr>
            <a:xfrm rot="741136">
              <a:off x="4711281" y="874842"/>
              <a:ext cx="217246" cy="217549"/>
              <a:chOff x="6289828" y="1620798"/>
              <a:chExt cx="625599" cy="626472"/>
            </a:xfrm>
          </p:grpSpPr>
          <p:sp>
            <p:nvSpPr>
              <p:cNvPr id="295" name="Oval 294">
                <a:extLst>
                  <a:ext uri="{FF2B5EF4-FFF2-40B4-BE49-F238E27FC236}">
                    <a16:creationId xmlns:a16="http://schemas.microsoft.com/office/drawing/2014/main" id="{F8AFA743-B978-4DEF-9F85-D74BD2A828AC}"/>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96" name="Freeform 394">
                <a:extLst>
                  <a:ext uri="{FF2B5EF4-FFF2-40B4-BE49-F238E27FC236}">
                    <a16:creationId xmlns:a16="http://schemas.microsoft.com/office/drawing/2014/main" id="{74316B0E-49EA-44D2-B3EA-1F69EEC246EA}"/>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7" name="Group 246">
              <a:extLst>
                <a:ext uri="{FF2B5EF4-FFF2-40B4-BE49-F238E27FC236}">
                  <a16:creationId xmlns:a16="http://schemas.microsoft.com/office/drawing/2014/main" id="{62FB6F43-26FF-4034-9E50-622B56115041}"/>
                </a:ext>
              </a:extLst>
            </p:cNvPr>
            <p:cNvGrpSpPr/>
            <p:nvPr/>
          </p:nvGrpSpPr>
          <p:grpSpPr>
            <a:xfrm>
              <a:off x="4562329" y="609741"/>
              <a:ext cx="217246" cy="217549"/>
              <a:chOff x="6289828" y="1620798"/>
              <a:chExt cx="625599" cy="626472"/>
            </a:xfrm>
          </p:grpSpPr>
          <p:sp>
            <p:nvSpPr>
              <p:cNvPr id="293" name="Oval 292">
                <a:extLst>
                  <a:ext uri="{FF2B5EF4-FFF2-40B4-BE49-F238E27FC236}">
                    <a16:creationId xmlns:a16="http://schemas.microsoft.com/office/drawing/2014/main" id="{FDB03F1E-CA9D-4172-9D15-6622F4D97013}"/>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94" name="Freeform 394">
                <a:extLst>
                  <a:ext uri="{FF2B5EF4-FFF2-40B4-BE49-F238E27FC236}">
                    <a16:creationId xmlns:a16="http://schemas.microsoft.com/office/drawing/2014/main" id="{5467D4B9-4D65-4FC2-B728-0CB310372E97}"/>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8" name="Group 247">
              <a:extLst>
                <a:ext uri="{FF2B5EF4-FFF2-40B4-BE49-F238E27FC236}">
                  <a16:creationId xmlns:a16="http://schemas.microsoft.com/office/drawing/2014/main" id="{A39E80FA-D709-433B-BB6E-A671C7D0E2BE}"/>
                </a:ext>
              </a:extLst>
            </p:cNvPr>
            <p:cNvGrpSpPr/>
            <p:nvPr/>
          </p:nvGrpSpPr>
          <p:grpSpPr>
            <a:xfrm rot="722184">
              <a:off x="5050386" y="529228"/>
              <a:ext cx="217246" cy="217549"/>
              <a:chOff x="6289828" y="1620798"/>
              <a:chExt cx="625599" cy="626472"/>
            </a:xfrm>
          </p:grpSpPr>
          <p:sp>
            <p:nvSpPr>
              <p:cNvPr id="291" name="Oval 290">
                <a:extLst>
                  <a:ext uri="{FF2B5EF4-FFF2-40B4-BE49-F238E27FC236}">
                    <a16:creationId xmlns:a16="http://schemas.microsoft.com/office/drawing/2014/main" id="{9AADC932-F8A6-4CC0-9D9D-4BC0D758691F}"/>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92" name="Freeform 394">
                <a:extLst>
                  <a:ext uri="{FF2B5EF4-FFF2-40B4-BE49-F238E27FC236}">
                    <a16:creationId xmlns:a16="http://schemas.microsoft.com/office/drawing/2014/main" id="{4625A72C-15D1-4C9B-9023-B760A0587179}"/>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8E7A6F6A-7903-41BC-8005-CA729125180C}"/>
                </a:ext>
              </a:extLst>
            </p:cNvPr>
            <p:cNvGrpSpPr/>
            <p:nvPr/>
          </p:nvGrpSpPr>
          <p:grpSpPr>
            <a:xfrm rot="430048">
              <a:off x="5162789" y="868564"/>
              <a:ext cx="217246" cy="217549"/>
              <a:chOff x="6289828" y="1620798"/>
              <a:chExt cx="625599" cy="626472"/>
            </a:xfrm>
          </p:grpSpPr>
          <p:sp>
            <p:nvSpPr>
              <p:cNvPr id="289" name="Oval 288">
                <a:extLst>
                  <a:ext uri="{FF2B5EF4-FFF2-40B4-BE49-F238E27FC236}">
                    <a16:creationId xmlns:a16="http://schemas.microsoft.com/office/drawing/2014/main" id="{6A47045F-AD32-46C2-A349-C081C8D69F38}"/>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90" name="Freeform 394">
                <a:extLst>
                  <a:ext uri="{FF2B5EF4-FFF2-40B4-BE49-F238E27FC236}">
                    <a16:creationId xmlns:a16="http://schemas.microsoft.com/office/drawing/2014/main" id="{E49A6636-C0EF-4FA8-AAD4-5E9EC2C53A38}"/>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0" name="Group 249">
              <a:extLst>
                <a:ext uri="{FF2B5EF4-FFF2-40B4-BE49-F238E27FC236}">
                  <a16:creationId xmlns:a16="http://schemas.microsoft.com/office/drawing/2014/main" id="{039B2A5C-C800-4865-8E04-531C9457AE28}"/>
                </a:ext>
              </a:extLst>
            </p:cNvPr>
            <p:cNvGrpSpPr/>
            <p:nvPr/>
          </p:nvGrpSpPr>
          <p:grpSpPr>
            <a:xfrm rot="736259">
              <a:off x="5490122" y="867334"/>
              <a:ext cx="217246" cy="217549"/>
              <a:chOff x="6289828" y="1620798"/>
              <a:chExt cx="625599" cy="626472"/>
            </a:xfrm>
          </p:grpSpPr>
          <p:sp>
            <p:nvSpPr>
              <p:cNvPr id="287" name="Oval 286">
                <a:extLst>
                  <a:ext uri="{FF2B5EF4-FFF2-40B4-BE49-F238E27FC236}">
                    <a16:creationId xmlns:a16="http://schemas.microsoft.com/office/drawing/2014/main" id="{A3950248-DAC1-4D02-9CD7-30EC32041A1D}"/>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88" name="Freeform 394">
                <a:extLst>
                  <a:ext uri="{FF2B5EF4-FFF2-40B4-BE49-F238E27FC236}">
                    <a16:creationId xmlns:a16="http://schemas.microsoft.com/office/drawing/2014/main" id="{EA7F522E-EE74-4006-A64B-05150A80E1DF}"/>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1" name="Group 250">
              <a:extLst>
                <a:ext uri="{FF2B5EF4-FFF2-40B4-BE49-F238E27FC236}">
                  <a16:creationId xmlns:a16="http://schemas.microsoft.com/office/drawing/2014/main" id="{B7CD6216-CD5B-4168-BC7F-776C4B2DE972}"/>
                </a:ext>
              </a:extLst>
            </p:cNvPr>
            <p:cNvGrpSpPr/>
            <p:nvPr/>
          </p:nvGrpSpPr>
          <p:grpSpPr>
            <a:xfrm rot="760206">
              <a:off x="5677461" y="540870"/>
              <a:ext cx="217246" cy="217549"/>
              <a:chOff x="6289828" y="1620798"/>
              <a:chExt cx="625599" cy="626472"/>
            </a:xfrm>
          </p:grpSpPr>
          <p:sp>
            <p:nvSpPr>
              <p:cNvPr id="285" name="Oval 284">
                <a:extLst>
                  <a:ext uri="{FF2B5EF4-FFF2-40B4-BE49-F238E27FC236}">
                    <a16:creationId xmlns:a16="http://schemas.microsoft.com/office/drawing/2014/main" id="{3CEB5F9A-D990-4B76-B91C-49D232E29BB8}"/>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86" name="Freeform 394">
                <a:extLst>
                  <a:ext uri="{FF2B5EF4-FFF2-40B4-BE49-F238E27FC236}">
                    <a16:creationId xmlns:a16="http://schemas.microsoft.com/office/drawing/2014/main" id="{5359C9E4-9C07-4421-AE58-0D1F5A086E48}"/>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3" name="Group 252">
              <a:extLst>
                <a:ext uri="{FF2B5EF4-FFF2-40B4-BE49-F238E27FC236}">
                  <a16:creationId xmlns:a16="http://schemas.microsoft.com/office/drawing/2014/main" id="{77B7ACDF-345D-4CB7-949C-C56A83CFAB1D}"/>
                </a:ext>
              </a:extLst>
            </p:cNvPr>
            <p:cNvGrpSpPr/>
            <p:nvPr/>
          </p:nvGrpSpPr>
          <p:grpSpPr>
            <a:xfrm rot="479150">
              <a:off x="6024730" y="569726"/>
              <a:ext cx="217246" cy="217549"/>
              <a:chOff x="6289828" y="1620798"/>
              <a:chExt cx="625599" cy="626472"/>
            </a:xfrm>
          </p:grpSpPr>
          <p:sp>
            <p:nvSpPr>
              <p:cNvPr id="283" name="Oval 282">
                <a:extLst>
                  <a:ext uri="{FF2B5EF4-FFF2-40B4-BE49-F238E27FC236}">
                    <a16:creationId xmlns:a16="http://schemas.microsoft.com/office/drawing/2014/main" id="{CAC172E7-46CA-440C-81EB-A0F30843D98B}"/>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84" name="Freeform 394">
                <a:extLst>
                  <a:ext uri="{FF2B5EF4-FFF2-40B4-BE49-F238E27FC236}">
                    <a16:creationId xmlns:a16="http://schemas.microsoft.com/office/drawing/2014/main" id="{580B0376-1D2F-4BE2-B066-D25A8C59CA74}"/>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6" name="Group 255">
              <a:extLst>
                <a:ext uri="{FF2B5EF4-FFF2-40B4-BE49-F238E27FC236}">
                  <a16:creationId xmlns:a16="http://schemas.microsoft.com/office/drawing/2014/main" id="{369C85A1-5DB3-4E02-9BDA-6E0D1086C407}"/>
                </a:ext>
              </a:extLst>
            </p:cNvPr>
            <p:cNvGrpSpPr/>
            <p:nvPr/>
          </p:nvGrpSpPr>
          <p:grpSpPr>
            <a:xfrm rot="20605006">
              <a:off x="5867428" y="834880"/>
              <a:ext cx="217246" cy="217549"/>
              <a:chOff x="6289828" y="1620798"/>
              <a:chExt cx="625599" cy="626472"/>
            </a:xfrm>
          </p:grpSpPr>
          <p:sp>
            <p:nvSpPr>
              <p:cNvPr id="281" name="Oval 280">
                <a:extLst>
                  <a:ext uri="{FF2B5EF4-FFF2-40B4-BE49-F238E27FC236}">
                    <a16:creationId xmlns:a16="http://schemas.microsoft.com/office/drawing/2014/main" id="{CB8BBF5A-F817-4EE2-B93D-37BB11D8E34A}"/>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82" name="Freeform 394">
                <a:extLst>
                  <a:ext uri="{FF2B5EF4-FFF2-40B4-BE49-F238E27FC236}">
                    <a16:creationId xmlns:a16="http://schemas.microsoft.com/office/drawing/2014/main" id="{260F506B-7CB3-4250-8D9E-FE7E1F71067C}"/>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7" name="Group 256">
              <a:extLst>
                <a:ext uri="{FF2B5EF4-FFF2-40B4-BE49-F238E27FC236}">
                  <a16:creationId xmlns:a16="http://schemas.microsoft.com/office/drawing/2014/main" id="{F4780264-B546-4500-9385-3F5AE12DBFD9}"/>
                </a:ext>
              </a:extLst>
            </p:cNvPr>
            <p:cNvGrpSpPr/>
            <p:nvPr/>
          </p:nvGrpSpPr>
          <p:grpSpPr>
            <a:xfrm rot="20993958">
              <a:off x="5360197" y="625461"/>
              <a:ext cx="217246" cy="217549"/>
              <a:chOff x="6289828" y="1620798"/>
              <a:chExt cx="625599" cy="626472"/>
            </a:xfrm>
          </p:grpSpPr>
          <p:sp>
            <p:nvSpPr>
              <p:cNvPr id="279" name="Oval 278">
                <a:extLst>
                  <a:ext uri="{FF2B5EF4-FFF2-40B4-BE49-F238E27FC236}">
                    <a16:creationId xmlns:a16="http://schemas.microsoft.com/office/drawing/2014/main" id="{02A8FCE4-8E41-4E73-A101-65962E4AC9D3}"/>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80" name="Freeform 394">
                <a:extLst>
                  <a:ext uri="{FF2B5EF4-FFF2-40B4-BE49-F238E27FC236}">
                    <a16:creationId xmlns:a16="http://schemas.microsoft.com/office/drawing/2014/main" id="{A1641ED1-5B3E-4512-8D34-ACB3969BB4BE}"/>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8" name="Group 257">
              <a:extLst>
                <a:ext uri="{FF2B5EF4-FFF2-40B4-BE49-F238E27FC236}">
                  <a16:creationId xmlns:a16="http://schemas.microsoft.com/office/drawing/2014/main" id="{AA9AC75B-8CD9-409A-8C6F-D9CE57D1E2FA}"/>
                </a:ext>
              </a:extLst>
            </p:cNvPr>
            <p:cNvGrpSpPr/>
            <p:nvPr/>
          </p:nvGrpSpPr>
          <p:grpSpPr>
            <a:xfrm rot="21230964">
              <a:off x="6191764" y="815903"/>
              <a:ext cx="217246" cy="217549"/>
              <a:chOff x="6289828" y="1620798"/>
              <a:chExt cx="625599" cy="626472"/>
            </a:xfrm>
          </p:grpSpPr>
          <p:sp>
            <p:nvSpPr>
              <p:cNvPr id="277" name="Oval 276">
                <a:extLst>
                  <a:ext uri="{FF2B5EF4-FFF2-40B4-BE49-F238E27FC236}">
                    <a16:creationId xmlns:a16="http://schemas.microsoft.com/office/drawing/2014/main" id="{6667CF87-EA9D-44CD-99AF-E1FBFAFD4363}"/>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78" name="Freeform 394">
                <a:extLst>
                  <a:ext uri="{FF2B5EF4-FFF2-40B4-BE49-F238E27FC236}">
                    <a16:creationId xmlns:a16="http://schemas.microsoft.com/office/drawing/2014/main" id="{CEB2E2EE-2BB1-4052-9DD3-382B176EAA94}"/>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9" name="Group 258">
              <a:extLst>
                <a:ext uri="{FF2B5EF4-FFF2-40B4-BE49-F238E27FC236}">
                  <a16:creationId xmlns:a16="http://schemas.microsoft.com/office/drawing/2014/main" id="{3F8F3A69-A199-4342-A246-2E0E03A4EB93}"/>
                </a:ext>
              </a:extLst>
            </p:cNvPr>
            <p:cNvGrpSpPr/>
            <p:nvPr/>
          </p:nvGrpSpPr>
          <p:grpSpPr>
            <a:xfrm rot="779702">
              <a:off x="4047672" y="807966"/>
              <a:ext cx="217246" cy="217549"/>
              <a:chOff x="6289828" y="1620798"/>
              <a:chExt cx="625599" cy="626472"/>
            </a:xfrm>
          </p:grpSpPr>
          <p:sp>
            <p:nvSpPr>
              <p:cNvPr id="275" name="Oval 274">
                <a:extLst>
                  <a:ext uri="{FF2B5EF4-FFF2-40B4-BE49-F238E27FC236}">
                    <a16:creationId xmlns:a16="http://schemas.microsoft.com/office/drawing/2014/main" id="{36FED1F1-1042-4ECD-828A-0A735F21C9E7}"/>
                  </a:ext>
                </a:extLst>
              </p:cNvPr>
              <p:cNvSpPr>
                <a:spLocks noChangeAspect="1"/>
              </p:cNvSpPr>
              <p:nvPr/>
            </p:nvSpPr>
            <p:spPr bwMode="auto">
              <a:xfrm>
                <a:off x="6289828" y="1620798"/>
                <a:ext cx="625599" cy="626472"/>
              </a:xfrm>
              <a:prstGeom prst="ellipse">
                <a:avLst/>
              </a:prstGeom>
              <a:solidFill>
                <a:srgbClr val="000000">
                  <a:lumMod val="50000"/>
                  <a:lumOff val="50000"/>
                </a:srgbClr>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76" name="Freeform 394">
                <a:extLst>
                  <a:ext uri="{FF2B5EF4-FFF2-40B4-BE49-F238E27FC236}">
                    <a16:creationId xmlns:a16="http://schemas.microsoft.com/office/drawing/2014/main" id="{B49428EC-68EF-4E3B-B61D-FE616D9938B1}"/>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0" name="Group 259">
              <a:extLst>
                <a:ext uri="{FF2B5EF4-FFF2-40B4-BE49-F238E27FC236}">
                  <a16:creationId xmlns:a16="http://schemas.microsoft.com/office/drawing/2014/main" id="{0CE17D3C-46B7-4854-BC75-A46AE63BE4AE}"/>
                </a:ext>
              </a:extLst>
            </p:cNvPr>
            <p:cNvGrpSpPr/>
            <p:nvPr/>
          </p:nvGrpSpPr>
          <p:grpSpPr>
            <a:xfrm rot="21118835">
              <a:off x="4985564" y="3975786"/>
              <a:ext cx="217246" cy="217549"/>
              <a:chOff x="6289828" y="1620798"/>
              <a:chExt cx="625599" cy="626472"/>
            </a:xfrm>
          </p:grpSpPr>
          <p:sp>
            <p:nvSpPr>
              <p:cNvPr id="273" name="Oval 272">
                <a:extLst>
                  <a:ext uri="{FF2B5EF4-FFF2-40B4-BE49-F238E27FC236}">
                    <a16:creationId xmlns:a16="http://schemas.microsoft.com/office/drawing/2014/main" id="{89CCFD31-1EFD-4C12-8FFF-1FA473295CE2}"/>
                  </a:ext>
                </a:extLst>
              </p:cNvPr>
              <p:cNvSpPr>
                <a:spLocks noChangeAspect="1"/>
              </p:cNvSpPr>
              <p:nvPr/>
            </p:nvSpPr>
            <p:spPr bwMode="auto">
              <a:xfrm>
                <a:off x="6289828" y="1620798"/>
                <a:ext cx="625599" cy="626472"/>
              </a:xfrm>
              <a:prstGeom prst="ellipse">
                <a:avLst/>
              </a:prstGeom>
              <a:solidFill>
                <a:srgbClr val="00A657"/>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74" name="Freeform 394">
                <a:extLst>
                  <a:ext uri="{FF2B5EF4-FFF2-40B4-BE49-F238E27FC236}">
                    <a16:creationId xmlns:a16="http://schemas.microsoft.com/office/drawing/2014/main" id="{C01B9B39-5006-4C87-AA01-DA3774A6BF76}"/>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1" name="Group 260">
              <a:extLst>
                <a:ext uri="{FF2B5EF4-FFF2-40B4-BE49-F238E27FC236}">
                  <a16:creationId xmlns:a16="http://schemas.microsoft.com/office/drawing/2014/main" id="{A8E56F54-E7D9-4763-9589-7D0BC7E9E22C}"/>
                </a:ext>
              </a:extLst>
            </p:cNvPr>
            <p:cNvGrpSpPr/>
            <p:nvPr/>
          </p:nvGrpSpPr>
          <p:grpSpPr>
            <a:xfrm rot="616969">
              <a:off x="5253426" y="4146133"/>
              <a:ext cx="217246" cy="217549"/>
              <a:chOff x="6289828" y="1620798"/>
              <a:chExt cx="625599" cy="626472"/>
            </a:xfrm>
          </p:grpSpPr>
          <p:sp>
            <p:nvSpPr>
              <p:cNvPr id="271" name="Oval 270">
                <a:extLst>
                  <a:ext uri="{FF2B5EF4-FFF2-40B4-BE49-F238E27FC236}">
                    <a16:creationId xmlns:a16="http://schemas.microsoft.com/office/drawing/2014/main" id="{6FCD0152-993D-4874-B6E8-5BD936B24A0B}"/>
                  </a:ext>
                </a:extLst>
              </p:cNvPr>
              <p:cNvSpPr>
                <a:spLocks noChangeAspect="1"/>
              </p:cNvSpPr>
              <p:nvPr/>
            </p:nvSpPr>
            <p:spPr bwMode="auto">
              <a:xfrm>
                <a:off x="6289828" y="1620798"/>
                <a:ext cx="625599" cy="626472"/>
              </a:xfrm>
              <a:prstGeom prst="ellipse">
                <a:avLst/>
              </a:prstGeom>
              <a:solidFill>
                <a:srgbClr val="00A657"/>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0" numCol="1" rtlCol="0" anchor="ctr" anchorCtr="0" compatLnSpc="1">
                <a:prstTxWarp prst="textNoShape">
                  <a:avLst/>
                </a:prstTxWarp>
              </a:bodyPr>
              <a:lstStyle/>
              <a:p>
                <a:pPr algn="ctr" defTabSz="871416" fontAlgn="base">
                  <a:spcBef>
                    <a:spcPct val="0"/>
                  </a:spcBef>
                  <a:spcAft>
                    <a:spcPct val="0"/>
                  </a:spcAft>
                  <a:defRPr/>
                </a:pPr>
                <a:endParaRPr lang="en-US" sz="2400" b="1" kern="0" dirty="0">
                  <a:solidFill>
                    <a:srgbClr val="FFFFFF"/>
                  </a:solidFill>
                  <a:latin typeface="Arial" charset="0"/>
                </a:endParaRPr>
              </a:p>
            </p:txBody>
          </p:sp>
          <p:sp>
            <p:nvSpPr>
              <p:cNvPr id="272" name="Freeform 394">
                <a:extLst>
                  <a:ext uri="{FF2B5EF4-FFF2-40B4-BE49-F238E27FC236}">
                    <a16:creationId xmlns:a16="http://schemas.microsoft.com/office/drawing/2014/main" id="{3FDC83CD-EB8B-48EC-B64C-B4DFA5173040}"/>
                  </a:ext>
                </a:extLst>
              </p:cNvPr>
              <p:cNvSpPr>
                <a:spLocks noChangeAspect="1" noEditPoints="1"/>
              </p:cNvSpPr>
              <p:nvPr/>
            </p:nvSpPr>
            <p:spPr bwMode="auto">
              <a:xfrm>
                <a:off x="6410378" y="1728508"/>
                <a:ext cx="382851" cy="406054"/>
              </a:xfrm>
              <a:custGeom>
                <a:avLst/>
                <a:gdLst>
                  <a:gd name="T0" fmla="*/ 2158 w 2350"/>
                  <a:gd name="T1" fmla="*/ 2359 h 2477"/>
                  <a:gd name="T2" fmla="*/ 1664 w 2350"/>
                  <a:gd name="T3" fmla="*/ 397 h 2477"/>
                  <a:gd name="T4" fmla="*/ 242 w 2350"/>
                  <a:gd name="T5" fmla="*/ 0 h 2477"/>
                  <a:gd name="T6" fmla="*/ 50 w 2350"/>
                  <a:gd name="T7" fmla="*/ 2378 h 2477"/>
                  <a:gd name="T8" fmla="*/ 2300 w 2350"/>
                  <a:gd name="T9" fmla="*/ 2477 h 2477"/>
                  <a:gd name="T10" fmla="*/ 1005 w 2350"/>
                  <a:gd name="T11" fmla="*/ 2378 h 2477"/>
                  <a:gd name="T12" fmla="*/ 1005 w 2350"/>
                  <a:gd name="T13" fmla="*/ 2015 h 2477"/>
                  <a:gd name="T14" fmla="*/ 1104 w 2350"/>
                  <a:gd name="T15" fmla="*/ 2378 h 2477"/>
                  <a:gd name="T16" fmla="*/ 801 w 2350"/>
                  <a:gd name="T17" fmla="*/ 1916 h 2477"/>
                  <a:gd name="T18" fmla="*/ 291 w 2350"/>
                  <a:gd name="T19" fmla="*/ 2378 h 2477"/>
                  <a:gd name="T20" fmla="*/ 1565 w 2350"/>
                  <a:gd name="T21" fmla="*/ 2378 h 2477"/>
                  <a:gd name="T22" fmla="*/ 2059 w 2350"/>
                  <a:gd name="T23" fmla="*/ 496 h 2477"/>
                  <a:gd name="T24" fmla="*/ 1664 w 2350"/>
                  <a:gd name="T25" fmla="*/ 2378 h 2477"/>
                  <a:gd name="T26" fmla="*/ 1350 w 2350"/>
                  <a:gd name="T27" fmla="*/ 330 h 2477"/>
                  <a:gd name="T28" fmla="*/ 1252 w 2350"/>
                  <a:gd name="T29" fmla="*/ 453 h 2477"/>
                  <a:gd name="T30" fmla="*/ 1350 w 2350"/>
                  <a:gd name="T31" fmla="*/ 868 h 2477"/>
                  <a:gd name="T32" fmla="*/ 1252 w 2350"/>
                  <a:gd name="T33" fmla="*/ 745 h 2477"/>
                  <a:gd name="T34" fmla="*/ 1301 w 2350"/>
                  <a:gd name="T35" fmla="*/ 1746 h 2477"/>
                  <a:gd name="T36" fmla="*/ 1301 w 2350"/>
                  <a:gd name="T37" fmla="*/ 1524 h 2477"/>
                  <a:gd name="T38" fmla="*/ 1301 w 2350"/>
                  <a:gd name="T39" fmla="*/ 1746 h 2477"/>
                  <a:gd name="T40" fmla="*/ 1804 w 2350"/>
                  <a:gd name="T41" fmla="*/ 1282 h 2477"/>
                  <a:gd name="T42" fmla="*/ 1902 w 2350"/>
                  <a:gd name="T43" fmla="*/ 1159 h 2477"/>
                  <a:gd name="T44" fmla="*/ 1350 w 2350"/>
                  <a:gd name="T45" fmla="*/ 2111 h 2477"/>
                  <a:gd name="T46" fmla="*/ 1252 w 2350"/>
                  <a:gd name="T47" fmla="*/ 1988 h 2477"/>
                  <a:gd name="T48" fmla="*/ 1853 w 2350"/>
                  <a:gd name="T49" fmla="*/ 695 h 2477"/>
                  <a:gd name="T50" fmla="*/ 1853 w 2350"/>
                  <a:gd name="T51" fmla="*/ 917 h 2477"/>
                  <a:gd name="T52" fmla="*/ 1853 w 2350"/>
                  <a:gd name="T53" fmla="*/ 695 h 2477"/>
                  <a:gd name="T54" fmla="*/ 1804 w 2350"/>
                  <a:gd name="T55" fmla="*/ 1697 h 2477"/>
                  <a:gd name="T56" fmla="*/ 1902 w 2350"/>
                  <a:gd name="T57" fmla="*/ 1574 h 2477"/>
                  <a:gd name="T58" fmla="*/ 1804 w 2350"/>
                  <a:gd name="T59" fmla="*/ 1988 h 2477"/>
                  <a:gd name="T60" fmla="*/ 1902 w 2350"/>
                  <a:gd name="T61" fmla="*/ 2111 h 2477"/>
                  <a:gd name="T62" fmla="*/ 1301 w 2350"/>
                  <a:gd name="T63" fmla="*/ 1332 h 2477"/>
                  <a:gd name="T64" fmla="*/ 1301 w 2350"/>
                  <a:gd name="T65" fmla="*/ 1110 h 2477"/>
                  <a:gd name="T66" fmla="*/ 1301 w 2350"/>
                  <a:gd name="T67" fmla="*/ 1332 h 2477"/>
                  <a:gd name="T68" fmla="*/ 604 w 2350"/>
                  <a:gd name="T69" fmla="*/ 1159 h 2477"/>
                  <a:gd name="T70" fmla="*/ 505 w 2350"/>
                  <a:gd name="T71" fmla="*/ 1282 h 2477"/>
                  <a:gd name="T72" fmla="*/ 604 w 2350"/>
                  <a:gd name="T73" fmla="*/ 1697 h 2477"/>
                  <a:gd name="T74" fmla="*/ 505 w 2350"/>
                  <a:gd name="T75" fmla="*/ 1574 h 2477"/>
                  <a:gd name="T76" fmla="*/ 555 w 2350"/>
                  <a:gd name="T77" fmla="*/ 917 h 2477"/>
                  <a:gd name="T78" fmla="*/ 555 w 2350"/>
                  <a:gd name="T79" fmla="*/ 695 h 2477"/>
                  <a:gd name="T80" fmla="*/ 555 w 2350"/>
                  <a:gd name="T81" fmla="*/ 917 h 2477"/>
                  <a:gd name="T82" fmla="*/ 604 w 2350"/>
                  <a:gd name="T83" fmla="*/ 330 h 2477"/>
                  <a:gd name="T84" fmla="*/ 505 w 2350"/>
                  <a:gd name="T85" fmla="*/ 453 h 2477"/>
                  <a:gd name="T86" fmla="*/ 977 w 2350"/>
                  <a:gd name="T87" fmla="*/ 453 h 2477"/>
                  <a:gd name="T88" fmla="*/ 878 w 2350"/>
                  <a:gd name="T89" fmla="*/ 330 h 2477"/>
                  <a:gd name="T90" fmla="*/ 928 w 2350"/>
                  <a:gd name="T91" fmla="*/ 917 h 2477"/>
                  <a:gd name="T92" fmla="*/ 928 w 2350"/>
                  <a:gd name="T93" fmla="*/ 695 h 2477"/>
                  <a:gd name="T94" fmla="*/ 928 w 2350"/>
                  <a:gd name="T95" fmla="*/ 917 h 2477"/>
                  <a:gd name="T96" fmla="*/ 604 w 2350"/>
                  <a:gd name="T97" fmla="*/ 1988 h 2477"/>
                  <a:gd name="T98" fmla="*/ 505 w 2350"/>
                  <a:gd name="T99" fmla="*/ 2111 h 2477"/>
                  <a:gd name="T100" fmla="*/ 977 w 2350"/>
                  <a:gd name="T101" fmla="*/ 1282 h 2477"/>
                  <a:gd name="T102" fmla="*/ 878 w 2350"/>
                  <a:gd name="T103" fmla="*/ 1159 h 2477"/>
                  <a:gd name="T104" fmla="*/ 928 w 2350"/>
                  <a:gd name="T105" fmla="*/ 1746 h 2477"/>
                  <a:gd name="T106" fmla="*/ 928 w 2350"/>
                  <a:gd name="T107" fmla="*/ 1524 h 2477"/>
                  <a:gd name="T108" fmla="*/ 928 w 2350"/>
                  <a:gd name="T109" fmla="*/ 1746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0" h="2477">
                    <a:moveTo>
                      <a:pt x="2300" y="2378"/>
                    </a:moveTo>
                    <a:cubicBezTo>
                      <a:pt x="2154" y="2378"/>
                      <a:pt x="2154" y="2378"/>
                      <a:pt x="2154" y="2378"/>
                    </a:cubicBezTo>
                    <a:cubicBezTo>
                      <a:pt x="2157" y="2372"/>
                      <a:pt x="2158" y="2365"/>
                      <a:pt x="2158" y="2359"/>
                    </a:cubicBezTo>
                    <a:cubicBezTo>
                      <a:pt x="2158" y="446"/>
                      <a:pt x="2158" y="446"/>
                      <a:pt x="2158" y="446"/>
                    </a:cubicBezTo>
                    <a:cubicBezTo>
                      <a:pt x="2158" y="419"/>
                      <a:pt x="2136" y="397"/>
                      <a:pt x="2109" y="397"/>
                    </a:cubicBezTo>
                    <a:cubicBezTo>
                      <a:pt x="1664" y="397"/>
                      <a:pt x="1664" y="397"/>
                      <a:pt x="1664" y="397"/>
                    </a:cubicBezTo>
                    <a:cubicBezTo>
                      <a:pt x="1664" y="50"/>
                      <a:pt x="1664" y="50"/>
                      <a:pt x="1664" y="50"/>
                    </a:cubicBezTo>
                    <a:cubicBezTo>
                      <a:pt x="1664" y="22"/>
                      <a:pt x="1641" y="0"/>
                      <a:pt x="1614" y="0"/>
                    </a:cubicBezTo>
                    <a:cubicBezTo>
                      <a:pt x="242" y="0"/>
                      <a:pt x="242" y="0"/>
                      <a:pt x="242" y="0"/>
                    </a:cubicBezTo>
                    <a:cubicBezTo>
                      <a:pt x="214" y="0"/>
                      <a:pt x="192" y="22"/>
                      <a:pt x="192" y="50"/>
                    </a:cubicBezTo>
                    <a:cubicBezTo>
                      <a:pt x="192" y="2378"/>
                      <a:pt x="192" y="2378"/>
                      <a:pt x="192" y="2378"/>
                    </a:cubicBezTo>
                    <a:cubicBezTo>
                      <a:pt x="50" y="2378"/>
                      <a:pt x="50" y="2378"/>
                      <a:pt x="50" y="2378"/>
                    </a:cubicBezTo>
                    <a:cubicBezTo>
                      <a:pt x="23" y="2378"/>
                      <a:pt x="0" y="2400"/>
                      <a:pt x="0" y="2427"/>
                    </a:cubicBezTo>
                    <a:cubicBezTo>
                      <a:pt x="0" y="2454"/>
                      <a:pt x="23" y="2477"/>
                      <a:pt x="50" y="2477"/>
                    </a:cubicBezTo>
                    <a:cubicBezTo>
                      <a:pt x="2300" y="2477"/>
                      <a:pt x="2300" y="2477"/>
                      <a:pt x="2300" y="2477"/>
                    </a:cubicBezTo>
                    <a:cubicBezTo>
                      <a:pt x="2328" y="2477"/>
                      <a:pt x="2350" y="2454"/>
                      <a:pt x="2350" y="2427"/>
                    </a:cubicBezTo>
                    <a:cubicBezTo>
                      <a:pt x="2350" y="2400"/>
                      <a:pt x="2328" y="2378"/>
                      <a:pt x="2300" y="2378"/>
                    </a:cubicBezTo>
                    <a:close/>
                    <a:moveTo>
                      <a:pt x="1005" y="2378"/>
                    </a:moveTo>
                    <a:cubicBezTo>
                      <a:pt x="851" y="2378"/>
                      <a:pt x="851" y="2378"/>
                      <a:pt x="851" y="2378"/>
                    </a:cubicBezTo>
                    <a:cubicBezTo>
                      <a:pt x="851" y="2015"/>
                      <a:pt x="851" y="2015"/>
                      <a:pt x="851" y="2015"/>
                    </a:cubicBezTo>
                    <a:cubicBezTo>
                      <a:pt x="1005" y="2015"/>
                      <a:pt x="1005" y="2015"/>
                      <a:pt x="1005" y="2015"/>
                    </a:cubicBezTo>
                    <a:lnTo>
                      <a:pt x="1005" y="2378"/>
                    </a:lnTo>
                    <a:close/>
                    <a:moveTo>
                      <a:pt x="1565" y="2378"/>
                    </a:moveTo>
                    <a:cubicBezTo>
                      <a:pt x="1104" y="2378"/>
                      <a:pt x="1104" y="2378"/>
                      <a:pt x="1104" y="2378"/>
                    </a:cubicBezTo>
                    <a:cubicBezTo>
                      <a:pt x="1104" y="1965"/>
                      <a:pt x="1104" y="1965"/>
                      <a:pt x="1104" y="1965"/>
                    </a:cubicBezTo>
                    <a:cubicBezTo>
                      <a:pt x="1104" y="1938"/>
                      <a:pt x="1082" y="1916"/>
                      <a:pt x="1054" y="1916"/>
                    </a:cubicBezTo>
                    <a:cubicBezTo>
                      <a:pt x="801" y="1916"/>
                      <a:pt x="801" y="1916"/>
                      <a:pt x="801" y="1916"/>
                    </a:cubicBezTo>
                    <a:cubicBezTo>
                      <a:pt x="774" y="1916"/>
                      <a:pt x="752" y="1938"/>
                      <a:pt x="752" y="1965"/>
                    </a:cubicBezTo>
                    <a:cubicBezTo>
                      <a:pt x="752" y="2378"/>
                      <a:pt x="752" y="2378"/>
                      <a:pt x="752" y="2378"/>
                    </a:cubicBezTo>
                    <a:cubicBezTo>
                      <a:pt x="291" y="2378"/>
                      <a:pt x="291" y="2378"/>
                      <a:pt x="291" y="2378"/>
                    </a:cubicBezTo>
                    <a:cubicBezTo>
                      <a:pt x="291" y="99"/>
                      <a:pt x="291" y="99"/>
                      <a:pt x="291" y="99"/>
                    </a:cubicBezTo>
                    <a:cubicBezTo>
                      <a:pt x="1565" y="99"/>
                      <a:pt x="1565" y="99"/>
                      <a:pt x="1565" y="99"/>
                    </a:cubicBezTo>
                    <a:lnTo>
                      <a:pt x="1565" y="2378"/>
                    </a:lnTo>
                    <a:close/>
                    <a:moveTo>
                      <a:pt x="1664" y="2378"/>
                    </a:moveTo>
                    <a:cubicBezTo>
                      <a:pt x="1664" y="496"/>
                      <a:pt x="1664" y="496"/>
                      <a:pt x="1664" y="496"/>
                    </a:cubicBezTo>
                    <a:cubicBezTo>
                      <a:pt x="2059" y="496"/>
                      <a:pt x="2059" y="496"/>
                      <a:pt x="2059" y="496"/>
                    </a:cubicBezTo>
                    <a:cubicBezTo>
                      <a:pt x="2059" y="2359"/>
                      <a:pt x="2059" y="2359"/>
                      <a:pt x="2059" y="2359"/>
                    </a:cubicBezTo>
                    <a:cubicBezTo>
                      <a:pt x="2059" y="2365"/>
                      <a:pt x="2061" y="2372"/>
                      <a:pt x="2063" y="2378"/>
                    </a:cubicBezTo>
                    <a:lnTo>
                      <a:pt x="1664" y="2378"/>
                    </a:lnTo>
                    <a:close/>
                    <a:moveTo>
                      <a:pt x="1301" y="503"/>
                    </a:moveTo>
                    <a:cubicBezTo>
                      <a:pt x="1328" y="503"/>
                      <a:pt x="1350" y="480"/>
                      <a:pt x="1350" y="453"/>
                    </a:cubicBezTo>
                    <a:cubicBezTo>
                      <a:pt x="1350" y="330"/>
                      <a:pt x="1350" y="330"/>
                      <a:pt x="1350" y="330"/>
                    </a:cubicBezTo>
                    <a:cubicBezTo>
                      <a:pt x="1350" y="303"/>
                      <a:pt x="1328" y="281"/>
                      <a:pt x="1301" y="281"/>
                    </a:cubicBezTo>
                    <a:cubicBezTo>
                      <a:pt x="1274" y="281"/>
                      <a:pt x="1252" y="303"/>
                      <a:pt x="1252" y="330"/>
                    </a:cubicBezTo>
                    <a:cubicBezTo>
                      <a:pt x="1252" y="453"/>
                      <a:pt x="1252" y="453"/>
                      <a:pt x="1252" y="453"/>
                    </a:cubicBezTo>
                    <a:cubicBezTo>
                      <a:pt x="1252" y="480"/>
                      <a:pt x="1274" y="503"/>
                      <a:pt x="1301" y="503"/>
                    </a:cubicBezTo>
                    <a:close/>
                    <a:moveTo>
                      <a:pt x="1301" y="917"/>
                    </a:moveTo>
                    <a:cubicBezTo>
                      <a:pt x="1328" y="917"/>
                      <a:pt x="1350" y="895"/>
                      <a:pt x="1350" y="868"/>
                    </a:cubicBezTo>
                    <a:cubicBezTo>
                      <a:pt x="1350" y="745"/>
                      <a:pt x="1350" y="745"/>
                      <a:pt x="1350" y="745"/>
                    </a:cubicBezTo>
                    <a:cubicBezTo>
                      <a:pt x="1350" y="717"/>
                      <a:pt x="1328" y="695"/>
                      <a:pt x="1301" y="695"/>
                    </a:cubicBezTo>
                    <a:cubicBezTo>
                      <a:pt x="1274" y="695"/>
                      <a:pt x="1252" y="717"/>
                      <a:pt x="1252" y="745"/>
                    </a:cubicBezTo>
                    <a:cubicBezTo>
                      <a:pt x="1252" y="868"/>
                      <a:pt x="1252" y="868"/>
                      <a:pt x="1252" y="868"/>
                    </a:cubicBezTo>
                    <a:cubicBezTo>
                      <a:pt x="1252" y="895"/>
                      <a:pt x="1274" y="917"/>
                      <a:pt x="1301" y="917"/>
                    </a:cubicBezTo>
                    <a:close/>
                    <a:moveTo>
                      <a:pt x="1301" y="1746"/>
                    </a:moveTo>
                    <a:cubicBezTo>
                      <a:pt x="1328" y="1746"/>
                      <a:pt x="1350" y="1724"/>
                      <a:pt x="1350" y="1697"/>
                    </a:cubicBezTo>
                    <a:cubicBezTo>
                      <a:pt x="1350" y="1574"/>
                      <a:pt x="1350" y="1574"/>
                      <a:pt x="1350" y="1574"/>
                    </a:cubicBezTo>
                    <a:cubicBezTo>
                      <a:pt x="1350" y="1546"/>
                      <a:pt x="1328" y="1524"/>
                      <a:pt x="1301" y="1524"/>
                    </a:cubicBezTo>
                    <a:cubicBezTo>
                      <a:pt x="1274" y="1524"/>
                      <a:pt x="1252" y="1546"/>
                      <a:pt x="1252" y="1574"/>
                    </a:cubicBezTo>
                    <a:cubicBezTo>
                      <a:pt x="1252" y="1697"/>
                      <a:pt x="1252" y="1697"/>
                      <a:pt x="1252" y="1697"/>
                    </a:cubicBezTo>
                    <a:cubicBezTo>
                      <a:pt x="1252" y="1724"/>
                      <a:pt x="1274" y="1746"/>
                      <a:pt x="1301" y="1746"/>
                    </a:cubicBezTo>
                    <a:close/>
                    <a:moveTo>
                      <a:pt x="1853" y="1110"/>
                    </a:moveTo>
                    <a:cubicBezTo>
                      <a:pt x="1826" y="1110"/>
                      <a:pt x="1804" y="1132"/>
                      <a:pt x="1804" y="1159"/>
                    </a:cubicBezTo>
                    <a:cubicBezTo>
                      <a:pt x="1804" y="1282"/>
                      <a:pt x="1804" y="1282"/>
                      <a:pt x="1804" y="1282"/>
                    </a:cubicBezTo>
                    <a:cubicBezTo>
                      <a:pt x="1804" y="1309"/>
                      <a:pt x="1826" y="1332"/>
                      <a:pt x="1853" y="1332"/>
                    </a:cubicBezTo>
                    <a:cubicBezTo>
                      <a:pt x="1880" y="1332"/>
                      <a:pt x="1902" y="1309"/>
                      <a:pt x="1902" y="1282"/>
                    </a:cubicBezTo>
                    <a:cubicBezTo>
                      <a:pt x="1902" y="1159"/>
                      <a:pt x="1902" y="1159"/>
                      <a:pt x="1902" y="1159"/>
                    </a:cubicBezTo>
                    <a:cubicBezTo>
                      <a:pt x="1902" y="1132"/>
                      <a:pt x="1880" y="1110"/>
                      <a:pt x="1853" y="1110"/>
                    </a:cubicBezTo>
                    <a:close/>
                    <a:moveTo>
                      <a:pt x="1301" y="2161"/>
                    </a:moveTo>
                    <a:cubicBezTo>
                      <a:pt x="1328" y="2161"/>
                      <a:pt x="1350" y="2139"/>
                      <a:pt x="1350" y="2111"/>
                    </a:cubicBezTo>
                    <a:cubicBezTo>
                      <a:pt x="1350" y="1988"/>
                      <a:pt x="1350" y="1988"/>
                      <a:pt x="1350" y="1988"/>
                    </a:cubicBezTo>
                    <a:cubicBezTo>
                      <a:pt x="1350" y="1961"/>
                      <a:pt x="1328" y="1939"/>
                      <a:pt x="1301" y="1939"/>
                    </a:cubicBezTo>
                    <a:cubicBezTo>
                      <a:pt x="1274" y="1939"/>
                      <a:pt x="1252" y="1961"/>
                      <a:pt x="1252" y="1988"/>
                    </a:cubicBezTo>
                    <a:cubicBezTo>
                      <a:pt x="1252" y="2111"/>
                      <a:pt x="1252" y="2111"/>
                      <a:pt x="1252" y="2111"/>
                    </a:cubicBezTo>
                    <a:cubicBezTo>
                      <a:pt x="1252" y="2139"/>
                      <a:pt x="1274" y="2161"/>
                      <a:pt x="1301" y="2161"/>
                    </a:cubicBezTo>
                    <a:close/>
                    <a:moveTo>
                      <a:pt x="1853" y="695"/>
                    </a:moveTo>
                    <a:cubicBezTo>
                      <a:pt x="1826" y="695"/>
                      <a:pt x="1804" y="717"/>
                      <a:pt x="1804" y="745"/>
                    </a:cubicBezTo>
                    <a:cubicBezTo>
                      <a:pt x="1804" y="868"/>
                      <a:pt x="1804" y="868"/>
                      <a:pt x="1804" y="868"/>
                    </a:cubicBezTo>
                    <a:cubicBezTo>
                      <a:pt x="1804" y="895"/>
                      <a:pt x="1826" y="917"/>
                      <a:pt x="1853" y="917"/>
                    </a:cubicBezTo>
                    <a:cubicBezTo>
                      <a:pt x="1880" y="917"/>
                      <a:pt x="1902" y="895"/>
                      <a:pt x="1902" y="868"/>
                    </a:cubicBezTo>
                    <a:cubicBezTo>
                      <a:pt x="1902" y="745"/>
                      <a:pt x="1902" y="745"/>
                      <a:pt x="1902" y="745"/>
                    </a:cubicBezTo>
                    <a:cubicBezTo>
                      <a:pt x="1902" y="717"/>
                      <a:pt x="1880" y="695"/>
                      <a:pt x="1853" y="695"/>
                    </a:cubicBezTo>
                    <a:close/>
                    <a:moveTo>
                      <a:pt x="1853" y="1524"/>
                    </a:moveTo>
                    <a:cubicBezTo>
                      <a:pt x="1826" y="1524"/>
                      <a:pt x="1804" y="1546"/>
                      <a:pt x="1804" y="1574"/>
                    </a:cubicBezTo>
                    <a:cubicBezTo>
                      <a:pt x="1804" y="1697"/>
                      <a:pt x="1804" y="1697"/>
                      <a:pt x="1804" y="1697"/>
                    </a:cubicBezTo>
                    <a:cubicBezTo>
                      <a:pt x="1804" y="1724"/>
                      <a:pt x="1826" y="1746"/>
                      <a:pt x="1853" y="1746"/>
                    </a:cubicBezTo>
                    <a:cubicBezTo>
                      <a:pt x="1880" y="1746"/>
                      <a:pt x="1902" y="1724"/>
                      <a:pt x="1902" y="1697"/>
                    </a:cubicBezTo>
                    <a:cubicBezTo>
                      <a:pt x="1902" y="1574"/>
                      <a:pt x="1902" y="1574"/>
                      <a:pt x="1902" y="1574"/>
                    </a:cubicBezTo>
                    <a:cubicBezTo>
                      <a:pt x="1902" y="1546"/>
                      <a:pt x="1880" y="1524"/>
                      <a:pt x="1853" y="1524"/>
                    </a:cubicBezTo>
                    <a:close/>
                    <a:moveTo>
                      <a:pt x="1853" y="1939"/>
                    </a:moveTo>
                    <a:cubicBezTo>
                      <a:pt x="1826" y="1939"/>
                      <a:pt x="1804" y="1961"/>
                      <a:pt x="1804" y="1988"/>
                    </a:cubicBezTo>
                    <a:cubicBezTo>
                      <a:pt x="1804" y="2111"/>
                      <a:pt x="1804" y="2111"/>
                      <a:pt x="1804" y="2111"/>
                    </a:cubicBezTo>
                    <a:cubicBezTo>
                      <a:pt x="1804" y="2139"/>
                      <a:pt x="1826" y="2161"/>
                      <a:pt x="1853" y="2161"/>
                    </a:cubicBezTo>
                    <a:cubicBezTo>
                      <a:pt x="1880" y="2161"/>
                      <a:pt x="1902" y="2139"/>
                      <a:pt x="1902" y="2111"/>
                    </a:cubicBezTo>
                    <a:cubicBezTo>
                      <a:pt x="1902" y="1988"/>
                      <a:pt x="1902" y="1988"/>
                      <a:pt x="1902" y="1988"/>
                    </a:cubicBezTo>
                    <a:cubicBezTo>
                      <a:pt x="1902" y="1961"/>
                      <a:pt x="1880" y="1939"/>
                      <a:pt x="1853" y="1939"/>
                    </a:cubicBezTo>
                    <a:close/>
                    <a:moveTo>
                      <a:pt x="1301" y="1332"/>
                    </a:moveTo>
                    <a:cubicBezTo>
                      <a:pt x="1328" y="1332"/>
                      <a:pt x="1350" y="1309"/>
                      <a:pt x="1350" y="1282"/>
                    </a:cubicBezTo>
                    <a:cubicBezTo>
                      <a:pt x="1350" y="1159"/>
                      <a:pt x="1350" y="1159"/>
                      <a:pt x="1350" y="1159"/>
                    </a:cubicBezTo>
                    <a:cubicBezTo>
                      <a:pt x="1350" y="1132"/>
                      <a:pt x="1328" y="1110"/>
                      <a:pt x="1301" y="1110"/>
                    </a:cubicBezTo>
                    <a:cubicBezTo>
                      <a:pt x="1274" y="1110"/>
                      <a:pt x="1252" y="1132"/>
                      <a:pt x="1252" y="1159"/>
                    </a:cubicBezTo>
                    <a:cubicBezTo>
                      <a:pt x="1252" y="1282"/>
                      <a:pt x="1252" y="1282"/>
                      <a:pt x="1252" y="1282"/>
                    </a:cubicBezTo>
                    <a:cubicBezTo>
                      <a:pt x="1252" y="1309"/>
                      <a:pt x="1274" y="1332"/>
                      <a:pt x="1301" y="1332"/>
                    </a:cubicBezTo>
                    <a:close/>
                    <a:moveTo>
                      <a:pt x="555" y="1332"/>
                    </a:moveTo>
                    <a:cubicBezTo>
                      <a:pt x="582" y="1332"/>
                      <a:pt x="604" y="1309"/>
                      <a:pt x="604" y="1282"/>
                    </a:cubicBezTo>
                    <a:cubicBezTo>
                      <a:pt x="604" y="1159"/>
                      <a:pt x="604" y="1159"/>
                      <a:pt x="604" y="1159"/>
                    </a:cubicBezTo>
                    <a:cubicBezTo>
                      <a:pt x="604" y="1132"/>
                      <a:pt x="582" y="1110"/>
                      <a:pt x="555" y="1110"/>
                    </a:cubicBezTo>
                    <a:cubicBezTo>
                      <a:pt x="527" y="1110"/>
                      <a:pt x="505" y="1132"/>
                      <a:pt x="505" y="1159"/>
                    </a:cubicBezTo>
                    <a:cubicBezTo>
                      <a:pt x="505" y="1282"/>
                      <a:pt x="505" y="1282"/>
                      <a:pt x="505" y="1282"/>
                    </a:cubicBezTo>
                    <a:cubicBezTo>
                      <a:pt x="505" y="1309"/>
                      <a:pt x="527" y="1332"/>
                      <a:pt x="555" y="1332"/>
                    </a:cubicBezTo>
                    <a:close/>
                    <a:moveTo>
                      <a:pt x="555" y="1746"/>
                    </a:moveTo>
                    <a:cubicBezTo>
                      <a:pt x="582" y="1746"/>
                      <a:pt x="604" y="1724"/>
                      <a:pt x="604" y="1697"/>
                    </a:cubicBezTo>
                    <a:cubicBezTo>
                      <a:pt x="604" y="1574"/>
                      <a:pt x="604" y="1574"/>
                      <a:pt x="604" y="1574"/>
                    </a:cubicBezTo>
                    <a:cubicBezTo>
                      <a:pt x="604" y="1546"/>
                      <a:pt x="582" y="1524"/>
                      <a:pt x="555" y="1524"/>
                    </a:cubicBezTo>
                    <a:cubicBezTo>
                      <a:pt x="527" y="1524"/>
                      <a:pt x="505" y="1546"/>
                      <a:pt x="505" y="1574"/>
                    </a:cubicBezTo>
                    <a:cubicBezTo>
                      <a:pt x="505" y="1697"/>
                      <a:pt x="505" y="1697"/>
                      <a:pt x="505" y="1697"/>
                    </a:cubicBezTo>
                    <a:cubicBezTo>
                      <a:pt x="505" y="1724"/>
                      <a:pt x="527" y="1746"/>
                      <a:pt x="555" y="1746"/>
                    </a:cubicBezTo>
                    <a:close/>
                    <a:moveTo>
                      <a:pt x="555" y="917"/>
                    </a:moveTo>
                    <a:cubicBezTo>
                      <a:pt x="582" y="917"/>
                      <a:pt x="604" y="895"/>
                      <a:pt x="604" y="868"/>
                    </a:cubicBezTo>
                    <a:cubicBezTo>
                      <a:pt x="604" y="745"/>
                      <a:pt x="604" y="745"/>
                      <a:pt x="604" y="745"/>
                    </a:cubicBezTo>
                    <a:cubicBezTo>
                      <a:pt x="604" y="717"/>
                      <a:pt x="582" y="695"/>
                      <a:pt x="555" y="695"/>
                    </a:cubicBezTo>
                    <a:cubicBezTo>
                      <a:pt x="527" y="695"/>
                      <a:pt x="505" y="717"/>
                      <a:pt x="505" y="745"/>
                    </a:cubicBezTo>
                    <a:cubicBezTo>
                      <a:pt x="505" y="868"/>
                      <a:pt x="505" y="868"/>
                      <a:pt x="505" y="868"/>
                    </a:cubicBezTo>
                    <a:cubicBezTo>
                      <a:pt x="505" y="895"/>
                      <a:pt x="527" y="917"/>
                      <a:pt x="555" y="917"/>
                    </a:cubicBezTo>
                    <a:close/>
                    <a:moveTo>
                      <a:pt x="555" y="503"/>
                    </a:moveTo>
                    <a:cubicBezTo>
                      <a:pt x="582" y="503"/>
                      <a:pt x="604" y="480"/>
                      <a:pt x="604" y="453"/>
                    </a:cubicBezTo>
                    <a:cubicBezTo>
                      <a:pt x="604" y="330"/>
                      <a:pt x="604" y="330"/>
                      <a:pt x="604" y="330"/>
                    </a:cubicBezTo>
                    <a:cubicBezTo>
                      <a:pt x="604" y="303"/>
                      <a:pt x="582" y="281"/>
                      <a:pt x="555" y="281"/>
                    </a:cubicBezTo>
                    <a:cubicBezTo>
                      <a:pt x="527" y="281"/>
                      <a:pt x="505" y="303"/>
                      <a:pt x="505" y="330"/>
                    </a:cubicBezTo>
                    <a:cubicBezTo>
                      <a:pt x="505" y="453"/>
                      <a:pt x="505" y="453"/>
                      <a:pt x="505" y="453"/>
                    </a:cubicBezTo>
                    <a:cubicBezTo>
                      <a:pt x="505" y="480"/>
                      <a:pt x="527" y="503"/>
                      <a:pt x="555" y="503"/>
                    </a:cubicBezTo>
                    <a:close/>
                    <a:moveTo>
                      <a:pt x="928" y="503"/>
                    </a:moveTo>
                    <a:cubicBezTo>
                      <a:pt x="955" y="503"/>
                      <a:pt x="977" y="480"/>
                      <a:pt x="977" y="453"/>
                    </a:cubicBezTo>
                    <a:cubicBezTo>
                      <a:pt x="977" y="330"/>
                      <a:pt x="977" y="330"/>
                      <a:pt x="977" y="330"/>
                    </a:cubicBezTo>
                    <a:cubicBezTo>
                      <a:pt x="977" y="303"/>
                      <a:pt x="955" y="281"/>
                      <a:pt x="928" y="281"/>
                    </a:cubicBezTo>
                    <a:cubicBezTo>
                      <a:pt x="901" y="281"/>
                      <a:pt x="878" y="303"/>
                      <a:pt x="878" y="330"/>
                    </a:cubicBezTo>
                    <a:cubicBezTo>
                      <a:pt x="878" y="453"/>
                      <a:pt x="878" y="453"/>
                      <a:pt x="878" y="453"/>
                    </a:cubicBezTo>
                    <a:cubicBezTo>
                      <a:pt x="878" y="480"/>
                      <a:pt x="901" y="503"/>
                      <a:pt x="928" y="503"/>
                    </a:cubicBezTo>
                    <a:close/>
                    <a:moveTo>
                      <a:pt x="928" y="917"/>
                    </a:moveTo>
                    <a:cubicBezTo>
                      <a:pt x="955" y="917"/>
                      <a:pt x="977" y="895"/>
                      <a:pt x="977" y="868"/>
                    </a:cubicBezTo>
                    <a:cubicBezTo>
                      <a:pt x="977" y="745"/>
                      <a:pt x="977" y="745"/>
                      <a:pt x="977" y="745"/>
                    </a:cubicBezTo>
                    <a:cubicBezTo>
                      <a:pt x="977" y="717"/>
                      <a:pt x="955" y="695"/>
                      <a:pt x="928" y="695"/>
                    </a:cubicBezTo>
                    <a:cubicBezTo>
                      <a:pt x="901" y="695"/>
                      <a:pt x="878" y="717"/>
                      <a:pt x="878" y="745"/>
                    </a:cubicBezTo>
                    <a:cubicBezTo>
                      <a:pt x="878" y="868"/>
                      <a:pt x="878" y="868"/>
                      <a:pt x="878" y="868"/>
                    </a:cubicBezTo>
                    <a:cubicBezTo>
                      <a:pt x="878" y="895"/>
                      <a:pt x="901" y="917"/>
                      <a:pt x="928" y="917"/>
                    </a:cubicBezTo>
                    <a:close/>
                    <a:moveTo>
                      <a:pt x="555" y="2161"/>
                    </a:moveTo>
                    <a:cubicBezTo>
                      <a:pt x="582" y="2161"/>
                      <a:pt x="604" y="2139"/>
                      <a:pt x="604" y="2111"/>
                    </a:cubicBezTo>
                    <a:cubicBezTo>
                      <a:pt x="604" y="1988"/>
                      <a:pt x="604" y="1988"/>
                      <a:pt x="604" y="1988"/>
                    </a:cubicBezTo>
                    <a:cubicBezTo>
                      <a:pt x="604" y="1961"/>
                      <a:pt x="582" y="1939"/>
                      <a:pt x="555" y="1939"/>
                    </a:cubicBezTo>
                    <a:cubicBezTo>
                      <a:pt x="527" y="1939"/>
                      <a:pt x="505" y="1961"/>
                      <a:pt x="505" y="1988"/>
                    </a:cubicBezTo>
                    <a:cubicBezTo>
                      <a:pt x="505" y="2111"/>
                      <a:pt x="505" y="2111"/>
                      <a:pt x="505" y="2111"/>
                    </a:cubicBezTo>
                    <a:cubicBezTo>
                      <a:pt x="505" y="2139"/>
                      <a:pt x="527" y="2161"/>
                      <a:pt x="555" y="2161"/>
                    </a:cubicBezTo>
                    <a:close/>
                    <a:moveTo>
                      <a:pt x="928" y="1332"/>
                    </a:moveTo>
                    <a:cubicBezTo>
                      <a:pt x="955" y="1332"/>
                      <a:pt x="977" y="1309"/>
                      <a:pt x="977" y="1282"/>
                    </a:cubicBezTo>
                    <a:cubicBezTo>
                      <a:pt x="977" y="1159"/>
                      <a:pt x="977" y="1159"/>
                      <a:pt x="977" y="1159"/>
                    </a:cubicBezTo>
                    <a:cubicBezTo>
                      <a:pt x="977" y="1132"/>
                      <a:pt x="955" y="1110"/>
                      <a:pt x="928" y="1110"/>
                    </a:cubicBezTo>
                    <a:cubicBezTo>
                      <a:pt x="901" y="1110"/>
                      <a:pt x="878" y="1132"/>
                      <a:pt x="878" y="1159"/>
                    </a:cubicBezTo>
                    <a:cubicBezTo>
                      <a:pt x="878" y="1282"/>
                      <a:pt x="878" y="1282"/>
                      <a:pt x="878" y="1282"/>
                    </a:cubicBezTo>
                    <a:cubicBezTo>
                      <a:pt x="878" y="1309"/>
                      <a:pt x="901" y="1332"/>
                      <a:pt x="928" y="1332"/>
                    </a:cubicBezTo>
                    <a:close/>
                    <a:moveTo>
                      <a:pt x="928" y="1746"/>
                    </a:moveTo>
                    <a:cubicBezTo>
                      <a:pt x="955" y="1746"/>
                      <a:pt x="977" y="1724"/>
                      <a:pt x="977" y="1697"/>
                    </a:cubicBezTo>
                    <a:cubicBezTo>
                      <a:pt x="977" y="1574"/>
                      <a:pt x="977" y="1574"/>
                      <a:pt x="977" y="1574"/>
                    </a:cubicBezTo>
                    <a:cubicBezTo>
                      <a:pt x="977" y="1546"/>
                      <a:pt x="955" y="1524"/>
                      <a:pt x="928" y="1524"/>
                    </a:cubicBezTo>
                    <a:cubicBezTo>
                      <a:pt x="901" y="1524"/>
                      <a:pt x="878" y="1546"/>
                      <a:pt x="878" y="1574"/>
                    </a:cubicBezTo>
                    <a:cubicBezTo>
                      <a:pt x="878" y="1697"/>
                      <a:pt x="878" y="1697"/>
                      <a:pt x="878" y="1697"/>
                    </a:cubicBezTo>
                    <a:cubicBezTo>
                      <a:pt x="878" y="1724"/>
                      <a:pt x="901" y="1746"/>
                      <a:pt x="928" y="17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262" name="Straight Arrow Connector 261">
              <a:extLst>
                <a:ext uri="{FF2B5EF4-FFF2-40B4-BE49-F238E27FC236}">
                  <a16:creationId xmlns:a16="http://schemas.microsoft.com/office/drawing/2014/main" id="{6264E263-7AD9-403C-B0D6-52A066D781D6}"/>
                </a:ext>
              </a:extLst>
            </p:cNvPr>
            <p:cNvCxnSpPr>
              <a:cxnSpLocks/>
            </p:cNvCxnSpPr>
            <p:nvPr/>
          </p:nvCxnSpPr>
          <p:spPr bwMode="auto">
            <a:xfrm>
              <a:off x="1505349" y="3758401"/>
              <a:ext cx="2771148" cy="0"/>
            </a:xfrm>
            <a:prstGeom prst="straightConnector1">
              <a:avLst/>
            </a:prstGeom>
            <a:noFill/>
            <a:ln w="38100" cap="rnd" cmpd="sng" algn="ctr">
              <a:solidFill>
                <a:srgbClr val="00A657"/>
              </a:solidFill>
              <a:prstDash val="solid"/>
              <a:headEnd type="oval" w="med" len="med"/>
              <a:tailEnd type="arrow" w="lg" len="lg"/>
            </a:ln>
            <a:effectLst/>
          </p:spPr>
        </p:cxnSp>
        <p:cxnSp>
          <p:nvCxnSpPr>
            <p:cNvPr id="263" name="Straight Arrow Connector 262">
              <a:extLst>
                <a:ext uri="{FF2B5EF4-FFF2-40B4-BE49-F238E27FC236}">
                  <a16:creationId xmlns:a16="http://schemas.microsoft.com/office/drawing/2014/main" id="{E9B50C8A-1F2F-411D-83E9-245EA7FAE3AB}"/>
                </a:ext>
              </a:extLst>
            </p:cNvPr>
            <p:cNvCxnSpPr>
              <a:cxnSpLocks/>
            </p:cNvCxnSpPr>
            <p:nvPr/>
          </p:nvCxnSpPr>
          <p:spPr bwMode="auto">
            <a:xfrm>
              <a:off x="2270938" y="2726933"/>
              <a:ext cx="1755056" cy="0"/>
            </a:xfrm>
            <a:prstGeom prst="straightConnector1">
              <a:avLst/>
            </a:prstGeom>
            <a:noFill/>
            <a:ln w="38100" cap="rnd" cmpd="sng" algn="ctr">
              <a:solidFill>
                <a:srgbClr val="69BE28"/>
              </a:solidFill>
              <a:prstDash val="solid"/>
              <a:headEnd type="oval" w="med" len="med"/>
              <a:tailEnd type="arrow" w="lg" len="lg"/>
            </a:ln>
            <a:effectLst/>
          </p:spPr>
        </p:cxnSp>
        <p:cxnSp>
          <p:nvCxnSpPr>
            <p:cNvPr id="265" name="Straight Arrow Connector 264">
              <a:extLst>
                <a:ext uri="{FF2B5EF4-FFF2-40B4-BE49-F238E27FC236}">
                  <a16:creationId xmlns:a16="http://schemas.microsoft.com/office/drawing/2014/main" id="{89251CD4-9728-4A3D-AA64-2AB71EA42166}"/>
                </a:ext>
              </a:extLst>
            </p:cNvPr>
            <p:cNvCxnSpPr>
              <a:cxnSpLocks/>
            </p:cNvCxnSpPr>
            <p:nvPr/>
          </p:nvCxnSpPr>
          <p:spPr bwMode="auto">
            <a:xfrm>
              <a:off x="2259788" y="1430814"/>
              <a:ext cx="1669844" cy="0"/>
            </a:xfrm>
            <a:prstGeom prst="straightConnector1">
              <a:avLst/>
            </a:prstGeom>
            <a:noFill/>
            <a:ln w="38100" cap="rnd" cmpd="sng" algn="ctr">
              <a:solidFill>
                <a:srgbClr val="00B2DD"/>
              </a:solidFill>
              <a:prstDash val="solid"/>
              <a:headEnd type="oval" w="med" len="med"/>
              <a:tailEnd type="arrow" w="lg" len="lg"/>
            </a:ln>
            <a:effectLst/>
          </p:spPr>
        </p:cxnSp>
        <p:sp>
          <p:nvSpPr>
            <p:cNvPr id="266" name="TextBox 265">
              <a:extLst>
                <a:ext uri="{FF2B5EF4-FFF2-40B4-BE49-F238E27FC236}">
                  <a16:creationId xmlns:a16="http://schemas.microsoft.com/office/drawing/2014/main" id="{4E212736-58C9-4831-BF20-52FA72D1D4C9}"/>
                </a:ext>
              </a:extLst>
            </p:cNvPr>
            <p:cNvSpPr txBox="1"/>
            <p:nvPr/>
          </p:nvSpPr>
          <p:spPr>
            <a:xfrm>
              <a:off x="2139118" y="475968"/>
              <a:ext cx="1910007" cy="954846"/>
            </a:xfrm>
            <a:prstGeom prst="rect">
              <a:avLst/>
            </a:prstGeom>
            <a:noFill/>
          </p:spPr>
          <p:txBody>
            <a:bodyPr wrap="square" lIns="36000" tIns="36000" rIns="36000" bIns="36000" rtlCol="0" anchor="b">
              <a:noAutofit/>
            </a:bodyPr>
            <a:lstStyle/>
            <a:p>
              <a:pPr algn="l"/>
              <a:r>
                <a:rPr lang="en-US" sz="1600" b="0" dirty="0">
                  <a:solidFill>
                    <a:srgbClr val="00B2DD"/>
                  </a:solidFill>
                  <a:latin typeface="Futura BdCn BT" panose="020B0706020204020204" pitchFamily="34" charset="0"/>
                </a:rPr>
                <a:t>399,108</a:t>
              </a:r>
              <a:r>
                <a:rPr lang="en-US" sz="1600" b="0" dirty="0"/>
                <a:t> </a:t>
              </a:r>
              <a:r>
                <a:rPr lang="en-US" sz="1600" b="0" dirty="0">
                  <a:solidFill>
                    <a:schemeClr val="tx1">
                      <a:lumMod val="65000"/>
                      <a:lumOff val="35000"/>
                    </a:schemeClr>
                  </a:solidFill>
                  <a:latin typeface="Futura MdCn BT" panose="020B0506020204030203" pitchFamily="34" charset="0"/>
                </a:rPr>
                <a:t>Assets</a:t>
              </a:r>
            </a:p>
            <a:p>
              <a:pPr algn="l"/>
              <a:r>
                <a:rPr lang="en-US" sz="1600" dirty="0">
                  <a:solidFill>
                    <a:srgbClr val="00B2DD"/>
                  </a:solidFill>
                  <a:latin typeface="Futura BdCn BT" panose="020B0706020204020204" pitchFamily="34" charset="0"/>
                </a:rPr>
                <a:t>36,367 </a:t>
              </a:r>
              <a:r>
                <a:rPr lang="en-US" sz="1600" dirty="0">
                  <a:solidFill>
                    <a:schemeClr val="tx1">
                      <a:lumMod val="65000"/>
                      <a:lumOff val="35000"/>
                    </a:schemeClr>
                  </a:solidFill>
                  <a:latin typeface="Futura MdCn BT" panose="020B0506020204030203" pitchFamily="34" charset="0"/>
                </a:rPr>
                <a:t>Installations</a:t>
              </a:r>
            </a:p>
          </p:txBody>
        </p:sp>
        <p:sp>
          <p:nvSpPr>
            <p:cNvPr id="267" name="TextBox 266">
              <a:extLst>
                <a:ext uri="{FF2B5EF4-FFF2-40B4-BE49-F238E27FC236}">
                  <a16:creationId xmlns:a16="http://schemas.microsoft.com/office/drawing/2014/main" id="{0D064E3E-DBFA-478A-B57A-57840ECA04F3}"/>
                </a:ext>
              </a:extLst>
            </p:cNvPr>
            <p:cNvSpPr txBox="1"/>
            <p:nvPr/>
          </p:nvSpPr>
          <p:spPr>
            <a:xfrm>
              <a:off x="2150270" y="2285794"/>
              <a:ext cx="1828189" cy="441807"/>
            </a:xfrm>
            <a:prstGeom prst="rect">
              <a:avLst/>
            </a:prstGeom>
            <a:noFill/>
          </p:spPr>
          <p:txBody>
            <a:bodyPr wrap="square" lIns="36000" tIns="36000" rIns="36000" bIns="36000" rtlCol="0" anchor="b">
              <a:noAutofit/>
            </a:bodyPr>
            <a:lstStyle/>
            <a:p>
              <a:pPr algn="l"/>
              <a:r>
                <a:rPr lang="en-US" sz="1600" b="0" dirty="0">
                  <a:solidFill>
                    <a:srgbClr val="69BE28"/>
                  </a:solidFill>
                  <a:latin typeface="Futura BdCn BT" panose="020B0706020204020204" pitchFamily="34" charset="0"/>
                </a:rPr>
                <a:t>109,179</a:t>
              </a:r>
              <a:r>
                <a:rPr lang="en-US" sz="1600" b="0" dirty="0"/>
                <a:t> </a:t>
              </a:r>
              <a:r>
                <a:rPr lang="en-US" sz="1600" b="0" dirty="0">
                  <a:solidFill>
                    <a:schemeClr val="tx1">
                      <a:lumMod val="65000"/>
                      <a:lumOff val="35000"/>
                    </a:schemeClr>
                  </a:solidFill>
                  <a:latin typeface="Futura MdCn BT" panose="020B0506020204030203" pitchFamily="34" charset="0"/>
                </a:rPr>
                <a:t>Assets</a:t>
              </a:r>
            </a:p>
            <a:p>
              <a:pPr algn="l"/>
              <a:r>
                <a:rPr lang="en-US" sz="1600" dirty="0">
                  <a:solidFill>
                    <a:srgbClr val="69BE28"/>
                  </a:solidFill>
                  <a:latin typeface="Futura BdCn BT" panose="020B0706020204020204" pitchFamily="34" charset="0"/>
                </a:rPr>
                <a:t>27,180 </a:t>
              </a:r>
              <a:r>
                <a:rPr lang="en-US" sz="1600" dirty="0">
                  <a:solidFill>
                    <a:schemeClr val="tx1">
                      <a:lumMod val="65000"/>
                      <a:lumOff val="35000"/>
                    </a:schemeClr>
                  </a:solidFill>
                  <a:latin typeface="Futura MdCn BT" panose="020B0506020204030203" pitchFamily="34" charset="0"/>
                </a:rPr>
                <a:t>Installations</a:t>
              </a:r>
            </a:p>
          </p:txBody>
        </p:sp>
        <p:sp>
          <p:nvSpPr>
            <p:cNvPr id="268" name="TextBox 267">
              <a:extLst>
                <a:ext uri="{FF2B5EF4-FFF2-40B4-BE49-F238E27FC236}">
                  <a16:creationId xmlns:a16="http://schemas.microsoft.com/office/drawing/2014/main" id="{895F4C61-BB23-4DD4-900D-9FA0E12B3079}"/>
                </a:ext>
              </a:extLst>
            </p:cNvPr>
            <p:cNvSpPr txBox="1"/>
            <p:nvPr/>
          </p:nvSpPr>
          <p:spPr>
            <a:xfrm>
              <a:off x="2150270" y="3325945"/>
              <a:ext cx="1662423" cy="441807"/>
            </a:xfrm>
            <a:prstGeom prst="rect">
              <a:avLst/>
            </a:prstGeom>
            <a:noFill/>
          </p:spPr>
          <p:txBody>
            <a:bodyPr wrap="square" lIns="36000" tIns="36000" rIns="36000" bIns="36000" rtlCol="0" anchor="b">
              <a:noAutofit/>
            </a:bodyPr>
            <a:lstStyle/>
            <a:p>
              <a:pPr algn="l"/>
              <a:r>
                <a:rPr lang="en-US" sz="1600" b="0" dirty="0">
                  <a:solidFill>
                    <a:srgbClr val="00A657"/>
                  </a:solidFill>
                  <a:latin typeface="Futura BdCn BT" panose="020B0706020204020204" pitchFamily="34" charset="0"/>
                </a:rPr>
                <a:t>10,756</a:t>
              </a:r>
              <a:r>
                <a:rPr lang="en-US" sz="1600" b="0" dirty="0"/>
                <a:t> </a:t>
              </a:r>
              <a:r>
                <a:rPr lang="en-US" sz="1600" b="0" dirty="0">
                  <a:solidFill>
                    <a:schemeClr val="tx1">
                      <a:lumMod val="65000"/>
                      <a:lumOff val="35000"/>
                    </a:schemeClr>
                  </a:solidFill>
                  <a:latin typeface="Futura MdCn BT" panose="020B0506020204030203" pitchFamily="34" charset="0"/>
                </a:rPr>
                <a:t>Assets</a:t>
              </a:r>
            </a:p>
            <a:p>
              <a:pPr algn="l"/>
              <a:r>
                <a:rPr lang="en-US" sz="1600" dirty="0">
                  <a:solidFill>
                    <a:srgbClr val="00A657"/>
                  </a:solidFill>
                  <a:latin typeface="Futura BdCn BT" panose="020B0706020204020204" pitchFamily="34" charset="0"/>
                </a:rPr>
                <a:t>3,557 </a:t>
              </a:r>
              <a:r>
                <a:rPr lang="en-US" sz="1600" dirty="0">
                  <a:solidFill>
                    <a:schemeClr val="tx1">
                      <a:lumMod val="65000"/>
                      <a:lumOff val="35000"/>
                    </a:schemeClr>
                  </a:solidFill>
                  <a:latin typeface="Futura MdCn BT" panose="020B0506020204030203" pitchFamily="34" charset="0"/>
                </a:rPr>
                <a:t>Installations</a:t>
              </a:r>
            </a:p>
          </p:txBody>
        </p:sp>
        <p:sp>
          <p:nvSpPr>
            <p:cNvPr id="270" name="Freeform 5">
              <a:extLst>
                <a:ext uri="{FF2B5EF4-FFF2-40B4-BE49-F238E27FC236}">
                  <a16:creationId xmlns:a16="http://schemas.microsoft.com/office/drawing/2014/main" id="{08394B1A-7353-40EA-8B9E-C23AE697037E}"/>
                </a:ext>
              </a:extLst>
            </p:cNvPr>
            <p:cNvSpPr>
              <a:spLocks/>
            </p:cNvSpPr>
            <p:nvPr/>
          </p:nvSpPr>
          <p:spPr bwMode="auto">
            <a:xfrm>
              <a:off x="3819469" y="58929"/>
              <a:ext cx="959044" cy="456042"/>
            </a:xfrm>
            <a:custGeom>
              <a:avLst/>
              <a:gdLst>
                <a:gd name="T0" fmla="*/ 564 w 714"/>
                <a:gd name="T1" fmla="*/ 116 h 417"/>
                <a:gd name="T2" fmla="*/ 515 w 714"/>
                <a:gd name="T3" fmla="*/ 124 h 417"/>
                <a:gd name="T4" fmla="*/ 477 w 714"/>
                <a:gd name="T5" fmla="*/ 67 h 417"/>
                <a:gd name="T6" fmla="*/ 235 w 714"/>
                <a:gd name="T7" fmla="*/ 67 h 417"/>
                <a:gd name="T8" fmla="*/ 194 w 714"/>
                <a:gd name="T9" fmla="*/ 133 h 417"/>
                <a:gd name="T10" fmla="*/ 104 w 714"/>
                <a:gd name="T11" fmla="*/ 167 h 417"/>
                <a:gd name="T12" fmla="*/ 75 w 714"/>
                <a:gd name="T13" fmla="*/ 284 h 417"/>
                <a:gd name="T14" fmla="*/ 67 w 714"/>
                <a:gd name="T15" fmla="*/ 283 h 417"/>
                <a:gd name="T16" fmla="*/ 0 w 714"/>
                <a:gd name="T17" fmla="*/ 350 h 417"/>
                <a:gd name="T18" fmla="*/ 67 w 714"/>
                <a:gd name="T19" fmla="*/ 417 h 417"/>
                <a:gd name="T20" fmla="*/ 564 w 714"/>
                <a:gd name="T21" fmla="*/ 417 h 417"/>
                <a:gd name="T22" fmla="*/ 714 w 714"/>
                <a:gd name="T23" fmla="*/ 267 h 417"/>
                <a:gd name="T24" fmla="*/ 564 w 714"/>
                <a:gd name="T25" fmla="*/ 11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4" h="417">
                  <a:moveTo>
                    <a:pt x="564" y="116"/>
                  </a:moveTo>
                  <a:cubicBezTo>
                    <a:pt x="547" y="116"/>
                    <a:pt x="530" y="119"/>
                    <a:pt x="515" y="124"/>
                  </a:cubicBezTo>
                  <a:cubicBezTo>
                    <a:pt x="507" y="104"/>
                    <a:pt x="494" y="84"/>
                    <a:pt x="477" y="67"/>
                  </a:cubicBezTo>
                  <a:cubicBezTo>
                    <a:pt x="411" y="0"/>
                    <a:pt x="302" y="0"/>
                    <a:pt x="235" y="67"/>
                  </a:cubicBezTo>
                  <a:cubicBezTo>
                    <a:pt x="216" y="86"/>
                    <a:pt x="202" y="109"/>
                    <a:pt x="194" y="133"/>
                  </a:cubicBezTo>
                  <a:cubicBezTo>
                    <a:pt x="162" y="131"/>
                    <a:pt x="129" y="142"/>
                    <a:pt x="104" y="167"/>
                  </a:cubicBezTo>
                  <a:cubicBezTo>
                    <a:pt x="72" y="199"/>
                    <a:pt x="63" y="244"/>
                    <a:pt x="75" y="284"/>
                  </a:cubicBezTo>
                  <a:cubicBezTo>
                    <a:pt x="73" y="283"/>
                    <a:pt x="70" y="283"/>
                    <a:pt x="67" y="283"/>
                  </a:cubicBezTo>
                  <a:cubicBezTo>
                    <a:pt x="30" y="283"/>
                    <a:pt x="0" y="313"/>
                    <a:pt x="0" y="350"/>
                  </a:cubicBezTo>
                  <a:cubicBezTo>
                    <a:pt x="0" y="387"/>
                    <a:pt x="30" y="417"/>
                    <a:pt x="67" y="417"/>
                  </a:cubicBezTo>
                  <a:cubicBezTo>
                    <a:pt x="103" y="417"/>
                    <a:pt x="508" y="417"/>
                    <a:pt x="564" y="417"/>
                  </a:cubicBezTo>
                  <a:cubicBezTo>
                    <a:pt x="647" y="417"/>
                    <a:pt x="714" y="350"/>
                    <a:pt x="714" y="267"/>
                  </a:cubicBezTo>
                  <a:cubicBezTo>
                    <a:pt x="714" y="184"/>
                    <a:pt x="647" y="116"/>
                    <a:pt x="564" y="116"/>
                  </a:cubicBezTo>
                  <a:close/>
                </a:path>
              </a:pathLst>
            </a:custGeom>
            <a:solidFill>
              <a:srgbClr val="E6E6E6"/>
            </a:solidFill>
            <a:ln w="9525" cap="flat" cmpd="sng" algn="ctr">
              <a:noFill/>
              <a:prstDash val="solid"/>
              <a:round/>
              <a:headEnd type="none" w="med" len="med"/>
              <a:tailEnd type="none" w="med" len="med"/>
            </a:ln>
            <a:effectLst>
              <a:outerShdw blurRad="25400" dist="25400" dir="5400000" algn="t" rotWithShape="0">
                <a:prstClr val="black">
                  <a:alpha val="40000"/>
                </a:prstClr>
              </a:outerShdw>
            </a:effectLst>
          </p:spPr>
          <p:txBody>
            <a:bodyPr vert="horz" wrap="square" lIns="0" tIns="0" rIns="0" bIns="36576" numCol="1" rtlCol="0" anchor="b" anchorCtr="0" compatLnSpc="1">
              <a:prstTxWarp prst="textNoShape">
                <a:avLst/>
              </a:prstTxWarp>
            </a:bodyPr>
            <a:lstStyle/>
            <a:p>
              <a:pPr algn="ctr" defTabSz="605150" fontAlgn="base">
                <a:spcBef>
                  <a:spcPct val="0"/>
                </a:spcBef>
                <a:spcAft>
                  <a:spcPct val="0"/>
                </a:spcAft>
              </a:pPr>
              <a:r>
                <a:rPr lang="en-US" sz="1800" kern="0" dirty="0">
                  <a:solidFill>
                    <a:srgbClr val="404040"/>
                  </a:solidFill>
                  <a:latin typeface="Futura BdCn BT" panose="020B0706020204020204" pitchFamily="34" charset="0"/>
                </a:rPr>
                <a:t>FRPP</a:t>
              </a:r>
            </a:p>
          </p:txBody>
        </p:sp>
      </p:grpSp>
      <p:sp>
        <p:nvSpPr>
          <p:cNvPr id="119" name="TextBox 118">
            <a:extLst>
              <a:ext uri="{FF2B5EF4-FFF2-40B4-BE49-F238E27FC236}">
                <a16:creationId xmlns:a16="http://schemas.microsoft.com/office/drawing/2014/main" id="{8A874321-623C-41FD-A76C-B59F4C8F43F8}"/>
              </a:ext>
            </a:extLst>
          </p:cNvPr>
          <p:cNvSpPr txBox="1"/>
          <p:nvPr/>
        </p:nvSpPr>
        <p:spPr>
          <a:xfrm>
            <a:off x="304800" y="4826225"/>
            <a:ext cx="3581400" cy="173171"/>
          </a:xfrm>
          <a:prstGeom prst="rect">
            <a:avLst/>
          </a:prstGeom>
          <a:solidFill>
            <a:schemeClr val="bg1"/>
          </a:solidFill>
        </p:spPr>
        <p:txBody>
          <a:bodyPr wrap="none" lIns="36000" tIns="36000" rIns="36000" bIns="36000" rtlCol="0">
            <a:noAutofit/>
          </a:bodyPr>
          <a:lstStyle/>
          <a:p>
            <a:pPr algn="l"/>
            <a:r>
              <a:rPr lang="en-US" sz="700" b="0" dirty="0"/>
              <a:t>© 2019 CBRE | CONFIDENTIAL &amp; PROPRIETARY</a:t>
            </a:r>
          </a:p>
        </p:txBody>
      </p:sp>
    </p:spTree>
    <p:extLst>
      <p:ext uri="{BB962C8B-B14F-4D97-AF65-F5344CB8AC3E}">
        <p14:creationId xmlns:p14="http://schemas.microsoft.com/office/powerpoint/2010/main" val="3825271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21E02BF-9A24-49B1-852C-410817FBC591}"/>
              </a:ext>
            </a:extLst>
          </p:cNvPr>
          <p:cNvGrpSpPr/>
          <p:nvPr/>
        </p:nvGrpSpPr>
        <p:grpSpPr>
          <a:xfrm>
            <a:off x="455613" y="1365142"/>
            <a:ext cx="4002087" cy="3072387"/>
            <a:chOff x="455613" y="1365142"/>
            <a:chExt cx="4002087" cy="3072387"/>
          </a:xfrm>
        </p:grpSpPr>
        <p:sp>
          <p:nvSpPr>
            <p:cNvPr id="13" name="Rectangle 12">
              <a:extLst>
                <a:ext uri="{FF2B5EF4-FFF2-40B4-BE49-F238E27FC236}">
                  <a16:creationId xmlns:a16="http://schemas.microsoft.com/office/drawing/2014/main" id="{6745AE3C-4B08-44D7-9294-9EA7F9CAB296}"/>
                </a:ext>
              </a:extLst>
            </p:cNvPr>
            <p:cNvSpPr/>
            <p:nvPr/>
          </p:nvSpPr>
          <p:spPr bwMode="auto">
            <a:xfrm>
              <a:off x="455613" y="1515264"/>
              <a:ext cx="4002087" cy="2922265"/>
            </a:xfrm>
            <a:prstGeom prst="rect">
              <a:avLst/>
            </a:prstGeom>
            <a:solidFill>
              <a:schemeClr val="bg1"/>
            </a:solidFill>
            <a:ln w="19050" cap="flat" cmpd="sng" algn="ctr">
              <a:solidFill>
                <a:srgbClr val="03629A"/>
              </a:solidFill>
              <a:prstDash val="dash"/>
              <a:round/>
              <a:headEnd type="none" w="med" len="med"/>
              <a:tailEnd type="none" w="med" len="med"/>
            </a:ln>
            <a:effectLst/>
          </p:spPr>
          <p:txBody>
            <a:bodyPr vert="horz" wrap="square" lIns="72000" tIns="72000" rIns="72000" bIns="72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72607F8A-5D81-48C5-8A66-15F0B3187871}"/>
                </a:ext>
              </a:extLst>
            </p:cNvPr>
            <p:cNvSpPr/>
            <p:nvPr/>
          </p:nvSpPr>
          <p:spPr>
            <a:xfrm>
              <a:off x="1322435" y="1365142"/>
              <a:ext cx="2268442" cy="307777"/>
            </a:xfrm>
            <a:prstGeom prst="rect">
              <a:avLst/>
            </a:prstGeom>
            <a:solidFill>
              <a:schemeClr val="bg1"/>
            </a:solidFill>
          </p:spPr>
          <p:txBody>
            <a:bodyPr wrap="none">
              <a:spAutoFit/>
            </a:bodyPr>
            <a:lstStyle/>
            <a:p>
              <a:r>
                <a:rPr lang="en-US" sz="1400" dirty="0">
                  <a:solidFill>
                    <a:srgbClr val="03629A"/>
                  </a:solidFill>
                  <a:latin typeface="Futura Hv BT" panose="020B0702020204020204" pitchFamily="34" charset="0"/>
                </a:rPr>
                <a:t>POTENTIAL DATA GAPS:</a:t>
              </a:r>
            </a:p>
          </p:txBody>
        </p:sp>
      </p:grpSp>
      <p:sp>
        <p:nvSpPr>
          <p:cNvPr id="15" name="Title 14">
            <a:extLst>
              <a:ext uri="{FF2B5EF4-FFF2-40B4-BE49-F238E27FC236}">
                <a16:creationId xmlns:a16="http://schemas.microsoft.com/office/drawing/2014/main" id="{9F758F58-82A1-4AAF-9A29-D844EC4771AA}"/>
              </a:ext>
            </a:extLst>
          </p:cNvPr>
          <p:cNvSpPr>
            <a:spLocks noGrp="1"/>
          </p:cNvSpPr>
          <p:nvPr>
            <p:ph type="title"/>
          </p:nvPr>
        </p:nvSpPr>
        <p:spPr/>
        <p:txBody>
          <a:bodyPr/>
          <a:lstStyle/>
          <a:p>
            <a:r>
              <a:rPr lang="en-US" dirty="0"/>
              <a:t>FRPP – Potential Data Gaps &amp; Recommendations</a:t>
            </a:r>
          </a:p>
        </p:txBody>
      </p:sp>
      <p:sp>
        <p:nvSpPr>
          <p:cNvPr id="16" name="Text Placeholder 15">
            <a:extLst>
              <a:ext uri="{FF2B5EF4-FFF2-40B4-BE49-F238E27FC236}">
                <a16:creationId xmlns:a16="http://schemas.microsoft.com/office/drawing/2014/main" id="{EAD46709-DBA6-4F39-A47C-815D383A40ED}"/>
              </a:ext>
            </a:extLst>
          </p:cNvPr>
          <p:cNvSpPr>
            <a:spLocks noGrp="1"/>
          </p:cNvSpPr>
          <p:nvPr>
            <p:ph type="body" sz="quarter" idx="10"/>
          </p:nvPr>
        </p:nvSpPr>
        <p:spPr/>
        <p:txBody>
          <a:bodyPr/>
          <a:lstStyle/>
          <a:p>
            <a:endParaRPr lang="en-US"/>
          </a:p>
        </p:txBody>
      </p:sp>
      <p:sp>
        <p:nvSpPr>
          <p:cNvPr id="17" name="Content Placeholder 16">
            <a:extLst>
              <a:ext uri="{FF2B5EF4-FFF2-40B4-BE49-F238E27FC236}">
                <a16:creationId xmlns:a16="http://schemas.microsoft.com/office/drawing/2014/main" id="{D41C4426-8CCD-4334-A6CC-3E87DFAA3F4E}"/>
              </a:ext>
            </a:extLst>
          </p:cNvPr>
          <p:cNvSpPr>
            <a:spLocks noGrp="1"/>
          </p:cNvSpPr>
          <p:nvPr>
            <p:ph sz="quarter" idx="11"/>
          </p:nvPr>
        </p:nvSpPr>
        <p:spPr>
          <a:xfrm>
            <a:off x="4686300" y="1428750"/>
            <a:ext cx="4000500" cy="3087688"/>
          </a:xfrm>
        </p:spPr>
        <p:txBody>
          <a:bodyPr/>
          <a:lstStyle/>
          <a:p>
            <a:pPr algn="ctr"/>
            <a:r>
              <a:rPr lang="en-US" dirty="0">
                <a:solidFill>
                  <a:srgbClr val="006A4D"/>
                </a:solidFill>
                <a:latin typeface="Futura Hv BT" panose="020B0702020204020204" pitchFamily="34" charset="0"/>
              </a:rPr>
              <a:t>RECOMMENDATIONS:</a:t>
            </a:r>
          </a:p>
          <a:p>
            <a:pPr lvl="2">
              <a:spcBef>
                <a:spcPts val="600"/>
              </a:spcBef>
              <a:spcAft>
                <a:spcPts val="600"/>
              </a:spcAft>
              <a:buFont typeface="Wingdings" panose="05000000000000000000" pitchFamily="2" charset="2"/>
              <a:buChar char=""/>
            </a:pPr>
            <a:r>
              <a:rPr lang="en-US" dirty="0"/>
              <a:t>Enhance Verification &amp; Validation procedures to identify outliers and data quality issues more comprehensively  </a:t>
            </a:r>
          </a:p>
          <a:p>
            <a:pPr lvl="2">
              <a:spcBef>
                <a:spcPts val="600"/>
              </a:spcBef>
              <a:spcAft>
                <a:spcPts val="600"/>
              </a:spcAft>
              <a:buFont typeface="Wingdings" panose="05000000000000000000" pitchFamily="2" charset="2"/>
              <a:buChar char=""/>
            </a:pPr>
            <a:r>
              <a:rPr lang="en-US" dirty="0"/>
              <a:t>Develop a structured approach to Installation and Sub-Installation identification</a:t>
            </a:r>
          </a:p>
          <a:p>
            <a:pPr lvl="2">
              <a:spcBef>
                <a:spcPts val="600"/>
              </a:spcBef>
              <a:spcAft>
                <a:spcPts val="600"/>
              </a:spcAft>
              <a:buFont typeface="Wingdings" panose="05000000000000000000" pitchFamily="2" charset="2"/>
              <a:buChar char=""/>
            </a:pPr>
            <a:r>
              <a:rPr lang="en-US" dirty="0"/>
              <a:t>Review Office Building utilization(SF/person) outliers and gather Enhanced Data on likelier FASTA Candidates</a:t>
            </a:r>
          </a:p>
          <a:p>
            <a:endParaRPr lang="en-US" dirty="0"/>
          </a:p>
        </p:txBody>
      </p:sp>
      <p:sp>
        <p:nvSpPr>
          <p:cNvPr id="9" name="Rectangle 8">
            <a:extLst>
              <a:ext uri="{FF2B5EF4-FFF2-40B4-BE49-F238E27FC236}">
                <a16:creationId xmlns:a16="http://schemas.microsoft.com/office/drawing/2014/main" id="{A7471373-8E0D-4CAC-8863-2A2A21A8CBEE}"/>
              </a:ext>
            </a:extLst>
          </p:cNvPr>
          <p:cNvSpPr/>
          <p:nvPr/>
        </p:nvSpPr>
        <p:spPr>
          <a:xfrm>
            <a:off x="717343" y="1816786"/>
            <a:ext cx="1554480" cy="1060739"/>
          </a:xfrm>
          <a:prstGeom prst="rect">
            <a:avLst/>
          </a:prstGeom>
          <a:solidFill>
            <a:schemeClr val="bg1">
              <a:lumMod val="85000"/>
            </a:schemeClr>
          </a:solidFill>
        </p:spPr>
        <p:txBody>
          <a:bodyPr wrap="square">
            <a:noAutofit/>
          </a:bodyPr>
          <a:lstStyle/>
          <a:p>
            <a:r>
              <a:rPr lang="en-US" sz="1400" dirty="0"/>
              <a:t>Headcount </a:t>
            </a:r>
          </a:p>
        </p:txBody>
      </p:sp>
      <p:sp>
        <p:nvSpPr>
          <p:cNvPr id="10" name="Rectangle 9">
            <a:extLst>
              <a:ext uri="{FF2B5EF4-FFF2-40B4-BE49-F238E27FC236}">
                <a16:creationId xmlns:a16="http://schemas.microsoft.com/office/drawing/2014/main" id="{4FD7A958-D7BC-4A2E-AD7A-C8BE7B28F023}"/>
              </a:ext>
            </a:extLst>
          </p:cNvPr>
          <p:cNvSpPr/>
          <p:nvPr/>
        </p:nvSpPr>
        <p:spPr>
          <a:xfrm>
            <a:off x="2661920" y="1820553"/>
            <a:ext cx="1554480" cy="1060739"/>
          </a:xfrm>
          <a:prstGeom prst="rect">
            <a:avLst/>
          </a:prstGeom>
          <a:solidFill>
            <a:schemeClr val="bg1">
              <a:lumMod val="85000"/>
            </a:schemeClr>
          </a:solidFill>
        </p:spPr>
        <p:txBody>
          <a:bodyPr wrap="square">
            <a:noAutofit/>
          </a:bodyPr>
          <a:lstStyle/>
          <a:p>
            <a:r>
              <a:rPr lang="en-US" sz="1400" dirty="0"/>
              <a:t>Utilization</a:t>
            </a:r>
          </a:p>
        </p:txBody>
      </p:sp>
      <p:sp>
        <p:nvSpPr>
          <p:cNvPr id="11" name="Rectangle 10">
            <a:extLst>
              <a:ext uri="{FF2B5EF4-FFF2-40B4-BE49-F238E27FC236}">
                <a16:creationId xmlns:a16="http://schemas.microsoft.com/office/drawing/2014/main" id="{8B54495D-CFCF-47EC-9A6A-2624B2707F28}"/>
              </a:ext>
            </a:extLst>
          </p:cNvPr>
          <p:cNvSpPr/>
          <p:nvPr/>
        </p:nvSpPr>
        <p:spPr>
          <a:xfrm>
            <a:off x="717343" y="3187411"/>
            <a:ext cx="1554480" cy="1060739"/>
          </a:xfrm>
          <a:prstGeom prst="rect">
            <a:avLst/>
          </a:prstGeom>
          <a:solidFill>
            <a:schemeClr val="bg1">
              <a:lumMod val="85000"/>
            </a:schemeClr>
          </a:solidFill>
        </p:spPr>
        <p:txBody>
          <a:bodyPr wrap="square">
            <a:noAutofit/>
          </a:bodyPr>
          <a:lstStyle/>
          <a:p>
            <a:r>
              <a:rPr lang="en-US" sz="1400" dirty="0"/>
              <a:t>O&amp;M Expenses</a:t>
            </a:r>
          </a:p>
        </p:txBody>
      </p:sp>
      <p:sp>
        <p:nvSpPr>
          <p:cNvPr id="12" name="Rectangle 11">
            <a:extLst>
              <a:ext uri="{FF2B5EF4-FFF2-40B4-BE49-F238E27FC236}">
                <a16:creationId xmlns:a16="http://schemas.microsoft.com/office/drawing/2014/main" id="{8514C367-A5AE-4CAA-8CC6-27317AD5BBD8}"/>
              </a:ext>
            </a:extLst>
          </p:cNvPr>
          <p:cNvSpPr/>
          <p:nvPr/>
        </p:nvSpPr>
        <p:spPr>
          <a:xfrm>
            <a:off x="2661920" y="3183229"/>
            <a:ext cx="1554480" cy="1060739"/>
          </a:xfrm>
          <a:prstGeom prst="rect">
            <a:avLst/>
          </a:prstGeom>
          <a:solidFill>
            <a:schemeClr val="bg1">
              <a:lumMod val="85000"/>
            </a:schemeClr>
          </a:solidFill>
        </p:spPr>
        <p:txBody>
          <a:bodyPr wrap="square">
            <a:noAutofit/>
          </a:bodyPr>
          <a:lstStyle/>
          <a:p>
            <a:r>
              <a:rPr lang="en-US" sz="1400" dirty="0"/>
              <a:t>Installation &amp; Sub-Installation Identification</a:t>
            </a:r>
          </a:p>
        </p:txBody>
      </p:sp>
      <p:grpSp>
        <p:nvGrpSpPr>
          <p:cNvPr id="18" name="Group 17">
            <a:extLst>
              <a:ext uri="{FF2B5EF4-FFF2-40B4-BE49-F238E27FC236}">
                <a16:creationId xmlns:a16="http://schemas.microsoft.com/office/drawing/2014/main" id="{310F09EE-1404-4FE4-8500-D16740D978FE}"/>
              </a:ext>
            </a:extLst>
          </p:cNvPr>
          <p:cNvGrpSpPr>
            <a:grpSpLocks noChangeAspect="1"/>
          </p:cNvGrpSpPr>
          <p:nvPr/>
        </p:nvGrpSpPr>
        <p:grpSpPr>
          <a:xfrm>
            <a:off x="3622132" y="2392094"/>
            <a:ext cx="594268" cy="484456"/>
            <a:chOff x="4108449" y="3085524"/>
            <a:chExt cx="292101" cy="238125"/>
          </a:xfrm>
          <a:solidFill>
            <a:srgbClr val="03629A"/>
          </a:solidFill>
        </p:grpSpPr>
        <p:sp>
          <p:nvSpPr>
            <p:cNvPr id="19" name="Freeform 132">
              <a:extLst>
                <a:ext uri="{FF2B5EF4-FFF2-40B4-BE49-F238E27FC236}">
                  <a16:creationId xmlns:a16="http://schemas.microsoft.com/office/drawing/2014/main" id="{030AA4CB-B303-4E5F-AADB-BD6C2A716BAA}"/>
                </a:ext>
              </a:extLst>
            </p:cNvPr>
            <p:cNvSpPr>
              <a:spLocks noChangeAspect="1" noEditPoints="1"/>
            </p:cNvSpPr>
            <p:nvPr/>
          </p:nvSpPr>
          <p:spPr bwMode="auto">
            <a:xfrm>
              <a:off x="4108449" y="3137912"/>
              <a:ext cx="195263" cy="185737"/>
            </a:xfrm>
            <a:custGeom>
              <a:avLst/>
              <a:gdLst>
                <a:gd name="T0" fmla="*/ 2163 w 2599"/>
                <a:gd name="T1" fmla="*/ 912 h 2497"/>
                <a:gd name="T2" fmla="*/ 2163 w 2599"/>
                <a:gd name="T3" fmla="*/ 314 h 2497"/>
                <a:gd name="T4" fmla="*/ 1765 w 2599"/>
                <a:gd name="T5" fmla="*/ 17 h 2497"/>
                <a:gd name="T6" fmla="*/ 1440 w 2599"/>
                <a:gd name="T7" fmla="*/ 333 h 2497"/>
                <a:gd name="T8" fmla="*/ 922 w 2599"/>
                <a:gd name="T9" fmla="*/ 34 h 2497"/>
                <a:gd name="T10" fmla="*/ 465 w 2599"/>
                <a:gd name="T11" fmla="*/ 230 h 2497"/>
                <a:gd name="T12" fmla="*/ 577 w 2599"/>
                <a:gd name="T13" fmla="*/ 669 h 2497"/>
                <a:gd name="T14" fmla="*/ 59 w 2599"/>
                <a:gd name="T15" fmla="*/ 968 h 2497"/>
                <a:gd name="T16" fmla="*/ 0 w 2599"/>
                <a:gd name="T17" fmla="*/ 1461 h 2497"/>
                <a:gd name="T18" fmla="*/ 436 w 2599"/>
                <a:gd name="T19" fmla="*/ 1585 h 2497"/>
                <a:gd name="T20" fmla="*/ 436 w 2599"/>
                <a:gd name="T21" fmla="*/ 2183 h 2497"/>
                <a:gd name="T22" fmla="*/ 834 w 2599"/>
                <a:gd name="T23" fmla="*/ 2480 h 2497"/>
                <a:gd name="T24" fmla="*/ 1159 w 2599"/>
                <a:gd name="T25" fmla="*/ 2164 h 2497"/>
                <a:gd name="T26" fmla="*/ 1677 w 2599"/>
                <a:gd name="T27" fmla="*/ 2463 h 2497"/>
                <a:gd name="T28" fmla="*/ 1765 w 2599"/>
                <a:gd name="T29" fmla="*/ 2480 h 2497"/>
                <a:gd name="T30" fmla="*/ 2163 w 2599"/>
                <a:gd name="T31" fmla="*/ 2183 h 2497"/>
                <a:gd name="T32" fmla="*/ 2163 w 2599"/>
                <a:gd name="T33" fmla="*/ 1585 h 2497"/>
                <a:gd name="T34" fmla="*/ 2599 w 2599"/>
                <a:gd name="T35" fmla="*/ 1461 h 2497"/>
                <a:gd name="T36" fmla="*/ 2540 w 2599"/>
                <a:gd name="T37" fmla="*/ 968 h 2497"/>
                <a:gd name="T38" fmla="*/ 2110 w 2599"/>
                <a:gd name="T39" fmla="*/ 1454 h 2497"/>
                <a:gd name="T40" fmla="*/ 1888 w 2599"/>
                <a:gd name="T41" fmla="*/ 1788 h 2497"/>
                <a:gd name="T42" fmla="*/ 2014 w 2599"/>
                <a:gd name="T43" fmla="*/ 2178 h 2497"/>
                <a:gd name="T44" fmla="*/ 1527 w 2599"/>
                <a:gd name="T45" fmla="*/ 2053 h 2497"/>
                <a:gd name="T46" fmla="*/ 1126 w 2599"/>
                <a:gd name="T47" fmla="*/ 2027 h 2497"/>
                <a:gd name="T48" fmla="*/ 852 w 2599"/>
                <a:gd name="T49" fmla="*/ 2332 h 2497"/>
                <a:gd name="T50" fmla="*/ 716 w 2599"/>
                <a:gd name="T51" fmla="*/ 1848 h 2497"/>
                <a:gd name="T52" fmla="*/ 538 w 2599"/>
                <a:gd name="T53" fmla="*/ 1488 h 2497"/>
                <a:gd name="T54" fmla="*/ 137 w 2599"/>
                <a:gd name="T55" fmla="*/ 1402 h 2497"/>
                <a:gd name="T56" fmla="*/ 489 w 2599"/>
                <a:gd name="T57" fmla="*/ 1043 h 2497"/>
                <a:gd name="T58" fmla="*/ 712 w 2599"/>
                <a:gd name="T59" fmla="*/ 709 h 2497"/>
                <a:gd name="T60" fmla="*/ 585 w 2599"/>
                <a:gd name="T61" fmla="*/ 319 h 2497"/>
                <a:gd name="T62" fmla="*/ 1073 w 2599"/>
                <a:gd name="T63" fmla="*/ 444 h 2497"/>
                <a:gd name="T64" fmla="*/ 1473 w 2599"/>
                <a:gd name="T65" fmla="*/ 469 h 2497"/>
                <a:gd name="T66" fmla="*/ 1747 w 2599"/>
                <a:gd name="T67" fmla="*/ 165 h 2497"/>
                <a:gd name="T68" fmla="*/ 1883 w 2599"/>
                <a:gd name="T69" fmla="*/ 649 h 2497"/>
                <a:gd name="T70" fmla="*/ 2061 w 2599"/>
                <a:gd name="T71" fmla="*/ 1009 h 2497"/>
                <a:gd name="T72" fmla="*/ 2462 w 2599"/>
                <a:gd name="T73" fmla="*/ 1094 h 2497"/>
                <a:gd name="T74" fmla="*/ 1563 w 2599"/>
                <a:gd name="T75" fmla="*/ 871 h 2497"/>
                <a:gd name="T76" fmla="*/ 1094 w 2599"/>
                <a:gd name="T77" fmla="*/ 838 h 2497"/>
                <a:gd name="T78" fmla="*/ 831 w 2599"/>
                <a:gd name="T79" fmla="*/ 1213 h 2497"/>
                <a:gd name="T80" fmla="*/ 1036 w 2599"/>
                <a:gd name="T81" fmla="*/ 1626 h 2497"/>
                <a:gd name="T82" fmla="*/ 1505 w 2599"/>
                <a:gd name="T83" fmla="*/ 1659 h 2497"/>
                <a:gd name="T84" fmla="*/ 1769 w 2599"/>
                <a:gd name="T85" fmla="*/ 1284 h 2497"/>
                <a:gd name="T86" fmla="*/ 1563 w 2599"/>
                <a:gd name="T87" fmla="*/ 871 h 2497"/>
                <a:gd name="T88" fmla="*/ 1133 w 2599"/>
                <a:gd name="T89" fmla="*/ 1522 h 2497"/>
                <a:gd name="T90" fmla="*/ 1133 w 2599"/>
                <a:gd name="T91" fmla="*/ 975 h 2497"/>
                <a:gd name="T92" fmla="*/ 1630 w 2599"/>
                <a:gd name="T93" fmla="*/ 1248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99" h="2497">
                  <a:moveTo>
                    <a:pt x="2540" y="968"/>
                  </a:moveTo>
                  <a:cubicBezTo>
                    <a:pt x="2163" y="912"/>
                    <a:pt x="2163" y="912"/>
                    <a:pt x="2163" y="912"/>
                  </a:cubicBezTo>
                  <a:cubicBezTo>
                    <a:pt x="2022" y="669"/>
                    <a:pt x="2022" y="669"/>
                    <a:pt x="2022" y="669"/>
                  </a:cubicBezTo>
                  <a:cubicBezTo>
                    <a:pt x="2163" y="314"/>
                    <a:pt x="2163" y="314"/>
                    <a:pt x="2163" y="314"/>
                  </a:cubicBezTo>
                  <a:cubicBezTo>
                    <a:pt x="2176" y="283"/>
                    <a:pt x="2163" y="247"/>
                    <a:pt x="2134" y="230"/>
                  </a:cubicBezTo>
                  <a:cubicBezTo>
                    <a:pt x="1765" y="17"/>
                    <a:pt x="1765" y="17"/>
                    <a:pt x="1765" y="17"/>
                  </a:cubicBezTo>
                  <a:cubicBezTo>
                    <a:pt x="1735" y="0"/>
                    <a:pt x="1698" y="7"/>
                    <a:pt x="1677" y="34"/>
                  </a:cubicBezTo>
                  <a:cubicBezTo>
                    <a:pt x="1440" y="333"/>
                    <a:pt x="1440" y="333"/>
                    <a:pt x="1440" y="333"/>
                  </a:cubicBezTo>
                  <a:cubicBezTo>
                    <a:pt x="1159" y="333"/>
                    <a:pt x="1159" y="333"/>
                    <a:pt x="1159" y="333"/>
                  </a:cubicBezTo>
                  <a:cubicBezTo>
                    <a:pt x="922" y="34"/>
                    <a:pt x="922" y="34"/>
                    <a:pt x="922" y="34"/>
                  </a:cubicBezTo>
                  <a:cubicBezTo>
                    <a:pt x="901" y="7"/>
                    <a:pt x="864" y="0"/>
                    <a:pt x="834" y="17"/>
                  </a:cubicBezTo>
                  <a:cubicBezTo>
                    <a:pt x="465" y="230"/>
                    <a:pt x="465" y="230"/>
                    <a:pt x="465" y="230"/>
                  </a:cubicBezTo>
                  <a:cubicBezTo>
                    <a:pt x="436" y="247"/>
                    <a:pt x="424" y="283"/>
                    <a:pt x="436" y="314"/>
                  </a:cubicBezTo>
                  <a:cubicBezTo>
                    <a:pt x="577" y="669"/>
                    <a:pt x="577" y="669"/>
                    <a:pt x="577" y="669"/>
                  </a:cubicBezTo>
                  <a:cubicBezTo>
                    <a:pt x="436" y="912"/>
                    <a:pt x="436" y="912"/>
                    <a:pt x="436" y="912"/>
                  </a:cubicBezTo>
                  <a:cubicBezTo>
                    <a:pt x="59" y="968"/>
                    <a:pt x="59" y="968"/>
                    <a:pt x="59" y="968"/>
                  </a:cubicBezTo>
                  <a:cubicBezTo>
                    <a:pt x="25" y="973"/>
                    <a:pt x="0" y="1002"/>
                    <a:pt x="0" y="1035"/>
                  </a:cubicBezTo>
                  <a:cubicBezTo>
                    <a:pt x="0" y="1461"/>
                    <a:pt x="0" y="1461"/>
                    <a:pt x="0" y="1461"/>
                  </a:cubicBezTo>
                  <a:cubicBezTo>
                    <a:pt x="0" y="1495"/>
                    <a:pt x="25" y="1524"/>
                    <a:pt x="59" y="1529"/>
                  </a:cubicBezTo>
                  <a:cubicBezTo>
                    <a:pt x="436" y="1585"/>
                    <a:pt x="436" y="1585"/>
                    <a:pt x="436" y="1585"/>
                  </a:cubicBezTo>
                  <a:cubicBezTo>
                    <a:pt x="577" y="1828"/>
                    <a:pt x="577" y="1828"/>
                    <a:pt x="577" y="1828"/>
                  </a:cubicBezTo>
                  <a:cubicBezTo>
                    <a:pt x="436" y="2183"/>
                    <a:pt x="436" y="2183"/>
                    <a:pt x="436" y="2183"/>
                  </a:cubicBezTo>
                  <a:cubicBezTo>
                    <a:pt x="424" y="2214"/>
                    <a:pt x="436" y="2250"/>
                    <a:pt x="465" y="2267"/>
                  </a:cubicBezTo>
                  <a:cubicBezTo>
                    <a:pt x="834" y="2480"/>
                    <a:pt x="834" y="2480"/>
                    <a:pt x="834" y="2480"/>
                  </a:cubicBezTo>
                  <a:cubicBezTo>
                    <a:pt x="864" y="2497"/>
                    <a:pt x="901" y="2490"/>
                    <a:pt x="922" y="2463"/>
                  </a:cubicBezTo>
                  <a:cubicBezTo>
                    <a:pt x="1159" y="2164"/>
                    <a:pt x="1159" y="2164"/>
                    <a:pt x="1159" y="2164"/>
                  </a:cubicBezTo>
                  <a:cubicBezTo>
                    <a:pt x="1440" y="2164"/>
                    <a:pt x="1440" y="2164"/>
                    <a:pt x="1440" y="2164"/>
                  </a:cubicBezTo>
                  <a:cubicBezTo>
                    <a:pt x="1677" y="2463"/>
                    <a:pt x="1677" y="2463"/>
                    <a:pt x="1677" y="2463"/>
                  </a:cubicBezTo>
                  <a:cubicBezTo>
                    <a:pt x="1690" y="2480"/>
                    <a:pt x="1710" y="2489"/>
                    <a:pt x="1731" y="2489"/>
                  </a:cubicBezTo>
                  <a:cubicBezTo>
                    <a:pt x="1742" y="2489"/>
                    <a:pt x="1754" y="2486"/>
                    <a:pt x="1765" y="2480"/>
                  </a:cubicBezTo>
                  <a:cubicBezTo>
                    <a:pt x="2134" y="2267"/>
                    <a:pt x="2134" y="2267"/>
                    <a:pt x="2134" y="2267"/>
                  </a:cubicBezTo>
                  <a:cubicBezTo>
                    <a:pt x="2163" y="2250"/>
                    <a:pt x="2176" y="2214"/>
                    <a:pt x="2163" y="2183"/>
                  </a:cubicBezTo>
                  <a:cubicBezTo>
                    <a:pt x="2022" y="1828"/>
                    <a:pt x="2022" y="1828"/>
                    <a:pt x="2022" y="1828"/>
                  </a:cubicBezTo>
                  <a:cubicBezTo>
                    <a:pt x="2163" y="1585"/>
                    <a:pt x="2163" y="1585"/>
                    <a:pt x="2163" y="1585"/>
                  </a:cubicBezTo>
                  <a:cubicBezTo>
                    <a:pt x="2540" y="1529"/>
                    <a:pt x="2540" y="1529"/>
                    <a:pt x="2540" y="1529"/>
                  </a:cubicBezTo>
                  <a:cubicBezTo>
                    <a:pt x="2574" y="1524"/>
                    <a:pt x="2599" y="1495"/>
                    <a:pt x="2599" y="1461"/>
                  </a:cubicBezTo>
                  <a:cubicBezTo>
                    <a:pt x="2599" y="1035"/>
                    <a:pt x="2599" y="1035"/>
                    <a:pt x="2599" y="1035"/>
                  </a:cubicBezTo>
                  <a:cubicBezTo>
                    <a:pt x="2599" y="1002"/>
                    <a:pt x="2574" y="973"/>
                    <a:pt x="2540" y="968"/>
                  </a:cubicBezTo>
                  <a:close/>
                  <a:moveTo>
                    <a:pt x="2462" y="1402"/>
                  </a:moveTo>
                  <a:cubicBezTo>
                    <a:pt x="2110" y="1454"/>
                    <a:pt x="2110" y="1454"/>
                    <a:pt x="2110" y="1454"/>
                  </a:cubicBezTo>
                  <a:cubicBezTo>
                    <a:pt x="2090" y="1457"/>
                    <a:pt x="2071" y="1470"/>
                    <a:pt x="2061" y="1488"/>
                  </a:cubicBezTo>
                  <a:cubicBezTo>
                    <a:pt x="1888" y="1788"/>
                    <a:pt x="1888" y="1788"/>
                    <a:pt x="1888" y="1788"/>
                  </a:cubicBezTo>
                  <a:cubicBezTo>
                    <a:pt x="1877" y="1806"/>
                    <a:pt x="1875" y="1828"/>
                    <a:pt x="1883" y="1848"/>
                  </a:cubicBezTo>
                  <a:cubicBezTo>
                    <a:pt x="2014" y="2178"/>
                    <a:pt x="2014" y="2178"/>
                    <a:pt x="2014" y="2178"/>
                  </a:cubicBezTo>
                  <a:cubicBezTo>
                    <a:pt x="1747" y="2332"/>
                    <a:pt x="1747" y="2332"/>
                    <a:pt x="1747" y="2332"/>
                  </a:cubicBezTo>
                  <a:cubicBezTo>
                    <a:pt x="1527" y="2053"/>
                    <a:pt x="1527" y="2053"/>
                    <a:pt x="1527" y="2053"/>
                  </a:cubicBezTo>
                  <a:cubicBezTo>
                    <a:pt x="1514" y="2037"/>
                    <a:pt x="1494" y="2027"/>
                    <a:pt x="1473" y="2027"/>
                  </a:cubicBezTo>
                  <a:cubicBezTo>
                    <a:pt x="1126" y="2027"/>
                    <a:pt x="1126" y="2027"/>
                    <a:pt x="1126" y="2027"/>
                  </a:cubicBezTo>
                  <a:cubicBezTo>
                    <a:pt x="1105" y="2027"/>
                    <a:pt x="1086" y="2037"/>
                    <a:pt x="1073" y="2053"/>
                  </a:cubicBezTo>
                  <a:cubicBezTo>
                    <a:pt x="852" y="2332"/>
                    <a:pt x="852" y="2332"/>
                    <a:pt x="852" y="2332"/>
                  </a:cubicBezTo>
                  <a:cubicBezTo>
                    <a:pt x="585" y="2178"/>
                    <a:pt x="585" y="2178"/>
                    <a:pt x="585" y="2178"/>
                  </a:cubicBezTo>
                  <a:cubicBezTo>
                    <a:pt x="716" y="1848"/>
                    <a:pt x="716" y="1848"/>
                    <a:pt x="716" y="1848"/>
                  </a:cubicBezTo>
                  <a:cubicBezTo>
                    <a:pt x="724" y="1828"/>
                    <a:pt x="722" y="1806"/>
                    <a:pt x="712" y="1788"/>
                  </a:cubicBezTo>
                  <a:cubicBezTo>
                    <a:pt x="538" y="1488"/>
                    <a:pt x="538" y="1488"/>
                    <a:pt x="538" y="1488"/>
                  </a:cubicBezTo>
                  <a:cubicBezTo>
                    <a:pt x="528" y="1470"/>
                    <a:pt x="510" y="1457"/>
                    <a:pt x="489" y="1454"/>
                  </a:cubicBezTo>
                  <a:cubicBezTo>
                    <a:pt x="137" y="1402"/>
                    <a:pt x="137" y="1402"/>
                    <a:pt x="137" y="1402"/>
                  </a:cubicBezTo>
                  <a:cubicBezTo>
                    <a:pt x="137" y="1094"/>
                    <a:pt x="137" y="1094"/>
                    <a:pt x="137" y="1094"/>
                  </a:cubicBezTo>
                  <a:cubicBezTo>
                    <a:pt x="489" y="1043"/>
                    <a:pt x="489" y="1043"/>
                    <a:pt x="489" y="1043"/>
                  </a:cubicBezTo>
                  <a:cubicBezTo>
                    <a:pt x="510" y="1040"/>
                    <a:pt x="528" y="1027"/>
                    <a:pt x="538" y="1009"/>
                  </a:cubicBezTo>
                  <a:cubicBezTo>
                    <a:pt x="712" y="709"/>
                    <a:pt x="712" y="709"/>
                    <a:pt x="712" y="709"/>
                  </a:cubicBezTo>
                  <a:cubicBezTo>
                    <a:pt x="722" y="691"/>
                    <a:pt x="724" y="669"/>
                    <a:pt x="716" y="649"/>
                  </a:cubicBezTo>
                  <a:cubicBezTo>
                    <a:pt x="585" y="319"/>
                    <a:pt x="585" y="319"/>
                    <a:pt x="585" y="319"/>
                  </a:cubicBezTo>
                  <a:cubicBezTo>
                    <a:pt x="852" y="165"/>
                    <a:pt x="852" y="165"/>
                    <a:pt x="852" y="165"/>
                  </a:cubicBezTo>
                  <a:cubicBezTo>
                    <a:pt x="1073" y="444"/>
                    <a:pt x="1073" y="444"/>
                    <a:pt x="1073" y="444"/>
                  </a:cubicBezTo>
                  <a:cubicBezTo>
                    <a:pt x="1086" y="460"/>
                    <a:pt x="1105" y="469"/>
                    <a:pt x="1126" y="469"/>
                  </a:cubicBezTo>
                  <a:cubicBezTo>
                    <a:pt x="1473" y="469"/>
                    <a:pt x="1473" y="469"/>
                    <a:pt x="1473" y="469"/>
                  </a:cubicBezTo>
                  <a:cubicBezTo>
                    <a:pt x="1494" y="469"/>
                    <a:pt x="1514" y="460"/>
                    <a:pt x="1527" y="444"/>
                  </a:cubicBezTo>
                  <a:cubicBezTo>
                    <a:pt x="1747" y="165"/>
                    <a:pt x="1747" y="165"/>
                    <a:pt x="1747" y="165"/>
                  </a:cubicBezTo>
                  <a:cubicBezTo>
                    <a:pt x="2014" y="319"/>
                    <a:pt x="2014" y="319"/>
                    <a:pt x="2014" y="319"/>
                  </a:cubicBezTo>
                  <a:cubicBezTo>
                    <a:pt x="1883" y="649"/>
                    <a:pt x="1883" y="649"/>
                    <a:pt x="1883" y="649"/>
                  </a:cubicBezTo>
                  <a:cubicBezTo>
                    <a:pt x="1875" y="669"/>
                    <a:pt x="1877" y="691"/>
                    <a:pt x="1888" y="709"/>
                  </a:cubicBezTo>
                  <a:cubicBezTo>
                    <a:pt x="2061" y="1009"/>
                    <a:pt x="2061" y="1009"/>
                    <a:pt x="2061" y="1009"/>
                  </a:cubicBezTo>
                  <a:cubicBezTo>
                    <a:pt x="2071" y="1027"/>
                    <a:pt x="2090" y="1040"/>
                    <a:pt x="2110" y="1043"/>
                  </a:cubicBezTo>
                  <a:cubicBezTo>
                    <a:pt x="2462" y="1094"/>
                    <a:pt x="2462" y="1094"/>
                    <a:pt x="2462" y="1094"/>
                  </a:cubicBezTo>
                  <a:lnTo>
                    <a:pt x="2462" y="1402"/>
                  </a:lnTo>
                  <a:close/>
                  <a:moveTo>
                    <a:pt x="1563" y="871"/>
                  </a:moveTo>
                  <a:cubicBezTo>
                    <a:pt x="1551" y="851"/>
                    <a:pt x="1529" y="838"/>
                    <a:pt x="1505" y="838"/>
                  </a:cubicBezTo>
                  <a:cubicBezTo>
                    <a:pt x="1094" y="838"/>
                    <a:pt x="1094" y="838"/>
                    <a:pt x="1094" y="838"/>
                  </a:cubicBezTo>
                  <a:cubicBezTo>
                    <a:pt x="1070" y="838"/>
                    <a:pt x="1048" y="851"/>
                    <a:pt x="1036" y="871"/>
                  </a:cubicBezTo>
                  <a:cubicBezTo>
                    <a:pt x="831" y="1213"/>
                    <a:pt x="831" y="1213"/>
                    <a:pt x="831" y="1213"/>
                  </a:cubicBezTo>
                  <a:cubicBezTo>
                    <a:pt x="818" y="1235"/>
                    <a:pt x="818" y="1262"/>
                    <a:pt x="831" y="1284"/>
                  </a:cubicBezTo>
                  <a:cubicBezTo>
                    <a:pt x="1036" y="1626"/>
                    <a:pt x="1036" y="1626"/>
                    <a:pt x="1036" y="1626"/>
                  </a:cubicBezTo>
                  <a:cubicBezTo>
                    <a:pt x="1048" y="1646"/>
                    <a:pt x="1070" y="1659"/>
                    <a:pt x="1094" y="1659"/>
                  </a:cubicBezTo>
                  <a:cubicBezTo>
                    <a:pt x="1505" y="1659"/>
                    <a:pt x="1505" y="1659"/>
                    <a:pt x="1505" y="1659"/>
                  </a:cubicBezTo>
                  <a:cubicBezTo>
                    <a:pt x="1529" y="1659"/>
                    <a:pt x="1551" y="1646"/>
                    <a:pt x="1563" y="1626"/>
                  </a:cubicBezTo>
                  <a:cubicBezTo>
                    <a:pt x="1769" y="1284"/>
                    <a:pt x="1769" y="1284"/>
                    <a:pt x="1769" y="1284"/>
                  </a:cubicBezTo>
                  <a:cubicBezTo>
                    <a:pt x="1782" y="1262"/>
                    <a:pt x="1782" y="1235"/>
                    <a:pt x="1769" y="1213"/>
                  </a:cubicBezTo>
                  <a:lnTo>
                    <a:pt x="1563" y="871"/>
                  </a:lnTo>
                  <a:close/>
                  <a:moveTo>
                    <a:pt x="1466" y="1522"/>
                  </a:moveTo>
                  <a:cubicBezTo>
                    <a:pt x="1133" y="1522"/>
                    <a:pt x="1133" y="1522"/>
                    <a:pt x="1133" y="1522"/>
                  </a:cubicBezTo>
                  <a:cubicBezTo>
                    <a:pt x="969" y="1248"/>
                    <a:pt x="969" y="1248"/>
                    <a:pt x="969" y="1248"/>
                  </a:cubicBezTo>
                  <a:cubicBezTo>
                    <a:pt x="1133" y="975"/>
                    <a:pt x="1133" y="975"/>
                    <a:pt x="1133" y="975"/>
                  </a:cubicBezTo>
                  <a:cubicBezTo>
                    <a:pt x="1466" y="975"/>
                    <a:pt x="1466" y="975"/>
                    <a:pt x="1466" y="975"/>
                  </a:cubicBezTo>
                  <a:cubicBezTo>
                    <a:pt x="1630" y="1248"/>
                    <a:pt x="1630" y="1248"/>
                    <a:pt x="1630" y="1248"/>
                  </a:cubicBezTo>
                  <a:lnTo>
                    <a:pt x="1466" y="1522"/>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Freeform 133">
              <a:extLst>
                <a:ext uri="{FF2B5EF4-FFF2-40B4-BE49-F238E27FC236}">
                  <a16:creationId xmlns:a16="http://schemas.microsoft.com/office/drawing/2014/main" id="{0EE861A2-B477-4999-BBDA-A7FF104A6D98}"/>
                </a:ext>
              </a:extLst>
            </p:cNvPr>
            <p:cNvSpPr>
              <a:spLocks noChangeAspect="1" noEditPoints="1"/>
            </p:cNvSpPr>
            <p:nvPr/>
          </p:nvSpPr>
          <p:spPr bwMode="auto">
            <a:xfrm>
              <a:off x="4273550" y="3085524"/>
              <a:ext cx="127000" cy="133350"/>
            </a:xfrm>
            <a:custGeom>
              <a:avLst/>
              <a:gdLst>
                <a:gd name="T0" fmla="*/ 1499 w 1708"/>
                <a:gd name="T1" fmla="*/ 822 h 1778"/>
                <a:gd name="T2" fmla="*/ 1692 w 1708"/>
                <a:gd name="T3" fmla="*/ 563 h 1778"/>
                <a:gd name="T4" fmla="*/ 1477 w 1708"/>
                <a:gd name="T5" fmla="*/ 294 h 1778"/>
                <a:gd name="T6" fmla="*/ 1118 w 1708"/>
                <a:gd name="T7" fmla="*/ 297 h 1778"/>
                <a:gd name="T8" fmla="*/ 991 w 1708"/>
                <a:gd name="T9" fmla="*/ 0 h 1778"/>
                <a:gd name="T10" fmla="*/ 651 w 1708"/>
                <a:gd name="T11" fmla="*/ 52 h 1778"/>
                <a:gd name="T12" fmla="*/ 474 w 1708"/>
                <a:gd name="T13" fmla="*/ 364 h 1778"/>
                <a:gd name="T14" fmla="*/ 152 w 1708"/>
                <a:gd name="T15" fmla="*/ 326 h 1778"/>
                <a:gd name="T16" fmla="*/ 27 w 1708"/>
                <a:gd name="T17" fmla="*/ 646 h 1778"/>
                <a:gd name="T18" fmla="*/ 209 w 1708"/>
                <a:gd name="T19" fmla="*/ 956 h 1778"/>
                <a:gd name="T20" fmla="*/ 16 w 1708"/>
                <a:gd name="T21" fmla="*/ 1215 h 1778"/>
                <a:gd name="T22" fmla="*/ 231 w 1708"/>
                <a:gd name="T23" fmla="*/ 1483 h 1778"/>
                <a:gd name="T24" fmla="*/ 589 w 1708"/>
                <a:gd name="T25" fmla="*/ 1481 h 1778"/>
                <a:gd name="T26" fmla="*/ 717 w 1708"/>
                <a:gd name="T27" fmla="*/ 1778 h 1778"/>
                <a:gd name="T28" fmla="*/ 1057 w 1708"/>
                <a:gd name="T29" fmla="*/ 1726 h 1778"/>
                <a:gd name="T30" fmla="*/ 1234 w 1708"/>
                <a:gd name="T31" fmla="*/ 1414 h 1778"/>
                <a:gd name="T32" fmla="*/ 1555 w 1708"/>
                <a:gd name="T33" fmla="*/ 1452 h 1778"/>
                <a:gd name="T34" fmla="*/ 1681 w 1708"/>
                <a:gd name="T35" fmla="*/ 1131 h 1778"/>
                <a:gd name="T36" fmla="*/ 1464 w 1708"/>
                <a:gd name="T37" fmla="*/ 1337 h 1778"/>
                <a:gd name="T38" fmla="*/ 1191 w 1708"/>
                <a:gd name="T39" fmla="*/ 1281 h 1778"/>
                <a:gd name="T40" fmla="*/ 993 w 1708"/>
                <a:gd name="T41" fmla="*/ 1419 h 1778"/>
                <a:gd name="T42" fmla="*/ 771 w 1708"/>
                <a:gd name="T43" fmla="*/ 1641 h 1778"/>
                <a:gd name="T44" fmla="*/ 683 w 1708"/>
                <a:gd name="T45" fmla="*/ 1377 h 1778"/>
                <a:gd name="T46" fmla="*/ 464 w 1708"/>
                <a:gd name="T47" fmla="*/ 1274 h 1778"/>
                <a:gd name="T48" fmla="*/ 161 w 1708"/>
                <a:gd name="T49" fmla="*/ 1193 h 1778"/>
                <a:gd name="T50" fmla="*/ 346 w 1708"/>
                <a:gd name="T51" fmla="*/ 985 h 1778"/>
                <a:gd name="T52" fmla="*/ 325 w 1708"/>
                <a:gd name="T53" fmla="*/ 744 h 1778"/>
                <a:gd name="T54" fmla="*/ 244 w 1708"/>
                <a:gd name="T55" fmla="*/ 440 h 1778"/>
                <a:gd name="T56" fmla="*/ 517 w 1708"/>
                <a:gd name="T57" fmla="*/ 497 h 1778"/>
                <a:gd name="T58" fmla="*/ 715 w 1708"/>
                <a:gd name="T59" fmla="*/ 358 h 1778"/>
                <a:gd name="T60" fmla="*/ 937 w 1708"/>
                <a:gd name="T61" fmla="*/ 137 h 1778"/>
                <a:gd name="T62" fmla="*/ 1025 w 1708"/>
                <a:gd name="T63" fmla="*/ 401 h 1778"/>
                <a:gd name="T64" fmla="*/ 1244 w 1708"/>
                <a:gd name="T65" fmla="*/ 503 h 1778"/>
                <a:gd name="T66" fmla="*/ 1547 w 1708"/>
                <a:gd name="T67" fmla="*/ 585 h 1778"/>
                <a:gd name="T68" fmla="*/ 1362 w 1708"/>
                <a:gd name="T69" fmla="*/ 793 h 1778"/>
                <a:gd name="T70" fmla="*/ 1383 w 1708"/>
                <a:gd name="T71" fmla="*/ 1034 h 1778"/>
                <a:gd name="T72" fmla="*/ 1464 w 1708"/>
                <a:gd name="T73" fmla="*/ 1337 h 1778"/>
                <a:gd name="T74" fmla="*/ 922 w 1708"/>
                <a:gd name="T75" fmla="*/ 849 h 1778"/>
                <a:gd name="T76" fmla="*/ 854 w 1708"/>
                <a:gd name="T77" fmla="*/ 547 h 1778"/>
                <a:gd name="T78" fmla="*/ 786 w 1708"/>
                <a:gd name="T79" fmla="*/ 849 h 1778"/>
                <a:gd name="T80" fmla="*/ 558 w 1708"/>
                <a:gd name="T81" fmla="*/ 1060 h 1778"/>
                <a:gd name="T82" fmla="*/ 651 w 1708"/>
                <a:gd name="T83" fmla="*/ 1085 h 1778"/>
                <a:gd name="T84" fmla="*/ 1057 w 1708"/>
                <a:gd name="T85" fmla="*/ 1085 h 1778"/>
                <a:gd name="T86" fmla="*/ 1150 w 1708"/>
                <a:gd name="T87" fmla="*/ 1060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8" h="1778">
                  <a:moveTo>
                    <a:pt x="1499" y="956"/>
                  </a:moveTo>
                  <a:cubicBezTo>
                    <a:pt x="1499" y="822"/>
                    <a:pt x="1499" y="822"/>
                    <a:pt x="1499" y="822"/>
                  </a:cubicBezTo>
                  <a:cubicBezTo>
                    <a:pt x="1681" y="646"/>
                    <a:pt x="1681" y="646"/>
                    <a:pt x="1681" y="646"/>
                  </a:cubicBezTo>
                  <a:cubicBezTo>
                    <a:pt x="1703" y="624"/>
                    <a:pt x="1708" y="590"/>
                    <a:pt x="1692" y="563"/>
                  </a:cubicBezTo>
                  <a:cubicBezTo>
                    <a:pt x="1555" y="326"/>
                    <a:pt x="1555" y="326"/>
                    <a:pt x="1555" y="326"/>
                  </a:cubicBezTo>
                  <a:cubicBezTo>
                    <a:pt x="1540" y="299"/>
                    <a:pt x="1508" y="286"/>
                    <a:pt x="1477" y="294"/>
                  </a:cubicBezTo>
                  <a:cubicBezTo>
                    <a:pt x="1234" y="364"/>
                    <a:pt x="1234" y="364"/>
                    <a:pt x="1234" y="364"/>
                  </a:cubicBezTo>
                  <a:cubicBezTo>
                    <a:pt x="1118" y="297"/>
                    <a:pt x="1118" y="297"/>
                    <a:pt x="1118" y="297"/>
                  </a:cubicBezTo>
                  <a:cubicBezTo>
                    <a:pt x="1057" y="52"/>
                    <a:pt x="1057" y="52"/>
                    <a:pt x="1057" y="52"/>
                  </a:cubicBezTo>
                  <a:cubicBezTo>
                    <a:pt x="1049" y="21"/>
                    <a:pt x="1022" y="0"/>
                    <a:pt x="991" y="0"/>
                  </a:cubicBezTo>
                  <a:cubicBezTo>
                    <a:pt x="717" y="0"/>
                    <a:pt x="717" y="0"/>
                    <a:pt x="717" y="0"/>
                  </a:cubicBezTo>
                  <a:cubicBezTo>
                    <a:pt x="686" y="0"/>
                    <a:pt x="658" y="21"/>
                    <a:pt x="651" y="52"/>
                  </a:cubicBezTo>
                  <a:cubicBezTo>
                    <a:pt x="589" y="297"/>
                    <a:pt x="589" y="297"/>
                    <a:pt x="589" y="297"/>
                  </a:cubicBezTo>
                  <a:cubicBezTo>
                    <a:pt x="474" y="364"/>
                    <a:pt x="474" y="364"/>
                    <a:pt x="474" y="364"/>
                  </a:cubicBezTo>
                  <a:cubicBezTo>
                    <a:pt x="231" y="294"/>
                    <a:pt x="231" y="294"/>
                    <a:pt x="231" y="294"/>
                  </a:cubicBezTo>
                  <a:cubicBezTo>
                    <a:pt x="200" y="286"/>
                    <a:pt x="168" y="299"/>
                    <a:pt x="152" y="326"/>
                  </a:cubicBezTo>
                  <a:cubicBezTo>
                    <a:pt x="16" y="563"/>
                    <a:pt x="16" y="563"/>
                    <a:pt x="16" y="563"/>
                  </a:cubicBezTo>
                  <a:cubicBezTo>
                    <a:pt x="0" y="590"/>
                    <a:pt x="5" y="624"/>
                    <a:pt x="27" y="646"/>
                  </a:cubicBezTo>
                  <a:cubicBezTo>
                    <a:pt x="209" y="822"/>
                    <a:pt x="209" y="822"/>
                    <a:pt x="209" y="822"/>
                  </a:cubicBezTo>
                  <a:cubicBezTo>
                    <a:pt x="209" y="956"/>
                    <a:pt x="209" y="956"/>
                    <a:pt x="209" y="956"/>
                  </a:cubicBezTo>
                  <a:cubicBezTo>
                    <a:pt x="27" y="1131"/>
                    <a:pt x="27" y="1131"/>
                    <a:pt x="27" y="1131"/>
                  </a:cubicBezTo>
                  <a:cubicBezTo>
                    <a:pt x="5" y="1153"/>
                    <a:pt x="0" y="1188"/>
                    <a:pt x="16" y="1215"/>
                  </a:cubicBezTo>
                  <a:cubicBezTo>
                    <a:pt x="153" y="1452"/>
                    <a:pt x="153" y="1452"/>
                    <a:pt x="153" y="1452"/>
                  </a:cubicBezTo>
                  <a:cubicBezTo>
                    <a:pt x="168" y="1479"/>
                    <a:pt x="200" y="1492"/>
                    <a:pt x="231" y="1483"/>
                  </a:cubicBezTo>
                  <a:cubicBezTo>
                    <a:pt x="474" y="1414"/>
                    <a:pt x="474" y="1414"/>
                    <a:pt x="474" y="1414"/>
                  </a:cubicBezTo>
                  <a:cubicBezTo>
                    <a:pt x="589" y="1481"/>
                    <a:pt x="589" y="1481"/>
                    <a:pt x="589" y="1481"/>
                  </a:cubicBezTo>
                  <a:cubicBezTo>
                    <a:pt x="651" y="1726"/>
                    <a:pt x="651" y="1726"/>
                    <a:pt x="651" y="1726"/>
                  </a:cubicBezTo>
                  <a:cubicBezTo>
                    <a:pt x="658" y="1756"/>
                    <a:pt x="686" y="1778"/>
                    <a:pt x="717" y="1778"/>
                  </a:cubicBezTo>
                  <a:cubicBezTo>
                    <a:pt x="991" y="1778"/>
                    <a:pt x="991" y="1778"/>
                    <a:pt x="991" y="1778"/>
                  </a:cubicBezTo>
                  <a:cubicBezTo>
                    <a:pt x="1022" y="1778"/>
                    <a:pt x="1049" y="1756"/>
                    <a:pt x="1057" y="1726"/>
                  </a:cubicBezTo>
                  <a:cubicBezTo>
                    <a:pt x="1118" y="1481"/>
                    <a:pt x="1118" y="1481"/>
                    <a:pt x="1118" y="1481"/>
                  </a:cubicBezTo>
                  <a:cubicBezTo>
                    <a:pt x="1234" y="1414"/>
                    <a:pt x="1234" y="1414"/>
                    <a:pt x="1234" y="1414"/>
                  </a:cubicBezTo>
                  <a:cubicBezTo>
                    <a:pt x="1477" y="1483"/>
                    <a:pt x="1477" y="1483"/>
                    <a:pt x="1477" y="1483"/>
                  </a:cubicBezTo>
                  <a:cubicBezTo>
                    <a:pt x="1508" y="1492"/>
                    <a:pt x="1540" y="1479"/>
                    <a:pt x="1555" y="1452"/>
                  </a:cubicBezTo>
                  <a:cubicBezTo>
                    <a:pt x="1692" y="1215"/>
                    <a:pt x="1692" y="1215"/>
                    <a:pt x="1692" y="1215"/>
                  </a:cubicBezTo>
                  <a:cubicBezTo>
                    <a:pt x="1708" y="1188"/>
                    <a:pt x="1703" y="1153"/>
                    <a:pt x="1681" y="1131"/>
                  </a:cubicBezTo>
                  <a:lnTo>
                    <a:pt x="1499" y="956"/>
                  </a:lnTo>
                  <a:close/>
                  <a:moveTo>
                    <a:pt x="1464" y="1337"/>
                  </a:moveTo>
                  <a:cubicBezTo>
                    <a:pt x="1244" y="1274"/>
                    <a:pt x="1244" y="1274"/>
                    <a:pt x="1244" y="1274"/>
                  </a:cubicBezTo>
                  <a:cubicBezTo>
                    <a:pt x="1226" y="1269"/>
                    <a:pt x="1207" y="1271"/>
                    <a:pt x="1191" y="1281"/>
                  </a:cubicBezTo>
                  <a:cubicBezTo>
                    <a:pt x="1025" y="1377"/>
                    <a:pt x="1025" y="1377"/>
                    <a:pt x="1025" y="1377"/>
                  </a:cubicBezTo>
                  <a:cubicBezTo>
                    <a:pt x="1009" y="1386"/>
                    <a:pt x="997" y="1401"/>
                    <a:pt x="993" y="1419"/>
                  </a:cubicBezTo>
                  <a:cubicBezTo>
                    <a:pt x="937" y="1641"/>
                    <a:pt x="937" y="1641"/>
                    <a:pt x="937" y="1641"/>
                  </a:cubicBezTo>
                  <a:cubicBezTo>
                    <a:pt x="771" y="1641"/>
                    <a:pt x="771" y="1641"/>
                    <a:pt x="771" y="1641"/>
                  </a:cubicBezTo>
                  <a:cubicBezTo>
                    <a:pt x="715" y="1419"/>
                    <a:pt x="715" y="1419"/>
                    <a:pt x="715" y="1419"/>
                  </a:cubicBezTo>
                  <a:cubicBezTo>
                    <a:pt x="711" y="1401"/>
                    <a:pt x="699" y="1386"/>
                    <a:pt x="683" y="1377"/>
                  </a:cubicBezTo>
                  <a:cubicBezTo>
                    <a:pt x="517" y="1281"/>
                    <a:pt x="517" y="1281"/>
                    <a:pt x="517" y="1281"/>
                  </a:cubicBezTo>
                  <a:cubicBezTo>
                    <a:pt x="501" y="1271"/>
                    <a:pt x="482" y="1269"/>
                    <a:pt x="464" y="1274"/>
                  </a:cubicBezTo>
                  <a:cubicBezTo>
                    <a:pt x="244" y="1337"/>
                    <a:pt x="244" y="1337"/>
                    <a:pt x="244" y="1337"/>
                  </a:cubicBezTo>
                  <a:cubicBezTo>
                    <a:pt x="161" y="1193"/>
                    <a:pt x="161" y="1193"/>
                    <a:pt x="161" y="1193"/>
                  </a:cubicBezTo>
                  <a:cubicBezTo>
                    <a:pt x="325" y="1034"/>
                    <a:pt x="325" y="1034"/>
                    <a:pt x="325" y="1034"/>
                  </a:cubicBezTo>
                  <a:cubicBezTo>
                    <a:pt x="338" y="1021"/>
                    <a:pt x="346" y="1003"/>
                    <a:pt x="346" y="985"/>
                  </a:cubicBezTo>
                  <a:cubicBezTo>
                    <a:pt x="346" y="793"/>
                    <a:pt x="346" y="793"/>
                    <a:pt x="346" y="793"/>
                  </a:cubicBezTo>
                  <a:cubicBezTo>
                    <a:pt x="346" y="774"/>
                    <a:pt x="338" y="757"/>
                    <a:pt x="325" y="744"/>
                  </a:cubicBezTo>
                  <a:cubicBezTo>
                    <a:pt x="161" y="585"/>
                    <a:pt x="161" y="585"/>
                    <a:pt x="161" y="585"/>
                  </a:cubicBezTo>
                  <a:cubicBezTo>
                    <a:pt x="244" y="440"/>
                    <a:pt x="244" y="440"/>
                    <a:pt x="244" y="440"/>
                  </a:cubicBezTo>
                  <a:cubicBezTo>
                    <a:pt x="464" y="503"/>
                    <a:pt x="464" y="503"/>
                    <a:pt x="464" y="503"/>
                  </a:cubicBezTo>
                  <a:cubicBezTo>
                    <a:pt x="482" y="509"/>
                    <a:pt x="501" y="506"/>
                    <a:pt x="517" y="497"/>
                  </a:cubicBezTo>
                  <a:cubicBezTo>
                    <a:pt x="683" y="401"/>
                    <a:pt x="683" y="401"/>
                    <a:pt x="683" y="401"/>
                  </a:cubicBezTo>
                  <a:cubicBezTo>
                    <a:pt x="699" y="392"/>
                    <a:pt x="711" y="376"/>
                    <a:pt x="715" y="358"/>
                  </a:cubicBezTo>
                  <a:cubicBezTo>
                    <a:pt x="771" y="137"/>
                    <a:pt x="771" y="137"/>
                    <a:pt x="771" y="137"/>
                  </a:cubicBezTo>
                  <a:cubicBezTo>
                    <a:pt x="937" y="137"/>
                    <a:pt x="937" y="137"/>
                    <a:pt x="937" y="137"/>
                  </a:cubicBezTo>
                  <a:cubicBezTo>
                    <a:pt x="993" y="358"/>
                    <a:pt x="993" y="358"/>
                    <a:pt x="993" y="358"/>
                  </a:cubicBezTo>
                  <a:cubicBezTo>
                    <a:pt x="997" y="376"/>
                    <a:pt x="1009" y="392"/>
                    <a:pt x="1025" y="401"/>
                  </a:cubicBezTo>
                  <a:cubicBezTo>
                    <a:pt x="1191" y="497"/>
                    <a:pt x="1191" y="497"/>
                    <a:pt x="1191" y="497"/>
                  </a:cubicBezTo>
                  <a:cubicBezTo>
                    <a:pt x="1207" y="506"/>
                    <a:pt x="1226" y="508"/>
                    <a:pt x="1244" y="503"/>
                  </a:cubicBezTo>
                  <a:cubicBezTo>
                    <a:pt x="1464" y="440"/>
                    <a:pt x="1464" y="440"/>
                    <a:pt x="1464" y="440"/>
                  </a:cubicBezTo>
                  <a:cubicBezTo>
                    <a:pt x="1547" y="585"/>
                    <a:pt x="1547" y="585"/>
                    <a:pt x="1547" y="585"/>
                  </a:cubicBezTo>
                  <a:cubicBezTo>
                    <a:pt x="1383" y="744"/>
                    <a:pt x="1383" y="744"/>
                    <a:pt x="1383" y="744"/>
                  </a:cubicBezTo>
                  <a:cubicBezTo>
                    <a:pt x="1369" y="757"/>
                    <a:pt x="1362" y="774"/>
                    <a:pt x="1362" y="793"/>
                  </a:cubicBezTo>
                  <a:cubicBezTo>
                    <a:pt x="1362" y="985"/>
                    <a:pt x="1362" y="985"/>
                    <a:pt x="1362" y="985"/>
                  </a:cubicBezTo>
                  <a:cubicBezTo>
                    <a:pt x="1362" y="1003"/>
                    <a:pt x="1369" y="1021"/>
                    <a:pt x="1383" y="1034"/>
                  </a:cubicBezTo>
                  <a:cubicBezTo>
                    <a:pt x="1547" y="1193"/>
                    <a:pt x="1547" y="1193"/>
                    <a:pt x="1547" y="1193"/>
                  </a:cubicBezTo>
                  <a:lnTo>
                    <a:pt x="1464" y="1337"/>
                  </a:lnTo>
                  <a:close/>
                  <a:moveTo>
                    <a:pt x="1125" y="966"/>
                  </a:moveTo>
                  <a:cubicBezTo>
                    <a:pt x="922" y="849"/>
                    <a:pt x="922" y="849"/>
                    <a:pt x="922" y="849"/>
                  </a:cubicBezTo>
                  <a:cubicBezTo>
                    <a:pt x="922" y="615"/>
                    <a:pt x="922" y="615"/>
                    <a:pt x="922" y="615"/>
                  </a:cubicBezTo>
                  <a:cubicBezTo>
                    <a:pt x="922" y="577"/>
                    <a:pt x="892" y="547"/>
                    <a:pt x="854" y="547"/>
                  </a:cubicBezTo>
                  <a:cubicBezTo>
                    <a:pt x="816" y="547"/>
                    <a:pt x="786" y="577"/>
                    <a:pt x="786" y="615"/>
                  </a:cubicBezTo>
                  <a:cubicBezTo>
                    <a:pt x="786" y="849"/>
                    <a:pt x="786" y="849"/>
                    <a:pt x="786" y="849"/>
                  </a:cubicBezTo>
                  <a:cubicBezTo>
                    <a:pt x="583" y="966"/>
                    <a:pt x="583" y="966"/>
                    <a:pt x="583" y="966"/>
                  </a:cubicBezTo>
                  <a:cubicBezTo>
                    <a:pt x="550" y="985"/>
                    <a:pt x="539" y="1027"/>
                    <a:pt x="558" y="1060"/>
                  </a:cubicBezTo>
                  <a:cubicBezTo>
                    <a:pt x="570" y="1082"/>
                    <a:pt x="593" y="1094"/>
                    <a:pt x="617" y="1094"/>
                  </a:cubicBezTo>
                  <a:cubicBezTo>
                    <a:pt x="629" y="1094"/>
                    <a:pt x="640" y="1091"/>
                    <a:pt x="651" y="1085"/>
                  </a:cubicBezTo>
                  <a:cubicBezTo>
                    <a:pt x="854" y="968"/>
                    <a:pt x="854" y="968"/>
                    <a:pt x="854" y="968"/>
                  </a:cubicBezTo>
                  <a:cubicBezTo>
                    <a:pt x="1057" y="1085"/>
                    <a:pt x="1057" y="1085"/>
                    <a:pt x="1057" y="1085"/>
                  </a:cubicBezTo>
                  <a:cubicBezTo>
                    <a:pt x="1067" y="1091"/>
                    <a:pt x="1079" y="1094"/>
                    <a:pt x="1091" y="1094"/>
                  </a:cubicBezTo>
                  <a:cubicBezTo>
                    <a:pt x="1114" y="1094"/>
                    <a:pt x="1137" y="1082"/>
                    <a:pt x="1150" y="1060"/>
                  </a:cubicBezTo>
                  <a:cubicBezTo>
                    <a:pt x="1169" y="1027"/>
                    <a:pt x="1158" y="985"/>
                    <a:pt x="1125" y="96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21" name="Freeform 89">
            <a:extLst>
              <a:ext uri="{FF2B5EF4-FFF2-40B4-BE49-F238E27FC236}">
                <a16:creationId xmlns:a16="http://schemas.microsoft.com/office/drawing/2014/main" id="{BA523ACC-0814-4045-A099-974FA58D291B}"/>
              </a:ext>
            </a:extLst>
          </p:cNvPr>
          <p:cNvSpPr>
            <a:spLocks noChangeAspect="1" noEditPoints="1"/>
          </p:cNvSpPr>
          <p:nvPr/>
        </p:nvSpPr>
        <p:spPr bwMode="auto">
          <a:xfrm flipH="1">
            <a:off x="1711996" y="3763694"/>
            <a:ext cx="556268" cy="480274"/>
          </a:xfrm>
          <a:custGeom>
            <a:avLst/>
            <a:gdLst>
              <a:gd name="T0" fmla="*/ 3429 w 3908"/>
              <a:gd name="T1" fmla="*/ 2540 h 3360"/>
              <a:gd name="T2" fmla="*/ 3429 w 3908"/>
              <a:gd name="T3" fmla="*/ 2129 h 3360"/>
              <a:gd name="T4" fmla="*/ 3087 w 3908"/>
              <a:gd name="T5" fmla="*/ 2334 h 3360"/>
              <a:gd name="T6" fmla="*/ 3292 w 3908"/>
              <a:gd name="T7" fmla="*/ 2266 h 3360"/>
              <a:gd name="T8" fmla="*/ 3497 w 3908"/>
              <a:gd name="T9" fmla="*/ 2334 h 3360"/>
              <a:gd name="T10" fmla="*/ 3292 w 3908"/>
              <a:gd name="T11" fmla="*/ 2403 h 3360"/>
              <a:gd name="T12" fmla="*/ 3292 w 3908"/>
              <a:gd name="T13" fmla="*/ 2266 h 3360"/>
              <a:gd name="T14" fmla="*/ 3208 w 3908"/>
              <a:gd name="T15" fmla="*/ 1856 h 3360"/>
              <a:gd name="T16" fmla="*/ 2745 w 3908"/>
              <a:gd name="T17" fmla="*/ 967 h 3360"/>
              <a:gd name="T18" fmla="*/ 1308 w 3908"/>
              <a:gd name="T19" fmla="*/ 507 h 3360"/>
              <a:gd name="T20" fmla="*/ 1340 w 3908"/>
              <a:gd name="T21" fmla="*/ 290 h 3360"/>
              <a:gd name="T22" fmla="*/ 701 w 3908"/>
              <a:gd name="T23" fmla="*/ 47 h 3360"/>
              <a:gd name="T24" fmla="*/ 48 w 3908"/>
              <a:gd name="T25" fmla="*/ 1507 h 3360"/>
              <a:gd name="T26" fmla="*/ 625 w 3908"/>
              <a:gd name="T27" fmla="*/ 1787 h 3360"/>
              <a:gd name="T28" fmla="*/ 802 w 3908"/>
              <a:gd name="T29" fmla="*/ 1519 h 3360"/>
              <a:gd name="T30" fmla="*/ 1373 w 3908"/>
              <a:gd name="T31" fmla="*/ 2141 h 3360"/>
              <a:gd name="T32" fmla="*/ 1378 w 3908"/>
              <a:gd name="T33" fmla="*/ 2403 h 3360"/>
              <a:gd name="T34" fmla="*/ 1523 w 3908"/>
              <a:gd name="T35" fmla="*/ 2608 h 3360"/>
              <a:gd name="T36" fmla="*/ 1651 w 3908"/>
              <a:gd name="T37" fmla="*/ 2881 h 3360"/>
              <a:gd name="T38" fmla="*/ 1788 w 3908"/>
              <a:gd name="T39" fmla="*/ 3292 h 3360"/>
              <a:gd name="T40" fmla="*/ 3839 w 3908"/>
              <a:gd name="T41" fmla="*/ 3360 h 3360"/>
              <a:gd name="T42" fmla="*/ 3908 w 3908"/>
              <a:gd name="T43" fmla="*/ 1924 h 3360"/>
              <a:gd name="T44" fmla="*/ 595 w 3908"/>
              <a:gd name="T45" fmla="*/ 1627 h 3360"/>
              <a:gd name="T46" fmla="*/ 793 w 3908"/>
              <a:gd name="T47" fmla="*/ 170 h 3360"/>
              <a:gd name="T48" fmla="*/ 595 w 3908"/>
              <a:gd name="T49" fmla="*/ 1627 h 3360"/>
              <a:gd name="T50" fmla="*/ 1663 w 3908"/>
              <a:gd name="T51" fmla="*/ 2745 h 3360"/>
              <a:gd name="T52" fmla="*/ 1788 w 3908"/>
              <a:gd name="T53" fmla="*/ 2545 h 3360"/>
              <a:gd name="T54" fmla="*/ 1788 w 3908"/>
              <a:gd name="T55" fmla="*/ 2407 h 3360"/>
              <a:gd name="T56" fmla="*/ 1527 w 3908"/>
              <a:gd name="T57" fmla="*/ 2471 h 3360"/>
              <a:gd name="T58" fmla="*/ 1610 w 3908"/>
              <a:gd name="T59" fmla="*/ 2282 h 3360"/>
              <a:gd name="T60" fmla="*/ 1788 w 3908"/>
              <a:gd name="T61" fmla="*/ 2407 h 3360"/>
              <a:gd name="T62" fmla="*/ 1461 w 3908"/>
              <a:gd name="T63" fmla="*/ 2037 h 3360"/>
              <a:gd name="T64" fmla="*/ 863 w 3908"/>
              <a:gd name="T65" fmla="*/ 1397 h 3360"/>
              <a:gd name="T66" fmla="*/ 1603 w 3908"/>
              <a:gd name="T67" fmla="*/ 756 h 3360"/>
              <a:gd name="T68" fmla="*/ 3059 w 3908"/>
              <a:gd name="T69" fmla="*/ 1825 h 3360"/>
              <a:gd name="T70" fmla="*/ 2461 w 3908"/>
              <a:gd name="T71" fmla="*/ 1856 h 3360"/>
              <a:gd name="T72" fmla="*/ 2467 w 3908"/>
              <a:gd name="T73" fmla="*/ 1727 h 3360"/>
              <a:gd name="T74" fmla="*/ 2476 w 3908"/>
              <a:gd name="T75" fmla="*/ 1526 h 3360"/>
              <a:gd name="T76" fmla="*/ 2301 w 3908"/>
              <a:gd name="T77" fmla="*/ 1663 h 3360"/>
              <a:gd name="T78" fmla="*/ 2068 w 3908"/>
              <a:gd name="T79" fmla="*/ 1435 h 3360"/>
              <a:gd name="T80" fmla="*/ 2392 w 3908"/>
              <a:gd name="T81" fmla="*/ 1975 h 3360"/>
              <a:gd name="T82" fmla="*/ 2618 w 3908"/>
              <a:gd name="T83" fmla="*/ 2475 h 3360"/>
              <a:gd name="T84" fmla="*/ 1821 w 3908"/>
              <a:gd name="T85" fmla="*/ 2197 h 3360"/>
              <a:gd name="T86" fmla="*/ 1925 w 3908"/>
              <a:gd name="T87" fmla="*/ 3223 h 3360"/>
              <a:gd name="T88" fmla="*/ 2272 w 3908"/>
              <a:gd name="T89" fmla="*/ 2510 h 3360"/>
              <a:gd name="T90" fmla="*/ 2667 w 3908"/>
              <a:gd name="T91" fmla="*/ 2603 h 3360"/>
              <a:gd name="T92" fmla="*/ 2673 w 3908"/>
              <a:gd name="T93" fmla="*/ 1992 h 3360"/>
              <a:gd name="T94" fmla="*/ 3771 w 3908"/>
              <a:gd name="T95" fmla="*/ 3223 h 3360"/>
              <a:gd name="T96" fmla="*/ 2130 w 3908"/>
              <a:gd name="T97" fmla="*/ 2813 h 3360"/>
              <a:gd name="T98" fmla="*/ 2130 w 3908"/>
              <a:gd name="T99" fmla="*/ 2950 h 3360"/>
              <a:gd name="T100" fmla="*/ 2403 w 3908"/>
              <a:gd name="T101" fmla="*/ 2881 h 3360"/>
              <a:gd name="T102" fmla="*/ 2745 w 3908"/>
              <a:gd name="T103" fmla="*/ 2813 h 3360"/>
              <a:gd name="T104" fmla="*/ 2472 w 3908"/>
              <a:gd name="T105" fmla="*/ 2881 h 3360"/>
              <a:gd name="T106" fmla="*/ 2745 w 3908"/>
              <a:gd name="T107" fmla="*/ 2950 h 3360"/>
              <a:gd name="T108" fmla="*/ 2745 w 3908"/>
              <a:gd name="T109" fmla="*/ 2813 h 3360"/>
              <a:gd name="T110" fmla="*/ 3155 w 3908"/>
              <a:gd name="T111" fmla="*/ 2950 h 3360"/>
              <a:gd name="T112" fmla="*/ 3155 w 3908"/>
              <a:gd name="T113" fmla="*/ 2813 h 3360"/>
              <a:gd name="T114" fmla="*/ 2882 w 3908"/>
              <a:gd name="T115" fmla="*/ 2881 h 3360"/>
              <a:gd name="T116" fmla="*/ 3566 w 3908"/>
              <a:gd name="T117" fmla="*/ 2813 h 3360"/>
              <a:gd name="T118" fmla="*/ 3292 w 3908"/>
              <a:gd name="T119" fmla="*/ 2881 h 3360"/>
              <a:gd name="T120" fmla="*/ 3566 w 3908"/>
              <a:gd name="T121" fmla="*/ 2950 h 3360"/>
              <a:gd name="T122" fmla="*/ 3566 w 3908"/>
              <a:gd name="T123" fmla="*/ 2813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08" h="3360">
                <a:moveTo>
                  <a:pt x="3292" y="2540"/>
                </a:moveTo>
                <a:cubicBezTo>
                  <a:pt x="3429" y="2540"/>
                  <a:pt x="3429" y="2540"/>
                  <a:pt x="3429" y="2540"/>
                </a:cubicBezTo>
                <a:cubicBezTo>
                  <a:pt x="3542" y="2540"/>
                  <a:pt x="3634" y="2447"/>
                  <a:pt x="3634" y="2334"/>
                </a:cubicBezTo>
                <a:cubicBezTo>
                  <a:pt x="3634" y="2221"/>
                  <a:pt x="3542" y="2129"/>
                  <a:pt x="3429" y="2129"/>
                </a:cubicBezTo>
                <a:cubicBezTo>
                  <a:pt x="3292" y="2129"/>
                  <a:pt x="3292" y="2129"/>
                  <a:pt x="3292" y="2129"/>
                </a:cubicBezTo>
                <a:cubicBezTo>
                  <a:pt x="3179" y="2129"/>
                  <a:pt x="3087" y="2221"/>
                  <a:pt x="3087" y="2334"/>
                </a:cubicBezTo>
                <a:cubicBezTo>
                  <a:pt x="3087" y="2447"/>
                  <a:pt x="3179" y="2540"/>
                  <a:pt x="3292" y="2540"/>
                </a:cubicBezTo>
                <a:close/>
                <a:moveTo>
                  <a:pt x="3292" y="2266"/>
                </a:moveTo>
                <a:cubicBezTo>
                  <a:pt x="3429" y="2266"/>
                  <a:pt x="3429" y="2266"/>
                  <a:pt x="3429" y="2266"/>
                </a:cubicBezTo>
                <a:cubicBezTo>
                  <a:pt x="3467" y="2266"/>
                  <a:pt x="3497" y="2297"/>
                  <a:pt x="3497" y="2334"/>
                </a:cubicBezTo>
                <a:cubicBezTo>
                  <a:pt x="3497" y="2372"/>
                  <a:pt x="3467" y="2403"/>
                  <a:pt x="3429" y="2403"/>
                </a:cubicBezTo>
                <a:cubicBezTo>
                  <a:pt x="3292" y="2403"/>
                  <a:pt x="3292" y="2403"/>
                  <a:pt x="3292" y="2403"/>
                </a:cubicBezTo>
                <a:cubicBezTo>
                  <a:pt x="3255" y="2403"/>
                  <a:pt x="3224" y="2372"/>
                  <a:pt x="3224" y="2334"/>
                </a:cubicBezTo>
                <a:cubicBezTo>
                  <a:pt x="3224" y="2297"/>
                  <a:pt x="3255" y="2266"/>
                  <a:pt x="3292" y="2266"/>
                </a:cubicBezTo>
                <a:close/>
                <a:moveTo>
                  <a:pt x="3839" y="1856"/>
                </a:moveTo>
                <a:cubicBezTo>
                  <a:pt x="3208" y="1856"/>
                  <a:pt x="3208" y="1856"/>
                  <a:pt x="3208" y="1856"/>
                </a:cubicBezTo>
                <a:cubicBezTo>
                  <a:pt x="3203" y="1836"/>
                  <a:pt x="3198" y="1814"/>
                  <a:pt x="3192" y="1791"/>
                </a:cubicBezTo>
                <a:cubicBezTo>
                  <a:pt x="3083" y="1357"/>
                  <a:pt x="2967" y="967"/>
                  <a:pt x="2745" y="967"/>
                </a:cubicBezTo>
                <a:cubicBezTo>
                  <a:pt x="2597" y="967"/>
                  <a:pt x="2049" y="771"/>
                  <a:pt x="1649" y="628"/>
                </a:cubicBezTo>
                <a:cubicBezTo>
                  <a:pt x="1520" y="581"/>
                  <a:pt x="1403" y="540"/>
                  <a:pt x="1308" y="507"/>
                </a:cubicBezTo>
                <a:cubicBezTo>
                  <a:pt x="1370" y="382"/>
                  <a:pt x="1370" y="382"/>
                  <a:pt x="1370" y="382"/>
                </a:cubicBezTo>
                <a:cubicBezTo>
                  <a:pt x="1387" y="348"/>
                  <a:pt x="1374" y="307"/>
                  <a:pt x="1340" y="290"/>
                </a:cubicBezTo>
                <a:cubicBezTo>
                  <a:pt x="793" y="17"/>
                  <a:pt x="793" y="17"/>
                  <a:pt x="793" y="17"/>
                </a:cubicBezTo>
                <a:cubicBezTo>
                  <a:pt x="759" y="0"/>
                  <a:pt x="718" y="13"/>
                  <a:pt x="701" y="47"/>
                </a:cubicBezTo>
                <a:cubicBezTo>
                  <a:pt x="17" y="1415"/>
                  <a:pt x="17" y="1415"/>
                  <a:pt x="17" y="1415"/>
                </a:cubicBezTo>
                <a:cubicBezTo>
                  <a:pt x="0" y="1449"/>
                  <a:pt x="14" y="1490"/>
                  <a:pt x="48" y="1507"/>
                </a:cubicBezTo>
                <a:cubicBezTo>
                  <a:pt x="595" y="1780"/>
                  <a:pt x="595" y="1780"/>
                  <a:pt x="595" y="1780"/>
                </a:cubicBezTo>
                <a:cubicBezTo>
                  <a:pt x="605" y="1785"/>
                  <a:pt x="615" y="1787"/>
                  <a:pt x="625" y="1787"/>
                </a:cubicBezTo>
                <a:cubicBezTo>
                  <a:pt x="650" y="1787"/>
                  <a:pt x="675" y="1773"/>
                  <a:pt x="687" y="1749"/>
                </a:cubicBezTo>
                <a:cubicBezTo>
                  <a:pt x="802" y="1519"/>
                  <a:pt x="802" y="1519"/>
                  <a:pt x="802" y="1519"/>
                </a:cubicBezTo>
                <a:cubicBezTo>
                  <a:pt x="1026" y="1609"/>
                  <a:pt x="1102" y="1743"/>
                  <a:pt x="1182" y="1885"/>
                </a:cubicBezTo>
                <a:cubicBezTo>
                  <a:pt x="1232" y="1974"/>
                  <a:pt x="1284" y="2066"/>
                  <a:pt x="1373" y="2141"/>
                </a:cubicBezTo>
                <a:cubicBezTo>
                  <a:pt x="1404" y="2168"/>
                  <a:pt x="1434" y="2189"/>
                  <a:pt x="1463" y="2208"/>
                </a:cubicBezTo>
                <a:cubicBezTo>
                  <a:pt x="1408" y="2255"/>
                  <a:pt x="1378" y="2322"/>
                  <a:pt x="1378" y="2403"/>
                </a:cubicBezTo>
                <a:cubicBezTo>
                  <a:pt x="1378" y="2605"/>
                  <a:pt x="1509" y="2608"/>
                  <a:pt x="1515" y="2608"/>
                </a:cubicBezTo>
                <a:cubicBezTo>
                  <a:pt x="1523" y="2608"/>
                  <a:pt x="1523" y="2608"/>
                  <a:pt x="1523" y="2608"/>
                </a:cubicBezTo>
                <a:cubicBezTo>
                  <a:pt x="1518" y="2630"/>
                  <a:pt x="1514" y="2652"/>
                  <a:pt x="1514" y="2676"/>
                </a:cubicBezTo>
                <a:cubicBezTo>
                  <a:pt x="1514" y="2879"/>
                  <a:pt x="1646" y="2881"/>
                  <a:pt x="1651" y="2881"/>
                </a:cubicBezTo>
                <a:cubicBezTo>
                  <a:pt x="1788" y="2881"/>
                  <a:pt x="1788" y="2881"/>
                  <a:pt x="1788" y="2881"/>
                </a:cubicBezTo>
                <a:cubicBezTo>
                  <a:pt x="1788" y="3292"/>
                  <a:pt x="1788" y="3292"/>
                  <a:pt x="1788" y="3292"/>
                </a:cubicBezTo>
                <a:cubicBezTo>
                  <a:pt x="1788" y="3329"/>
                  <a:pt x="1819" y="3360"/>
                  <a:pt x="1856" y="3360"/>
                </a:cubicBezTo>
                <a:cubicBezTo>
                  <a:pt x="1856" y="3360"/>
                  <a:pt x="3839" y="3360"/>
                  <a:pt x="3839" y="3360"/>
                </a:cubicBezTo>
                <a:cubicBezTo>
                  <a:pt x="3877" y="3360"/>
                  <a:pt x="3908" y="3329"/>
                  <a:pt x="3908" y="3292"/>
                </a:cubicBezTo>
                <a:cubicBezTo>
                  <a:pt x="3908" y="3287"/>
                  <a:pt x="3908" y="1924"/>
                  <a:pt x="3908" y="1924"/>
                </a:cubicBezTo>
                <a:cubicBezTo>
                  <a:pt x="3908" y="1886"/>
                  <a:pt x="3877" y="1856"/>
                  <a:pt x="3839" y="1856"/>
                </a:cubicBezTo>
                <a:close/>
                <a:moveTo>
                  <a:pt x="595" y="1627"/>
                </a:moveTo>
                <a:cubicBezTo>
                  <a:pt x="170" y="1415"/>
                  <a:pt x="170" y="1415"/>
                  <a:pt x="170" y="1415"/>
                </a:cubicBezTo>
                <a:cubicBezTo>
                  <a:pt x="793" y="170"/>
                  <a:pt x="793" y="170"/>
                  <a:pt x="793" y="170"/>
                </a:cubicBezTo>
                <a:cubicBezTo>
                  <a:pt x="1217" y="382"/>
                  <a:pt x="1217" y="382"/>
                  <a:pt x="1217" y="382"/>
                </a:cubicBezTo>
                <a:lnTo>
                  <a:pt x="595" y="1627"/>
                </a:lnTo>
                <a:close/>
                <a:moveTo>
                  <a:pt x="1788" y="2745"/>
                </a:moveTo>
                <a:cubicBezTo>
                  <a:pt x="1663" y="2745"/>
                  <a:pt x="1663" y="2745"/>
                  <a:pt x="1663" y="2745"/>
                </a:cubicBezTo>
                <a:cubicBezTo>
                  <a:pt x="1659" y="2738"/>
                  <a:pt x="1651" y="2719"/>
                  <a:pt x="1651" y="2676"/>
                </a:cubicBezTo>
                <a:cubicBezTo>
                  <a:pt x="1651" y="2589"/>
                  <a:pt x="1721" y="2556"/>
                  <a:pt x="1788" y="2545"/>
                </a:cubicBezTo>
                <a:lnTo>
                  <a:pt x="1788" y="2745"/>
                </a:lnTo>
                <a:close/>
                <a:moveTo>
                  <a:pt x="1788" y="2407"/>
                </a:moveTo>
                <a:cubicBezTo>
                  <a:pt x="1717" y="2416"/>
                  <a:pt x="1658" y="2438"/>
                  <a:pt x="1613" y="2472"/>
                </a:cubicBezTo>
                <a:cubicBezTo>
                  <a:pt x="1527" y="2471"/>
                  <a:pt x="1527" y="2471"/>
                  <a:pt x="1527" y="2471"/>
                </a:cubicBezTo>
                <a:cubicBezTo>
                  <a:pt x="1522" y="2465"/>
                  <a:pt x="1514" y="2446"/>
                  <a:pt x="1514" y="2403"/>
                </a:cubicBezTo>
                <a:cubicBezTo>
                  <a:pt x="1514" y="2334"/>
                  <a:pt x="1558" y="2299"/>
                  <a:pt x="1610" y="2282"/>
                </a:cubicBezTo>
                <a:cubicBezTo>
                  <a:pt x="1669" y="2303"/>
                  <a:pt x="1726" y="2317"/>
                  <a:pt x="1788" y="2330"/>
                </a:cubicBezTo>
                <a:lnTo>
                  <a:pt x="1788" y="2407"/>
                </a:lnTo>
                <a:close/>
                <a:moveTo>
                  <a:pt x="1821" y="2197"/>
                </a:moveTo>
                <a:cubicBezTo>
                  <a:pt x="1688" y="2168"/>
                  <a:pt x="1592" y="2148"/>
                  <a:pt x="1461" y="2037"/>
                </a:cubicBezTo>
                <a:cubicBezTo>
                  <a:pt x="1391" y="1977"/>
                  <a:pt x="1347" y="1900"/>
                  <a:pt x="1301" y="1818"/>
                </a:cubicBezTo>
                <a:cubicBezTo>
                  <a:pt x="1218" y="1670"/>
                  <a:pt x="1124" y="1504"/>
                  <a:pt x="863" y="1397"/>
                </a:cubicBezTo>
                <a:cubicBezTo>
                  <a:pt x="1246" y="630"/>
                  <a:pt x="1246" y="630"/>
                  <a:pt x="1246" y="630"/>
                </a:cubicBezTo>
                <a:cubicBezTo>
                  <a:pt x="1344" y="663"/>
                  <a:pt x="1467" y="708"/>
                  <a:pt x="1603" y="756"/>
                </a:cubicBezTo>
                <a:cubicBezTo>
                  <a:pt x="2153" y="953"/>
                  <a:pt x="2586" y="1104"/>
                  <a:pt x="2745" y="1104"/>
                </a:cubicBezTo>
                <a:cubicBezTo>
                  <a:pt x="2879" y="1104"/>
                  <a:pt x="3015" y="1646"/>
                  <a:pt x="3059" y="1825"/>
                </a:cubicBezTo>
                <a:cubicBezTo>
                  <a:pt x="3062" y="1836"/>
                  <a:pt x="3065" y="1845"/>
                  <a:pt x="3067" y="1856"/>
                </a:cubicBezTo>
                <a:cubicBezTo>
                  <a:pt x="2461" y="1856"/>
                  <a:pt x="2461" y="1856"/>
                  <a:pt x="2461" y="1856"/>
                </a:cubicBezTo>
                <a:cubicBezTo>
                  <a:pt x="2456" y="1854"/>
                  <a:pt x="2451" y="1851"/>
                  <a:pt x="2446" y="1850"/>
                </a:cubicBezTo>
                <a:cubicBezTo>
                  <a:pt x="2420" y="1832"/>
                  <a:pt x="2416" y="1822"/>
                  <a:pt x="2467" y="1727"/>
                </a:cubicBezTo>
                <a:cubicBezTo>
                  <a:pt x="2485" y="1693"/>
                  <a:pt x="2505" y="1654"/>
                  <a:pt x="2519" y="1612"/>
                </a:cubicBezTo>
                <a:cubicBezTo>
                  <a:pt x="2531" y="1576"/>
                  <a:pt x="2512" y="1538"/>
                  <a:pt x="2476" y="1526"/>
                </a:cubicBezTo>
                <a:cubicBezTo>
                  <a:pt x="2440" y="1514"/>
                  <a:pt x="2401" y="1533"/>
                  <a:pt x="2389" y="1569"/>
                </a:cubicBezTo>
                <a:cubicBezTo>
                  <a:pt x="2375" y="1612"/>
                  <a:pt x="2344" y="1646"/>
                  <a:pt x="2301" y="1663"/>
                </a:cubicBezTo>
                <a:cubicBezTo>
                  <a:pt x="2177" y="1710"/>
                  <a:pt x="2111" y="1564"/>
                  <a:pt x="2111" y="1521"/>
                </a:cubicBezTo>
                <a:cubicBezTo>
                  <a:pt x="2111" y="1483"/>
                  <a:pt x="2104" y="1447"/>
                  <a:pt x="2068" y="1435"/>
                </a:cubicBezTo>
                <a:cubicBezTo>
                  <a:pt x="2032" y="1423"/>
                  <a:pt x="1993" y="1442"/>
                  <a:pt x="1981" y="1478"/>
                </a:cubicBezTo>
                <a:cubicBezTo>
                  <a:pt x="1914" y="1681"/>
                  <a:pt x="2137" y="1890"/>
                  <a:pt x="2392" y="1975"/>
                </a:cubicBezTo>
                <a:cubicBezTo>
                  <a:pt x="2593" y="2042"/>
                  <a:pt x="2733" y="2251"/>
                  <a:pt x="2695" y="2364"/>
                </a:cubicBezTo>
                <a:cubicBezTo>
                  <a:pt x="2667" y="2447"/>
                  <a:pt x="2639" y="2467"/>
                  <a:pt x="2618" y="2475"/>
                </a:cubicBezTo>
                <a:cubicBezTo>
                  <a:pt x="2582" y="2489"/>
                  <a:pt x="2505" y="2486"/>
                  <a:pt x="2340" y="2392"/>
                </a:cubicBezTo>
                <a:cubicBezTo>
                  <a:pt x="2109" y="2260"/>
                  <a:pt x="1949" y="2225"/>
                  <a:pt x="1821" y="2197"/>
                </a:cubicBezTo>
                <a:close/>
                <a:moveTo>
                  <a:pt x="3771" y="3223"/>
                </a:moveTo>
                <a:cubicBezTo>
                  <a:pt x="1925" y="3223"/>
                  <a:pt x="1925" y="3223"/>
                  <a:pt x="1925" y="3223"/>
                </a:cubicBezTo>
                <a:cubicBezTo>
                  <a:pt x="1925" y="2363"/>
                  <a:pt x="1925" y="2363"/>
                  <a:pt x="1925" y="2363"/>
                </a:cubicBezTo>
                <a:cubicBezTo>
                  <a:pt x="2020" y="2389"/>
                  <a:pt x="2130" y="2429"/>
                  <a:pt x="2272" y="2510"/>
                </a:cubicBezTo>
                <a:cubicBezTo>
                  <a:pt x="2398" y="2583"/>
                  <a:pt x="2499" y="2618"/>
                  <a:pt x="2582" y="2618"/>
                </a:cubicBezTo>
                <a:cubicBezTo>
                  <a:pt x="2613" y="2618"/>
                  <a:pt x="2641" y="2613"/>
                  <a:pt x="2667" y="2603"/>
                </a:cubicBezTo>
                <a:cubicBezTo>
                  <a:pt x="2762" y="2567"/>
                  <a:pt x="2802" y="2474"/>
                  <a:pt x="2825" y="2408"/>
                </a:cubicBezTo>
                <a:cubicBezTo>
                  <a:pt x="2868" y="2279"/>
                  <a:pt x="2799" y="2115"/>
                  <a:pt x="2673" y="1992"/>
                </a:cubicBezTo>
                <a:cubicBezTo>
                  <a:pt x="3771" y="1992"/>
                  <a:pt x="3771" y="1992"/>
                  <a:pt x="3771" y="1992"/>
                </a:cubicBezTo>
                <a:lnTo>
                  <a:pt x="3771" y="3223"/>
                </a:lnTo>
                <a:close/>
                <a:moveTo>
                  <a:pt x="2335" y="2813"/>
                </a:moveTo>
                <a:cubicBezTo>
                  <a:pt x="2130" y="2813"/>
                  <a:pt x="2130" y="2813"/>
                  <a:pt x="2130" y="2813"/>
                </a:cubicBezTo>
                <a:cubicBezTo>
                  <a:pt x="2092" y="2813"/>
                  <a:pt x="2061" y="2844"/>
                  <a:pt x="2061" y="2881"/>
                </a:cubicBezTo>
                <a:cubicBezTo>
                  <a:pt x="2061" y="2919"/>
                  <a:pt x="2092" y="2950"/>
                  <a:pt x="2130" y="2950"/>
                </a:cubicBezTo>
                <a:cubicBezTo>
                  <a:pt x="2335" y="2950"/>
                  <a:pt x="2335" y="2950"/>
                  <a:pt x="2335" y="2950"/>
                </a:cubicBezTo>
                <a:cubicBezTo>
                  <a:pt x="2373" y="2950"/>
                  <a:pt x="2403" y="2919"/>
                  <a:pt x="2403" y="2881"/>
                </a:cubicBezTo>
                <a:cubicBezTo>
                  <a:pt x="2403" y="2844"/>
                  <a:pt x="2373" y="2813"/>
                  <a:pt x="2335" y="2813"/>
                </a:cubicBezTo>
                <a:close/>
                <a:moveTo>
                  <a:pt x="2745" y="2813"/>
                </a:moveTo>
                <a:cubicBezTo>
                  <a:pt x="2540" y="2813"/>
                  <a:pt x="2540" y="2813"/>
                  <a:pt x="2540" y="2813"/>
                </a:cubicBezTo>
                <a:cubicBezTo>
                  <a:pt x="2502" y="2813"/>
                  <a:pt x="2472" y="2844"/>
                  <a:pt x="2472" y="2881"/>
                </a:cubicBezTo>
                <a:cubicBezTo>
                  <a:pt x="2472" y="2919"/>
                  <a:pt x="2502" y="2950"/>
                  <a:pt x="2540" y="2950"/>
                </a:cubicBezTo>
                <a:cubicBezTo>
                  <a:pt x="2745" y="2950"/>
                  <a:pt x="2745" y="2950"/>
                  <a:pt x="2745" y="2950"/>
                </a:cubicBezTo>
                <a:cubicBezTo>
                  <a:pt x="2783" y="2950"/>
                  <a:pt x="2814" y="2919"/>
                  <a:pt x="2814" y="2881"/>
                </a:cubicBezTo>
                <a:cubicBezTo>
                  <a:pt x="2814" y="2844"/>
                  <a:pt x="2783" y="2813"/>
                  <a:pt x="2745" y="2813"/>
                </a:cubicBezTo>
                <a:close/>
                <a:moveTo>
                  <a:pt x="2950" y="2950"/>
                </a:moveTo>
                <a:cubicBezTo>
                  <a:pt x="3155" y="2950"/>
                  <a:pt x="3155" y="2950"/>
                  <a:pt x="3155" y="2950"/>
                </a:cubicBezTo>
                <a:cubicBezTo>
                  <a:pt x="3193" y="2950"/>
                  <a:pt x="3224" y="2919"/>
                  <a:pt x="3224" y="2881"/>
                </a:cubicBezTo>
                <a:cubicBezTo>
                  <a:pt x="3224" y="2844"/>
                  <a:pt x="3193" y="2813"/>
                  <a:pt x="3155" y="2813"/>
                </a:cubicBezTo>
                <a:cubicBezTo>
                  <a:pt x="2950" y="2813"/>
                  <a:pt x="2950" y="2813"/>
                  <a:pt x="2950" y="2813"/>
                </a:cubicBezTo>
                <a:cubicBezTo>
                  <a:pt x="2913" y="2813"/>
                  <a:pt x="2882" y="2844"/>
                  <a:pt x="2882" y="2881"/>
                </a:cubicBezTo>
                <a:cubicBezTo>
                  <a:pt x="2882" y="2919"/>
                  <a:pt x="2913" y="2950"/>
                  <a:pt x="2950" y="2950"/>
                </a:cubicBezTo>
                <a:close/>
                <a:moveTo>
                  <a:pt x="3566" y="2813"/>
                </a:moveTo>
                <a:cubicBezTo>
                  <a:pt x="3360" y="2813"/>
                  <a:pt x="3360" y="2813"/>
                  <a:pt x="3360" y="2813"/>
                </a:cubicBezTo>
                <a:cubicBezTo>
                  <a:pt x="3323" y="2813"/>
                  <a:pt x="3292" y="2844"/>
                  <a:pt x="3292" y="2881"/>
                </a:cubicBezTo>
                <a:cubicBezTo>
                  <a:pt x="3292" y="2919"/>
                  <a:pt x="3323" y="2950"/>
                  <a:pt x="3360" y="2950"/>
                </a:cubicBezTo>
                <a:cubicBezTo>
                  <a:pt x="3566" y="2950"/>
                  <a:pt x="3566" y="2950"/>
                  <a:pt x="3566" y="2950"/>
                </a:cubicBezTo>
                <a:cubicBezTo>
                  <a:pt x="3604" y="2950"/>
                  <a:pt x="3634" y="2919"/>
                  <a:pt x="3634" y="2881"/>
                </a:cubicBezTo>
                <a:cubicBezTo>
                  <a:pt x="3634" y="2844"/>
                  <a:pt x="3604" y="2813"/>
                  <a:pt x="3566" y="2813"/>
                </a:cubicBezTo>
                <a:close/>
              </a:path>
            </a:pathLst>
          </a:custGeom>
          <a:solidFill>
            <a:srgbClr val="03629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28">
            <a:extLst>
              <a:ext uri="{FF2B5EF4-FFF2-40B4-BE49-F238E27FC236}">
                <a16:creationId xmlns:a16="http://schemas.microsoft.com/office/drawing/2014/main" id="{FF40C742-1736-43DC-BE84-45CAC6782FFE}"/>
              </a:ext>
            </a:extLst>
          </p:cNvPr>
          <p:cNvSpPr>
            <a:spLocks noChangeAspect="1" noEditPoints="1"/>
          </p:cNvSpPr>
          <p:nvPr/>
        </p:nvSpPr>
        <p:spPr bwMode="auto">
          <a:xfrm>
            <a:off x="1784143" y="2479548"/>
            <a:ext cx="479379" cy="392421"/>
          </a:xfrm>
          <a:custGeom>
            <a:avLst/>
            <a:gdLst>
              <a:gd name="T0" fmla="*/ 1523 w 3046"/>
              <a:gd name="T1" fmla="*/ 0 h 2503"/>
              <a:gd name="T2" fmla="*/ 1523 w 3046"/>
              <a:gd name="T3" fmla="*/ 109 h 2503"/>
              <a:gd name="T4" fmla="*/ 1360 w 3046"/>
              <a:gd name="T5" fmla="*/ 272 h 2503"/>
              <a:gd name="T6" fmla="*/ 816 w 3046"/>
              <a:gd name="T7" fmla="*/ 272 h 2503"/>
              <a:gd name="T8" fmla="*/ 544 w 3046"/>
              <a:gd name="T9" fmla="*/ 544 h 2503"/>
              <a:gd name="T10" fmla="*/ 544 w 3046"/>
              <a:gd name="T11" fmla="*/ 435 h 2503"/>
              <a:gd name="T12" fmla="*/ 2874 w 3046"/>
              <a:gd name="T13" fmla="*/ 582 h 2503"/>
              <a:gd name="T14" fmla="*/ 2502 w 3046"/>
              <a:gd name="T15" fmla="*/ 739 h 2503"/>
              <a:gd name="T16" fmla="*/ 2127 w 3046"/>
              <a:gd name="T17" fmla="*/ 583 h 2503"/>
              <a:gd name="T18" fmla="*/ 1754 w 3046"/>
              <a:gd name="T19" fmla="*/ 546 h 2503"/>
              <a:gd name="T20" fmla="*/ 1344 w 3046"/>
              <a:gd name="T21" fmla="*/ 560 h 2503"/>
              <a:gd name="T22" fmla="*/ 1033 w 3046"/>
              <a:gd name="T23" fmla="*/ 663 h 2503"/>
              <a:gd name="T24" fmla="*/ 723 w 3046"/>
              <a:gd name="T25" fmla="*/ 560 h 2503"/>
              <a:gd name="T26" fmla="*/ 313 w 3046"/>
              <a:gd name="T27" fmla="*/ 546 h 2503"/>
              <a:gd name="T28" fmla="*/ 0 w 3046"/>
              <a:gd name="T29" fmla="*/ 1415 h 2503"/>
              <a:gd name="T30" fmla="*/ 272 w 3046"/>
              <a:gd name="T31" fmla="*/ 2503 h 2503"/>
              <a:gd name="T32" fmla="*/ 870 w 3046"/>
              <a:gd name="T33" fmla="*/ 1681 h 2503"/>
              <a:gd name="T34" fmla="*/ 1197 w 3046"/>
              <a:gd name="T35" fmla="*/ 2448 h 2503"/>
              <a:gd name="T36" fmla="*/ 1850 w 3046"/>
              <a:gd name="T37" fmla="*/ 2448 h 2503"/>
              <a:gd name="T38" fmla="*/ 2176 w 3046"/>
              <a:gd name="T39" fmla="*/ 1681 h 2503"/>
              <a:gd name="T40" fmla="*/ 2774 w 3046"/>
              <a:gd name="T41" fmla="*/ 2503 h 2503"/>
              <a:gd name="T42" fmla="*/ 3046 w 3046"/>
              <a:gd name="T43" fmla="*/ 1415 h 2503"/>
              <a:gd name="T44" fmla="*/ 979 w 3046"/>
              <a:gd name="T45" fmla="*/ 1415 h 2503"/>
              <a:gd name="T46" fmla="*/ 816 w 3046"/>
              <a:gd name="T47" fmla="*/ 871 h 2503"/>
              <a:gd name="T48" fmla="*/ 598 w 3046"/>
              <a:gd name="T49" fmla="*/ 2394 h 2503"/>
              <a:gd name="T50" fmla="*/ 490 w 3046"/>
              <a:gd name="T51" fmla="*/ 1523 h 2503"/>
              <a:gd name="T52" fmla="*/ 326 w 3046"/>
              <a:gd name="T53" fmla="*/ 925 h 2503"/>
              <a:gd name="T54" fmla="*/ 218 w 3046"/>
              <a:gd name="T55" fmla="*/ 1568 h 2503"/>
              <a:gd name="T56" fmla="*/ 199 w 3046"/>
              <a:gd name="T57" fmla="*/ 687 h 2503"/>
              <a:gd name="T58" fmla="*/ 582 w 3046"/>
              <a:gd name="T59" fmla="*/ 855 h 2503"/>
              <a:gd name="T60" fmla="*/ 979 w 3046"/>
              <a:gd name="T61" fmla="*/ 816 h 2503"/>
              <a:gd name="T62" fmla="*/ 1850 w 3046"/>
              <a:gd name="T63" fmla="*/ 1568 h 2503"/>
              <a:gd name="T64" fmla="*/ 1741 w 3046"/>
              <a:gd name="T65" fmla="*/ 925 h 2503"/>
              <a:gd name="T66" fmla="*/ 1578 w 3046"/>
              <a:gd name="T67" fmla="*/ 1523 h 2503"/>
              <a:gd name="T68" fmla="*/ 1469 w 3046"/>
              <a:gd name="T69" fmla="*/ 2394 h 2503"/>
              <a:gd name="T70" fmla="*/ 1251 w 3046"/>
              <a:gd name="T71" fmla="*/ 871 h 2503"/>
              <a:gd name="T72" fmla="*/ 1088 w 3046"/>
              <a:gd name="T73" fmla="*/ 1415 h 2503"/>
              <a:gd name="T74" fmla="*/ 1289 w 3046"/>
              <a:gd name="T75" fmla="*/ 659 h 2503"/>
              <a:gd name="T76" fmla="*/ 1757 w 3046"/>
              <a:gd name="T77" fmla="*/ 659 h 2503"/>
              <a:gd name="T78" fmla="*/ 1958 w 3046"/>
              <a:gd name="T79" fmla="*/ 1415 h 2503"/>
              <a:gd name="T80" fmla="*/ 2829 w 3046"/>
              <a:gd name="T81" fmla="*/ 925 h 2503"/>
              <a:gd name="T82" fmla="*/ 2720 w 3046"/>
              <a:gd name="T83" fmla="*/ 2394 h 2503"/>
              <a:gd name="T84" fmla="*/ 2502 w 3046"/>
              <a:gd name="T85" fmla="*/ 1469 h 2503"/>
              <a:gd name="T86" fmla="*/ 2285 w 3046"/>
              <a:gd name="T87" fmla="*/ 2394 h 2503"/>
              <a:gd name="T88" fmla="*/ 2176 w 3046"/>
              <a:gd name="T89" fmla="*/ 925 h 2503"/>
              <a:gd name="T90" fmla="*/ 2067 w 3046"/>
              <a:gd name="T91" fmla="*/ 816 h 2503"/>
              <a:gd name="T92" fmla="*/ 2464 w 3046"/>
              <a:gd name="T93" fmla="*/ 855 h 2503"/>
              <a:gd name="T94" fmla="*/ 2844 w 3046"/>
              <a:gd name="T95" fmla="*/ 686 h 2503"/>
              <a:gd name="T96" fmla="*/ 2502 w 3046"/>
              <a:gd name="T97" fmla="*/ 544 h 2503"/>
              <a:gd name="T98" fmla="*/ 2230 w 3046"/>
              <a:gd name="T99" fmla="*/ 272 h 2503"/>
              <a:gd name="T100" fmla="*/ 2666 w 3046"/>
              <a:gd name="T101" fmla="*/ 272 h 2503"/>
              <a:gd name="T102" fmla="*/ 2502 w 3046"/>
              <a:gd name="T103" fmla="*/ 109 h 2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46" h="2503">
                <a:moveTo>
                  <a:pt x="1523" y="544"/>
                </a:moveTo>
                <a:cubicBezTo>
                  <a:pt x="1673" y="544"/>
                  <a:pt x="1795" y="422"/>
                  <a:pt x="1795" y="272"/>
                </a:cubicBezTo>
                <a:cubicBezTo>
                  <a:pt x="1795" y="122"/>
                  <a:pt x="1673" y="0"/>
                  <a:pt x="1523" y="0"/>
                </a:cubicBezTo>
                <a:cubicBezTo>
                  <a:pt x="1373" y="0"/>
                  <a:pt x="1251" y="122"/>
                  <a:pt x="1251" y="272"/>
                </a:cubicBezTo>
                <a:cubicBezTo>
                  <a:pt x="1251" y="422"/>
                  <a:pt x="1373" y="544"/>
                  <a:pt x="1523" y="544"/>
                </a:cubicBezTo>
                <a:close/>
                <a:moveTo>
                  <a:pt x="1523" y="109"/>
                </a:moveTo>
                <a:cubicBezTo>
                  <a:pt x="1613" y="109"/>
                  <a:pt x="1686" y="182"/>
                  <a:pt x="1686" y="272"/>
                </a:cubicBezTo>
                <a:cubicBezTo>
                  <a:pt x="1686" y="362"/>
                  <a:pt x="1613" y="435"/>
                  <a:pt x="1523" y="435"/>
                </a:cubicBezTo>
                <a:cubicBezTo>
                  <a:pt x="1433" y="435"/>
                  <a:pt x="1360" y="362"/>
                  <a:pt x="1360" y="272"/>
                </a:cubicBezTo>
                <a:cubicBezTo>
                  <a:pt x="1360" y="182"/>
                  <a:pt x="1433" y="109"/>
                  <a:pt x="1523" y="109"/>
                </a:cubicBezTo>
                <a:close/>
                <a:moveTo>
                  <a:pt x="544" y="544"/>
                </a:moveTo>
                <a:cubicBezTo>
                  <a:pt x="694" y="544"/>
                  <a:pt x="816" y="422"/>
                  <a:pt x="816" y="272"/>
                </a:cubicBezTo>
                <a:cubicBezTo>
                  <a:pt x="816" y="122"/>
                  <a:pt x="694" y="0"/>
                  <a:pt x="544" y="0"/>
                </a:cubicBezTo>
                <a:cubicBezTo>
                  <a:pt x="394" y="0"/>
                  <a:pt x="272" y="122"/>
                  <a:pt x="272" y="272"/>
                </a:cubicBezTo>
                <a:cubicBezTo>
                  <a:pt x="272" y="422"/>
                  <a:pt x="394" y="544"/>
                  <a:pt x="544" y="544"/>
                </a:cubicBezTo>
                <a:close/>
                <a:moveTo>
                  <a:pt x="544" y="109"/>
                </a:moveTo>
                <a:cubicBezTo>
                  <a:pt x="634" y="109"/>
                  <a:pt x="707" y="182"/>
                  <a:pt x="707" y="272"/>
                </a:cubicBezTo>
                <a:cubicBezTo>
                  <a:pt x="707" y="362"/>
                  <a:pt x="634" y="435"/>
                  <a:pt x="544" y="435"/>
                </a:cubicBezTo>
                <a:cubicBezTo>
                  <a:pt x="454" y="435"/>
                  <a:pt x="381" y="362"/>
                  <a:pt x="381" y="272"/>
                </a:cubicBezTo>
                <a:cubicBezTo>
                  <a:pt x="381" y="182"/>
                  <a:pt x="454" y="109"/>
                  <a:pt x="544" y="109"/>
                </a:cubicBezTo>
                <a:close/>
                <a:moveTo>
                  <a:pt x="2874" y="582"/>
                </a:moveTo>
                <a:cubicBezTo>
                  <a:pt x="2733" y="546"/>
                  <a:pt x="2733" y="546"/>
                  <a:pt x="2733" y="546"/>
                </a:cubicBezTo>
                <a:cubicBezTo>
                  <a:pt x="2715" y="541"/>
                  <a:pt x="2695" y="547"/>
                  <a:pt x="2682" y="560"/>
                </a:cubicBezTo>
                <a:cubicBezTo>
                  <a:pt x="2502" y="739"/>
                  <a:pt x="2502" y="739"/>
                  <a:pt x="2502" y="739"/>
                </a:cubicBezTo>
                <a:cubicBezTo>
                  <a:pt x="2323" y="560"/>
                  <a:pt x="2323" y="560"/>
                  <a:pt x="2323" y="560"/>
                </a:cubicBezTo>
                <a:cubicBezTo>
                  <a:pt x="2310" y="547"/>
                  <a:pt x="2290" y="541"/>
                  <a:pt x="2271" y="546"/>
                </a:cubicBezTo>
                <a:cubicBezTo>
                  <a:pt x="2127" y="583"/>
                  <a:pt x="2127" y="583"/>
                  <a:pt x="2127" y="583"/>
                </a:cubicBezTo>
                <a:cubicBezTo>
                  <a:pt x="2080" y="598"/>
                  <a:pt x="2042" y="627"/>
                  <a:pt x="2013" y="663"/>
                </a:cubicBezTo>
                <a:cubicBezTo>
                  <a:pt x="1983" y="627"/>
                  <a:pt x="1943" y="598"/>
                  <a:pt x="1895" y="582"/>
                </a:cubicBezTo>
                <a:cubicBezTo>
                  <a:pt x="1754" y="546"/>
                  <a:pt x="1754" y="546"/>
                  <a:pt x="1754" y="546"/>
                </a:cubicBezTo>
                <a:cubicBezTo>
                  <a:pt x="1736" y="541"/>
                  <a:pt x="1716" y="547"/>
                  <a:pt x="1702" y="560"/>
                </a:cubicBezTo>
                <a:cubicBezTo>
                  <a:pt x="1523" y="739"/>
                  <a:pt x="1523" y="739"/>
                  <a:pt x="1523" y="739"/>
                </a:cubicBezTo>
                <a:cubicBezTo>
                  <a:pt x="1344" y="560"/>
                  <a:pt x="1344" y="560"/>
                  <a:pt x="1344" y="560"/>
                </a:cubicBezTo>
                <a:cubicBezTo>
                  <a:pt x="1330" y="547"/>
                  <a:pt x="1311" y="541"/>
                  <a:pt x="1292" y="546"/>
                </a:cubicBezTo>
                <a:cubicBezTo>
                  <a:pt x="1148" y="583"/>
                  <a:pt x="1148" y="583"/>
                  <a:pt x="1148" y="583"/>
                </a:cubicBezTo>
                <a:cubicBezTo>
                  <a:pt x="1101" y="598"/>
                  <a:pt x="1062" y="627"/>
                  <a:pt x="1033" y="663"/>
                </a:cubicBezTo>
                <a:cubicBezTo>
                  <a:pt x="1004" y="627"/>
                  <a:pt x="964" y="598"/>
                  <a:pt x="916" y="582"/>
                </a:cubicBezTo>
                <a:cubicBezTo>
                  <a:pt x="775" y="546"/>
                  <a:pt x="775" y="546"/>
                  <a:pt x="775" y="546"/>
                </a:cubicBezTo>
                <a:cubicBezTo>
                  <a:pt x="757" y="541"/>
                  <a:pt x="737" y="547"/>
                  <a:pt x="723" y="560"/>
                </a:cubicBezTo>
                <a:cubicBezTo>
                  <a:pt x="544" y="739"/>
                  <a:pt x="544" y="739"/>
                  <a:pt x="544" y="739"/>
                </a:cubicBezTo>
                <a:cubicBezTo>
                  <a:pt x="365" y="560"/>
                  <a:pt x="365" y="560"/>
                  <a:pt x="365" y="560"/>
                </a:cubicBezTo>
                <a:cubicBezTo>
                  <a:pt x="351" y="547"/>
                  <a:pt x="331" y="541"/>
                  <a:pt x="313" y="546"/>
                </a:cubicBezTo>
                <a:cubicBezTo>
                  <a:pt x="168" y="583"/>
                  <a:pt x="168" y="583"/>
                  <a:pt x="168" y="583"/>
                </a:cubicBezTo>
                <a:cubicBezTo>
                  <a:pt x="68" y="616"/>
                  <a:pt x="0" y="710"/>
                  <a:pt x="0" y="816"/>
                </a:cubicBezTo>
                <a:cubicBezTo>
                  <a:pt x="0" y="1415"/>
                  <a:pt x="0" y="1415"/>
                  <a:pt x="0" y="1415"/>
                </a:cubicBezTo>
                <a:cubicBezTo>
                  <a:pt x="0" y="1546"/>
                  <a:pt x="94" y="1656"/>
                  <a:pt x="218" y="1681"/>
                </a:cubicBezTo>
                <a:cubicBezTo>
                  <a:pt x="218" y="2448"/>
                  <a:pt x="218" y="2448"/>
                  <a:pt x="218" y="2448"/>
                </a:cubicBezTo>
                <a:cubicBezTo>
                  <a:pt x="218" y="2478"/>
                  <a:pt x="242" y="2503"/>
                  <a:pt x="272" y="2503"/>
                </a:cubicBezTo>
                <a:cubicBezTo>
                  <a:pt x="816" y="2503"/>
                  <a:pt x="816" y="2503"/>
                  <a:pt x="816" y="2503"/>
                </a:cubicBezTo>
                <a:cubicBezTo>
                  <a:pt x="846" y="2503"/>
                  <a:pt x="870" y="2478"/>
                  <a:pt x="870" y="2448"/>
                </a:cubicBezTo>
                <a:cubicBezTo>
                  <a:pt x="870" y="1681"/>
                  <a:pt x="870" y="1681"/>
                  <a:pt x="870" y="1681"/>
                </a:cubicBezTo>
                <a:cubicBezTo>
                  <a:pt x="937" y="1668"/>
                  <a:pt x="994" y="1629"/>
                  <a:pt x="1034" y="1576"/>
                </a:cubicBezTo>
                <a:cubicBezTo>
                  <a:pt x="1073" y="1629"/>
                  <a:pt x="1130" y="1668"/>
                  <a:pt x="1197" y="1681"/>
                </a:cubicBezTo>
                <a:cubicBezTo>
                  <a:pt x="1197" y="2448"/>
                  <a:pt x="1197" y="2448"/>
                  <a:pt x="1197" y="2448"/>
                </a:cubicBezTo>
                <a:cubicBezTo>
                  <a:pt x="1197" y="2478"/>
                  <a:pt x="1221" y="2503"/>
                  <a:pt x="1251" y="2503"/>
                </a:cubicBezTo>
                <a:cubicBezTo>
                  <a:pt x="1795" y="2503"/>
                  <a:pt x="1795" y="2503"/>
                  <a:pt x="1795" y="2503"/>
                </a:cubicBezTo>
                <a:cubicBezTo>
                  <a:pt x="1825" y="2503"/>
                  <a:pt x="1850" y="2478"/>
                  <a:pt x="1850" y="2448"/>
                </a:cubicBezTo>
                <a:cubicBezTo>
                  <a:pt x="1850" y="1681"/>
                  <a:pt x="1850" y="1681"/>
                  <a:pt x="1850" y="1681"/>
                </a:cubicBezTo>
                <a:cubicBezTo>
                  <a:pt x="1916" y="1668"/>
                  <a:pt x="1974" y="1629"/>
                  <a:pt x="2013" y="1576"/>
                </a:cubicBezTo>
                <a:cubicBezTo>
                  <a:pt x="2052" y="1629"/>
                  <a:pt x="2109" y="1668"/>
                  <a:pt x="2176" y="1681"/>
                </a:cubicBezTo>
                <a:cubicBezTo>
                  <a:pt x="2176" y="2448"/>
                  <a:pt x="2176" y="2448"/>
                  <a:pt x="2176" y="2448"/>
                </a:cubicBezTo>
                <a:cubicBezTo>
                  <a:pt x="2176" y="2478"/>
                  <a:pt x="2200" y="2503"/>
                  <a:pt x="2230" y="2503"/>
                </a:cubicBezTo>
                <a:cubicBezTo>
                  <a:pt x="2774" y="2503"/>
                  <a:pt x="2774" y="2503"/>
                  <a:pt x="2774" y="2503"/>
                </a:cubicBezTo>
                <a:cubicBezTo>
                  <a:pt x="2804" y="2503"/>
                  <a:pt x="2829" y="2478"/>
                  <a:pt x="2829" y="2448"/>
                </a:cubicBezTo>
                <a:cubicBezTo>
                  <a:pt x="2829" y="1681"/>
                  <a:pt x="2829" y="1681"/>
                  <a:pt x="2829" y="1681"/>
                </a:cubicBezTo>
                <a:cubicBezTo>
                  <a:pt x="2953" y="1656"/>
                  <a:pt x="3046" y="1546"/>
                  <a:pt x="3046" y="1415"/>
                </a:cubicBezTo>
                <a:cubicBezTo>
                  <a:pt x="3046" y="816"/>
                  <a:pt x="3046" y="816"/>
                  <a:pt x="3046" y="816"/>
                </a:cubicBezTo>
                <a:cubicBezTo>
                  <a:pt x="3046" y="710"/>
                  <a:pt x="2979" y="616"/>
                  <a:pt x="2874" y="582"/>
                </a:cubicBezTo>
                <a:close/>
                <a:moveTo>
                  <a:pt x="979" y="1415"/>
                </a:moveTo>
                <a:cubicBezTo>
                  <a:pt x="979" y="1485"/>
                  <a:pt x="934" y="1545"/>
                  <a:pt x="870" y="1568"/>
                </a:cubicBezTo>
                <a:cubicBezTo>
                  <a:pt x="870" y="925"/>
                  <a:pt x="870" y="925"/>
                  <a:pt x="870" y="925"/>
                </a:cubicBezTo>
                <a:cubicBezTo>
                  <a:pt x="870" y="895"/>
                  <a:pt x="846" y="871"/>
                  <a:pt x="816" y="871"/>
                </a:cubicBezTo>
                <a:cubicBezTo>
                  <a:pt x="786" y="871"/>
                  <a:pt x="762" y="895"/>
                  <a:pt x="762" y="925"/>
                </a:cubicBezTo>
                <a:cubicBezTo>
                  <a:pt x="762" y="2394"/>
                  <a:pt x="762" y="2394"/>
                  <a:pt x="762" y="2394"/>
                </a:cubicBezTo>
                <a:cubicBezTo>
                  <a:pt x="598" y="2394"/>
                  <a:pt x="598" y="2394"/>
                  <a:pt x="598" y="2394"/>
                </a:cubicBezTo>
                <a:cubicBezTo>
                  <a:pt x="598" y="1523"/>
                  <a:pt x="598" y="1523"/>
                  <a:pt x="598" y="1523"/>
                </a:cubicBezTo>
                <a:cubicBezTo>
                  <a:pt x="598" y="1493"/>
                  <a:pt x="574" y="1469"/>
                  <a:pt x="544" y="1469"/>
                </a:cubicBezTo>
                <a:cubicBezTo>
                  <a:pt x="514" y="1469"/>
                  <a:pt x="490" y="1493"/>
                  <a:pt x="490" y="1523"/>
                </a:cubicBezTo>
                <a:cubicBezTo>
                  <a:pt x="490" y="2394"/>
                  <a:pt x="490" y="2394"/>
                  <a:pt x="490" y="2394"/>
                </a:cubicBezTo>
                <a:cubicBezTo>
                  <a:pt x="326" y="2394"/>
                  <a:pt x="326" y="2394"/>
                  <a:pt x="326" y="2394"/>
                </a:cubicBezTo>
                <a:cubicBezTo>
                  <a:pt x="326" y="925"/>
                  <a:pt x="326" y="925"/>
                  <a:pt x="326" y="925"/>
                </a:cubicBezTo>
                <a:cubicBezTo>
                  <a:pt x="326" y="895"/>
                  <a:pt x="302" y="871"/>
                  <a:pt x="272" y="871"/>
                </a:cubicBezTo>
                <a:cubicBezTo>
                  <a:pt x="242" y="871"/>
                  <a:pt x="218" y="895"/>
                  <a:pt x="218" y="925"/>
                </a:cubicBezTo>
                <a:cubicBezTo>
                  <a:pt x="218" y="1568"/>
                  <a:pt x="218" y="1568"/>
                  <a:pt x="218" y="1568"/>
                </a:cubicBezTo>
                <a:cubicBezTo>
                  <a:pt x="154" y="1545"/>
                  <a:pt x="109" y="1485"/>
                  <a:pt x="109" y="1415"/>
                </a:cubicBezTo>
                <a:cubicBezTo>
                  <a:pt x="109" y="816"/>
                  <a:pt x="109" y="816"/>
                  <a:pt x="109" y="816"/>
                </a:cubicBezTo>
                <a:cubicBezTo>
                  <a:pt x="109" y="757"/>
                  <a:pt x="146" y="705"/>
                  <a:pt x="199" y="687"/>
                </a:cubicBezTo>
                <a:cubicBezTo>
                  <a:pt x="310" y="659"/>
                  <a:pt x="310" y="659"/>
                  <a:pt x="310" y="659"/>
                </a:cubicBezTo>
                <a:cubicBezTo>
                  <a:pt x="506" y="855"/>
                  <a:pt x="506" y="855"/>
                  <a:pt x="506" y="855"/>
                </a:cubicBezTo>
                <a:cubicBezTo>
                  <a:pt x="527" y="876"/>
                  <a:pt x="561" y="876"/>
                  <a:pt x="582" y="855"/>
                </a:cubicBezTo>
                <a:cubicBezTo>
                  <a:pt x="778" y="659"/>
                  <a:pt x="778" y="659"/>
                  <a:pt x="778" y="659"/>
                </a:cubicBezTo>
                <a:cubicBezTo>
                  <a:pt x="886" y="686"/>
                  <a:pt x="886" y="686"/>
                  <a:pt x="886" y="686"/>
                </a:cubicBezTo>
                <a:cubicBezTo>
                  <a:pt x="942" y="705"/>
                  <a:pt x="979" y="757"/>
                  <a:pt x="979" y="816"/>
                </a:cubicBezTo>
                <a:lnTo>
                  <a:pt x="979" y="1415"/>
                </a:lnTo>
                <a:close/>
                <a:moveTo>
                  <a:pt x="1958" y="1415"/>
                </a:moveTo>
                <a:cubicBezTo>
                  <a:pt x="1958" y="1485"/>
                  <a:pt x="1913" y="1545"/>
                  <a:pt x="1850" y="1568"/>
                </a:cubicBezTo>
                <a:cubicBezTo>
                  <a:pt x="1850" y="925"/>
                  <a:pt x="1850" y="925"/>
                  <a:pt x="1850" y="925"/>
                </a:cubicBezTo>
                <a:cubicBezTo>
                  <a:pt x="1850" y="895"/>
                  <a:pt x="1825" y="871"/>
                  <a:pt x="1795" y="871"/>
                </a:cubicBezTo>
                <a:cubicBezTo>
                  <a:pt x="1765" y="871"/>
                  <a:pt x="1741" y="895"/>
                  <a:pt x="1741" y="925"/>
                </a:cubicBezTo>
                <a:cubicBezTo>
                  <a:pt x="1741" y="2394"/>
                  <a:pt x="1741" y="2394"/>
                  <a:pt x="1741" y="2394"/>
                </a:cubicBezTo>
                <a:cubicBezTo>
                  <a:pt x="1578" y="2394"/>
                  <a:pt x="1578" y="2394"/>
                  <a:pt x="1578" y="2394"/>
                </a:cubicBezTo>
                <a:cubicBezTo>
                  <a:pt x="1578" y="1523"/>
                  <a:pt x="1578" y="1523"/>
                  <a:pt x="1578" y="1523"/>
                </a:cubicBezTo>
                <a:cubicBezTo>
                  <a:pt x="1578" y="1493"/>
                  <a:pt x="1553" y="1469"/>
                  <a:pt x="1523" y="1469"/>
                </a:cubicBezTo>
                <a:cubicBezTo>
                  <a:pt x="1493" y="1469"/>
                  <a:pt x="1469" y="1493"/>
                  <a:pt x="1469" y="1523"/>
                </a:cubicBezTo>
                <a:cubicBezTo>
                  <a:pt x="1469" y="2394"/>
                  <a:pt x="1469" y="2394"/>
                  <a:pt x="1469" y="2394"/>
                </a:cubicBezTo>
                <a:cubicBezTo>
                  <a:pt x="1306" y="2394"/>
                  <a:pt x="1306" y="2394"/>
                  <a:pt x="1306" y="2394"/>
                </a:cubicBezTo>
                <a:cubicBezTo>
                  <a:pt x="1306" y="925"/>
                  <a:pt x="1306" y="925"/>
                  <a:pt x="1306" y="925"/>
                </a:cubicBezTo>
                <a:cubicBezTo>
                  <a:pt x="1306" y="895"/>
                  <a:pt x="1281" y="871"/>
                  <a:pt x="1251" y="871"/>
                </a:cubicBezTo>
                <a:cubicBezTo>
                  <a:pt x="1221" y="871"/>
                  <a:pt x="1197" y="895"/>
                  <a:pt x="1197" y="925"/>
                </a:cubicBezTo>
                <a:cubicBezTo>
                  <a:pt x="1197" y="1568"/>
                  <a:pt x="1197" y="1568"/>
                  <a:pt x="1197" y="1568"/>
                </a:cubicBezTo>
                <a:cubicBezTo>
                  <a:pt x="1134" y="1545"/>
                  <a:pt x="1088" y="1485"/>
                  <a:pt x="1088" y="1415"/>
                </a:cubicBezTo>
                <a:cubicBezTo>
                  <a:pt x="1088" y="816"/>
                  <a:pt x="1088" y="816"/>
                  <a:pt x="1088" y="816"/>
                </a:cubicBezTo>
                <a:cubicBezTo>
                  <a:pt x="1088" y="757"/>
                  <a:pt x="1126" y="705"/>
                  <a:pt x="1178" y="687"/>
                </a:cubicBezTo>
                <a:cubicBezTo>
                  <a:pt x="1289" y="659"/>
                  <a:pt x="1289" y="659"/>
                  <a:pt x="1289" y="659"/>
                </a:cubicBezTo>
                <a:cubicBezTo>
                  <a:pt x="1485" y="855"/>
                  <a:pt x="1485" y="855"/>
                  <a:pt x="1485" y="855"/>
                </a:cubicBezTo>
                <a:cubicBezTo>
                  <a:pt x="1506" y="876"/>
                  <a:pt x="1540" y="876"/>
                  <a:pt x="1562" y="855"/>
                </a:cubicBezTo>
                <a:cubicBezTo>
                  <a:pt x="1757" y="659"/>
                  <a:pt x="1757" y="659"/>
                  <a:pt x="1757" y="659"/>
                </a:cubicBezTo>
                <a:cubicBezTo>
                  <a:pt x="1865" y="686"/>
                  <a:pt x="1865" y="686"/>
                  <a:pt x="1865" y="686"/>
                </a:cubicBezTo>
                <a:cubicBezTo>
                  <a:pt x="1921" y="705"/>
                  <a:pt x="1958" y="757"/>
                  <a:pt x="1958" y="816"/>
                </a:cubicBezTo>
                <a:lnTo>
                  <a:pt x="1958" y="1415"/>
                </a:lnTo>
                <a:close/>
                <a:moveTo>
                  <a:pt x="2938" y="1415"/>
                </a:moveTo>
                <a:cubicBezTo>
                  <a:pt x="2938" y="1485"/>
                  <a:pt x="2892" y="1545"/>
                  <a:pt x="2829" y="1568"/>
                </a:cubicBezTo>
                <a:cubicBezTo>
                  <a:pt x="2829" y="925"/>
                  <a:pt x="2829" y="925"/>
                  <a:pt x="2829" y="925"/>
                </a:cubicBezTo>
                <a:cubicBezTo>
                  <a:pt x="2829" y="895"/>
                  <a:pt x="2804" y="871"/>
                  <a:pt x="2774" y="871"/>
                </a:cubicBezTo>
                <a:cubicBezTo>
                  <a:pt x="2744" y="871"/>
                  <a:pt x="2720" y="895"/>
                  <a:pt x="2720" y="925"/>
                </a:cubicBezTo>
                <a:cubicBezTo>
                  <a:pt x="2720" y="2394"/>
                  <a:pt x="2720" y="2394"/>
                  <a:pt x="2720" y="2394"/>
                </a:cubicBezTo>
                <a:cubicBezTo>
                  <a:pt x="2557" y="2394"/>
                  <a:pt x="2557" y="2394"/>
                  <a:pt x="2557" y="2394"/>
                </a:cubicBezTo>
                <a:cubicBezTo>
                  <a:pt x="2557" y="1523"/>
                  <a:pt x="2557" y="1523"/>
                  <a:pt x="2557" y="1523"/>
                </a:cubicBezTo>
                <a:cubicBezTo>
                  <a:pt x="2557" y="1493"/>
                  <a:pt x="2532" y="1469"/>
                  <a:pt x="2502" y="1469"/>
                </a:cubicBezTo>
                <a:cubicBezTo>
                  <a:pt x="2472" y="1469"/>
                  <a:pt x="2448" y="1493"/>
                  <a:pt x="2448" y="1523"/>
                </a:cubicBezTo>
                <a:cubicBezTo>
                  <a:pt x="2448" y="2394"/>
                  <a:pt x="2448" y="2394"/>
                  <a:pt x="2448" y="2394"/>
                </a:cubicBezTo>
                <a:cubicBezTo>
                  <a:pt x="2285" y="2394"/>
                  <a:pt x="2285" y="2394"/>
                  <a:pt x="2285" y="2394"/>
                </a:cubicBezTo>
                <a:cubicBezTo>
                  <a:pt x="2285" y="925"/>
                  <a:pt x="2285" y="925"/>
                  <a:pt x="2285" y="925"/>
                </a:cubicBezTo>
                <a:cubicBezTo>
                  <a:pt x="2285" y="895"/>
                  <a:pt x="2260" y="871"/>
                  <a:pt x="2230" y="871"/>
                </a:cubicBezTo>
                <a:cubicBezTo>
                  <a:pt x="2200" y="871"/>
                  <a:pt x="2176" y="895"/>
                  <a:pt x="2176" y="925"/>
                </a:cubicBezTo>
                <a:cubicBezTo>
                  <a:pt x="2176" y="1568"/>
                  <a:pt x="2176" y="1568"/>
                  <a:pt x="2176" y="1568"/>
                </a:cubicBezTo>
                <a:cubicBezTo>
                  <a:pt x="2113" y="1545"/>
                  <a:pt x="2067" y="1485"/>
                  <a:pt x="2067" y="1415"/>
                </a:cubicBezTo>
                <a:cubicBezTo>
                  <a:pt x="2067" y="816"/>
                  <a:pt x="2067" y="816"/>
                  <a:pt x="2067" y="816"/>
                </a:cubicBezTo>
                <a:cubicBezTo>
                  <a:pt x="2067" y="757"/>
                  <a:pt x="2105" y="705"/>
                  <a:pt x="2157" y="687"/>
                </a:cubicBezTo>
                <a:cubicBezTo>
                  <a:pt x="2268" y="659"/>
                  <a:pt x="2268" y="659"/>
                  <a:pt x="2268" y="659"/>
                </a:cubicBezTo>
                <a:cubicBezTo>
                  <a:pt x="2464" y="855"/>
                  <a:pt x="2464" y="855"/>
                  <a:pt x="2464" y="855"/>
                </a:cubicBezTo>
                <a:cubicBezTo>
                  <a:pt x="2485" y="876"/>
                  <a:pt x="2520" y="876"/>
                  <a:pt x="2541" y="855"/>
                </a:cubicBezTo>
                <a:cubicBezTo>
                  <a:pt x="2737" y="659"/>
                  <a:pt x="2737" y="659"/>
                  <a:pt x="2737" y="659"/>
                </a:cubicBezTo>
                <a:cubicBezTo>
                  <a:pt x="2844" y="686"/>
                  <a:pt x="2844" y="686"/>
                  <a:pt x="2844" y="686"/>
                </a:cubicBezTo>
                <a:cubicBezTo>
                  <a:pt x="2900" y="705"/>
                  <a:pt x="2938" y="757"/>
                  <a:pt x="2938" y="816"/>
                </a:cubicBezTo>
                <a:lnTo>
                  <a:pt x="2938" y="1415"/>
                </a:lnTo>
                <a:close/>
                <a:moveTo>
                  <a:pt x="2502" y="544"/>
                </a:moveTo>
                <a:cubicBezTo>
                  <a:pt x="2652" y="544"/>
                  <a:pt x="2774" y="422"/>
                  <a:pt x="2774" y="272"/>
                </a:cubicBezTo>
                <a:cubicBezTo>
                  <a:pt x="2774" y="122"/>
                  <a:pt x="2652" y="0"/>
                  <a:pt x="2502" y="0"/>
                </a:cubicBezTo>
                <a:cubicBezTo>
                  <a:pt x="2352" y="0"/>
                  <a:pt x="2230" y="122"/>
                  <a:pt x="2230" y="272"/>
                </a:cubicBezTo>
                <a:cubicBezTo>
                  <a:pt x="2230" y="422"/>
                  <a:pt x="2352" y="544"/>
                  <a:pt x="2502" y="544"/>
                </a:cubicBezTo>
                <a:close/>
                <a:moveTo>
                  <a:pt x="2502" y="109"/>
                </a:moveTo>
                <a:cubicBezTo>
                  <a:pt x="2592" y="109"/>
                  <a:pt x="2666" y="182"/>
                  <a:pt x="2666" y="272"/>
                </a:cubicBezTo>
                <a:cubicBezTo>
                  <a:pt x="2666" y="362"/>
                  <a:pt x="2592" y="435"/>
                  <a:pt x="2502" y="435"/>
                </a:cubicBezTo>
                <a:cubicBezTo>
                  <a:pt x="2412" y="435"/>
                  <a:pt x="2339" y="362"/>
                  <a:pt x="2339" y="272"/>
                </a:cubicBezTo>
                <a:cubicBezTo>
                  <a:pt x="2339" y="182"/>
                  <a:pt x="2412" y="109"/>
                  <a:pt x="2502" y="109"/>
                </a:cubicBezTo>
                <a:close/>
              </a:path>
            </a:pathLst>
          </a:custGeom>
          <a:solidFill>
            <a:srgbClr val="03629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Freeform 81">
            <a:extLst>
              <a:ext uri="{FF2B5EF4-FFF2-40B4-BE49-F238E27FC236}">
                <a16:creationId xmlns:a16="http://schemas.microsoft.com/office/drawing/2014/main" id="{5C8CCA83-2204-4C66-9C9D-8E23F5A7C982}"/>
              </a:ext>
            </a:extLst>
          </p:cNvPr>
          <p:cNvSpPr>
            <a:spLocks noChangeAspect="1" noEditPoints="1"/>
          </p:cNvSpPr>
          <p:nvPr/>
        </p:nvSpPr>
        <p:spPr bwMode="auto">
          <a:xfrm rot="16200000">
            <a:off x="3746393" y="3763694"/>
            <a:ext cx="462298" cy="462297"/>
          </a:xfrm>
          <a:custGeom>
            <a:avLst/>
            <a:gdLst>
              <a:gd name="T0" fmla="*/ 3043 w 3956"/>
              <a:gd name="T1" fmla="*/ 2428 h 3956"/>
              <a:gd name="T2" fmla="*/ 3942 w 3956"/>
              <a:gd name="T3" fmla="*/ 3448 h 3956"/>
              <a:gd name="T4" fmla="*/ 3342 w 3956"/>
              <a:gd name="T5" fmla="*/ 3947 h 3956"/>
              <a:gd name="T6" fmla="*/ 2421 w 3956"/>
              <a:gd name="T7" fmla="*/ 2932 h 3956"/>
              <a:gd name="T8" fmla="*/ 1695 w 3956"/>
              <a:gd name="T9" fmla="*/ 2765 h 3956"/>
              <a:gd name="T10" fmla="*/ 1066 w 3956"/>
              <a:gd name="T11" fmla="*/ 2757 h 3956"/>
              <a:gd name="T12" fmla="*/ 544 w 3956"/>
              <a:gd name="T13" fmla="*/ 2505 h 3956"/>
              <a:gd name="T14" fmla="*/ 177 w 3956"/>
              <a:gd name="T15" fmla="*/ 2079 h 3956"/>
              <a:gd name="T16" fmla="*/ 7 w 3956"/>
              <a:gd name="T17" fmla="*/ 1533 h 3956"/>
              <a:gd name="T18" fmla="*/ 58 w 3956"/>
              <a:gd name="T19" fmla="*/ 1000 h 3956"/>
              <a:gd name="T20" fmla="*/ 337 w 3956"/>
              <a:gd name="T21" fmla="*/ 489 h 3956"/>
              <a:gd name="T22" fmla="*/ 779 w 3956"/>
              <a:gd name="T23" fmla="*/ 144 h 3956"/>
              <a:gd name="T24" fmla="*/ 1332 w 3956"/>
              <a:gd name="T25" fmla="*/ 2 h 3956"/>
              <a:gd name="T26" fmla="*/ 1861 w 3956"/>
              <a:gd name="T27" fmla="*/ 78 h 3956"/>
              <a:gd name="T28" fmla="*/ 2361 w 3956"/>
              <a:gd name="T29" fmla="*/ 385 h 3956"/>
              <a:gd name="T30" fmla="*/ 2681 w 3956"/>
              <a:gd name="T31" fmla="*/ 841 h 3956"/>
              <a:gd name="T32" fmla="*/ 2797 w 3956"/>
              <a:gd name="T33" fmla="*/ 1399 h 3956"/>
              <a:gd name="T34" fmla="*/ 2573 w 3956"/>
              <a:gd name="T35" fmla="*/ 2157 h 3956"/>
              <a:gd name="T36" fmla="*/ 1490 w 3956"/>
              <a:gd name="T37" fmla="*/ 517 h 3956"/>
              <a:gd name="T38" fmla="*/ 835 w 3956"/>
              <a:gd name="T39" fmla="*/ 714 h 3956"/>
              <a:gd name="T40" fmla="*/ 517 w 3956"/>
              <a:gd name="T41" fmla="*/ 1308 h 3956"/>
              <a:gd name="T42" fmla="*/ 714 w 3956"/>
              <a:gd name="T43" fmla="*/ 1963 h 3956"/>
              <a:gd name="T44" fmla="*/ 1308 w 3956"/>
              <a:gd name="T45" fmla="*/ 2281 h 3956"/>
              <a:gd name="T46" fmla="*/ 1962 w 3956"/>
              <a:gd name="T47" fmla="*/ 2083 h 3956"/>
              <a:gd name="T48" fmla="*/ 2280 w 3956"/>
              <a:gd name="T49" fmla="*/ 1489 h 3956"/>
              <a:gd name="T50" fmla="*/ 2083 w 3956"/>
              <a:gd name="T51" fmla="*/ 835 h 3956"/>
              <a:gd name="T52" fmla="*/ 2387 w 3956"/>
              <a:gd name="T53" fmla="*/ 2387 h 3956"/>
              <a:gd name="T54" fmla="*/ 1630 w 3956"/>
              <a:gd name="T55" fmla="*/ 402 h 3956"/>
              <a:gd name="T56" fmla="*/ 2219 w 3956"/>
              <a:gd name="T57" fmla="*/ 787 h 3956"/>
              <a:gd name="T58" fmla="*/ 2421 w 3956"/>
              <a:gd name="T59" fmla="*/ 1345 h 3956"/>
              <a:gd name="T60" fmla="*/ 2341 w 3956"/>
              <a:gd name="T61" fmla="*/ 1797 h 3956"/>
              <a:gd name="T62" fmla="*/ 1797 w 3956"/>
              <a:gd name="T63" fmla="*/ 2341 h 3956"/>
              <a:gd name="T64" fmla="*/ 1346 w 3956"/>
              <a:gd name="T65" fmla="*/ 2421 h 3956"/>
              <a:gd name="T66" fmla="*/ 787 w 3956"/>
              <a:gd name="T67" fmla="*/ 2219 h 3956"/>
              <a:gd name="T68" fmla="*/ 402 w 3956"/>
              <a:gd name="T69" fmla="*/ 1630 h 3956"/>
              <a:gd name="T70" fmla="*/ 391 w 3956"/>
              <a:gd name="T71" fmla="*/ 1218 h 3956"/>
              <a:gd name="T72" fmla="*/ 710 w 3956"/>
              <a:gd name="T73" fmla="*/ 641 h 3956"/>
              <a:gd name="T74" fmla="*/ 1294 w 3956"/>
              <a:gd name="T75" fmla="*/ 381 h 3956"/>
              <a:gd name="T76" fmla="*/ 1098 w 3956"/>
              <a:gd name="T77" fmla="*/ 173 h 3956"/>
              <a:gd name="T78" fmla="*/ 628 w 3956"/>
              <a:gd name="T79" fmla="*/ 400 h 3956"/>
              <a:gd name="T80" fmla="*/ 296 w 3956"/>
              <a:gd name="T81" fmla="*/ 785 h 3956"/>
              <a:gd name="T82" fmla="*/ 142 w 3956"/>
              <a:gd name="T83" fmla="*/ 1277 h 3956"/>
              <a:gd name="T84" fmla="*/ 189 w 3956"/>
              <a:gd name="T85" fmla="*/ 1757 h 3956"/>
              <a:gd name="T86" fmla="*/ 440 w 3956"/>
              <a:gd name="T87" fmla="*/ 2220 h 3956"/>
              <a:gd name="T88" fmla="*/ 839 w 3956"/>
              <a:gd name="T89" fmla="*/ 2530 h 3956"/>
              <a:gd name="T90" fmla="*/ 1338 w 3956"/>
              <a:gd name="T91" fmla="*/ 2659 h 3956"/>
              <a:gd name="T92" fmla="*/ 1816 w 3956"/>
              <a:gd name="T93" fmla="*/ 2589 h 3956"/>
              <a:gd name="T94" fmla="*/ 2268 w 3956"/>
              <a:gd name="T95" fmla="*/ 2313 h 3956"/>
              <a:gd name="T96" fmla="*/ 2557 w 3956"/>
              <a:gd name="T97" fmla="*/ 1902 h 3956"/>
              <a:gd name="T98" fmla="*/ 2660 w 3956"/>
              <a:gd name="T99" fmla="*/ 1399 h 3956"/>
              <a:gd name="T100" fmla="*/ 2568 w 3956"/>
              <a:gd name="T101" fmla="*/ 924 h 3956"/>
              <a:gd name="T102" fmla="*/ 2291 w 3956"/>
              <a:gd name="T103" fmla="*/ 506 h 3956"/>
              <a:gd name="T104" fmla="*/ 1845 w 3956"/>
              <a:gd name="T105" fmla="*/ 218 h 3956"/>
              <a:gd name="T106" fmla="*/ 2977 w 3956"/>
              <a:gd name="T107" fmla="*/ 2550 h 3956"/>
              <a:gd name="T108" fmla="*/ 990 w 3956"/>
              <a:gd name="T109" fmla="*/ 1078 h 3956"/>
              <a:gd name="T110" fmla="*/ 1090 w 3956"/>
              <a:gd name="T111" fmla="*/ 1109 h 3956"/>
              <a:gd name="T112" fmla="*/ 1357 w 3956"/>
              <a:gd name="T113" fmla="*/ 979 h 3956"/>
              <a:gd name="T114" fmla="*/ 1665 w 3956"/>
              <a:gd name="T115" fmla="*/ 1072 h 3956"/>
              <a:gd name="T116" fmla="*/ 1793 w 3956"/>
              <a:gd name="T117" fmla="*/ 1101 h 3956"/>
              <a:gd name="T118" fmla="*/ 1773 w 3956"/>
              <a:gd name="T119" fmla="*/ 985 h 3956"/>
              <a:gd name="T120" fmla="*/ 1371 w 3956"/>
              <a:gd name="T121" fmla="*/ 841 h 3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56" h="3956">
                <a:moveTo>
                  <a:pt x="2573" y="2157"/>
                </a:moveTo>
                <a:lnTo>
                  <a:pt x="2876" y="2459"/>
                </a:lnTo>
                <a:lnTo>
                  <a:pt x="2876" y="2459"/>
                </a:lnTo>
                <a:lnTo>
                  <a:pt x="2886" y="2450"/>
                </a:lnTo>
                <a:lnTo>
                  <a:pt x="2897" y="2441"/>
                </a:lnTo>
                <a:lnTo>
                  <a:pt x="2908" y="2432"/>
                </a:lnTo>
                <a:lnTo>
                  <a:pt x="2920" y="2426"/>
                </a:lnTo>
                <a:lnTo>
                  <a:pt x="2932" y="2420"/>
                </a:lnTo>
                <a:lnTo>
                  <a:pt x="2945" y="2415"/>
                </a:lnTo>
                <a:lnTo>
                  <a:pt x="2956" y="2412"/>
                </a:lnTo>
                <a:lnTo>
                  <a:pt x="2969" y="2410"/>
                </a:lnTo>
                <a:lnTo>
                  <a:pt x="2981" y="2409"/>
                </a:lnTo>
                <a:lnTo>
                  <a:pt x="2994" y="2410"/>
                </a:lnTo>
                <a:lnTo>
                  <a:pt x="3006" y="2412"/>
                </a:lnTo>
                <a:lnTo>
                  <a:pt x="3019" y="2415"/>
                </a:lnTo>
                <a:lnTo>
                  <a:pt x="3030" y="2422"/>
                </a:lnTo>
                <a:lnTo>
                  <a:pt x="3043" y="2428"/>
                </a:lnTo>
                <a:lnTo>
                  <a:pt x="3055" y="2436"/>
                </a:lnTo>
                <a:lnTo>
                  <a:pt x="3066" y="2447"/>
                </a:lnTo>
                <a:lnTo>
                  <a:pt x="3920" y="3301"/>
                </a:lnTo>
                <a:lnTo>
                  <a:pt x="3920" y="3301"/>
                </a:lnTo>
                <a:lnTo>
                  <a:pt x="3928" y="3310"/>
                </a:lnTo>
                <a:lnTo>
                  <a:pt x="3935" y="3320"/>
                </a:lnTo>
                <a:lnTo>
                  <a:pt x="3942" y="3331"/>
                </a:lnTo>
                <a:lnTo>
                  <a:pt x="3947" y="3342"/>
                </a:lnTo>
                <a:lnTo>
                  <a:pt x="3951" y="3354"/>
                </a:lnTo>
                <a:lnTo>
                  <a:pt x="3954" y="3365"/>
                </a:lnTo>
                <a:lnTo>
                  <a:pt x="3955" y="3378"/>
                </a:lnTo>
                <a:lnTo>
                  <a:pt x="3956" y="3389"/>
                </a:lnTo>
                <a:lnTo>
                  <a:pt x="3955" y="3402"/>
                </a:lnTo>
                <a:lnTo>
                  <a:pt x="3954" y="3413"/>
                </a:lnTo>
                <a:lnTo>
                  <a:pt x="3951" y="3426"/>
                </a:lnTo>
                <a:lnTo>
                  <a:pt x="3947" y="3438"/>
                </a:lnTo>
                <a:lnTo>
                  <a:pt x="3942" y="3448"/>
                </a:lnTo>
                <a:lnTo>
                  <a:pt x="3935" y="3458"/>
                </a:lnTo>
                <a:lnTo>
                  <a:pt x="3928" y="3469"/>
                </a:lnTo>
                <a:lnTo>
                  <a:pt x="3920" y="3478"/>
                </a:lnTo>
                <a:lnTo>
                  <a:pt x="3478" y="3920"/>
                </a:lnTo>
                <a:lnTo>
                  <a:pt x="3478" y="3920"/>
                </a:lnTo>
                <a:lnTo>
                  <a:pt x="3469" y="3928"/>
                </a:lnTo>
                <a:lnTo>
                  <a:pt x="3458" y="3936"/>
                </a:lnTo>
                <a:lnTo>
                  <a:pt x="3448" y="3942"/>
                </a:lnTo>
                <a:lnTo>
                  <a:pt x="3437" y="3947"/>
                </a:lnTo>
                <a:lnTo>
                  <a:pt x="3426" y="3951"/>
                </a:lnTo>
                <a:lnTo>
                  <a:pt x="3413" y="3953"/>
                </a:lnTo>
                <a:lnTo>
                  <a:pt x="3402" y="3955"/>
                </a:lnTo>
                <a:lnTo>
                  <a:pt x="3389" y="3956"/>
                </a:lnTo>
                <a:lnTo>
                  <a:pt x="3378" y="3955"/>
                </a:lnTo>
                <a:lnTo>
                  <a:pt x="3365" y="3953"/>
                </a:lnTo>
                <a:lnTo>
                  <a:pt x="3354" y="3951"/>
                </a:lnTo>
                <a:lnTo>
                  <a:pt x="3342" y="3947"/>
                </a:lnTo>
                <a:lnTo>
                  <a:pt x="3331" y="3942"/>
                </a:lnTo>
                <a:lnTo>
                  <a:pt x="3320" y="3936"/>
                </a:lnTo>
                <a:lnTo>
                  <a:pt x="3311" y="3928"/>
                </a:lnTo>
                <a:lnTo>
                  <a:pt x="3300" y="3920"/>
                </a:lnTo>
                <a:lnTo>
                  <a:pt x="2447" y="3066"/>
                </a:lnTo>
                <a:lnTo>
                  <a:pt x="2447" y="3066"/>
                </a:lnTo>
                <a:lnTo>
                  <a:pt x="2437" y="3055"/>
                </a:lnTo>
                <a:lnTo>
                  <a:pt x="2428" y="3043"/>
                </a:lnTo>
                <a:lnTo>
                  <a:pt x="2422" y="3031"/>
                </a:lnTo>
                <a:lnTo>
                  <a:pt x="2416" y="3018"/>
                </a:lnTo>
                <a:lnTo>
                  <a:pt x="2412" y="3007"/>
                </a:lnTo>
                <a:lnTo>
                  <a:pt x="2410" y="2994"/>
                </a:lnTo>
                <a:lnTo>
                  <a:pt x="2410" y="2981"/>
                </a:lnTo>
                <a:lnTo>
                  <a:pt x="2410" y="2969"/>
                </a:lnTo>
                <a:lnTo>
                  <a:pt x="2412" y="2956"/>
                </a:lnTo>
                <a:lnTo>
                  <a:pt x="2415" y="2944"/>
                </a:lnTo>
                <a:lnTo>
                  <a:pt x="2421" y="2932"/>
                </a:lnTo>
                <a:lnTo>
                  <a:pt x="2426" y="2920"/>
                </a:lnTo>
                <a:lnTo>
                  <a:pt x="2433" y="2908"/>
                </a:lnTo>
                <a:lnTo>
                  <a:pt x="2440" y="2897"/>
                </a:lnTo>
                <a:lnTo>
                  <a:pt x="2450" y="2886"/>
                </a:lnTo>
                <a:lnTo>
                  <a:pt x="2459" y="2876"/>
                </a:lnTo>
                <a:lnTo>
                  <a:pt x="2157" y="2573"/>
                </a:lnTo>
                <a:lnTo>
                  <a:pt x="2157" y="2573"/>
                </a:lnTo>
                <a:lnTo>
                  <a:pt x="2114" y="2601"/>
                </a:lnTo>
                <a:lnTo>
                  <a:pt x="2069" y="2626"/>
                </a:lnTo>
                <a:lnTo>
                  <a:pt x="2024" y="2649"/>
                </a:lnTo>
                <a:lnTo>
                  <a:pt x="1979" y="2671"/>
                </a:lnTo>
                <a:lnTo>
                  <a:pt x="1933" y="2691"/>
                </a:lnTo>
                <a:lnTo>
                  <a:pt x="1886" y="2709"/>
                </a:lnTo>
                <a:lnTo>
                  <a:pt x="1839" y="2726"/>
                </a:lnTo>
                <a:lnTo>
                  <a:pt x="1791" y="2741"/>
                </a:lnTo>
                <a:lnTo>
                  <a:pt x="1743" y="2754"/>
                </a:lnTo>
                <a:lnTo>
                  <a:pt x="1695" y="2765"/>
                </a:lnTo>
                <a:lnTo>
                  <a:pt x="1645" y="2775"/>
                </a:lnTo>
                <a:lnTo>
                  <a:pt x="1596" y="2783"/>
                </a:lnTo>
                <a:lnTo>
                  <a:pt x="1547" y="2789"/>
                </a:lnTo>
                <a:lnTo>
                  <a:pt x="1498" y="2793"/>
                </a:lnTo>
                <a:lnTo>
                  <a:pt x="1448" y="2796"/>
                </a:lnTo>
                <a:lnTo>
                  <a:pt x="1399" y="2796"/>
                </a:lnTo>
                <a:lnTo>
                  <a:pt x="1399" y="2796"/>
                </a:lnTo>
                <a:lnTo>
                  <a:pt x="1365" y="2796"/>
                </a:lnTo>
                <a:lnTo>
                  <a:pt x="1332" y="2795"/>
                </a:lnTo>
                <a:lnTo>
                  <a:pt x="1298" y="2793"/>
                </a:lnTo>
                <a:lnTo>
                  <a:pt x="1265" y="2790"/>
                </a:lnTo>
                <a:lnTo>
                  <a:pt x="1231" y="2787"/>
                </a:lnTo>
                <a:lnTo>
                  <a:pt x="1198" y="2783"/>
                </a:lnTo>
                <a:lnTo>
                  <a:pt x="1164" y="2777"/>
                </a:lnTo>
                <a:lnTo>
                  <a:pt x="1132" y="2771"/>
                </a:lnTo>
                <a:lnTo>
                  <a:pt x="1098" y="2764"/>
                </a:lnTo>
                <a:lnTo>
                  <a:pt x="1066" y="2757"/>
                </a:lnTo>
                <a:lnTo>
                  <a:pt x="1034" y="2748"/>
                </a:lnTo>
                <a:lnTo>
                  <a:pt x="1000" y="2739"/>
                </a:lnTo>
                <a:lnTo>
                  <a:pt x="969" y="2729"/>
                </a:lnTo>
                <a:lnTo>
                  <a:pt x="936" y="2718"/>
                </a:lnTo>
                <a:lnTo>
                  <a:pt x="904" y="2706"/>
                </a:lnTo>
                <a:lnTo>
                  <a:pt x="872" y="2695"/>
                </a:lnTo>
                <a:lnTo>
                  <a:pt x="841" y="2681"/>
                </a:lnTo>
                <a:lnTo>
                  <a:pt x="810" y="2668"/>
                </a:lnTo>
                <a:lnTo>
                  <a:pt x="779" y="2652"/>
                </a:lnTo>
                <a:lnTo>
                  <a:pt x="748" y="2636"/>
                </a:lnTo>
                <a:lnTo>
                  <a:pt x="718" y="2621"/>
                </a:lnTo>
                <a:lnTo>
                  <a:pt x="688" y="2603"/>
                </a:lnTo>
                <a:lnTo>
                  <a:pt x="659" y="2585"/>
                </a:lnTo>
                <a:lnTo>
                  <a:pt x="630" y="2566"/>
                </a:lnTo>
                <a:lnTo>
                  <a:pt x="600" y="2546"/>
                </a:lnTo>
                <a:lnTo>
                  <a:pt x="572" y="2526"/>
                </a:lnTo>
                <a:lnTo>
                  <a:pt x="544" y="2505"/>
                </a:lnTo>
                <a:lnTo>
                  <a:pt x="516" y="2483"/>
                </a:lnTo>
                <a:lnTo>
                  <a:pt x="489" y="2460"/>
                </a:lnTo>
                <a:lnTo>
                  <a:pt x="462" y="2436"/>
                </a:lnTo>
                <a:lnTo>
                  <a:pt x="436" y="2412"/>
                </a:lnTo>
                <a:lnTo>
                  <a:pt x="410" y="2387"/>
                </a:lnTo>
                <a:lnTo>
                  <a:pt x="410" y="2387"/>
                </a:lnTo>
                <a:lnTo>
                  <a:pt x="385" y="2361"/>
                </a:lnTo>
                <a:lnTo>
                  <a:pt x="360" y="2335"/>
                </a:lnTo>
                <a:lnTo>
                  <a:pt x="337" y="2308"/>
                </a:lnTo>
                <a:lnTo>
                  <a:pt x="314" y="2281"/>
                </a:lnTo>
                <a:lnTo>
                  <a:pt x="292" y="2253"/>
                </a:lnTo>
                <a:lnTo>
                  <a:pt x="271" y="2225"/>
                </a:lnTo>
                <a:lnTo>
                  <a:pt x="250" y="2197"/>
                </a:lnTo>
                <a:lnTo>
                  <a:pt x="231" y="2168"/>
                </a:lnTo>
                <a:lnTo>
                  <a:pt x="212" y="2138"/>
                </a:lnTo>
                <a:lnTo>
                  <a:pt x="194" y="2109"/>
                </a:lnTo>
                <a:lnTo>
                  <a:pt x="177" y="2079"/>
                </a:lnTo>
                <a:lnTo>
                  <a:pt x="160" y="2048"/>
                </a:lnTo>
                <a:lnTo>
                  <a:pt x="144" y="2018"/>
                </a:lnTo>
                <a:lnTo>
                  <a:pt x="130" y="1988"/>
                </a:lnTo>
                <a:lnTo>
                  <a:pt x="116" y="1956"/>
                </a:lnTo>
                <a:lnTo>
                  <a:pt x="103" y="1925"/>
                </a:lnTo>
                <a:lnTo>
                  <a:pt x="90" y="1892"/>
                </a:lnTo>
                <a:lnTo>
                  <a:pt x="78" y="1861"/>
                </a:lnTo>
                <a:lnTo>
                  <a:pt x="68" y="1829"/>
                </a:lnTo>
                <a:lnTo>
                  <a:pt x="58" y="1796"/>
                </a:lnTo>
                <a:lnTo>
                  <a:pt x="49" y="1764"/>
                </a:lnTo>
                <a:lnTo>
                  <a:pt x="41" y="1731"/>
                </a:lnTo>
                <a:lnTo>
                  <a:pt x="32" y="1699"/>
                </a:lnTo>
                <a:lnTo>
                  <a:pt x="26" y="1665"/>
                </a:lnTo>
                <a:lnTo>
                  <a:pt x="20" y="1632"/>
                </a:lnTo>
                <a:lnTo>
                  <a:pt x="15" y="1600"/>
                </a:lnTo>
                <a:lnTo>
                  <a:pt x="10" y="1566"/>
                </a:lnTo>
                <a:lnTo>
                  <a:pt x="7" y="1533"/>
                </a:lnTo>
                <a:lnTo>
                  <a:pt x="4" y="1499"/>
                </a:lnTo>
                <a:lnTo>
                  <a:pt x="2" y="1466"/>
                </a:lnTo>
                <a:lnTo>
                  <a:pt x="1" y="1432"/>
                </a:lnTo>
                <a:lnTo>
                  <a:pt x="0" y="1399"/>
                </a:lnTo>
                <a:lnTo>
                  <a:pt x="0" y="1399"/>
                </a:lnTo>
                <a:lnTo>
                  <a:pt x="1" y="1365"/>
                </a:lnTo>
                <a:lnTo>
                  <a:pt x="2" y="1332"/>
                </a:lnTo>
                <a:lnTo>
                  <a:pt x="4" y="1298"/>
                </a:lnTo>
                <a:lnTo>
                  <a:pt x="7" y="1265"/>
                </a:lnTo>
                <a:lnTo>
                  <a:pt x="10" y="1231"/>
                </a:lnTo>
                <a:lnTo>
                  <a:pt x="15" y="1198"/>
                </a:lnTo>
                <a:lnTo>
                  <a:pt x="20" y="1164"/>
                </a:lnTo>
                <a:lnTo>
                  <a:pt x="26" y="1132"/>
                </a:lnTo>
                <a:lnTo>
                  <a:pt x="32" y="1098"/>
                </a:lnTo>
                <a:lnTo>
                  <a:pt x="41" y="1066"/>
                </a:lnTo>
                <a:lnTo>
                  <a:pt x="49" y="1033"/>
                </a:lnTo>
                <a:lnTo>
                  <a:pt x="58" y="1000"/>
                </a:lnTo>
                <a:lnTo>
                  <a:pt x="68" y="968"/>
                </a:lnTo>
                <a:lnTo>
                  <a:pt x="78" y="936"/>
                </a:lnTo>
                <a:lnTo>
                  <a:pt x="90" y="904"/>
                </a:lnTo>
                <a:lnTo>
                  <a:pt x="103" y="872"/>
                </a:lnTo>
                <a:lnTo>
                  <a:pt x="116" y="841"/>
                </a:lnTo>
                <a:lnTo>
                  <a:pt x="130" y="810"/>
                </a:lnTo>
                <a:lnTo>
                  <a:pt x="144" y="778"/>
                </a:lnTo>
                <a:lnTo>
                  <a:pt x="160" y="748"/>
                </a:lnTo>
                <a:lnTo>
                  <a:pt x="177" y="718"/>
                </a:lnTo>
                <a:lnTo>
                  <a:pt x="194" y="688"/>
                </a:lnTo>
                <a:lnTo>
                  <a:pt x="212" y="658"/>
                </a:lnTo>
                <a:lnTo>
                  <a:pt x="231" y="629"/>
                </a:lnTo>
                <a:lnTo>
                  <a:pt x="250" y="600"/>
                </a:lnTo>
                <a:lnTo>
                  <a:pt x="271" y="571"/>
                </a:lnTo>
                <a:lnTo>
                  <a:pt x="292" y="544"/>
                </a:lnTo>
                <a:lnTo>
                  <a:pt x="314" y="516"/>
                </a:lnTo>
                <a:lnTo>
                  <a:pt x="337" y="489"/>
                </a:lnTo>
                <a:lnTo>
                  <a:pt x="360" y="462"/>
                </a:lnTo>
                <a:lnTo>
                  <a:pt x="385" y="435"/>
                </a:lnTo>
                <a:lnTo>
                  <a:pt x="410" y="410"/>
                </a:lnTo>
                <a:lnTo>
                  <a:pt x="410" y="410"/>
                </a:lnTo>
                <a:lnTo>
                  <a:pt x="436" y="385"/>
                </a:lnTo>
                <a:lnTo>
                  <a:pt x="462" y="360"/>
                </a:lnTo>
                <a:lnTo>
                  <a:pt x="489" y="337"/>
                </a:lnTo>
                <a:lnTo>
                  <a:pt x="516" y="314"/>
                </a:lnTo>
                <a:lnTo>
                  <a:pt x="544" y="292"/>
                </a:lnTo>
                <a:lnTo>
                  <a:pt x="572" y="271"/>
                </a:lnTo>
                <a:lnTo>
                  <a:pt x="600" y="250"/>
                </a:lnTo>
                <a:lnTo>
                  <a:pt x="630" y="230"/>
                </a:lnTo>
                <a:lnTo>
                  <a:pt x="659" y="211"/>
                </a:lnTo>
                <a:lnTo>
                  <a:pt x="688" y="194"/>
                </a:lnTo>
                <a:lnTo>
                  <a:pt x="718" y="177"/>
                </a:lnTo>
                <a:lnTo>
                  <a:pt x="748" y="160"/>
                </a:lnTo>
                <a:lnTo>
                  <a:pt x="779" y="144"/>
                </a:lnTo>
                <a:lnTo>
                  <a:pt x="810" y="130"/>
                </a:lnTo>
                <a:lnTo>
                  <a:pt x="841" y="116"/>
                </a:lnTo>
                <a:lnTo>
                  <a:pt x="872" y="103"/>
                </a:lnTo>
                <a:lnTo>
                  <a:pt x="904" y="90"/>
                </a:lnTo>
                <a:lnTo>
                  <a:pt x="936" y="78"/>
                </a:lnTo>
                <a:lnTo>
                  <a:pt x="969" y="68"/>
                </a:lnTo>
                <a:lnTo>
                  <a:pt x="1000" y="58"/>
                </a:lnTo>
                <a:lnTo>
                  <a:pt x="1034" y="48"/>
                </a:lnTo>
                <a:lnTo>
                  <a:pt x="1066" y="40"/>
                </a:lnTo>
                <a:lnTo>
                  <a:pt x="1098" y="32"/>
                </a:lnTo>
                <a:lnTo>
                  <a:pt x="1132" y="26"/>
                </a:lnTo>
                <a:lnTo>
                  <a:pt x="1164" y="20"/>
                </a:lnTo>
                <a:lnTo>
                  <a:pt x="1198" y="15"/>
                </a:lnTo>
                <a:lnTo>
                  <a:pt x="1231" y="10"/>
                </a:lnTo>
                <a:lnTo>
                  <a:pt x="1265" y="6"/>
                </a:lnTo>
                <a:lnTo>
                  <a:pt x="1298" y="4"/>
                </a:lnTo>
                <a:lnTo>
                  <a:pt x="1332" y="2"/>
                </a:lnTo>
                <a:lnTo>
                  <a:pt x="1365" y="1"/>
                </a:lnTo>
                <a:lnTo>
                  <a:pt x="1399" y="0"/>
                </a:lnTo>
                <a:lnTo>
                  <a:pt x="1399" y="0"/>
                </a:lnTo>
                <a:lnTo>
                  <a:pt x="1432" y="1"/>
                </a:lnTo>
                <a:lnTo>
                  <a:pt x="1466" y="2"/>
                </a:lnTo>
                <a:lnTo>
                  <a:pt x="1499" y="4"/>
                </a:lnTo>
                <a:lnTo>
                  <a:pt x="1533" y="6"/>
                </a:lnTo>
                <a:lnTo>
                  <a:pt x="1566" y="10"/>
                </a:lnTo>
                <a:lnTo>
                  <a:pt x="1599" y="15"/>
                </a:lnTo>
                <a:lnTo>
                  <a:pt x="1633" y="20"/>
                </a:lnTo>
                <a:lnTo>
                  <a:pt x="1665" y="26"/>
                </a:lnTo>
                <a:lnTo>
                  <a:pt x="1699" y="32"/>
                </a:lnTo>
                <a:lnTo>
                  <a:pt x="1731" y="40"/>
                </a:lnTo>
                <a:lnTo>
                  <a:pt x="1765" y="48"/>
                </a:lnTo>
                <a:lnTo>
                  <a:pt x="1797" y="58"/>
                </a:lnTo>
                <a:lnTo>
                  <a:pt x="1829" y="68"/>
                </a:lnTo>
                <a:lnTo>
                  <a:pt x="1861" y="78"/>
                </a:lnTo>
                <a:lnTo>
                  <a:pt x="1893" y="90"/>
                </a:lnTo>
                <a:lnTo>
                  <a:pt x="1925" y="103"/>
                </a:lnTo>
                <a:lnTo>
                  <a:pt x="1956" y="116"/>
                </a:lnTo>
                <a:lnTo>
                  <a:pt x="1988" y="130"/>
                </a:lnTo>
                <a:lnTo>
                  <a:pt x="2018" y="144"/>
                </a:lnTo>
                <a:lnTo>
                  <a:pt x="2049" y="160"/>
                </a:lnTo>
                <a:lnTo>
                  <a:pt x="2080" y="177"/>
                </a:lnTo>
                <a:lnTo>
                  <a:pt x="2109" y="194"/>
                </a:lnTo>
                <a:lnTo>
                  <a:pt x="2139" y="211"/>
                </a:lnTo>
                <a:lnTo>
                  <a:pt x="2167" y="230"/>
                </a:lnTo>
                <a:lnTo>
                  <a:pt x="2197" y="250"/>
                </a:lnTo>
                <a:lnTo>
                  <a:pt x="2225" y="271"/>
                </a:lnTo>
                <a:lnTo>
                  <a:pt x="2253" y="292"/>
                </a:lnTo>
                <a:lnTo>
                  <a:pt x="2281" y="314"/>
                </a:lnTo>
                <a:lnTo>
                  <a:pt x="2309" y="337"/>
                </a:lnTo>
                <a:lnTo>
                  <a:pt x="2335" y="360"/>
                </a:lnTo>
                <a:lnTo>
                  <a:pt x="2361" y="385"/>
                </a:lnTo>
                <a:lnTo>
                  <a:pt x="2387" y="410"/>
                </a:lnTo>
                <a:lnTo>
                  <a:pt x="2387" y="410"/>
                </a:lnTo>
                <a:lnTo>
                  <a:pt x="2412" y="435"/>
                </a:lnTo>
                <a:lnTo>
                  <a:pt x="2437" y="462"/>
                </a:lnTo>
                <a:lnTo>
                  <a:pt x="2460" y="489"/>
                </a:lnTo>
                <a:lnTo>
                  <a:pt x="2483" y="516"/>
                </a:lnTo>
                <a:lnTo>
                  <a:pt x="2505" y="544"/>
                </a:lnTo>
                <a:lnTo>
                  <a:pt x="2526" y="571"/>
                </a:lnTo>
                <a:lnTo>
                  <a:pt x="2547" y="600"/>
                </a:lnTo>
                <a:lnTo>
                  <a:pt x="2566" y="629"/>
                </a:lnTo>
                <a:lnTo>
                  <a:pt x="2585" y="658"/>
                </a:lnTo>
                <a:lnTo>
                  <a:pt x="2604" y="688"/>
                </a:lnTo>
                <a:lnTo>
                  <a:pt x="2620" y="718"/>
                </a:lnTo>
                <a:lnTo>
                  <a:pt x="2637" y="748"/>
                </a:lnTo>
                <a:lnTo>
                  <a:pt x="2653" y="778"/>
                </a:lnTo>
                <a:lnTo>
                  <a:pt x="2667" y="810"/>
                </a:lnTo>
                <a:lnTo>
                  <a:pt x="2681" y="841"/>
                </a:lnTo>
                <a:lnTo>
                  <a:pt x="2695" y="872"/>
                </a:lnTo>
                <a:lnTo>
                  <a:pt x="2707" y="904"/>
                </a:lnTo>
                <a:lnTo>
                  <a:pt x="2719" y="936"/>
                </a:lnTo>
                <a:lnTo>
                  <a:pt x="2729" y="968"/>
                </a:lnTo>
                <a:lnTo>
                  <a:pt x="2740" y="1000"/>
                </a:lnTo>
                <a:lnTo>
                  <a:pt x="2748" y="1033"/>
                </a:lnTo>
                <a:lnTo>
                  <a:pt x="2756" y="1066"/>
                </a:lnTo>
                <a:lnTo>
                  <a:pt x="2765" y="1098"/>
                </a:lnTo>
                <a:lnTo>
                  <a:pt x="2771" y="1132"/>
                </a:lnTo>
                <a:lnTo>
                  <a:pt x="2777" y="1164"/>
                </a:lnTo>
                <a:lnTo>
                  <a:pt x="2783" y="1198"/>
                </a:lnTo>
                <a:lnTo>
                  <a:pt x="2787" y="1231"/>
                </a:lnTo>
                <a:lnTo>
                  <a:pt x="2791" y="1265"/>
                </a:lnTo>
                <a:lnTo>
                  <a:pt x="2793" y="1298"/>
                </a:lnTo>
                <a:lnTo>
                  <a:pt x="2795" y="1332"/>
                </a:lnTo>
                <a:lnTo>
                  <a:pt x="2796" y="1365"/>
                </a:lnTo>
                <a:lnTo>
                  <a:pt x="2797" y="1399"/>
                </a:lnTo>
                <a:lnTo>
                  <a:pt x="2797" y="1399"/>
                </a:lnTo>
                <a:lnTo>
                  <a:pt x="2796" y="1448"/>
                </a:lnTo>
                <a:lnTo>
                  <a:pt x="2793" y="1498"/>
                </a:lnTo>
                <a:lnTo>
                  <a:pt x="2789" y="1547"/>
                </a:lnTo>
                <a:lnTo>
                  <a:pt x="2783" y="1596"/>
                </a:lnTo>
                <a:lnTo>
                  <a:pt x="2775" y="1646"/>
                </a:lnTo>
                <a:lnTo>
                  <a:pt x="2766" y="1694"/>
                </a:lnTo>
                <a:lnTo>
                  <a:pt x="2754" y="1743"/>
                </a:lnTo>
                <a:lnTo>
                  <a:pt x="2741" y="1791"/>
                </a:lnTo>
                <a:lnTo>
                  <a:pt x="2726" y="1838"/>
                </a:lnTo>
                <a:lnTo>
                  <a:pt x="2709" y="1886"/>
                </a:lnTo>
                <a:lnTo>
                  <a:pt x="2692" y="1932"/>
                </a:lnTo>
                <a:lnTo>
                  <a:pt x="2671" y="1979"/>
                </a:lnTo>
                <a:lnTo>
                  <a:pt x="2650" y="2024"/>
                </a:lnTo>
                <a:lnTo>
                  <a:pt x="2626" y="2069"/>
                </a:lnTo>
                <a:lnTo>
                  <a:pt x="2601" y="2114"/>
                </a:lnTo>
                <a:lnTo>
                  <a:pt x="2573" y="2157"/>
                </a:lnTo>
                <a:lnTo>
                  <a:pt x="2573" y="2157"/>
                </a:lnTo>
                <a:close/>
                <a:moveTo>
                  <a:pt x="2025" y="771"/>
                </a:moveTo>
                <a:lnTo>
                  <a:pt x="2025" y="771"/>
                </a:lnTo>
                <a:lnTo>
                  <a:pt x="1995" y="742"/>
                </a:lnTo>
                <a:lnTo>
                  <a:pt x="1962" y="714"/>
                </a:lnTo>
                <a:lnTo>
                  <a:pt x="1929" y="688"/>
                </a:lnTo>
                <a:lnTo>
                  <a:pt x="1894" y="663"/>
                </a:lnTo>
                <a:lnTo>
                  <a:pt x="1859" y="640"/>
                </a:lnTo>
                <a:lnTo>
                  <a:pt x="1821" y="619"/>
                </a:lnTo>
                <a:lnTo>
                  <a:pt x="1784" y="599"/>
                </a:lnTo>
                <a:lnTo>
                  <a:pt x="1744" y="582"/>
                </a:lnTo>
                <a:lnTo>
                  <a:pt x="1703" y="566"/>
                </a:lnTo>
                <a:lnTo>
                  <a:pt x="1662" y="551"/>
                </a:lnTo>
                <a:lnTo>
                  <a:pt x="1620" y="540"/>
                </a:lnTo>
                <a:lnTo>
                  <a:pt x="1577" y="529"/>
                </a:lnTo>
                <a:lnTo>
                  <a:pt x="1534" y="522"/>
                </a:lnTo>
                <a:lnTo>
                  <a:pt x="1490" y="517"/>
                </a:lnTo>
                <a:lnTo>
                  <a:pt x="1445" y="513"/>
                </a:lnTo>
                <a:lnTo>
                  <a:pt x="1399" y="512"/>
                </a:lnTo>
                <a:lnTo>
                  <a:pt x="1399" y="512"/>
                </a:lnTo>
                <a:lnTo>
                  <a:pt x="1353" y="513"/>
                </a:lnTo>
                <a:lnTo>
                  <a:pt x="1308" y="517"/>
                </a:lnTo>
                <a:lnTo>
                  <a:pt x="1264" y="522"/>
                </a:lnTo>
                <a:lnTo>
                  <a:pt x="1220" y="529"/>
                </a:lnTo>
                <a:lnTo>
                  <a:pt x="1177" y="540"/>
                </a:lnTo>
                <a:lnTo>
                  <a:pt x="1135" y="551"/>
                </a:lnTo>
                <a:lnTo>
                  <a:pt x="1094" y="566"/>
                </a:lnTo>
                <a:lnTo>
                  <a:pt x="1053" y="582"/>
                </a:lnTo>
                <a:lnTo>
                  <a:pt x="1015" y="599"/>
                </a:lnTo>
                <a:lnTo>
                  <a:pt x="976" y="619"/>
                </a:lnTo>
                <a:lnTo>
                  <a:pt x="939" y="640"/>
                </a:lnTo>
                <a:lnTo>
                  <a:pt x="903" y="663"/>
                </a:lnTo>
                <a:lnTo>
                  <a:pt x="868" y="688"/>
                </a:lnTo>
                <a:lnTo>
                  <a:pt x="835" y="714"/>
                </a:lnTo>
                <a:lnTo>
                  <a:pt x="802" y="742"/>
                </a:lnTo>
                <a:lnTo>
                  <a:pt x="772" y="771"/>
                </a:lnTo>
                <a:lnTo>
                  <a:pt x="772" y="771"/>
                </a:lnTo>
                <a:lnTo>
                  <a:pt x="743" y="802"/>
                </a:lnTo>
                <a:lnTo>
                  <a:pt x="714" y="835"/>
                </a:lnTo>
                <a:lnTo>
                  <a:pt x="688" y="868"/>
                </a:lnTo>
                <a:lnTo>
                  <a:pt x="663" y="903"/>
                </a:lnTo>
                <a:lnTo>
                  <a:pt x="640" y="938"/>
                </a:lnTo>
                <a:lnTo>
                  <a:pt x="619" y="976"/>
                </a:lnTo>
                <a:lnTo>
                  <a:pt x="599" y="1014"/>
                </a:lnTo>
                <a:lnTo>
                  <a:pt x="582" y="1053"/>
                </a:lnTo>
                <a:lnTo>
                  <a:pt x="566" y="1093"/>
                </a:lnTo>
                <a:lnTo>
                  <a:pt x="552" y="1135"/>
                </a:lnTo>
                <a:lnTo>
                  <a:pt x="540" y="1177"/>
                </a:lnTo>
                <a:lnTo>
                  <a:pt x="530" y="1220"/>
                </a:lnTo>
                <a:lnTo>
                  <a:pt x="522" y="1264"/>
                </a:lnTo>
                <a:lnTo>
                  <a:pt x="517" y="1308"/>
                </a:lnTo>
                <a:lnTo>
                  <a:pt x="514" y="1353"/>
                </a:lnTo>
                <a:lnTo>
                  <a:pt x="512" y="1399"/>
                </a:lnTo>
                <a:lnTo>
                  <a:pt x="512" y="1399"/>
                </a:lnTo>
                <a:lnTo>
                  <a:pt x="514" y="1444"/>
                </a:lnTo>
                <a:lnTo>
                  <a:pt x="517" y="1489"/>
                </a:lnTo>
                <a:lnTo>
                  <a:pt x="522" y="1534"/>
                </a:lnTo>
                <a:lnTo>
                  <a:pt x="530" y="1578"/>
                </a:lnTo>
                <a:lnTo>
                  <a:pt x="540" y="1620"/>
                </a:lnTo>
                <a:lnTo>
                  <a:pt x="552" y="1662"/>
                </a:lnTo>
                <a:lnTo>
                  <a:pt x="566" y="1703"/>
                </a:lnTo>
                <a:lnTo>
                  <a:pt x="582" y="1744"/>
                </a:lnTo>
                <a:lnTo>
                  <a:pt x="599" y="1783"/>
                </a:lnTo>
                <a:lnTo>
                  <a:pt x="619" y="1821"/>
                </a:lnTo>
                <a:lnTo>
                  <a:pt x="640" y="1858"/>
                </a:lnTo>
                <a:lnTo>
                  <a:pt x="663" y="1895"/>
                </a:lnTo>
                <a:lnTo>
                  <a:pt x="688" y="1929"/>
                </a:lnTo>
                <a:lnTo>
                  <a:pt x="714" y="1963"/>
                </a:lnTo>
                <a:lnTo>
                  <a:pt x="743" y="1995"/>
                </a:lnTo>
                <a:lnTo>
                  <a:pt x="772" y="2025"/>
                </a:lnTo>
                <a:lnTo>
                  <a:pt x="772" y="2025"/>
                </a:lnTo>
                <a:lnTo>
                  <a:pt x="802" y="2055"/>
                </a:lnTo>
                <a:lnTo>
                  <a:pt x="835" y="2083"/>
                </a:lnTo>
                <a:lnTo>
                  <a:pt x="868" y="2109"/>
                </a:lnTo>
                <a:lnTo>
                  <a:pt x="903" y="2134"/>
                </a:lnTo>
                <a:lnTo>
                  <a:pt x="939" y="2157"/>
                </a:lnTo>
                <a:lnTo>
                  <a:pt x="976" y="2178"/>
                </a:lnTo>
                <a:lnTo>
                  <a:pt x="1015" y="2198"/>
                </a:lnTo>
                <a:lnTo>
                  <a:pt x="1053" y="2216"/>
                </a:lnTo>
                <a:lnTo>
                  <a:pt x="1094" y="2231"/>
                </a:lnTo>
                <a:lnTo>
                  <a:pt x="1135" y="2245"/>
                </a:lnTo>
                <a:lnTo>
                  <a:pt x="1177" y="2258"/>
                </a:lnTo>
                <a:lnTo>
                  <a:pt x="1220" y="2267"/>
                </a:lnTo>
                <a:lnTo>
                  <a:pt x="1264" y="2275"/>
                </a:lnTo>
                <a:lnTo>
                  <a:pt x="1308" y="2281"/>
                </a:lnTo>
                <a:lnTo>
                  <a:pt x="1353" y="2284"/>
                </a:lnTo>
                <a:lnTo>
                  <a:pt x="1399" y="2285"/>
                </a:lnTo>
                <a:lnTo>
                  <a:pt x="1399" y="2285"/>
                </a:lnTo>
                <a:lnTo>
                  <a:pt x="1445" y="2284"/>
                </a:lnTo>
                <a:lnTo>
                  <a:pt x="1490" y="2281"/>
                </a:lnTo>
                <a:lnTo>
                  <a:pt x="1534" y="2275"/>
                </a:lnTo>
                <a:lnTo>
                  <a:pt x="1577" y="2267"/>
                </a:lnTo>
                <a:lnTo>
                  <a:pt x="1620" y="2258"/>
                </a:lnTo>
                <a:lnTo>
                  <a:pt x="1662" y="2245"/>
                </a:lnTo>
                <a:lnTo>
                  <a:pt x="1703" y="2231"/>
                </a:lnTo>
                <a:lnTo>
                  <a:pt x="1744" y="2216"/>
                </a:lnTo>
                <a:lnTo>
                  <a:pt x="1784" y="2198"/>
                </a:lnTo>
                <a:lnTo>
                  <a:pt x="1821" y="2178"/>
                </a:lnTo>
                <a:lnTo>
                  <a:pt x="1859" y="2157"/>
                </a:lnTo>
                <a:lnTo>
                  <a:pt x="1894" y="2134"/>
                </a:lnTo>
                <a:lnTo>
                  <a:pt x="1929" y="2109"/>
                </a:lnTo>
                <a:lnTo>
                  <a:pt x="1962" y="2083"/>
                </a:lnTo>
                <a:lnTo>
                  <a:pt x="1995" y="2055"/>
                </a:lnTo>
                <a:lnTo>
                  <a:pt x="2025" y="2025"/>
                </a:lnTo>
                <a:lnTo>
                  <a:pt x="2025" y="2025"/>
                </a:lnTo>
                <a:lnTo>
                  <a:pt x="2054" y="1995"/>
                </a:lnTo>
                <a:lnTo>
                  <a:pt x="2083" y="1963"/>
                </a:lnTo>
                <a:lnTo>
                  <a:pt x="2109" y="1929"/>
                </a:lnTo>
                <a:lnTo>
                  <a:pt x="2134" y="1895"/>
                </a:lnTo>
                <a:lnTo>
                  <a:pt x="2157" y="1858"/>
                </a:lnTo>
                <a:lnTo>
                  <a:pt x="2178" y="1821"/>
                </a:lnTo>
                <a:lnTo>
                  <a:pt x="2198" y="1783"/>
                </a:lnTo>
                <a:lnTo>
                  <a:pt x="2216" y="1744"/>
                </a:lnTo>
                <a:lnTo>
                  <a:pt x="2231" y="1703"/>
                </a:lnTo>
                <a:lnTo>
                  <a:pt x="2245" y="1662"/>
                </a:lnTo>
                <a:lnTo>
                  <a:pt x="2257" y="1620"/>
                </a:lnTo>
                <a:lnTo>
                  <a:pt x="2267" y="1578"/>
                </a:lnTo>
                <a:lnTo>
                  <a:pt x="2275" y="1534"/>
                </a:lnTo>
                <a:lnTo>
                  <a:pt x="2280" y="1489"/>
                </a:lnTo>
                <a:lnTo>
                  <a:pt x="2285" y="1444"/>
                </a:lnTo>
                <a:lnTo>
                  <a:pt x="2286" y="1399"/>
                </a:lnTo>
                <a:lnTo>
                  <a:pt x="2286" y="1399"/>
                </a:lnTo>
                <a:lnTo>
                  <a:pt x="2285" y="1353"/>
                </a:lnTo>
                <a:lnTo>
                  <a:pt x="2280" y="1308"/>
                </a:lnTo>
                <a:lnTo>
                  <a:pt x="2275" y="1264"/>
                </a:lnTo>
                <a:lnTo>
                  <a:pt x="2267" y="1220"/>
                </a:lnTo>
                <a:lnTo>
                  <a:pt x="2257" y="1177"/>
                </a:lnTo>
                <a:lnTo>
                  <a:pt x="2245" y="1135"/>
                </a:lnTo>
                <a:lnTo>
                  <a:pt x="2231" y="1093"/>
                </a:lnTo>
                <a:lnTo>
                  <a:pt x="2216" y="1053"/>
                </a:lnTo>
                <a:lnTo>
                  <a:pt x="2198" y="1014"/>
                </a:lnTo>
                <a:lnTo>
                  <a:pt x="2178" y="976"/>
                </a:lnTo>
                <a:lnTo>
                  <a:pt x="2157" y="938"/>
                </a:lnTo>
                <a:lnTo>
                  <a:pt x="2134" y="903"/>
                </a:lnTo>
                <a:lnTo>
                  <a:pt x="2109" y="868"/>
                </a:lnTo>
                <a:lnTo>
                  <a:pt x="2083" y="835"/>
                </a:lnTo>
                <a:lnTo>
                  <a:pt x="2054" y="802"/>
                </a:lnTo>
                <a:lnTo>
                  <a:pt x="2025" y="771"/>
                </a:lnTo>
                <a:lnTo>
                  <a:pt x="2025" y="771"/>
                </a:lnTo>
                <a:close/>
                <a:moveTo>
                  <a:pt x="2688" y="2466"/>
                </a:moveTo>
                <a:lnTo>
                  <a:pt x="2466" y="2689"/>
                </a:lnTo>
                <a:lnTo>
                  <a:pt x="2556" y="2778"/>
                </a:lnTo>
                <a:lnTo>
                  <a:pt x="2779" y="2556"/>
                </a:lnTo>
                <a:lnTo>
                  <a:pt x="2688" y="2466"/>
                </a:lnTo>
                <a:lnTo>
                  <a:pt x="2688" y="2466"/>
                </a:lnTo>
                <a:close/>
                <a:moveTo>
                  <a:pt x="2369" y="2592"/>
                </a:moveTo>
                <a:lnTo>
                  <a:pt x="2592" y="2369"/>
                </a:lnTo>
                <a:lnTo>
                  <a:pt x="2493" y="2269"/>
                </a:lnTo>
                <a:lnTo>
                  <a:pt x="2493" y="2269"/>
                </a:lnTo>
                <a:lnTo>
                  <a:pt x="2468" y="2300"/>
                </a:lnTo>
                <a:lnTo>
                  <a:pt x="2442" y="2330"/>
                </a:lnTo>
                <a:lnTo>
                  <a:pt x="2414" y="2359"/>
                </a:lnTo>
                <a:lnTo>
                  <a:pt x="2387" y="2387"/>
                </a:lnTo>
                <a:lnTo>
                  <a:pt x="2359" y="2414"/>
                </a:lnTo>
                <a:lnTo>
                  <a:pt x="2330" y="2442"/>
                </a:lnTo>
                <a:lnTo>
                  <a:pt x="2300" y="2468"/>
                </a:lnTo>
                <a:lnTo>
                  <a:pt x="2270" y="2493"/>
                </a:lnTo>
                <a:lnTo>
                  <a:pt x="2369" y="2592"/>
                </a:lnTo>
                <a:lnTo>
                  <a:pt x="2369" y="2592"/>
                </a:lnTo>
                <a:close/>
                <a:moveTo>
                  <a:pt x="1399" y="376"/>
                </a:moveTo>
                <a:lnTo>
                  <a:pt x="1399" y="376"/>
                </a:lnTo>
                <a:lnTo>
                  <a:pt x="1425" y="376"/>
                </a:lnTo>
                <a:lnTo>
                  <a:pt x="1451" y="377"/>
                </a:lnTo>
                <a:lnTo>
                  <a:pt x="1477" y="379"/>
                </a:lnTo>
                <a:lnTo>
                  <a:pt x="1503" y="381"/>
                </a:lnTo>
                <a:lnTo>
                  <a:pt x="1529" y="384"/>
                </a:lnTo>
                <a:lnTo>
                  <a:pt x="1554" y="387"/>
                </a:lnTo>
                <a:lnTo>
                  <a:pt x="1580" y="391"/>
                </a:lnTo>
                <a:lnTo>
                  <a:pt x="1605" y="396"/>
                </a:lnTo>
                <a:lnTo>
                  <a:pt x="1630" y="402"/>
                </a:lnTo>
                <a:lnTo>
                  <a:pt x="1654" y="408"/>
                </a:lnTo>
                <a:lnTo>
                  <a:pt x="1679" y="414"/>
                </a:lnTo>
                <a:lnTo>
                  <a:pt x="1703" y="422"/>
                </a:lnTo>
                <a:lnTo>
                  <a:pt x="1750" y="437"/>
                </a:lnTo>
                <a:lnTo>
                  <a:pt x="1797" y="456"/>
                </a:lnTo>
                <a:lnTo>
                  <a:pt x="1842" y="476"/>
                </a:lnTo>
                <a:lnTo>
                  <a:pt x="1886" y="499"/>
                </a:lnTo>
                <a:lnTo>
                  <a:pt x="1929" y="523"/>
                </a:lnTo>
                <a:lnTo>
                  <a:pt x="1971" y="550"/>
                </a:lnTo>
                <a:lnTo>
                  <a:pt x="2011" y="579"/>
                </a:lnTo>
                <a:lnTo>
                  <a:pt x="2049" y="609"/>
                </a:lnTo>
                <a:lnTo>
                  <a:pt x="2087" y="641"/>
                </a:lnTo>
                <a:lnTo>
                  <a:pt x="2122" y="675"/>
                </a:lnTo>
                <a:lnTo>
                  <a:pt x="2122" y="675"/>
                </a:lnTo>
                <a:lnTo>
                  <a:pt x="2156" y="710"/>
                </a:lnTo>
                <a:lnTo>
                  <a:pt x="2188" y="748"/>
                </a:lnTo>
                <a:lnTo>
                  <a:pt x="2219" y="787"/>
                </a:lnTo>
                <a:lnTo>
                  <a:pt x="2247" y="826"/>
                </a:lnTo>
                <a:lnTo>
                  <a:pt x="2273" y="868"/>
                </a:lnTo>
                <a:lnTo>
                  <a:pt x="2298" y="911"/>
                </a:lnTo>
                <a:lnTo>
                  <a:pt x="2321" y="955"/>
                </a:lnTo>
                <a:lnTo>
                  <a:pt x="2341" y="1000"/>
                </a:lnTo>
                <a:lnTo>
                  <a:pt x="2360" y="1047"/>
                </a:lnTo>
                <a:lnTo>
                  <a:pt x="2376" y="1094"/>
                </a:lnTo>
                <a:lnTo>
                  <a:pt x="2383" y="1118"/>
                </a:lnTo>
                <a:lnTo>
                  <a:pt x="2389" y="1142"/>
                </a:lnTo>
                <a:lnTo>
                  <a:pt x="2396" y="1167"/>
                </a:lnTo>
                <a:lnTo>
                  <a:pt x="2401" y="1193"/>
                </a:lnTo>
                <a:lnTo>
                  <a:pt x="2406" y="1218"/>
                </a:lnTo>
                <a:lnTo>
                  <a:pt x="2410" y="1243"/>
                </a:lnTo>
                <a:lnTo>
                  <a:pt x="2413" y="1268"/>
                </a:lnTo>
                <a:lnTo>
                  <a:pt x="2416" y="1294"/>
                </a:lnTo>
                <a:lnTo>
                  <a:pt x="2419" y="1320"/>
                </a:lnTo>
                <a:lnTo>
                  <a:pt x="2421" y="1345"/>
                </a:lnTo>
                <a:lnTo>
                  <a:pt x="2422" y="1373"/>
                </a:lnTo>
                <a:lnTo>
                  <a:pt x="2422" y="1399"/>
                </a:lnTo>
                <a:lnTo>
                  <a:pt x="2422" y="1399"/>
                </a:lnTo>
                <a:lnTo>
                  <a:pt x="2422" y="1425"/>
                </a:lnTo>
                <a:lnTo>
                  <a:pt x="2421" y="1451"/>
                </a:lnTo>
                <a:lnTo>
                  <a:pt x="2419" y="1477"/>
                </a:lnTo>
                <a:lnTo>
                  <a:pt x="2416" y="1503"/>
                </a:lnTo>
                <a:lnTo>
                  <a:pt x="2413" y="1528"/>
                </a:lnTo>
                <a:lnTo>
                  <a:pt x="2410" y="1555"/>
                </a:lnTo>
                <a:lnTo>
                  <a:pt x="2406" y="1580"/>
                </a:lnTo>
                <a:lnTo>
                  <a:pt x="2401" y="1605"/>
                </a:lnTo>
                <a:lnTo>
                  <a:pt x="2396" y="1630"/>
                </a:lnTo>
                <a:lnTo>
                  <a:pt x="2389" y="1654"/>
                </a:lnTo>
                <a:lnTo>
                  <a:pt x="2383" y="1679"/>
                </a:lnTo>
                <a:lnTo>
                  <a:pt x="2376" y="1703"/>
                </a:lnTo>
                <a:lnTo>
                  <a:pt x="2360" y="1750"/>
                </a:lnTo>
                <a:lnTo>
                  <a:pt x="2341" y="1797"/>
                </a:lnTo>
                <a:lnTo>
                  <a:pt x="2321" y="1842"/>
                </a:lnTo>
                <a:lnTo>
                  <a:pt x="2298" y="1886"/>
                </a:lnTo>
                <a:lnTo>
                  <a:pt x="2273" y="1929"/>
                </a:lnTo>
                <a:lnTo>
                  <a:pt x="2247" y="1971"/>
                </a:lnTo>
                <a:lnTo>
                  <a:pt x="2219" y="2011"/>
                </a:lnTo>
                <a:lnTo>
                  <a:pt x="2188" y="2049"/>
                </a:lnTo>
                <a:lnTo>
                  <a:pt x="2156" y="2086"/>
                </a:lnTo>
                <a:lnTo>
                  <a:pt x="2122" y="2122"/>
                </a:lnTo>
                <a:lnTo>
                  <a:pt x="2122" y="2122"/>
                </a:lnTo>
                <a:lnTo>
                  <a:pt x="2087" y="2156"/>
                </a:lnTo>
                <a:lnTo>
                  <a:pt x="2049" y="2187"/>
                </a:lnTo>
                <a:lnTo>
                  <a:pt x="2011" y="2219"/>
                </a:lnTo>
                <a:lnTo>
                  <a:pt x="1971" y="2247"/>
                </a:lnTo>
                <a:lnTo>
                  <a:pt x="1929" y="2273"/>
                </a:lnTo>
                <a:lnTo>
                  <a:pt x="1886" y="2298"/>
                </a:lnTo>
                <a:lnTo>
                  <a:pt x="1842" y="2320"/>
                </a:lnTo>
                <a:lnTo>
                  <a:pt x="1797" y="2341"/>
                </a:lnTo>
                <a:lnTo>
                  <a:pt x="1750" y="2359"/>
                </a:lnTo>
                <a:lnTo>
                  <a:pt x="1703" y="2376"/>
                </a:lnTo>
                <a:lnTo>
                  <a:pt x="1679" y="2383"/>
                </a:lnTo>
                <a:lnTo>
                  <a:pt x="1654" y="2389"/>
                </a:lnTo>
                <a:lnTo>
                  <a:pt x="1630" y="2396"/>
                </a:lnTo>
                <a:lnTo>
                  <a:pt x="1605" y="2401"/>
                </a:lnTo>
                <a:lnTo>
                  <a:pt x="1580" y="2406"/>
                </a:lnTo>
                <a:lnTo>
                  <a:pt x="1554" y="2410"/>
                </a:lnTo>
                <a:lnTo>
                  <a:pt x="1529" y="2413"/>
                </a:lnTo>
                <a:lnTo>
                  <a:pt x="1503" y="2417"/>
                </a:lnTo>
                <a:lnTo>
                  <a:pt x="1477" y="2419"/>
                </a:lnTo>
                <a:lnTo>
                  <a:pt x="1451" y="2421"/>
                </a:lnTo>
                <a:lnTo>
                  <a:pt x="1425" y="2421"/>
                </a:lnTo>
                <a:lnTo>
                  <a:pt x="1399" y="2422"/>
                </a:lnTo>
                <a:lnTo>
                  <a:pt x="1399" y="2422"/>
                </a:lnTo>
                <a:lnTo>
                  <a:pt x="1372" y="2421"/>
                </a:lnTo>
                <a:lnTo>
                  <a:pt x="1346" y="2421"/>
                </a:lnTo>
                <a:lnTo>
                  <a:pt x="1320" y="2419"/>
                </a:lnTo>
                <a:lnTo>
                  <a:pt x="1294" y="2417"/>
                </a:lnTo>
                <a:lnTo>
                  <a:pt x="1268" y="2413"/>
                </a:lnTo>
                <a:lnTo>
                  <a:pt x="1243" y="2410"/>
                </a:lnTo>
                <a:lnTo>
                  <a:pt x="1218" y="2406"/>
                </a:lnTo>
                <a:lnTo>
                  <a:pt x="1193" y="2401"/>
                </a:lnTo>
                <a:lnTo>
                  <a:pt x="1167" y="2396"/>
                </a:lnTo>
                <a:lnTo>
                  <a:pt x="1143" y="2389"/>
                </a:lnTo>
                <a:lnTo>
                  <a:pt x="1118" y="2383"/>
                </a:lnTo>
                <a:lnTo>
                  <a:pt x="1094" y="2376"/>
                </a:lnTo>
                <a:lnTo>
                  <a:pt x="1047" y="2359"/>
                </a:lnTo>
                <a:lnTo>
                  <a:pt x="1000" y="2341"/>
                </a:lnTo>
                <a:lnTo>
                  <a:pt x="955" y="2320"/>
                </a:lnTo>
                <a:lnTo>
                  <a:pt x="911" y="2298"/>
                </a:lnTo>
                <a:lnTo>
                  <a:pt x="868" y="2273"/>
                </a:lnTo>
                <a:lnTo>
                  <a:pt x="826" y="2247"/>
                </a:lnTo>
                <a:lnTo>
                  <a:pt x="787" y="2219"/>
                </a:lnTo>
                <a:lnTo>
                  <a:pt x="748" y="2187"/>
                </a:lnTo>
                <a:lnTo>
                  <a:pt x="710" y="2156"/>
                </a:lnTo>
                <a:lnTo>
                  <a:pt x="675" y="2122"/>
                </a:lnTo>
                <a:lnTo>
                  <a:pt x="675" y="2122"/>
                </a:lnTo>
                <a:lnTo>
                  <a:pt x="641" y="2086"/>
                </a:lnTo>
                <a:lnTo>
                  <a:pt x="609" y="2049"/>
                </a:lnTo>
                <a:lnTo>
                  <a:pt x="578" y="2011"/>
                </a:lnTo>
                <a:lnTo>
                  <a:pt x="550" y="1971"/>
                </a:lnTo>
                <a:lnTo>
                  <a:pt x="524" y="1929"/>
                </a:lnTo>
                <a:lnTo>
                  <a:pt x="499" y="1886"/>
                </a:lnTo>
                <a:lnTo>
                  <a:pt x="476" y="1842"/>
                </a:lnTo>
                <a:lnTo>
                  <a:pt x="456" y="1797"/>
                </a:lnTo>
                <a:lnTo>
                  <a:pt x="437" y="1750"/>
                </a:lnTo>
                <a:lnTo>
                  <a:pt x="422" y="1703"/>
                </a:lnTo>
                <a:lnTo>
                  <a:pt x="414" y="1679"/>
                </a:lnTo>
                <a:lnTo>
                  <a:pt x="408" y="1654"/>
                </a:lnTo>
                <a:lnTo>
                  <a:pt x="402" y="1630"/>
                </a:lnTo>
                <a:lnTo>
                  <a:pt x="396" y="1605"/>
                </a:lnTo>
                <a:lnTo>
                  <a:pt x="391" y="1580"/>
                </a:lnTo>
                <a:lnTo>
                  <a:pt x="387" y="1555"/>
                </a:lnTo>
                <a:lnTo>
                  <a:pt x="384" y="1528"/>
                </a:lnTo>
                <a:lnTo>
                  <a:pt x="381" y="1503"/>
                </a:lnTo>
                <a:lnTo>
                  <a:pt x="379" y="1477"/>
                </a:lnTo>
                <a:lnTo>
                  <a:pt x="377" y="1451"/>
                </a:lnTo>
                <a:lnTo>
                  <a:pt x="376" y="1425"/>
                </a:lnTo>
                <a:lnTo>
                  <a:pt x="376" y="1399"/>
                </a:lnTo>
                <a:lnTo>
                  <a:pt x="376" y="1399"/>
                </a:lnTo>
                <a:lnTo>
                  <a:pt x="376" y="1373"/>
                </a:lnTo>
                <a:lnTo>
                  <a:pt x="377" y="1345"/>
                </a:lnTo>
                <a:lnTo>
                  <a:pt x="379" y="1320"/>
                </a:lnTo>
                <a:lnTo>
                  <a:pt x="381" y="1294"/>
                </a:lnTo>
                <a:lnTo>
                  <a:pt x="384" y="1268"/>
                </a:lnTo>
                <a:lnTo>
                  <a:pt x="387" y="1243"/>
                </a:lnTo>
                <a:lnTo>
                  <a:pt x="391" y="1218"/>
                </a:lnTo>
                <a:lnTo>
                  <a:pt x="396" y="1193"/>
                </a:lnTo>
                <a:lnTo>
                  <a:pt x="402" y="1167"/>
                </a:lnTo>
                <a:lnTo>
                  <a:pt x="408" y="1142"/>
                </a:lnTo>
                <a:lnTo>
                  <a:pt x="414" y="1118"/>
                </a:lnTo>
                <a:lnTo>
                  <a:pt x="422" y="1094"/>
                </a:lnTo>
                <a:lnTo>
                  <a:pt x="437" y="1047"/>
                </a:lnTo>
                <a:lnTo>
                  <a:pt x="456" y="1000"/>
                </a:lnTo>
                <a:lnTo>
                  <a:pt x="476" y="955"/>
                </a:lnTo>
                <a:lnTo>
                  <a:pt x="499" y="911"/>
                </a:lnTo>
                <a:lnTo>
                  <a:pt x="524" y="868"/>
                </a:lnTo>
                <a:lnTo>
                  <a:pt x="550" y="826"/>
                </a:lnTo>
                <a:lnTo>
                  <a:pt x="578" y="787"/>
                </a:lnTo>
                <a:lnTo>
                  <a:pt x="609" y="748"/>
                </a:lnTo>
                <a:lnTo>
                  <a:pt x="641" y="710"/>
                </a:lnTo>
                <a:lnTo>
                  <a:pt x="675" y="675"/>
                </a:lnTo>
                <a:lnTo>
                  <a:pt x="675" y="675"/>
                </a:lnTo>
                <a:lnTo>
                  <a:pt x="710" y="641"/>
                </a:lnTo>
                <a:lnTo>
                  <a:pt x="748" y="609"/>
                </a:lnTo>
                <a:lnTo>
                  <a:pt x="787" y="579"/>
                </a:lnTo>
                <a:lnTo>
                  <a:pt x="826" y="550"/>
                </a:lnTo>
                <a:lnTo>
                  <a:pt x="868" y="523"/>
                </a:lnTo>
                <a:lnTo>
                  <a:pt x="911" y="499"/>
                </a:lnTo>
                <a:lnTo>
                  <a:pt x="955" y="476"/>
                </a:lnTo>
                <a:lnTo>
                  <a:pt x="1000" y="456"/>
                </a:lnTo>
                <a:lnTo>
                  <a:pt x="1047" y="437"/>
                </a:lnTo>
                <a:lnTo>
                  <a:pt x="1094" y="422"/>
                </a:lnTo>
                <a:lnTo>
                  <a:pt x="1118" y="414"/>
                </a:lnTo>
                <a:lnTo>
                  <a:pt x="1143" y="408"/>
                </a:lnTo>
                <a:lnTo>
                  <a:pt x="1167" y="402"/>
                </a:lnTo>
                <a:lnTo>
                  <a:pt x="1193" y="396"/>
                </a:lnTo>
                <a:lnTo>
                  <a:pt x="1218" y="391"/>
                </a:lnTo>
                <a:lnTo>
                  <a:pt x="1243" y="387"/>
                </a:lnTo>
                <a:lnTo>
                  <a:pt x="1268" y="384"/>
                </a:lnTo>
                <a:lnTo>
                  <a:pt x="1294" y="381"/>
                </a:lnTo>
                <a:lnTo>
                  <a:pt x="1320" y="379"/>
                </a:lnTo>
                <a:lnTo>
                  <a:pt x="1346" y="377"/>
                </a:lnTo>
                <a:lnTo>
                  <a:pt x="1372" y="376"/>
                </a:lnTo>
                <a:lnTo>
                  <a:pt x="1399" y="376"/>
                </a:lnTo>
                <a:lnTo>
                  <a:pt x="1399" y="376"/>
                </a:lnTo>
                <a:close/>
                <a:moveTo>
                  <a:pt x="1399" y="137"/>
                </a:moveTo>
                <a:lnTo>
                  <a:pt x="1399" y="137"/>
                </a:lnTo>
                <a:lnTo>
                  <a:pt x="1368" y="137"/>
                </a:lnTo>
                <a:lnTo>
                  <a:pt x="1338" y="138"/>
                </a:lnTo>
                <a:lnTo>
                  <a:pt x="1308" y="140"/>
                </a:lnTo>
                <a:lnTo>
                  <a:pt x="1277" y="142"/>
                </a:lnTo>
                <a:lnTo>
                  <a:pt x="1248" y="145"/>
                </a:lnTo>
                <a:lnTo>
                  <a:pt x="1218" y="150"/>
                </a:lnTo>
                <a:lnTo>
                  <a:pt x="1187" y="154"/>
                </a:lnTo>
                <a:lnTo>
                  <a:pt x="1158" y="160"/>
                </a:lnTo>
                <a:lnTo>
                  <a:pt x="1128" y="166"/>
                </a:lnTo>
                <a:lnTo>
                  <a:pt x="1098" y="173"/>
                </a:lnTo>
                <a:lnTo>
                  <a:pt x="1069" y="180"/>
                </a:lnTo>
                <a:lnTo>
                  <a:pt x="1040" y="188"/>
                </a:lnTo>
                <a:lnTo>
                  <a:pt x="1011" y="198"/>
                </a:lnTo>
                <a:lnTo>
                  <a:pt x="981" y="207"/>
                </a:lnTo>
                <a:lnTo>
                  <a:pt x="952" y="218"/>
                </a:lnTo>
                <a:lnTo>
                  <a:pt x="924" y="229"/>
                </a:lnTo>
                <a:lnTo>
                  <a:pt x="895" y="241"/>
                </a:lnTo>
                <a:lnTo>
                  <a:pt x="867" y="253"/>
                </a:lnTo>
                <a:lnTo>
                  <a:pt x="839" y="267"/>
                </a:lnTo>
                <a:lnTo>
                  <a:pt x="812" y="281"/>
                </a:lnTo>
                <a:lnTo>
                  <a:pt x="785" y="296"/>
                </a:lnTo>
                <a:lnTo>
                  <a:pt x="757" y="312"/>
                </a:lnTo>
                <a:lnTo>
                  <a:pt x="731" y="327"/>
                </a:lnTo>
                <a:lnTo>
                  <a:pt x="704" y="344"/>
                </a:lnTo>
                <a:lnTo>
                  <a:pt x="678" y="362"/>
                </a:lnTo>
                <a:lnTo>
                  <a:pt x="653" y="381"/>
                </a:lnTo>
                <a:lnTo>
                  <a:pt x="628" y="400"/>
                </a:lnTo>
                <a:lnTo>
                  <a:pt x="603" y="419"/>
                </a:lnTo>
                <a:lnTo>
                  <a:pt x="577" y="440"/>
                </a:lnTo>
                <a:lnTo>
                  <a:pt x="553" y="461"/>
                </a:lnTo>
                <a:lnTo>
                  <a:pt x="529" y="483"/>
                </a:lnTo>
                <a:lnTo>
                  <a:pt x="506" y="506"/>
                </a:lnTo>
                <a:lnTo>
                  <a:pt x="506" y="506"/>
                </a:lnTo>
                <a:lnTo>
                  <a:pt x="483" y="529"/>
                </a:lnTo>
                <a:lnTo>
                  <a:pt x="461" y="553"/>
                </a:lnTo>
                <a:lnTo>
                  <a:pt x="440" y="577"/>
                </a:lnTo>
                <a:lnTo>
                  <a:pt x="419" y="603"/>
                </a:lnTo>
                <a:lnTo>
                  <a:pt x="400" y="627"/>
                </a:lnTo>
                <a:lnTo>
                  <a:pt x="381" y="653"/>
                </a:lnTo>
                <a:lnTo>
                  <a:pt x="362" y="678"/>
                </a:lnTo>
                <a:lnTo>
                  <a:pt x="345" y="704"/>
                </a:lnTo>
                <a:lnTo>
                  <a:pt x="327" y="730"/>
                </a:lnTo>
                <a:lnTo>
                  <a:pt x="312" y="757"/>
                </a:lnTo>
                <a:lnTo>
                  <a:pt x="296" y="785"/>
                </a:lnTo>
                <a:lnTo>
                  <a:pt x="281" y="812"/>
                </a:lnTo>
                <a:lnTo>
                  <a:pt x="267" y="839"/>
                </a:lnTo>
                <a:lnTo>
                  <a:pt x="254" y="867"/>
                </a:lnTo>
                <a:lnTo>
                  <a:pt x="242" y="895"/>
                </a:lnTo>
                <a:lnTo>
                  <a:pt x="229" y="924"/>
                </a:lnTo>
                <a:lnTo>
                  <a:pt x="218" y="952"/>
                </a:lnTo>
                <a:lnTo>
                  <a:pt x="207" y="981"/>
                </a:lnTo>
                <a:lnTo>
                  <a:pt x="198" y="1011"/>
                </a:lnTo>
                <a:lnTo>
                  <a:pt x="189" y="1039"/>
                </a:lnTo>
                <a:lnTo>
                  <a:pt x="181" y="1068"/>
                </a:lnTo>
                <a:lnTo>
                  <a:pt x="173" y="1098"/>
                </a:lnTo>
                <a:lnTo>
                  <a:pt x="166" y="1128"/>
                </a:lnTo>
                <a:lnTo>
                  <a:pt x="160" y="1157"/>
                </a:lnTo>
                <a:lnTo>
                  <a:pt x="155" y="1187"/>
                </a:lnTo>
                <a:lnTo>
                  <a:pt x="150" y="1218"/>
                </a:lnTo>
                <a:lnTo>
                  <a:pt x="145" y="1247"/>
                </a:lnTo>
                <a:lnTo>
                  <a:pt x="142" y="1277"/>
                </a:lnTo>
                <a:lnTo>
                  <a:pt x="140" y="1308"/>
                </a:lnTo>
                <a:lnTo>
                  <a:pt x="138" y="1338"/>
                </a:lnTo>
                <a:lnTo>
                  <a:pt x="137" y="1368"/>
                </a:lnTo>
                <a:lnTo>
                  <a:pt x="137" y="1399"/>
                </a:lnTo>
                <a:lnTo>
                  <a:pt x="137" y="1399"/>
                </a:lnTo>
                <a:lnTo>
                  <a:pt x="137" y="1429"/>
                </a:lnTo>
                <a:lnTo>
                  <a:pt x="138" y="1459"/>
                </a:lnTo>
                <a:lnTo>
                  <a:pt x="140" y="1490"/>
                </a:lnTo>
                <a:lnTo>
                  <a:pt x="142" y="1519"/>
                </a:lnTo>
                <a:lnTo>
                  <a:pt x="145" y="1549"/>
                </a:lnTo>
                <a:lnTo>
                  <a:pt x="150" y="1580"/>
                </a:lnTo>
                <a:lnTo>
                  <a:pt x="155" y="1610"/>
                </a:lnTo>
                <a:lnTo>
                  <a:pt x="160" y="1639"/>
                </a:lnTo>
                <a:lnTo>
                  <a:pt x="166" y="1670"/>
                </a:lnTo>
                <a:lnTo>
                  <a:pt x="173" y="1699"/>
                </a:lnTo>
                <a:lnTo>
                  <a:pt x="181" y="1728"/>
                </a:lnTo>
                <a:lnTo>
                  <a:pt x="189" y="1757"/>
                </a:lnTo>
                <a:lnTo>
                  <a:pt x="198" y="1787"/>
                </a:lnTo>
                <a:lnTo>
                  <a:pt x="207" y="1816"/>
                </a:lnTo>
                <a:lnTo>
                  <a:pt x="218" y="1844"/>
                </a:lnTo>
                <a:lnTo>
                  <a:pt x="229" y="1874"/>
                </a:lnTo>
                <a:lnTo>
                  <a:pt x="242" y="1902"/>
                </a:lnTo>
                <a:lnTo>
                  <a:pt x="254" y="1930"/>
                </a:lnTo>
                <a:lnTo>
                  <a:pt x="267" y="1957"/>
                </a:lnTo>
                <a:lnTo>
                  <a:pt x="281" y="1986"/>
                </a:lnTo>
                <a:lnTo>
                  <a:pt x="296" y="2013"/>
                </a:lnTo>
                <a:lnTo>
                  <a:pt x="312" y="2040"/>
                </a:lnTo>
                <a:lnTo>
                  <a:pt x="327" y="2066"/>
                </a:lnTo>
                <a:lnTo>
                  <a:pt x="345" y="2093"/>
                </a:lnTo>
                <a:lnTo>
                  <a:pt x="362" y="2118"/>
                </a:lnTo>
                <a:lnTo>
                  <a:pt x="381" y="2145"/>
                </a:lnTo>
                <a:lnTo>
                  <a:pt x="400" y="2170"/>
                </a:lnTo>
                <a:lnTo>
                  <a:pt x="419" y="2195"/>
                </a:lnTo>
                <a:lnTo>
                  <a:pt x="440" y="2220"/>
                </a:lnTo>
                <a:lnTo>
                  <a:pt x="461" y="2244"/>
                </a:lnTo>
                <a:lnTo>
                  <a:pt x="483" y="2267"/>
                </a:lnTo>
                <a:lnTo>
                  <a:pt x="506" y="2291"/>
                </a:lnTo>
                <a:lnTo>
                  <a:pt x="506" y="2291"/>
                </a:lnTo>
                <a:lnTo>
                  <a:pt x="529" y="2313"/>
                </a:lnTo>
                <a:lnTo>
                  <a:pt x="553" y="2336"/>
                </a:lnTo>
                <a:lnTo>
                  <a:pt x="577" y="2357"/>
                </a:lnTo>
                <a:lnTo>
                  <a:pt x="603" y="2378"/>
                </a:lnTo>
                <a:lnTo>
                  <a:pt x="628" y="2397"/>
                </a:lnTo>
                <a:lnTo>
                  <a:pt x="653" y="2417"/>
                </a:lnTo>
                <a:lnTo>
                  <a:pt x="678" y="2434"/>
                </a:lnTo>
                <a:lnTo>
                  <a:pt x="704" y="2452"/>
                </a:lnTo>
                <a:lnTo>
                  <a:pt x="731" y="2469"/>
                </a:lnTo>
                <a:lnTo>
                  <a:pt x="757" y="2486"/>
                </a:lnTo>
                <a:lnTo>
                  <a:pt x="785" y="2501"/>
                </a:lnTo>
                <a:lnTo>
                  <a:pt x="812" y="2516"/>
                </a:lnTo>
                <a:lnTo>
                  <a:pt x="839" y="2530"/>
                </a:lnTo>
                <a:lnTo>
                  <a:pt x="867" y="2543"/>
                </a:lnTo>
                <a:lnTo>
                  <a:pt x="895" y="2556"/>
                </a:lnTo>
                <a:lnTo>
                  <a:pt x="924" y="2568"/>
                </a:lnTo>
                <a:lnTo>
                  <a:pt x="952" y="2579"/>
                </a:lnTo>
                <a:lnTo>
                  <a:pt x="981" y="2589"/>
                </a:lnTo>
                <a:lnTo>
                  <a:pt x="1011" y="2600"/>
                </a:lnTo>
                <a:lnTo>
                  <a:pt x="1040" y="2608"/>
                </a:lnTo>
                <a:lnTo>
                  <a:pt x="1069" y="2616"/>
                </a:lnTo>
                <a:lnTo>
                  <a:pt x="1098" y="2625"/>
                </a:lnTo>
                <a:lnTo>
                  <a:pt x="1128" y="2631"/>
                </a:lnTo>
                <a:lnTo>
                  <a:pt x="1158" y="2637"/>
                </a:lnTo>
                <a:lnTo>
                  <a:pt x="1187" y="2643"/>
                </a:lnTo>
                <a:lnTo>
                  <a:pt x="1218" y="2648"/>
                </a:lnTo>
                <a:lnTo>
                  <a:pt x="1248" y="2651"/>
                </a:lnTo>
                <a:lnTo>
                  <a:pt x="1277" y="2655"/>
                </a:lnTo>
                <a:lnTo>
                  <a:pt x="1308" y="2657"/>
                </a:lnTo>
                <a:lnTo>
                  <a:pt x="1338" y="2659"/>
                </a:lnTo>
                <a:lnTo>
                  <a:pt x="1368" y="2660"/>
                </a:lnTo>
                <a:lnTo>
                  <a:pt x="1399" y="2660"/>
                </a:lnTo>
                <a:lnTo>
                  <a:pt x="1399" y="2660"/>
                </a:lnTo>
                <a:lnTo>
                  <a:pt x="1429" y="2660"/>
                </a:lnTo>
                <a:lnTo>
                  <a:pt x="1459" y="2659"/>
                </a:lnTo>
                <a:lnTo>
                  <a:pt x="1490" y="2657"/>
                </a:lnTo>
                <a:lnTo>
                  <a:pt x="1520" y="2655"/>
                </a:lnTo>
                <a:lnTo>
                  <a:pt x="1549" y="2651"/>
                </a:lnTo>
                <a:lnTo>
                  <a:pt x="1580" y="2648"/>
                </a:lnTo>
                <a:lnTo>
                  <a:pt x="1610" y="2643"/>
                </a:lnTo>
                <a:lnTo>
                  <a:pt x="1639" y="2637"/>
                </a:lnTo>
                <a:lnTo>
                  <a:pt x="1670" y="2631"/>
                </a:lnTo>
                <a:lnTo>
                  <a:pt x="1699" y="2625"/>
                </a:lnTo>
                <a:lnTo>
                  <a:pt x="1728" y="2616"/>
                </a:lnTo>
                <a:lnTo>
                  <a:pt x="1757" y="2608"/>
                </a:lnTo>
                <a:lnTo>
                  <a:pt x="1787" y="2600"/>
                </a:lnTo>
                <a:lnTo>
                  <a:pt x="1816" y="2589"/>
                </a:lnTo>
                <a:lnTo>
                  <a:pt x="1845" y="2579"/>
                </a:lnTo>
                <a:lnTo>
                  <a:pt x="1874" y="2568"/>
                </a:lnTo>
                <a:lnTo>
                  <a:pt x="1902" y="2556"/>
                </a:lnTo>
                <a:lnTo>
                  <a:pt x="1930" y="2543"/>
                </a:lnTo>
                <a:lnTo>
                  <a:pt x="1958" y="2530"/>
                </a:lnTo>
                <a:lnTo>
                  <a:pt x="1985" y="2516"/>
                </a:lnTo>
                <a:lnTo>
                  <a:pt x="2013" y="2501"/>
                </a:lnTo>
                <a:lnTo>
                  <a:pt x="2040" y="2486"/>
                </a:lnTo>
                <a:lnTo>
                  <a:pt x="2066" y="2470"/>
                </a:lnTo>
                <a:lnTo>
                  <a:pt x="2093" y="2452"/>
                </a:lnTo>
                <a:lnTo>
                  <a:pt x="2119" y="2434"/>
                </a:lnTo>
                <a:lnTo>
                  <a:pt x="2144" y="2417"/>
                </a:lnTo>
                <a:lnTo>
                  <a:pt x="2170" y="2398"/>
                </a:lnTo>
                <a:lnTo>
                  <a:pt x="2195" y="2378"/>
                </a:lnTo>
                <a:lnTo>
                  <a:pt x="2220" y="2357"/>
                </a:lnTo>
                <a:lnTo>
                  <a:pt x="2244" y="2336"/>
                </a:lnTo>
                <a:lnTo>
                  <a:pt x="2268" y="2313"/>
                </a:lnTo>
                <a:lnTo>
                  <a:pt x="2291" y="2291"/>
                </a:lnTo>
                <a:lnTo>
                  <a:pt x="2291" y="2291"/>
                </a:lnTo>
                <a:lnTo>
                  <a:pt x="2314" y="2267"/>
                </a:lnTo>
                <a:lnTo>
                  <a:pt x="2336" y="2244"/>
                </a:lnTo>
                <a:lnTo>
                  <a:pt x="2357" y="2220"/>
                </a:lnTo>
                <a:lnTo>
                  <a:pt x="2378" y="2195"/>
                </a:lnTo>
                <a:lnTo>
                  <a:pt x="2398" y="2170"/>
                </a:lnTo>
                <a:lnTo>
                  <a:pt x="2416" y="2145"/>
                </a:lnTo>
                <a:lnTo>
                  <a:pt x="2435" y="2118"/>
                </a:lnTo>
                <a:lnTo>
                  <a:pt x="2453" y="2093"/>
                </a:lnTo>
                <a:lnTo>
                  <a:pt x="2470" y="2066"/>
                </a:lnTo>
                <a:lnTo>
                  <a:pt x="2485" y="2040"/>
                </a:lnTo>
                <a:lnTo>
                  <a:pt x="2501" y="2013"/>
                </a:lnTo>
                <a:lnTo>
                  <a:pt x="2516" y="1986"/>
                </a:lnTo>
                <a:lnTo>
                  <a:pt x="2530" y="1957"/>
                </a:lnTo>
                <a:lnTo>
                  <a:pt x="2543" y="1930"/>
                </a:lnTo>
                <a:lnTo>
                  <a:pt x="2557" y="1902"/>
                </a:lnTo>
                <a:lnTo>
                  <a:pt x="2568" y="1874"/>
                </a:lnTo>
                <a:lnTo>
                  <a:pt x="2580" y="1844"/>
                </a:lnTo>
                <a:lnTo>
                  <a:pt x="2590" y="1816"/>
                </a:lnTo>
                <a:lnTo>
                  <a:pt x="2600" y="1787"/>
                </a:lnTo>
                <a:lnTo>
                  <a:pt x="2609" y="1757"/>
                </a:lnTo>
                <a:lnTo>
                  <a:pt x="2616" y="1728"/>
                </a:lnTo>
                <a:lnTo>
                  <a:pt x="2625" y="1699"/>
                </a:lnTo>
                <a:lnTo>
                  <a:pt x="2631" y="1670"/>
                </a:lnTo>
                <a:lnTo>
                  <a:pt x="2637" y="1639"/>
                </a:lnTo>
                <a:lnTo>
                  <a:pt x="2642" y="1610"/>
                </a:lnTo>
                <a:lnTo>
                  <a:pt x="2648" y="1580"/>
                </a:lnTo>
                <a:lnTo>
                  <a:pt x="2652" y="1549"/>
                </a:lnTo>
                <a:lnTo>
                  <a:pt x="2655" y="1519"/>
                </a:lnTo>
                <a:lnTo>
                  <a:pt x="2657" y="1490"/>
                </a:lnTo>
                <a:lnTo>
                  <a:pt x="2659" y="1459"/>
                </a:lnTo>
                <a:lnTo>
                  <a:pt x="2660" y="1429"/>
                </a:lnTo>
                <a:lnTo>
                  <a:pt x="2660" y="1399"/>
                </a:lnTo>
                <a:lnTo>
                  <a:pt x="2660" y="1399"/>
                </a:lnTo>
                <a:lnTo>
                  <a:pt x="2660" y="1368"/>
                </a:lnTo>
                <a:lnTo>
                  <a:pt x="2659" y="1338"/>
                </a:lnTo>
                <a:lnTo>
                  <a:pt x="2657" y="1308"/>
                </a:lnTo>
                <a:lnTo>
                  <a:pt x="2655" y="1277"/>
                </a:lnTo>
                <a:lnTo>
                  <a:pt x="2652" y="1247"/>
                </a:lnTo>
                <a:lnTo>
                  <a:pt x="2648" y="1218"/>
                </a:lnTo>
                <a:lnTo>
                  <a:pt x="2642" y="1187"/>
                </a:lnTo>
                <a:lnTo>
                  <a:pt x="2637" y="1157"/>
                </a:lnTo>
                <a:lnTo>
                  <a:pt x="2631" y="1128"/>
                </a:lnTo>
                <a:lnTo>
                  <a:pt x="2625" y="1098"/>
                </a:lnTo>
                <a:lnTo>
                  <a:pt x="2616" y="1068"/>
                </a:lnTo>
                <a:lnTo>
                  <a:pt x="2609" y="1039"/>
                </a:lnTo>
                <a:lnTo>
                  <a:pt x="2600" y="1010"/>
                </a:lnTo>
                <a:lnTo>
                  <a:pt x="2590" y="981"/>
                </a:lnTo>
                <a:lnTo>
                  <a:pt x="2580" y="952"/>
                </a:lnTo>
                <a:lnTo>
                  <a:pt x="2568" y="924"/>
                </a:lnTo>
                <a:lnTo>
                  <a:pt x="2556" y="895"/>
                </a:lnTo>
                <a:lnTo>
                  <a:pt x="2543" y="867"/>
                </a:lnTo>
                <a:lnTo>
                  <a:pt x="2530" y="839"/>
                </a:lnTo>
                <a:lnTo>
                  <a:pt x="2516" y="812"/>
                </a:lnTo>
                <a:lnTo>
                  <a:pt x="2501" y="785"/>
                </a:lnTo>
                <a:lnTo>
                  <a:pt x="2485" y="757"/>
                </a:lnTo>
                <a:lnTo>
                  <a:pt x="2470" y="730"/>
                </a:lnTo>
                <a:lnTo>
                  <a:pt x="2452" y="704"/>
                </a:lnTo>
                <a:lnTo>
                  <a:pt x="2435" y="678"/>
                </a:lnTo>
                <a:lnTo>
                  <a:pt x="2416" y="653"/>
                </a:lnTo>
                <a:lnTo>
                  <a:pt x="2398" y="627"/>
                </a:lnTo>
                <a:lnTo>
                  <a:pt x="2378" y="602"/>
                </a:lnTo>
                <a:lnTo>
                  <a:pt x="2357" y="577"/>
                </a:lnTo>
                <a:lnTo>
                  <a:pt x="2336" y="553"/>
                </a:lnTo>
                <a:lnTo>
                  <a:pt x="2314" y="529"/>
                </a:lnTo>
                <a:lnTo>
                  <a:pt x="2291" y="506"/>
                </a:lnTo>
                <a:lnTo>
                  <a:pt x="2291" y="506"/>
                </a:lnTo>
                <a:lnTo>
                  <a:pt x="2268" y="483"/>
                </a:lnTo>
                <a:lnTo>
                  <a:pt x="2244" y="461"/>
                </a:lnTo>
                <a:lnTo>
                  <a:pt x="2220" y="440"/>
                </a:lnTo>
                <a:lnTo>
                  <a:pt x="2195" y="419"/>
                </a:lnTo>
                <a:lnTo>
                  <a:pt x="2170" y="400"/>
                </a:lnTo>
                <a:lnTo>
                  <a:pt x="2144" y="381"/>
                </a:lnTo>
                <a:lnTo>
                  <a:pt x="2119" y="362"/>
                </a:lnTo>
                <a:lnTo>
                  <a:pt x="2093" y="344"/>
                </a:lnTo>
                <a:lnTo>
                  <a:pt x="2066" y="327"/>
                </a:lnTo>
                <a:lnTo>
                  <a:pt x="2040" y="312"/>
                </a:lnTo>
                <a:lnTo>
                  <a:pt x="2013" y="296"/>
                </a:lnTo>
                <a:lnTo>
                  <a:pt x="1985" y="281"/>
                </a:lnTo>
                <a:lnTo>
                  <a:pt x="1958" y="267"/>
                </a:lnTo>
                <a:lnTo>
                  <a:pt x="1930" y="253"/>
                </a:lnTo>
                <a:lnTo>
                  <a:pt x="1902" y="241"/>
                </a:lnTo>
                <a:lnTo>
                  <a:pt x="1874" y="229"/>
                </a:lnTo>
                <a:lnTo>
                  <a:pt x="1845" y="218"/>
                </a:lnTo>
                <a:lnTo>
                  <a:pt x="1816" y="207"/>
                </a:lnTo>
                <a:lnTo>
                  <a:pt x="1787" y="198"/>
                </a:lnTo>
                <a:lnTo>
                  <a:pt x="1757" y="188"/>
                </a:lnTo>
                <a:lnTo>
                  <a:pt x="1728" y="180"/>
                </a:lnTo>
                <a:lnTo>
                  <a:pt x="1699" y="173"/>
                </a:lnTo>
                <a:lnTo>
                  <a:pt x="1670" y="166"/>
                </a:lnTo>
                <a:lnTo>
                  <a:pt x="1639" y="160"/>
                </a:lnTo>
                <a:lnTo>
                  <a:pt x="1610" y="154"/>
                </a:lnTo>
                <a:lnTo>
                  <a:pt x="1580" y="150"/>
                </a:lnTo>
                <a:lnTo>
                  <a:pt x="1549" y="145"/>
                </a:lnTo>
                <a:lnTo>
                  <a:pt x="1520" y="142"/>
                </a:lnTo>
                <a:lnTo>
                  <a:pt x="1490" y="140"/>
                </a:lnTo>
                <a:lnTo>
                  <a:pt x="1459" y="138"/>
                </a:lnTo>
                <a:lnTo>
                  <a:pt x="1429" y="137"/>
                </a:lnTo>
                <a:lnTo>
                  <a:pt x="1399" y="137"/>
                </a:lnTo>
                <a:lnTo>
                  <a:pt x="1399" y="137"/>
                </a:lnTo>
                <a:close/>
                <a:moveTo>
                  <a:pt x="2977" y="2550"/>
                </a:moveTo>
                <a:lnTo>
                  <a:pt x="2551" y="2977"/>
                </a:lnTo>
                <a:lnTo>
                  <a:pt x="3389" y="3815"/>
                </a:lnTo>
                <a:lnTo>
                  <a:pt x="3816" y="3389"/>
                </a:lnTo>
                <a:lnTo>
                  <a:pt x="2977" y="2550"/>
                </a:lnTo>
                <a:lnTo>
                  <a:pt x="2977" y="2550"/>
                </a:lnTo>
                <a:close/>
                <a:moveTo>
                  <a:pt x="1004" y="1004"/>
                </a:moveTo>
                <a:lnTo>
                  <a:pt x="1004" y="1004"/>
                </a:lnTo>
                <a:lnTo>
                  <a:pt x="1000" y="1010"/>
                </a:lnTo>
                <a:lnTo>
                  <a:pt x="996" y="1015"/>
                </a:lnTo>
                <a:lnTo>
                  <a:pt x="992" y="1021"/>
                </a:lnTo>
                <a:lnTo>
                  <a:pt x="990" y="1027"/>
                </a:lnTo>
                <a:lnTo>
                  <a:pt x="987" y="1033"/>
                </a:lnTo>
                <a:lnTo>
                  <a:pt x="985" y="1040"/>
                </a:lnTo>
                <a:lnTo>
                  <a:pt x="984" y="1052"/>
                </a:lnTo>
                <a:lnTo>
                  <a:pt x="985" y="1065"/>
                </a:lnTo>
                <a:lnTo>
                  <a:pt x="987" y="1072"/>
                </a:lnTo>
                <a:lnTo>
                  <a:pt x="990" y="1078"/>
                </a:lnTo>
                <a:lnTo>
                  <a:pt x="993" y="1084"/>
                </a:lnTo>
                <a:lnTo>
                  <a:pt x="996" y="1090"/>
                </a:lnTo>
                <a:lnTo>
                  <a:pt x="1000" y="1095"/>
                </a:lnTo>
                <a:lnTo>
                  <a:pt x="1004" y="1101"/>
                </a:lnTo>
                <a:lnTo>
                  <a:pt x="1004" y="1101"/>
                </a:lnTo>
                <a:lnTo>
                  <a:pt x="1009" y="1105"/>
                </a:lnTo>
                <a:lnTo>
                  <a:pt x="1015" y="1109"/>
                </a:lnTo>
                <a:lnTo>
                  <a:pt x="1021" y="1112"/>
                </a:lnTo>
                <a:lnTo>
                  <a:pt x="1027" y="1115"/>
                </a:lnTo>
                <a:lnTo>
                  <a:pt x="1034" y="1117"/>
                </a:lnTo>
                <a:lnTo>
                  <a:pt x="1040" y="1119"/>
                </a:lnTo>
                <a:lnTo>
                  <a:pt x="1052" y="1120"/>
                </a:lnTo>
                <a:lnTo>
                  <a:pt x="1066" y="1119"/>
                </a:lnTo>
                <a:lnTo>
                  <a:pt x="1072" y="1117"/>
                </a:lnTo>
                <a:lnTo>
                  <a:pt x="1079" y="1115"/>
                </a:lnTo>
                <a:lnTo>
                  <a:pt x="1084" y="1112"/>
                </a:lnTo>
                <a:lnTo>
                  <a:pt x="1090" y="1109"/>
                </a:lnTo>
                <a:lnTo>
                  <a:pt x="1095" y="1105"/>
                </a:lnTo>
                <a:lnTo>
                  <a:pt x="1100" y="1101"/>
                </a:lnTo>
                <a:lnTo>
                  <a:pt x="1100" y="1101"/>
                </a:lnTo>
                <a:lnTo>
                  <a:pt x="1116" y="1086"/>
                </a:lnTo>
                <a:lnTo>
                  <a:pt x="1132" y="1072"/>
                </a:lnTo>
                <a:lnTo>
                  <a:pt x="1148" y="1060"/>
                </a:lnTo>
                <a:lnTo>
                  <a:pt x="1165" y="1047"/>
                </a:lnTo>
                <a:lnTo>
                  <a:pt x="1182" y="1037"/>
                </a:lnTo>
                <a:lnTo>
                  <a:pt x="1200" y="1026"/>
                </a:lnTo>
                <a:lnTo>
                  <a:pt x="1219" y="1017"/>
                </a:lnTo>
                <a:lnTo>
                  <a:pt x="1238" y="1008"/>
                </a:lnTo>
                <a:lnTo>
                  <a:pt x="1256" y="1001"/>
                </a:lnTo>
                <a:lnTo>
                  <a:pt x="1276" y="995"/>
                </a:lnTo>
                <a:lnTo>
                  <a:pt x="1296" y="990"/>
                </a:lnTo>
                <a:lnTo>
                  <a:pt x="1316" y="985"/>
                </a:lnTo>
                <a:lnTo>
                  <a:pt x="1337" y="981"/>
                </a:lnTo>
                <a:lnTo>
                  <a:pt x="1357" y="979"/>
                </a:lnTo>
                <a:lnTo>
                  <a:pt x="1378" y="977"/>
                </a:lnTo>
                <a:lnTo>
                  <a:pt x="1399" y="977"/>
                </a:lnTo>
                <a:lnTo>
                  <a:pt x="1399" y="977"/>
                </a:lnTo>
                <a:lnTo>
                  <a:pt x="1420" y="977"/>
                </a:lnTo>
                <a:lnTo>
                  <a:pt x="1440" y="979"/>
                </a:lnTo>
                <a:lnTo>
                  <a:pt x="1461" y="981"/>
                </a:lnTo>
                <a:lnTo>
                  <a:pt x="1481" y="985"/>
                </a:lnTo>
                <a:lnTo>
                  <a:pt x="1501" y="990"/>
                </a:lnTo>
                <a:lnTo>
                  <a:pt x="1521" y="995"/>
                </a:lnTo>
                <a:lnTo>
                  <a:pt x="1541" y="1001"/>
                </a:lnTo>
                <a:lnTo>
                  <a:pt x="1560" y="1008"/>
                </a:lnTo>
                <a:lnTo>
                  <a:pt x="1579" y="1017"/>
                </a:lnTo>
                <a:lnTo>
                  <a:pt x="1597" y="1026"/>
                </a:lnTo>
                <a:lnTo>
                  <a:pt x="1615" y="1037"/>
                </a:lnTo>
                <a:lnTo>
                  <a:pt x="1633" y="1047"/>
                </a:lnTo>
                <a:lnTo>
                  <a:pt x="1650" y="1060"/>
                </a:lnTo>
                <a:lnTo>
                  <a:pt x="1665" y="1072"/>
                </a:lnTo>
                <a:lnTo>
                  <a:pt x="1681" y="1086"/>
                </a:lnTo>
                <a:lnTo>
                  <a:pt x="1697" y="1101"/>
                </a:lnTo>
                <a:lnTo>
                  <a:pt x="1697" y="1101"/>
                </a:lnTo>
                <a:lnTo>
                  <a:pt x="1702" y="1105"/>
                </a:lnTo>
                <a:lnTo>
                  <a:pt x="1707" y="1109"/>
                </a:lnTo>
                <a:lnTo>
                  <a:pt x="1713" y="1112"/>
                </a:lnTo>
                <a:lnTo>
                  <a:pt x="1719" y="1115"/>
                </a:lnTo>
                <a:lnTo>
                  <a:pt x="1725" y="1117"/>
                </a:lnTo>
                <a:lnTo>
                  <a:pt x="1731" y="1119"/>
                </a:lnTo>
                <a:lnTo>
                  <a:pt x="1745" y="1120"/>
                </a:lnTo>
                <a:lnTo>
                  <a:pt x="1757" y="1119"/>
                </a:lnTo>
                <a:lnTo>
                  <a:pt x="1764" y="1117"/>
                </a:lnTo>
                <a:lnTo>
                  <a:pt x="1770" y="1115"/>
                </a:lnTo>
                <a:lnTo>
                  <a:pt x="1776" y="1112"/>
                </a:lnTo>
                <a:lnTo>
                  <a:pt x="1783" y="1109"/>
                </a:lnTo>
                <a:lnTo>
                  <a:pt x="1788" y="1105"/>
                </a:lnTo>
                <a:lnTo>
                  <a:pt x="1793" y="1101"/>
                </a:lnTo>
                <a:lnTo>
                  <a:pt x="1793" y="1101"/>
                </a:lnTo>
                <a:lnTo>
                  <a:pt x="1797" y="1095"/>
                </a:lnTo>
                <a:lnTo>
                  <a:pt x="1801" y="1090"/>
                </a:lnTo>
                <a:lnTo>
                  <a:pt x="1804" y="1084"/>
                </a:lnTo>
                <a:lnTo>
                  <a:pt x="1808" y="1078"/>
                </a:lnTo>
                <a:lnTo>
                  <a:pt x="1810" y="1072"/>
                </a:lnTo>
                <a:lnTo>
                  <a:pt x="1812" y="1065"/>
                </a:lnTo>
                <a:lnTo>
                  <a:pt x="1813" y="1052"/>
                </a:lnTo>
                <a:lnTo>
                  <a:pt x="1812" y="1040"/>
                </a:lnTo>
                <a:lnTo>
                  <a:pt x="1810" y="1033"/>
                </a:lnTo>
                <a:lnTo>
                  <a:pt x="1808" y="1027"/>
                </a:lnTo>
                <a:lnTo>
                  <a:pt x="1806" y="1021"/>
                </a:lnTo>
                <a:lnTo>
                  <a:pt x="1801" y="1015"/>
                </a:lnTo>
                <a:lnTo>
                  <a:pt x="1798" y="1010"/>
                </a:lnTo>
                <a:lnTo>
                  <a:pt x="1793" y="1004"/>
                </a:lnTo>
                <a:lnTo>
                  <a:pt x="1793" y="1004"/>
                </a:lnTo>
                <a:lnTo>
                  <a:pt x="1773" y="985"/>
                </a:lnTo>
                <a:lnTo>
                  <a:pt x="1752" y="968"/>
                </a:lnTo>
                <a:lnTo>
                  <a:pt x="1730" y="950"/>
                </a:lnTo>
                <a:lnTo>
                  <a:pt x="1708" y="934"/>
                </a:lnTo>
                <a:lnTo>
                  <a:pt x="1685" y="920"/>
                </a:lnTo>
                <a:lnTo>
                  <a:pt x="1661" y="907"/>
                </a:lnTo>
                <a:lnTo>
                  <a:pt x="1637" y="894"/>
                </a:lnTo>
                <a:lnTo>
                  <a:pt x="1612" y="883"/>
                </a:lnTo>
                <a:lnTo>
                  <a:pt x="1587" y="874"/>
                </a:lnTo>
                <a:lnTo>
                  <a:pt x="1561" y="865"/>
                </a:lnTo>
                <a:lnTo>
                  <a:pt x="1535" y="858"/>
                </a:lnTo>
                <a:lnTo>
                  <a:pt x="1508" y="852"/>
                </a:lnTo>
                <a:lnTo>
                  <a:pt x="1481" y="846"/>
                </a:lnTo>
                <a:lnTo>
                  <a:pt x="1454" y="843"/>
                </a:lnTo>
                <a:lnTo>
                  <a:pt x="1426" y="841"/>
                </a:lnTo>
                <a:lnTo>
                  <a:pt x="1399" y="841"/>
                </a:lnTo>
                <a:lnTo>
                  <a:pt x="1399" y="841"/>
                </a:lnTo>
                <a:lnTo>
                  <a:pt x="1371" y="841"/>
                </a:lnTo>
                <a:lnTo>
                  <a:pt x="1343" y="843"/>
                </a:lnTo>
                <a:lnTo>
                  <a:pt x="1316" y="846"/>
                </a:lnTo>
                <a:lnTo>
                  <a:pt x="1290" y="852"/>
                </a:lnTo>
                <a:lnTo>
                  <a:pt x="1263" y="858"/>
                </a:lnTo>
                <a:lnTo>
                  <a:pt x="1236" y="865"/>
                </a:lnTo>
                <a:lnTo>
                  <a:pt x="1210" y="874"/>
                </a:lnTo>
                <a:lnTo>
                  <a:pt x="1185" y="883"/>
                </a:lnTo>
                <a:lnTo>
                  <a:pt x="1160" y="894"/>
                </a:lnTo>
                <a:lnTo>
                  <a:pt x="1136" y="907"/>
                </a:lnTo>
                <a:lnTo>
                  <a:pt x="1112" y="920"/>
                </a:lnTo>
                <a:lnTo>
                  <a:pt x="1089" y="934"/>
                </a:lnTo>
                <a:lnTo>
                  <a:pt x="1067" y="950"/>
                </a:lnTo>
                <a:lnTo>
                  <a:pt x="1045" y="968"/>
                </a:lnTo>
                <a:lnTo>
                  <a:pt x="1024" y="985"/>
                </a:lnTo>
                <a:lnTo>
                  <a:pt x="1004" y="1004"/>
                </a:lnTo>
                <a:lnTo>
                  <a:pt x="1004" y="1004"/>
                </a:lnTo>
                <a:close/>
              </a:path>
            </a:pathLst>
          </a:custGeom>
          <a:solidFill>
            <a:srgbClr val="03629A"/>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TextBox 23">
            <a:extLst>
              <a:ext uri="{FF2B5EF4-FFF2-40B4-BE49-F238E27FC236}">
                <a16:creationId xmlns:a16="http://schemas.microsoft.com/office/drawing/2014/main" id="{DF607698-5D9E-46DE-A00E-1A440C694649}"/>
              </a:ext>
            </a:extLst>
          </p:cNvPr>
          <p:cNvSpPr txBox="1"/>
          <p:nvPr/>
        </p:nvSpPr>
        <p:spPr>
          <a:xfrm>
            <a:off x="304800" y="4826225"/>
            <a:ext cx="3581400" cy="173171"/>
          </a:xfrm>
          <a:prstGeom prst="rect">
            <a:avLst/>
          </a:prstGeom>
          <a:solidFill>
            <a:schemeClr val="bg1"/>
          </a:solidFill>
        </p:spPr>
        <p:txBody>
          <a:bodyPr wrap="none" lIns="36000" tIns="36000" rIns="36000" bIns="36000" rtlCol="0">
            <a:noAutofit/>
          </a:bodyPr>
          <a:lstStyle/>
          <a:p>
            <a:pPr algn="l"/>
            <a:r>
              <a:rPr lang="en-US" sz="700" b="0" dirty="0"/>
              <a:t>© 2019 CBRE | CONFIDENTIAL &amp; PROPRIETARY</a:t>
            </a:r>
          </a:p>
        </p:txBody>
      </p:sp>
    </p:spTree>
    <p:extLst>
      <p:ext uri="{BB962C8B-B14F-4D97-AF65-F5344CB8AC3E}">
        <p14:creationId xmlns:p14="http://schemas.microsoft.com/office/powerpoint/2010/main" val="130608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23D7194-30E1-4823-9526-F711FB9FEC94}"/>
              </a:ext>
            </a:extLst>
          </p:cNvPr>
          <p:cNvSpPr/>
          <p:nvPr/>
        </p:nvSpPr>
        <p:spPr>
          <a:xfrm>
            <a:off x="3631027" y="3217642"/>
            <a:ext cx="1905001" cy="796963"/>
          </a:xfrm>
          <a:prstGeom prst="rect">
            <a:avLst/>
          </a:prstGeom>
        </p:spPr>
        <p:txBody>
          <a:bodyPr wrap="square" lIns="0" tIns="0" rIns="0" bIns="0">
            <a:noAutofit/>
          </a:bodyPr>
          <a:lstStyle/>
          <a:p>
            <a:pPr marL="171450" indent="-171450">
              <a:buClr>
                <a:srgbClr val="03629A"/>
              </a:buClr>
              <a:buFont typeface="Arial" panose="020B0604020202020204" pitchFamily="34" charset="0"/>
              <a:buChar char="•"/>
              <a:defRPr/>
            </a:pPr>
            <a:r>
              <a:rPr lang="en-US" sz="1050" dirty="0">
                <a:solidFill>
                  <a:srgbClr val="000000"/>
                </a:solidFill>
              </a:rPr>
              <a:t>Most HVA’s need greater than 1 year to sell due to many factors</a:t>
            </a:r>
          </a:p>
          <a:p>
            <a:pPr marL="171450" indent="-171450">
              <a:buClr>
                <a:srgbClr val="03629A"/>
              </a:buClr>
              <a:buFont typeface="Arial" panose="020B0604020202020204" pitchFamily="34" charset="0"/>
              <a:buChar char="•"/>
              <a:defRPr/>
            </a:pPr>
            <a:r>
              <a:rPr lang="en-US" sz="1050" dirty="0">
                <a:solidFill>
                  <a:srgbClr val="000000"/>
                </a:solidFill>
              </a:rPr>
              <a:t>i.e. Existing occupants, environmental remediation, zoning communications</a:t>
            </a:r>
          </a:p>
          <a:p>
            <a:pPr marL="171450" indent="-171450">
              <a:buClr>
                <a:srgbClr val="03629A"/>
              </a:buClr>
              <a:buFont typeface="Arial" panose="020B0604020202020204" pitchFamily="34" charset="0"/>
              <a:buChar char="•"/>
              <a:defRPr/>
            </a:pPr>
            <a:r>
              <a:rPr lang="en-US" sz="1050" dirty="0">
                <a:solidFill>
                  <a:srgbClr val="000000"/>
                </a:solidFill>
              </a:rPr>
              <a:t>Need FASTA funding to shorten timeline and maximize HVA opportunity</a:t>
            </a:r>
          </a:p>
          <a:p>
            <a:pPr marL="171450" indent="-171450">
              <a:buClr>
                <a:srgbClr val="03629A"/>
              </a:buClr>
              <a:buFont typeface="Arial" panose="020B0604020202020204" pitchFamily="34" charset="0"/>
              <a:buChar char="•"/>
              <a:defRPr/>
            </a:pPr>
            <a:endParaRPr lang="en-US" sz="1050" dirty="0">
              <a:solidFill>
                <a:srgbClr val="000000"/>
              </a:solidFill>
            </a:endParaRPr>
          </a:p>
        </p:txBody>
      </p:sp>
      <p:grpSp>
        <p:nvGrpSpPr>
          <p:cNvPr id="36" name="Group 35">
            <a:extLst>
              <a:ext uri="{FF2B5EF4-FFF2-40B4-BE49-F238E27FC236}">
                <a16:creationId xmlns:a16="http://schemas.microsoft.com/office/drawing/2014/main" id="{6086AB88-62A0-401F-AF34-4DA3245D4B7C}"/>
              </a:ext>
            </a:extLst>
          </p:cNvPr>
          <p:cNvGrpSpPr/>
          <p:nvPr/>
        </p:nvGrpSpPr>
        <p:grpSpPr>
          <a:xfrm>
            <a:off x="3571237" y="2872114"/>
            <a:ext cx="1964791" cy="312119"/>
            <a:chOff x="6064267" y="1285315"/>
            <a:chExt cx="2647797" cy="420619"/>
          </a:xfrm>
        </p:grpSpPr>
        <p:sp>
          <p:nvSpPr>
            <p:cNvPr id="37" name="Rectangle 36">
              <a:extLst>
                <a:ext uri="{FF2B5EF4-FFF2-40B4-BE49-F238E27FC236}">
                  <a16:creationId xmlns:a16="http://schemas.microsoft.com/office/drawing/2014/main" id="{1573B70A-BC3D-47B9-9682-7919B8E1B077}"/>
                </a:ext>
              </a:extLst>
            </p:cNvPr>
            <p:cNvSpPr/>
            <p:nvPr/>
          </p:nvSpPr>
          <p:spPr>
            <a:xfrm>
              <a:off x="6272321" y="1312608"/>
              <a:ext cx="2439743" cy="393326"/>
            </a:xfrm>
            <a:prstGeom prst="rect">
              <a:avLst/>
            </a:prstGeom>
            <a:solidFill>
              <a:schemeClr val="tx1">
                <a:lumMod val="65000"/>
                <a:lumOff val="35000"/>
              </a:schemeClr>
            </a:solidFill>
          </p:spPr>
          <p:txBody>
            <a:bodyPr wrap="square" lIns="137160" tIns="0" rIns="0" bIns="0" anchor="ctr">
              <a:noAutofit/>
            </a:bodyPr>
            <a:lstStyle/>
            <a:p>
              <a:pPr algn="ctr">
                <a:lnSpc>
                  <a:spcPct val="90000"/>
                </a:lnSpc>
                <a:spcBef>
                  <a:spcPts val="600"/>
                </a:spcBef>
                <a:defRPr/>
              </a:pPr>
              <a:r>
                <a:rPr lang="en-US" sz="1100" dirty="0">
                  <a:solidFill>
                    <a:schemeClr val="bg1"/>
                  </a:solidFill>
                  <a:latin typeface="+mj-lt"/>
                </a:rPr>
                <a:t>Few Higher Value Assets Ready for Quick Sale</a:t>
              </a:r>
            </a:p>
          </p:txBody>
        </p:sp>
        <p:sp>
          <p:nvSpPr>
            <p:cNvPr id="38" name="Oval 37">
              <a:extLst>
                <a:ext uri="{FF2B5EF4-FFF2-40B4-BE49-F238E27FC236}">
                  <a16:creationId xmlns:a16="http://schemas.microsoft.com/office/drawing/2014/main" id="{8B84E43C-3AAD-450E-8879-88D1428369EA}"/>
                </a:ext>
              </a:extLst>
            </p:cNvPr>
            <p:cNvSpPr/>
            <p:nvPr/>
          </p:nvSpPr>
          <p:spPr bwMode="auto">
            <a:xfrm>
              <a:off x="6064267" y="1285315"/>
              <a:ext cx="419858" cy="419858"/>
            </a:xfrm>
            <a:prstGeom prst="ellipse">
              <a:avLst/>
            </a:prstGeom>
            <a:solidFill>
              <a:schemeClr val="bg1"/>
            </a:solidFill>
            <a:ln w="63500" cap="flat" cmpd="sng" algn="ctr">
              <a:solidFill>
                <a:srgbClr val="03629A"/>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04040"/>
                  </a:solidFill>
                  <a:effectLst/>
                  <a:latin typeface="Futura Hv BT" panose="020B0702020204020204" pitchFamily="34" charset="0"/>
                </a:rPr>
                <a:t>6</a:t>
              </a:r>
            </a:p>
          </p:txBody>
        </p:sp>
      </p:grpSp>
      <p:sp>
        <p:nvSpPr>
          <p:cNvPr id="3" name="Title 2">
            <a:extLst>
              <a:ext uri="{FF2B5EF4-FFF2-40B4-BE49-F238E27FC236}">
                <a16:creationId xmlns:a16="http://schemas.microsoft.com/office/drawing/2014/main" id="{2525514C-81AD-4A0C-B7DB-8F110F353234}"/>
              </a:ext>
            </a:extLst>
          </p:cNvPr>
          <p:cNvSpPr>
            <a:spLocks noGrp="1"/>
          </p:cNvSpPr>
          <p:nvPr>
            <p:ph type="title" idx="4294967295"/>
          </p:nvPr>
        </p:nvSpPr>
        <p:spPr>
          <a:xfrm>
            <a:off x="0" y="174625"/>
            <a:ext cx="8229600" cy="563563"/>
          </a:xfrm>
        </p:spPr>
        <p:txBody>
          <a:bodyPr/>
          <a:lstStyle/>
          <a:p>
            <a:r>
              <a:rPr lang="en-US" dirty="0"/>
              <a:t>Key takeaways</a:t>
            </a:r>
          </a:p>
        </p:txBody>
      </p:sp>
      <p:sp>
        <p:nvSpPr>
          <p:cNvPr id="11" name="Rectangle 10">
            <a:extLst>
              <a:ext uri="{FF2B5EF4-FFF2-40B4-BE49-F238E27FC236}">
                <a16:creationId xmlns:a16="http://schemas.microsoft.com/office/drawing/2014/main" id="{61AD324A-909F-4547-942F-F198CC96C1A1}"/>
              </a:ext>
            </a:extLst>
          </p:cNvPr>
          <p:cNvSpPr/>
          <p:nvPr/>
        </p:nvSpPr>
        <p:spPr>
          <a:xfrm>
            <a:off x="465021" y="1630844"/>
            <a:ext cx="1888577" cy="792653"/>
          </a:xfrm>
          <a:prstGeom prst="rect">
            <a:avLst/>
          </a:prstGeom>
        </p:spPr>
        <p:txBody>
          <a:bodyPr wrap="square" lIns="0" tIns="0" rIns="0" bIns="0">
            <a:noAutofit/>
          </a:bodyPr>
          <a:lstStyle/>
          <a:p>
            <a:pPr marL="171450" indent="-171450">
              <a:buClr>
                <a:srgbClr val="03629A"/>
              </a:buClr>
              <a:buFont typeface="Arial" panose="020B0604020202020204" pitchFamily="34" charset="0"/>
              <a:buChar char="•"/>
              <a:defRPr/>
            </a:pPr>
            <a:r>
              <a:rPr lang="en-US" sz="1050" dirty="0">
                <a:solidFill>
                  <a:srgbClr val="000000"/>
                </a:solidFill>
              </a:rPr>
              <a:t>Primarily on Excess Land</a:t>
            </a:r>
          </a:p>
          <a:p>
            <a:pPr marL="171450" indent="-171450">
              <a:buClr>
                <a:srgbClr val="03629A"/>
              </a:buClr>
              <a:buFont typeface="Arial" panose="020B0604020202020204" pitchFamily="34" charset="0"/>
              <a:buChar char="•"/>
              <a:defRPr/>
            </a:pPr>
            <a:r>
              <a:rPr lang="en-US" sz="1050" dirty="0">
                <a:solidFill>
                  <a:srgbClr val="000000"/>
                </a:solidFill>
              </a:rPr>
              <a:t>Transactions will generate funding for additional work</a:t>
            </a:r>
          </a:p>
          <a:p>
            <a:pPr marL="171450" indent="-171450">
              <a:buClr>
                <a:srgbClr val="03629A"/>
              </a:buClr>
              <a:buFont typeface="Arial" panose="020B0604020202020204" pitchFamily="34" charset="0"/>
              <a:buChar char="•"/>
              <a:defRPr/>
            </a:pPr>
            <a:r>
              <a:rPr lang="en-US" sz="1050" dirty="0">
                <a:solidFill>
                  <a:srgbClr val="000000"/>
                </a:solidFill>
              </a:rPr>
              <a:t>Adding more time to FASTA requirements to Dispose of HVA</a:t>
            </a:r>
          </a:p>
        </p:txBody>
      </p:sp>
      <p:sp>
        <p:nvSpPr>
          <p:cNvPr id="12" name="Rectangle 11">
            <a:extLst>
              <a:ext uri="{FF2B5EF4-FFF2-40B4-BE49-F238E27FC236}">
                <a16:creationId xmlns:a16="http://schemas.microsoft.com/office/drawing/2014/main" id="{FBD68D56-6BEE-431D-BAF4-6F0B9CA1B6E0}"/>
              </a:ext>
            </a:extLst>
          </p:cNvPr>
          <p:cNvSpPr/>
          <p:nvPr/>
        </p:nvSpPr>
        <p:spPr>
          <a:xfrm>
            <a:off x="2562031" y="1630844"/>
            <a:ext cx="1895669" cy="796963"/>
          </a:xfrm>
          <a:prstGeom prst="rect">
            <a:avLst/>
          </a:prstGeom>
        </p:spPr>
        <p:txBody>
          <a:bodyPr wrap="square" lIns="0" tIns="0" rIns="0" bIns="0">
            <a:noAutofit/>
          </a:bodyPr>
          <a:lstStyle/>
          <a:p>
            <a:pPr marL="171450" indent="-171450">
              <a:buClr>
                <a:srgbClr val="03629A"/>
              </a:buClr>
              <a:buFont typeface="Arial" panose="020B0604020202020204" pitchFamily="34" charset="0"/>
              <a:buChar char="•"/>
              <a:defRPr/>
            </a:pPr>
            <a:r>
              <a:rPr lang="en-US" sz="1050" dirty="0">
                <a:solidFill>
                  <a:srgbClr val="000000"/>
                </a:solidFill>
              </a:rPr>
              <a:t>Future v. Current-Use Zoning creates a substantial difference in values</a:t>
            </a:r>
          </a:p>
          <a:p>
            <a:pPr marL="171450" indent="-171450">
              <a:buClr>
                <a:srgbClr val="03629A"/>
              </a:buClr>
              <a:buFont typeface="Arial" panose="020B0604020202020204" pitchFamily="34" charset="0"/>
              <a:buChar char="•"/>
              <a:defRPr/>
            </a:pPr>
            <a:r>
              <a:rPr lang="en-US" sz="1050" dirty="0">
                <a:solidFill>
                  <a:srgbClr val="000000"/>
                </a:solidFill>
              </a:rPr>
              <a:t>Recommend GSA to support re-zoning to a point</a:t>
            </a:r>
          </a:p>
        </p:txBody>
      </p:sp>
      <p:sp>
        <p:nvSpPr>
          <p:cNvPr id="13" name="Rectangle 12">
            <a:extLst>
              <a:ext uri="{FF2B5EF4-FFF2-40B4-BE49-F238E27FC236}">
                <a16:creationId xmlns:a16="http://schemas.microsoft.com/office/drawing/2014/main" id="{97800AF4-2E33-4BF0-BE98-5E35AF64392B}"/>
              </a:ext>
            </a:extLst>
          </p:cNvPr>
          <p:cNvSpPr/>
          <p:nvPr/>
        </p:nvSpPr>
        <p:spPr>
          <a:xfrm>
            <a:off x="5674688" y="3209027"/>
            <a:ext cx="1955811" cy="796963"/>
          </a:xfrm>
          <a:prstGeom prst="rect">
            <a:avLst/>
          </a:prstGeom>
        </p:spPr>
        <p:txBody>
          <a:bodyPr wrap="square" lIns="0" tIns="0" rIns="0" bIns="0">
            <a:noAutofit/>
          </a:bodyPr>
          <a:lstStyle/>
          <a:p>
            <a:pPr marL="171450" lvl="0" indent="-171450">
              <a:buClr>
                <a:srgbClr val="03629A"/>
              </a:buClr>
              <a:buFont typeface="Arial" panose="020B0604020202020204" pitchFamily="34" charset="0"/>
              <a:buChar char="•"/>
              <a:defRPr/>
            </a:pPr>
            <a:r>
              <a:rPr lang="en-US" sz="1050" dirty="0">
                <a:solidFill>
                  <a:srgbClr val="000000"/>
                </a:solidFill>
              </a:rPr>
              <a:t>Even limited occupancy creates a negative impact and delays on Disposition Values and FASTA Candidates</a:t>
            </a:r>
          </a:p>
          <a:p>
            <a:pPr marL="171450" lvl="0" indent="-171450">
              <a:buClr>
                <a:srgbClr val="03629A"/>
              </a:buClr>
              <a:buFont typeface="Arial" panose="020B0604020202020204" pitchFamily="34" charset="0"/>
              <a:buChar char="•"/>
              <a:defRPr/>
            </a:pPr>
            <a:r>
              <a:rPr lang="en-US" sz="1050" dirty="0">
                <a:solidFill>
                  <a:srgbClr val="000000"/>
                </a:solidFill>
              </a:rPr>
              <a:t>New limited duration sale-leaseback to expedite disposals &amp; generate funding for </a:t>
            </a:r>
            <a:r>
              <a:rPr lang="en-US" sz="1050" dirty="0" err="1">
                <a:solidFill>
                  <a:srgbClr val="000000"/>
                </a:solidFill>
              </a:rPr>
              <a:t>relo</a:t>
            </a:r>
            <a:r>
              <a:rPr lang="en-US" sz="1050" dirty="0">
                <a:solidFill>
                  <a:srgbClr val="000000"/>
                </a:solidFill>
              </a:rPr>
              <a:t>/consolidation options</a:t>
            </a:r>
          </a:p>
        </p:txBody>
      </p:sp>
      <p:sp>
        <p:nvSpPr>
          <p:cNvPr id="14" name="Rectangle 13">
            <a:extLst>
              <a:ext uri="{FF2B5EF4-FFF2-40B4-BE49-F238E27FC236}">
                <a16:creationId xmlns:a16="http://schemas.microsoft.com/office/drawing/2014/main" id="{246DF474-BEB7-43C1-996F-64B98997E6AD}"/>
              </a:ext>
            </a:extLst>
          </p:cNvPr>
          <p:cNvSpPr/>
          <p:nvPr/>
        </p:nvSpPr>
        <p:spPr>
          <a:xfrm>
            <a:off x="1487994" y="3209027"/>
            <a:ext cx="1949756" cy="796963"/>
          </a:xfrm>
          <a:prstGeom prst="rect">
            <a:avLst/>
          </a:prstGeom>
        </p:spPr>
        <p:txBody>
          <a:bodyPr wrap="square" lIns="0" tIns="0" rIns="0" bIns="0">
            <a:noAutofit/>
          </a:bodyPr>
          <a:lstStyle/>
          <a:p>
            <a:pPr marL="171450" indent="-171450">
              <a:buClr>
                <a:srgbClr val="03629A"/>
              </a:buClr>
              <a:buFont typeface="Arial" panose="020B0604020202020204" pitchFamily="34" charset="0"/>
              <a:buChar char="•"/>
              <a:defRPr/>
            </a:pPr>
            <a:r>
              <a:rPr lang="en-US" sz="1050" dirty="0">
                <a:solidFill>
                  <a:srgbClr val="000000"/>
                </a:solidFill>
              </a:rPr>
              <a:t>Create an Enhanced Data Set of over 400 Office/Warehouse assets </a:t>
            </a:r>
          </a:p>
          <a:p>
            <a:pPr marL="171450" indent="-171450">
              <a:buClr>
                <a:srgbClr val="03629A"/>
              </a:buClr>
              <a:buFont typeface="Arial" panose="020B0604020202020204" pitchFamily="34" charset="0"/>
              <a:buChar char="•"/>
              <a:defRPr/>
            </a:pPr>
            <a:r>
              <a:rPr lang="en-US" sz="1050" dirty="0">
                <a:solidFill>
                  <a:srgbClr val="000000"/>
                </a:solidFill>
              </a:rPr>
              <a:t>Subset focused on in depth Utilization Analysis &amp; Operating cost data review</a:t>
            </a:r>
          </a:p>
          <a:p>
            <a:pPr marL="171450" indent="-171450">
              <a:buClr>
                <a:srgbClr val="03629A"/>
              </a:buClr>
              <a:buFont typeface="Arial" panose="020B0604020202020204" pitchFamily="34" charset="0"/>
              <a:buChar char="•"/>
              <a:defRPr/>
            </a:pPr>
            <a:r>
              <a:rPr lang="en-US" sz="1050" dirty="0">
                <a:solidFill>
                  <a:srgbClr val="000000"/>
                </a:solidFill>
              </a:rPr>
              <a:t>Most likely to generate Lease savings or significant disposal proceeds to move into FASTA</a:t>
            </a:r>
          </a:p>
        </p:txBody>
      </p:sp>
      <p:sp>
        <p:nvSpPr>
          <p:cNvPr id="15" name="Rectangle 14">
            <a:extLst>
              <a:ext uri="{FF2B5EF4-FFF2-40B4-BE49-F238E27FC236}">
                <a16:creationId xmlns:a16="http://schemas.microsoft.com/office/drawing/2014/main" id="{4C5886E3-5782-46D9-A0E5-5AD75FBA9B1F}"/>
              </a:ext>
            </a:extLst>
          </p:cNvPr>
          <p:cNvSpPr/>
          <p:nvPr/>
        </p:nvSpPr>
        <p:spPr>
          <a:xfrm>
            <a:off x="6853496" y="1623371"/>
            <a:ext cx="1833305" cy="796963"/>
          </a:xfrm>
          <a:prstGeom prst="rect">
            <a:avLst/>
          </a:prstGeom>
        </p:spPr>
        <p:txBody>
          <a:bodyPr wrap="square" lIns="0" tIns="0" rIns="0" bIns="0">
            <a:noAutofit/>
          </a:bodyPr>
          <a:lstStyle/>
          <a:p>
            <a:pPr marL="171450" indent="-171450">
              <a:buClr>
                <a:srgbClr val="03629A"/>
              </a:buClr>
              <a:buFont typeface="Arial" panose="020B0604020202020204" pitchFamily="34" charset="0"/>
              <a:buChar char="•"/>
              <a:defRPr/>
            </a:pPr>
            <a:r>
              <a:rPr lang="en-US" sz="1050" dirty="0">
                <a:solidFill>
                  <a:srgbClr val="000000"/>
                </a:solidFill>
              </a:rPr>
              <a:t>Better tracking of assets not fully occupied or do not meet Utilization targets</a:t>
            </a:r>
          </a:p>
          <a:p>
            <a:pPr marL="171450" indent="-171450">
              <a:buClr>
                <a:srgbClr val="03629A"/>
              </a:buClr>
              <a:buFont typeface="Arial" panose="020B0604020202020204" pitchFamily="34" charset="0"/>
              <a:buChar char="•"/>
              <a:defRPr/>
            </a:pPr>
            <a:r>
              <a:rPr lang="en-US" sz="1050" dirty="0">
                <a:solidFill>
                  <a:srgbClr val="000000"/>
                </a:solidFill>
              </a:rPr>
              <a:t>Recommendation to add Post-occupancy Utilization (headcount &amp; unadjusted square footage)</a:t>
            </a:r>
          </a:p>
        </p:txBody>
      </p:sp>
      <p:sp>
        <p:nvSpPr>
          <p:cNvPr id="16" name="Rectangle 15">
            <a:extLst>
              <a:ext uri="{FF2B5EF4-FFF2-40B4-BE49-F238E27FC236}">
                <a16:creationId xmlns:a16="http://schemas.microsoft.com/office/drawing/2014/main" id="{20C33F60-48F4-466F-93B0-B978174371C9}"/>
              </a:ext>
            </a:extLst>
          </p:cNvPr>
          <p:cNvSpPr/>
          <p:nvPr/>
        </p:nvSpPr>
        <p:spPr>
          <a:xfrm>
            <a:off x="4656623" y="1630844"/>
            <a:ext cx="1902573" cy="796963"/>
          </a:xfrm>
          <a:prstGeom prst="rect">
            <a:avLst/>
          </a:prstGeom>
        </p:spPr>
        <p:txBody>
          <a:bodyPr wrap="square" lIns="0" tIns="0" rIns="0" bIns="0">
            <a:noAutofit/>
          </a:bodyPr>
          <a:lstStyle/>
          <a:p>
            <a:pPr marL="171450" indent="-171450">
              <a:buClr>
                <a:srgbClr val="03629A"/>
              </a:buClr>
              <a:buFont typeface="Arial" panose="020B0604020202020204" pitchFamily="34" charset="0"/>
              <a:buChar char="•"/>
              <a:defRPr/>
            </a:pPr>
            <a:r>
              <a:rPr lang="en-US" sz="1050" dirty="0">
                <a:solidFill>
                  <a:srgbClr val="000000"/>
                </a:solidFill>
              </a:rPr>
              <a:t>Critical to success</a:t>
            </a:r>
          </a:p>
          <a:p>
            <a:pPr marL="171450" indent="-171450">
              <a:buClr>
                <a:srgbClr val="03629A"/>
              </a:buClr>
              <a:buFont typeface="Arial" panose="020B0604020202020204" pitchFamily="34" charset="0"/>
              <a:buChar char="•"/>
              <a:defRPr/>
            </a:pPr>
            <a:r>
              <a:rPr lang="en-US" sz="1050" dirty="0">
                <a:solidFill>
                  <a:srgbClr val="000000"/>
                </a:solidFill>
              </a:rPr>
              <a:t>Encourage participation though partial retention of proceeds</a:t>
            </a:r>
          </a:p>
          <a:p>
            <a:pPr marL="171450" indent="-171450">
              <a:buClr>
                <a:srgbClr val="03629A"/>
              </a:buClr>
              <a:buFont typeface="Arial" panose="020B0604020202020204" pitchFamily="34" charset="0"/>
              <a:buChar char="•"/>
              <a:defRPr/>
            </a:pPr>
            <a:r>
              <a:rPr lang="en-US" sz="1050" dirty="0">
                <a:solidFill>
                  <a:srgbClr val="000000"/>
                </a:solidFill>
              </a:rPr>
              <a:t>Highlight overall FASTA success &amp; benefits of those who participate</a:t>
            </a:r>
          </a:p>
        </p:txBody>
      </p:sp>
      <p:grpSp>
        <p:nvGrpSpPr>
          <p:cNvPr id="30" name="Group 29">
            <a:extLst>
              <a:ext uri="{FF2B5EF4-FFF2-40B4-BE49-F238E27FC236}">
                <a16:creationId xmlns:a16="http://schemas.microsoft.com/office/drawing/2014/main" id="{4D08EB9C-E63E-4959-9AD2-02833564D038}"/>
              </a:ext>
            </a:extLst>
          </p:cNvPr>
          <p:cNvGrpSpPr/>
          <p:nvPr/>
        </p:nvGrpSpPr>
        <p:grpSpPr>
          <a:xfrm>
            <a:off x="367556" y="1285316"/>
            <a:ext cx="1988836" cy="312119"/>
            <a:chOff x="215154" y="1285315"/>
            <a:chExt cx="2680200" cy="420619"/>
          </a:xfrm>
        </p:grpSpPr>
        <p:sp>
          <p:nvSpPr>
            <p:cNvPr id="5" name="Rectangle 4">
              <a:extLst>
                <a:ext uri="{FF2B5EF4-FFF2-40B4-BE49-F238E27FC236}">
                  <a16:creationId xmlns:a16="http://schemas.microsoft.com/office/drawing/2014/main" id="{CB3A1D2C-E73F-488A-817A-4EA173A1FAAA}"/>
                </a:ext>
              </a:extLst>
            </p:cNvPr>
            <p:cNvSpPr/>
            <p:nvPr/>
          </p:nvSpPr>
          <p:spPr>
            <a:xfrm>
              <a:off x="455611" y="1312608"/>
              <a:ext cx="2439743" cy="393326"/>
            </a:xfrm>
            <a:prstGeom prst="rect">
              <a:avLst/>
            </a:prstGeom>
            <a:solidFill>
              <a:schemeClr val="tx1">
                <a:lumMod val="65000"/>
                <a:lumOff val="35000"/>
              </a:schemeClr>
            </a:solidFill>
          </p:spPr>
          <p:txBody>
            <a:bodyPr wrap="square" lIns="91440" tIns="0" rIns="0" bIns="0" anchor="ctr">
              <a:noAutofit/>
            </a:bodyPr>
            <a:lstStyle/>
            <a:p>
              <a:pPr algn="ctr">
                <a:lnSpc>
                  <a:spcPct val="90000"/>
                </a:lnSpc>
                <a:spcBef>
                  <a:spcPts val="600"/>
                </a:spcBef>
                <a:defRPr/>
              </a:pPr>
              <a:r>
                <a:rPr lang="en-US" sz="1100" dirty="0">
                  <a:solidFill>
                    <a:schemeClr val="bg1"/>
                  </a:solidFill>
                  <a:latin typeface="+mj-lt"/>
                </a:rPr>
                <a:t>Keep Focus on Disposal not Consolidation</a:t>
              </a:r>
            </a:p>
          </p:txBody>
        </p:sp>
        <p:sp>
          <p:nvSpPr>
            <p:cNvPr id="17" name="Oval 16">
              <a:extLst>
                <a:ext uri="{FF2B5EF4-FFF2-40B4-BE49-F238E27FC236}">
                  <a16:creationId xmlns:a16="http://schemas.microsoft.com/office/drawing/2014/main" id="{341E9208-1348-4A71-986A-BF03DB0F7DC6}"/>
                </a:ext>
              </a:extLst>
            </p:cNvPr>
            <p:cNvSpPr/>
            <p:nvPr/>
          </p:nvSpPr>
          <p:spPr bwMode="auto">
            <a:xfrm>
              <a:off x="215154" y="1285315"/>
              <a:ext cx="419858" cy="419858"/>
            </a:xfrm>
            <a:prstGeom prst="ellipse">
              <a:avLst/>
            </a:prstGeom>
            <a:solidFill>
              <a:schemeClr val="bg1"/>
            </a:solidFill>
            <a:ln w="63500" cap="flat" cmpd="sng" algn="ctr">
              <a:solidFill>
                <a:srgbClr val="03629A"/>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04040"/>
                  </a:solidFill>
                  <a:effectLst/>
                  <a:latin typeface="Futura Hv BT" panose="020B0702020204020204" pitchFamily="34" charset="0"/>
                </a:rPr>
                <a:t>1</a:t>
              </a:r>
            </a:p>
          </p:txBody>
        </p:sp>
      </p:grpSp>
      <p:grpSp>
        <p:nvGrpSpPr>
          <p:cNvPr id="31" name="Group 30">
            <a:extLst>
              <a:ext uri="{FF2B5EF4-FFF2-40B4-BE49-F238E27FC236}">
                <a16:creationId xmlns:a16="http://schemas.microsoft.com/office/drawing/2014/main" id="{9BF7898B-6AF1-4951-B6D6-72800BC8601B}"/>
              </a:ext>
            </a:extLst>
          </p:cNvPr>
          <p:cNvGrpSpPr/>
          <p:nvPr/>
        </p:nvGrpSpPr>
        <p:grpSpPr>
          <a:xfrm>
            <a:off x="2543430" y="1285316"/>
            <a:ext cx="1926976" cy="312119"/>
            <a:chOff x="3208340" y="1285315"/>
            <a:chExt cx="2596836" cy="420619"/>
          </a:xfrm>
        </p:grpSpPr>
        <p:sp>
          <p:nvSpPr>
            <p:cNvPr id="6" name="Rectangle 5">
              <a:extLst>
                <a:ext uri="{FF2B5EF4-FFF2-40B4-BE49-F238E27FC236}">
                  <a16:creationId xmlns:a16="http://schemas.microsoft.com/office/drawing/2014/main" id="{68C5E493-8ABE-473C-BAF7-749537FA4823}"/>
                </a:ext>
              </a:extLst>
            </p:cNvPr>
            <p:cNvSpPr/>
            <p:nvPr/>
          </p:nvSpPr>
          <p:spPr>
            <a:xfrm>
              <a:off x="3365433" y="1312608"/>
              <a:ext cx="2439743" cy="393326"/>
            </a:xfrm>
            <a:prstGeom prst="rect">
              <a:avLst/>
            </a:prstGeom>
            <a:solidFill>
              <a:schemeClr val="tx1">
                <a:lumMod val="65000"/>
                <a:lumOff val="35000"/>
              </a:schemeClr>
            </a:solidFill>
          </p:spPr>
          <p:txBody>
            <a:bodyPr wrap="square" lIns="91440" tIns="0" rIns="0" bIns="0" anchor="ctr">
              <a:noAutofit/>
            </a:bodyPr>
            <a:lstStyle/>
            <a:p>
              <a:pPr algn="ctr">
                <a:lnSpc>
                  <a:spcPct val="90000"/>
                </a:lnSpc>
              </a:pPr>
              <a:r>
                <a:rPr lang="en-US" sz="1100" dirty="0">
                  <a:solidFill>
                    <a:schemeClr val="bg1"/>
                  </a:solidFill>
                  <a:latin typeface="+mj-lt"/>
                </a:rPr>
                <a:t>Impact of Zoning</a:t>
              </a:r>
            </a:p>
            <a:p>
              <a:pPr algn="ctr">
                <a:lnSpc>
                  <a:spcPct val="90000"/>
                </a:lnSpc>
              </a:pPr>
              <a:r>
                <a:rPr lang="en-US" sz="1100" dirty="0">
                  <a:solidFill>
                    <a:schemeClr val="bg1"/>
                  </a:solidFill>
                  <a:latin typeface="+mj-lt"/>
                </a:rPr>
                <a:t>on Valuation</a:t>
              </a:r>
            </a:p>
          </p:txBody>
        </p:sp>
        <p:sp>
          <p:nvSpPr>
            <p:cNvPr id="19" name="Oval 18">
              <a:extLst>
                <a:ext uri="{FF2B5EF4-FFF2-40B4-BE49-F238E27FC236}">
                  <a16:creationId xmlns:a16="http://schemas.microsoft.com/office/drawing/2014/main" id="{E5926366-BA43-423E-A062-FB5E02241BE9}"/>
                </a:ext>
              </a:extLst>
            </p:cNvPr>
            <p:cNvSpPr/>
            <p:nvPr/>
          </p:nvSpPr>
          <p:spPr bwMode="auto">
            <a:xfrm>
              <a:off x="3208340" y="1285315"/>
              <a:ext cx="419858" cy="419858"/>
            </a:xfrm>
            <a:prstGeom prst="ellipse">
              <a:avLst/>
            </a:prstGeom>
            <a:solidFill>
              <a:schemeClr val="bg1"/>
            </a:solidFill>
            <a:ln w="63500" cap="flat" cmpd="sng" algn="ctr">
              <a:solidFill>
                <a:srgbClr val="03629A"/>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04040"/>
                  </a:solidFill>
                  <a:effectLst/>
                  <a:latin typeface="Futura Hv BT" panose="020B0702020204020204" pitchFamily="34" charset="0"/>
                </a:rPr>
                <a:t>2</a:t>
              </a:r>
            </a:p>
          </p:txBody>
        </p:sp>
      </p:grpSp>
      <p:grpSp>
        <p:nvGrpSpPr>
          <p:cNvPr id="32" name="Group 31">
            <a:extLst>
              <a:ext uri="{FF2B5EF4-FFF2-40B4-BE49-F238E27FC236}">
                <a16:creationId xmlns:a16="http://schemas.microsoft.com/office/drawing/2014/main" id="{C14624A6-B1B9-4100-B6BB-6F33712C779F}"/>
              </a:ext>
            </a:extLst>
          </p:cNvPr>
          <p:cNvGrpSpPr/>
          <p:nvPr/>
        </p:nvGrpSpPr>
        <p:grpSpPr>
          <a:xfrm>
            <a:off x="4594405" y="1285316"/>
            <a:ext cx="1964791" cy="312119"/>
            <a:chOff x="6064267" y="1285315"/>
            <a:chExt cx="2647797" cy="420619"/>
          </a:xfrm>
        </p:grpSpPr>
        <p:sp>
          <p:nvSpPr>
            <p:cNvPr id="10" name="Rectangle 9">
              <a:extLst>
                <a:ext uri="{FF2B5EF4-FFF2-40B4-BE49-F238E27FC236}">
                  <a16:creationId xmlns:a16="http://schemas.microsoft.com/office/drawing/2014/main" id="{2E86BF30-5482-4E08-A505-C2825839B741}"/>
                </a:ext>
              </a:extLst>
            </p:cNvPr>
            <p:cNvSpPr/>
            <p:nvPr/>
          </p:nvSpPr>
          <p:spPr>
            <a:xfrm>
              <a:off x="6272321" y="1312608"/>
              <a:ext cx="2439743" cy="393326"/>
            </a:xfrm>
            <a:prstGeom prst="rect">
              <a:avLst/>
            </a:prstGeom>
            <a:solidFill>
              <a:schemeClr val="tx1">
                <a:lumMod val="65000"/>
                <a:lumOff val="35000"/>
              </a:schemeClr>
            </a:solidFill>
          </p:spPr>
          <p:txBody>
            <a:bodyPr wrap="square" lIns="91440" tIns="0" rIns="0" bIns="0" anchor="ctr">
              <a:noAutofit/>
            </a:bodyPr>
            <a:lstStyle/>
            <a:p>
              <a:pPr algn="ctr">
                <a:lnSpc>
                  <a:spcPct val="90000"/>
                </a:lnSpc>
                <a:spcBef>
                  <a:spcPts val="600"/>
                </a:spcBef>
                <a:defRPr/>
              </a:pPr>
              <a:r>
                <a:rPr lang="en-US" sz="1100" dirty="0">
                  <a:solidFill>
                    <a:schemeClr val="bg1"/>
                  </a:solidFill>
                  <a:latin typeface="+mj-lt"/>
                </a:rPr>
                <a:t>Agency Participation</a:t>
              </a:r>
            </a:p>
          </p:txBody>
        </p:sp>
        <p:sp>
          <p:nvSpPr>
            <p:cNvPr id="20" name="Oval 19">
              <a:extLst>
                <a:ext uri="{FF2B5EF4-FFF2-40B4-BE49-F238E27FC236}">
                  <a16:creationId xmlns:a16="http://schemas.microsoft.com/office/drawing/2014/main" id="{E707A403-9FD8-4047-A827-E57AC1112E23}"/>
                </a:ext>
              </a:extLst>
            </p:cNvPr>
            <p:cNvSpPr/>
            <p:nvPr/>
          </p:nvSpPr>
          <p:spPr bwMode="auto">
            <a:xfrm>
              <a:off x="6064267" y="1285315"/>
              <a:ext cx="419858" cy="419858"/>
            </a:xfrm>
            <a:prstGeom prst="ellipse">
              <a:avLst/>
            </a:prstGeom>
            <a:solidFill>
              <a:schemeClr val="bg1"/>
            </a:solidFill>
            <a:ln w="63500" cap="flat" cmpd="sng" algn="ctr">
              <a:solidFill>
                <a:srgbClr val="03629A"/>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04040"/>
                  </a:solidFill>
                  <a:effectLst/>
                  <a:latin typeface="Futura Hv BT" panose="020B0702020204020204" pitchFamily="34" charset="0"/>
                </a:rPr>
                <a:t>3</a:t>
              </a:r>
            </a:p>
          </p:txBody>
        </p:sp>
      </p:grpSp>
      <p:grpSp>
        <p:nvGrpSpPr>
          <p:cNvPr id="27" name="Group 26">
            <a:extLst>
              <a:ext uri="{FF2B5EF4-FFF2-40B4-BE49-F238E27FC236}">
                <a16:creationId xmlns:a16="http://schemas.microsoft.com/office/drawing/2014/main" id="{375015FF-F616-4123-805C-F4721562C9A0}"/>
              </a:ext>
            </a:extLst>
          </p:cNvPr>
          <p:cNvGrpSpPr/>
          <p:nvPr/>
        </p:nvGrpSpPr>
        <p:grpSpPr>
          <a:xfrm>
            <a:off x="1459893" y="2876550"/>
            <a:ext cx="1980036" cy="312789"/>
            <a:chOff x="228601" y="2772154"/>
            <a:chExt cx="2668342" cy="421522"/>
          </a:xfrm>
        </p:grpSpPr>
        <p:sp>
          <p:nvSpPr>
            <p:cNvPr id="9" name="Rectangle 8">
              <a:extLst>
                <a:ext uri="{FF2B5EF4-FFF2-40B4-BE49-F238E27FC236}">
                  <a16:creationId xmlns:a16="http://schemas.microsoft.com/office/drawing/2014/main" id="{C0F7AB88-582A-40F7-917D-B177C65BFD5D}"/>
                </a:ext>
              </a:extLst>
            </p:cNvPr>
            <p:cNvSpPr/>
            <p:nvPr/>
          </p:nvSpPr>
          <p:spPr>
            <a:xfrm>
              <a:off x="457200" y="2800350"/>
              <a:ext cx="2439743" cy="393326"/>
            </a:xfrm>
            <a:prstGeom prst="rect">
              <a:avLst/>
            </a:prstGeom>
            <a:solidFill>
              <a:schemeClr val="tx1">
                <a:lumMod val="65000"/>
                <a:lumOff val="35000"/>
              </a:schemeClr>
            </a:solidFill>
          </p:spPr>
          <p:txBody>
            <a:bodyPr wrap="square" lIns="91440" tIns="0" rIns="0" bIns="0" anchor="ctr">
              <a:noAutofit/>
            </a:bodyPr>
            <a:lstStyle/>
            <a:p>
              <a:pPr algn="ctr">
                <a:lnSpc>
                  <a:spcPct val="90000"/>
                </a:lnSpc>
                <a:defRPr/>
              </a:pPr>
              <a:r>
                <a:rPr lang="en-US" sz="1100" dirty="0">
                  <a:solidFill>
                    <a:schemeClr val="bg1"/>
                  </a:solidFill>
                  <a:latin typeface="+mj-lt"/>
                </a:rPr>
                <a:t>Limited Utilization</a:t>
              </a:r>
            </a:p>
            <a:p>
              <a:pPr algn="ctr">
                <a:lnSpc>
                  <a:spcPct val="90000"/>
                </a:lnSpc>
                <a:defRPr/>
              </a:pPr>
              <a:r>
                <a:rPr lang="en-US" sz="1100" dirty="0">
                  <a:solidFill>
                    <a:schemeClr val="bg1"/>
                  </a:solidFill>
                  <a:latin typeface="+mj-lt"/>
                </a:rPr>
                <a:t>Analysis</a:t>
              </a:r>
            </a:p>
          </p:txBody>
        </p:sp>
        <p:sp>
          <p:nvSpPr>
            <p:cNvPr id="21" name="Oval 20">
              <a:extLst>
                <a:ext uri="{FF2B5EF4-FFF2-40B4-BE49-F238E27FC236}">
                  <a16:creationId xmlns:a16="http://schemas.microsoft.com/office/drawing/2014/main" id="{A5F1C61C-A188-4652-B88D-3C97C967D488}"/>
                </a:ext>
              </a:extLst>
            </p:cNvPr>
            <p:cNvSpPr/>
            <p:nvPr/>
          </p:nvSpPr>
          <p:spPr bwMode="auto">
            <a:xfrm>
              <a:off x="228601" y="2772154"/>
              <a:ext cx="419858" cy="419858"/>
            </a:xfrm>
            <a:prstGeom prst="ellipse">
              <a:avLst/>
            </a:prstGeom>
            <a:solidFill>
              <a:schemeClr val="bg1"/>
            </a:solidFill>
            <a:ln w="63500" cap="flat" cmpd="sng" algn="ctr">
              <a:solidFill>
                <a:srgbClr val="03629A"/>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04040"/>
                  </a:solidFill>
                  <a:effectLst/>
                  <a:latin typeface="Futura Hv BT" panose="020B0702020204020204" pitchFamily="34" charset="0"/>
                </a:rPr>
                <a:t>5</a:t>
              </a:r>
            </a:p>
          </p:txBody>
        </p:sp>
      </p:grpSp>
      <p:grpSp>
        <p:nvGrpSpPr>
          <p:cNvPr id="28" name="Group 27">
            <a:extLst>
              <a:ext uri="{FF2B5EF4-FFF2-40B4-BE49-F238E27FC236}">
                <a16:creationId xmlns:a16="http://schemas.microsoft.com/office/drawing/2014/main" id="{ACDBCFA7-9BC2-4BB4-8362-8168FEA4688F}"/>
              </a:ext>
            </a:extLst>
          </p:cNvPr>
          <p:cNvGrpSpPr/>
          <p:nvPr/>
        </p:nvGrpSpPr>
        <p:grpSpPr>
          <a:xfrm>
            <a:off x="6769804" y="1290894"/>
            <a:ext cx="1916997" cy="312789"/>
            <a:chOff x="3221787" y="2772154"/>
            <a:chExt cx="2583389" cy="421522"/>
          </a:xfrm>
        </p:grpSpPr>
        <p:sp>
          <p:nvSpPr>
            <p:cNvPr id="8" name="Rectangle 7">
              <a:extLst>
                <a:ext uri="{FF2B5EF4-FFF2-40B4-BE49-F238E27FC236}">
                  <a16:creationId xmlns:a16="http://schemas.microsoft.com/office/drawing/2014/main" id="{BDC3DAF0-F0EF-46FB-B3BF-1DC56C937123}"/>
                </a:ext>
              </a:extLst>
            </p:cNvPr>
            <p:cNvSpPr/>
            <p:nvPr/>
          </p:nvSpPr>
          <p:spPr>
            <a:xfrm>
              <a:off x="3365433" y="2800350"/>
              <a:ext cx="2439743" cy="393326"/>
            </a:xfrm>
            <a:prstGeom prst="rect">
              <a:avLst/>
            </a:prstGeom>
            <a:solidFill>
              <a:schemeClr val="tx1">
                <a:lumMod val="65000"/>
                <a:lumOff val="35000"/>
              </a:schemeClr>
            </a:solidFill>
          </p:spPr>
          <p:txBody>
            <a:bodyPr wrap="square" lIns="91440" tIns="0" rIns="0" bIns="0" anchor="ctr">
              <a:noAutofit/>
            </a:bodyPr>
            <a:lstStyle/>
            <a:p>
              <a:pPr algn="ctr">
                <a:lnSpc>
                  <a:spcPct val="90000"/>
                </a:lnSpc>
                <a:spcBef>
                  <a:spcPts val="600"/>
                </a:spcBef>
                <a:defRPr/>
              </a:pPr>
              <a:r>
                <a:rPr lang="en-US" sz="1100" dirty="0">
                  <a:solidFill>
                    <a:schemeClr val="bg1"/>
                  </a:solidFill>
                  <a:latin typeface="+mj-lt"/>
                </a:rPr>
                <a:t>FRPP Improvements</a:t>
              </a:r>
            </a:p>
          </p:txBody>
        </p:sp>
        <p:sp>
          <p:nvSpPr>
            <p:cNvPr id="22" name="Oval 21">
              <a:extLst>
                <a:ext uri="{FF2B5EF4-FFF2-40B4-BE49-F238E27FC236}">
                  <a16:creationId xmlns:a16="http://schemas.microsoft.com/office/drawing/2014/main" id="{22225110-1BC8-405D-A10F-0C5000E7AAC2}"/>
                </a:ext>
              </a:extLst>
            </p:cNvPr>
            <p:cNvSpPr/>
            <p:nvPr/>
          </p:nvSpPr>
          <p:spPr bwMode="auto">
            <a:xfrm>
              <a:off x="3221787" y="2772154"/>
              <a:ext cx="419858" cy="419858"/>
            </a:xfrm>
            <a:prstGeom prst="ellipse">
              <a:avLst/>
            </a:prstGeom>
            <a:solidFill>
              <a:schemeClr val="bg1"/>
            </a:solidFill>
            <a:ln w="63500" cap="flat" cmpd="sng" algn="ctr">
              <a:solidFill>
                <a:srgbClr val="03629A"/>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04040"/>
                  </a:solidFill>
                  <a:effectLst/>
                  <a:latin typeface="Futura Hv BT" panose="020B0702020204020204" pitchFamily="34" charset="0"/>
                </a:rPr>
                <a:t>4</a:t>
              </a:r>
            </a:p>
          </p:txBody>
        </p:sp>
      </p:grpSp>
      <p:grpSp>
        <p:nvGrpSpPr>
          <p:cNvPr id="29" name="Group 28">
            <a:extLst>
              <a:ext uri="{FF2B5EF4-FFF2-40B4-BE49-F238E27FC236}">
                <a16:creationId xmlns:a16="http://schemas.microsoft.com/office/drawing/2014/main" id="{5F38CCF1-064E-4B5C-9C2E-4D5E1288B132}"/>
              </a:ext>
            </a:extLst>
          </p:cNvPr>
          <p:cNvGrpSpPr/>
          <p:nvPr/>
        </p:nvGrpSpPr>
        <p:grpSpPr>
          <a:xfrm>
            <a:off x="5662697" y="2876550"/>
            <a:ext cx="1955811" cy="312789"/>
            <a:chOff x="6077714" y="2772154"/>
            <a:chExt cx="2635695" cy="421522"/>
          </a:xfrm>
        </p:grpSpPr>
        <p:sp>
          <p:nvSpPr>
            <p:cNvPr id="7" name="Rectangle 6">
              <a:extLst>
                <a:ext uri="{FF2B5EF4-FFF2-40B4-BE49-F238E27FC236}">
                  <a16:creationId xmlns:a16="http://schemas.microsoft.com/office/drawing/2014/main" id="{65B62E5C-C4DE-42AA-BADD-BC699C134FE9}"/>
                </a:ext>
              </a:extLst>
            </p:cNvPr>
            <p:cNvSpPr/>
            <p:nvPr/>
          </p:nvSpPr>
          <p:spPr>
            <a:xfrm>
              <a:off x="6273666" y="2800350"/>
              <a:ext cx="2439743" cy="393326"/>
            </a:xfrm>
            <a:prstGeom prst="rect">
              <a:avLst/>
            </a:prstGeom>
            <a:solidFill>
              <a:schemeClr val="tx1">
                <a:lumMod val="65000"/>
                <a:lumOff val="35000"/>
              </a:schemeClr>
            </a:solidFill>
          </p:spPr>
          <p:txBody>
            <a:bodyPr wrap="square" lIns="91440" tIns="0" rIns="0" bIns="0" anchor="ctr">
              <a:noAutofit/>
            </a:bodyPr>
            <a:lstStyle/>
            <a:p>
              <a:pPr algn="ctr">
                <a:lnSpc>
                  <a:spcPct val="90000"/>
                </a:lnSpc>
                <a:defRPr/>
              </a:pPr>
              <a:r>
                <a:rPr lang="en-US" sz="1100" dirty="0">
                  <a:solidFill>
                    <a:schemeClr val="bg1"/>
                  </a:solidFill>
                  <a:latin typeface="+mj-lt"/>
                </a:rPr>
                <a:t>Impact of Occupancy</a:t>
              </a:r>
            </a:p>
            <a:p>
              <a:pPr algn="ctr">
                <a:lnSpc>
                  <a:spcPct val="90000"/>
                </a:lnSpc>
                <a:defRPr/>
              </a:pPr>
              <a:r>
                <a:rPr lang="en-US" sz="1100" dirty="0">
                  <a:solidFill>
                    <a:schemeClr val="bg1"/>
                  </a:solidFill>
                  <a:latin typeface="+mj-lt"/>
                </a:rPr>
                <a:t>on Valuation</a:t>
              </a:r>
            </a:p>
          </p:txBody>
        </p:sp>
        <p:sp>
          <p:nvSpPr>
            <p:cNvPr id="23" name="Oval 22">
              <a:extLst>
                <a:ext uri="{FF2B5EF4-FFF2-40B4-BE49-F238E27FC236}">
                  <a16:creationId xmlns:a16="http://schemas.microsoft.com/office/drawing/2014/main" id="{A3F524FA-B349-4362-9F6D-294966998658}"/>
                </a:ext>
              </a:extLst>
            </p:cNvPr>
            <p:cNvSpPr/>
            <p:nvPr/>
          </p:nvSpPr>
          <p:spPr bwMode="auto">
            <a:xfrm>
              <a:off x="6077714" y="2772154"/>
              <a:ext cx="419858" cy="419858"/>
            </a:xfrm>
            <a:prstGeom prst="ellipse">
              <a:avLst/>
            </a:prstGeom>
            <a:solidFill>
              <a:schemeClr val="bg1"/>
            </a:solidFill>
            <a:ln w="63500" cap="flat" cmpd="sng" algn="ctr">
              <a:solidFill>
                <a:srgbClr val="03629A"/>
              </a:solidFill>
              <a:prstDash val="solid"/>
              <a:round/>
              <a:headEnd type="none" w="med" len="med"/>
              <a:tailEnd type="none" w="med" len="med"/>
            </a:ln>
            <a:effectLst/>
          </p:spPr>
          <p:txBody>
            <a:bodyPr vert="horz" wrap="square" lIns="72000" tIns="72000" rIns="72000" bIns="72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404040"/>
                  </a:solidFill>
                  <a:effectLst/>
                  <a:latin typeface="Futura Hv BT" panose="020B0702020204020204" pitchFamily="34" charset="0"/>
                </a:rPr>
                <a:t>7</a:t>
              </a:r>
            </a:p>
          </p:txBody>
        </p:sp>
      </p:grpSp>
      <p:sp>
        <p:nvSpPr>
          <p:cNvPr id="34" name="TextBox 33">
            <a:extLst>
              <a:ext uri="{FF2B5EF4-FFF2-40B4-BE49-F238E27FC236}">
                <a16:creationId xmlns:a16="http://schemas.microsoft.com/office/drawing/2014/main" id="{9BA73643-8267-496B-8174-98C78F0E881A}"/>
              </a:ext>
            </a:extLst>
          </p:cNvPr>
          <p:cNvSpPr txBox="1"/>
          <p:nvPr/>
        </p:nvSpPr>
        <p:spPr>
          <a:xfrm>
            <a:off x="304800" y="4826225"/>
            <a:ext cx="3581400" cy="173171"/>
          </a:xfrm>
          <a:prstGeom prst="rect">
            <a:avLst/>
          </a:prstGeom>
          <a:solidFill>
            <a:schemeClr val="bg1"/>
          </a:solidFill>
        </p:spPr>
        <p:txBody>
          <a:bodyPr wrap="none" lIns="36000" tIns="36000" rIns="36000" bIns="36000" rtlCol="0">
            <a:noAutofit/>
          </a:bodyPr>
          <a:lstStyle/>
          <a:p>
            <a:pPr algn="l"/>
            <a:r>
              <a:rPr lang="en-US" sz="700" b="0" dirty="0"/>
              <a:t>© 2019 CBRE | CONFIDENTIAL &amp; PROPRIETARY</a:t>
            </a:r>
          </a:p>
        </p:txBody>
      </p:sp>
    </p:spTree>
    <p:extLst>
      <p:ext uri="{BB962C8B-B14F-4D97-AF65-F5344CB8AC3E}">
        <p14:creationId xmlns:p14="http://schemas.microsoft.com/office/powerpoint/2010/main" val="125147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p:bldP spid="12" grpId="0"/>
      <p:bldP spid="13"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455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WS Master Template - 16x9 - 2018.1">
  <a:themeElements>
    <a:clrScheme name="CBRE">
      <a:dk1>
        <a:srgbClr val="000000"/>
      </a:dk1>
      <a:lt1>
        <a:srgbClr val="FFFFFF"/>
      </a:lt1>
      <a:dk2>
        <a:srgbClr val="BFD857"/>
      </a:dk2>
      <a:lt2>
        <a:srgbClr val="004B35"/>
      </a:lt2>
      <a:accent1>
        <a:srgbClr val="006A4D"/>
      </a:accent1>
      <a:accent2>
        <a:srgbClr val="69BE28"/>
      </a:accent2>
      <a:accent3>
        <a:srgbClr val="00B2DD"/>
      </a:accent3>
      <a:accent4>
        <a:srgbClr val="EC008C"/>
      </a:accent4>
      <a:accent5>
        <a:srgbClr val="A23F97"/>
      </a:accent5>
      <a:accent6>
        <a:srgbClr val="FFDD00"/>
      </a:accent6>
      <a:hlink>
        <a:srgbClr val="006A4D"/>
      </a:hlink>
      <a:folHlink>
        <a:srgbClr val="69BE28"/>
      </a:folHlink>
    </a:clrScheme>
    <a:fontScheme name="CBRE Futura/Arnhem">
      <a:majorFont>
        <a:latin typeface="Futura Md BT"/>
        <a:ea typeface=""/>
        <a:cs typeface=""/>
      </a:majorFont>
      <a:minorFont>
        <a:latin typeface="Futura Bk BT"/>
        <a:ea typeface=""/>
        <a:cs typeface=""/>
      </a:minorFont>
    </a:fontScheme>
    <a:fmtScheme name="CBRE GWS">
      <a:fillStyleLst>
        <a:solidFill>
          <a:schemeClr val="phClr"/>
        </a:solidFill>
        <a:gradFill rotWithShape="1">
          <a:gsLst>
            <a:gs pos="0">
              <a:schemeClr val="dk2">
                <a:tint val="50000"/>
                <a:satMod val="300000"/>
              </a:schemeClr>
            </a:gs>
            <a:gs pos="100000">
              <a:schemeClr val="lt1">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2"/>
          </a:solidFill>
          <a:prstDash val="solid"/>
          <a:round/>
          <a:headEnd type="none" w="med" len="med"/>
          <a:tailEnd type="none" w="med" len="med"/>
        </a:ln>
        <a:effectLst/>
      </a:spPr>
      <a:bodyPr vert="horz" wrap="square" lIns="72000" tIns="72000" rIns="72000" bIns="7200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0" i="0" u="none" strike="noStrike" cap="none" normalizeH="0" baseline="0" dirty="0" smtClean="0">
            <a:ln>
              <a:noFill/>
            </a:ln>
            <a:solidFill>
              <a:schemeClr val="tx1"/>
            </a:solidFill>
            <a:effectLst/>
            <a:latin typeface="Arial" charset="0"/>
          </a:defRPr>
        </a:defPPr>
      </a:lstStyle>
    </a:spDef>
    <a:lnDef>
      <a:spPr bwMode="auto">
        <a:ln w="6350">
          <a:solidFill>
            <a:schemeClr val="tx1"/>
          </a:solidFill>
          <a:tailEnd type="none"/>
        </a:ln>
      </a:spPr>
      <a:bodyPr/>
      <a:lstStyle/>
    </a:lnDef>
    <a:txDef>
      <a:spPr>
        <a:noFill/>
      </a:spPr>
      <a:bodyPr wrap="square" lIns="36000" tIns="36000" rIns="36000" bIns="36000" rtlCol="0">
        <a:noAutofit/>
      </a:bodyPr>
      <a:lstStyle>
        <a:defPPr algn="l">
          <a:defRPr sz="1200" b="0" dirty="0" smtClean="0"/>
        </a:defPPr>
      </a:lstStyle>
    </a:txDef>
  </a:objectDefaults>
  <a:extraClrSchemeLst/>
  <a:custClrLst>
    <a:custClr name="CBRE Green">
      <a:srgbClr val="006A4D"/>
    </a:custClr>
    <a:custClr name="CBRE Lime Green">
      <a:srgbClr val="69BE28"/>
    </a:custClr>
    <a:custClr name="Enterprising Green">
      <a:srgbClr val="004B35"/>
    </a:custClr>
    <a:custClr name="Refreshing Green">
      <a:srgbClr val="00A657"/>
    </a:custClr>
    <a:custClr name="Energizing Green">
      <a:srgbClr val="BFD857"/>
    </a:custClr>
    <a:custClr name="Blue">
      <a:srgbClr val="00B2DD"/>
    </a:custClr>
    <a:custClr name="Magenta">
      <a:srgbClr val="EC008C"/>
    </a:custClr>
    <a:custClr name="Purple">
      <a:srgbClr val="A23F97"/>
    </a:custClr>
    <a:custClr name="Orange">
      <a:srgbClr val="F58220"/>
    </a:custClr>
    <a:custClr name="CBRE Yellow">
      <a:srgbClr val="FFDD00"/>
    </a:custClr>
    <a:custClr name="75% CBRE Green">
      <a:srgbClr val="408F79"/>
    </a:custClr>
    <a:custClr name="75% CBRE Lime Green">
      <a:srgbClr val="8ECE5E"/>
    </a:custClr>
    <a:custClr name="75% Enterprising Green">
      <a:srgbClr val="407867"/>
    </a:custClr>
    <a:custClr name="75% Refreshing Green">
      <a:srgbClr val="40BC81"/>
    </a:custClr>
    <a:custClr name="75% Energizing Green">
      <a:srgbClr val="CFE281"/>
    </a:custClr>
    <a:custClr name="75% Blue">
      <a:srgbClr val="40C5E5"/>
    </a:custClr>
    <a:custClr name="75% Magenta">
      <a:srgbClr val="F140A9"/>
    </a:custClr>
    <a:custClr name="75% Purple">
      <a:srgbClr val="B96FB1"/>
    </a:custClr>
    <a:custClr name="75% Orange">
      <a:srgbClr val="F7A158"/>
    </a:custClr>
    <a:custClr name="75% Yellow">
      <a:srgbClr val="FFE540"/>
    </a:custClr>
    <a:custClr name="50% CBRE Green">
      <a:srgbClr val="80B4A6"/>
    </a:custClr>
    <a:custClr name="50% CBRE Lime Green">
      <a:srgbClr val="B4DE93"/>
    </a:custClr>
    <a:custClr name="50% Enterprising Green">
      <a:srgbClr val="80A59A"/>
    </a:custClr>
    <a:custClr name="50% Refreshing Green">
      <a:srgbClr val="80D2AB"/>
    </a:custClr>
    <a:custClr name="50% Energizing Green">
      <a:srgbClr val="DFEBAB"/>
    </a:custClr>
    <a:custClr name="50% Blue">
      <a:srgbClr val="80D8EE"/>
    </a:custClr>
    <a:custClr name="50% Magenta">
      <a:srgbClr val="F580C5"/>
    </a:custClr>
    <a:custClr name="50% Purple">
      <a:srgbClr val="D09FCB"/>
    </a:custClr>
    <a:custClr name="50% Orange">
      <a:srgbClr val="FAC08F"/>
    </a:custClr>
    <a:custClr name="50% Yellow">
      <a:srgbClr val="FFEE80"/>
    </a:custClr>
    <a:custClr name="25% CBRE Green">
      <a:srgbClr val="BFDAD2"/>
    </a:custClr>
    <a:custClr name="25% CBRE Lime Green">
      <a:srgbClr val="D9EFC9"/>
    </a:custClr>
    <a:custClr name="25% Enterprising Green">
      <a:srgbClr val="BFD2CC"/>
    </a:custClr>
    <a:custClr name="25% Refreshing Green">
      <a:srgbClr val="BFE9D5"/>
    </a:custClr>
    <a:custClr name="25% Energizing Green">
      <a:srgbClr val="EFF5D5"/>
    </a:custClr>
    <a:custClr name="25% Blue">
      <a:srgbClr val="BFECF6"/>
    </a:custClr>
    <a:custClr name="25% Magenta">
      <a:srgbClr val="FABFE2"/>
    </a:custClr>
    <a:custClr name="25% Purple">
      <a:srgbClr val="E8CFE5"/>
    </a:custClr>
    <a:custClr name="25% Orange">
      <a:srgbClr val="FCE0C7"/>
    </a:custClr>
    <a:custClr name="25% Yellow">
      <a:srgbClr val="FFF6BF"/>
    </a:custClr>
    <a:custClr name="75% Black (Text)">
      <a:srgbClr val="404040"/>
    </a:custClr>
    <a:custClr name="Neutral">
      <a:srgbClr val="DBD5BF"/>
    </a:custClr>
    <a:custClr name="65% Neutral">
      <a:srgbClr val="ECE9DD"/>
    </a:custClr>
    <a:custClr name="35% Neutral">
      <a:srgbClr val="F5F3ED"/>
    </a:custClr>
  </a:custClrLst>
  <a:extLst>
    <a:ext uri="{05A4C25C-085E-4340-85A3-A5531E510DB2}">
      <thm15:themeFamily xmlns:thm15="http://schemas.microsoft.com/office/thememl/2012/main" name="US 16x9 GWS_Std_Presentation_Template v2018.1.potm" id="{307D020E-526D-4443-8323-0260880B3425}" vid="{1FC69FF8-270A-4EA5-A577-A95F64C6389F}"/>
    </a:ext>
  </a:extLst>
</a:theme>
</file>

<file path=ppt/theme/theme2.xml><?xml version="1.0" encoding="utf-8"?>
<a:theme xmlns:a="http://schemas.openxmlformats.org/drawingml/2006/main" name="Office Theme">
  <a:themeElements>
    <a:clrScheme name="CBRE">
      <a:dk1>
        <a:srgbClr val="000000"/>
      </a:dk1>
      <a:lt1>
        <a:srgbClr val="FFFFFF"/>
      </a:lt1>
      <a:dk2>
        <a:srgbClr val="BFD857"/>
      </a:dk2>
      <a:lt2>
        <a:srgbClr val="004B35"/>
      </a:lt2>
      <a:accent1>
        <a:srgbClr val="006A4D"/>
      </a:accent1>
      <a:accent2>
        <a:srgbClr val="69BE28"/>
      </a:accent2>
      <a:accent3>
        <a:srgbClr val="00B2DD"/>
      </a:accent3>
      <a:accent4>
        <a:srgbClr val="EC008C"/>
      </a:accent4>
      <a:accent5>
        <a:srgbClr val="A23F97"/>
      </a:accent5>
      <a:accent6>
        <a:srgbClr val="FFDD00"/>
      </a:accent6>
      <a:hlink>
        <a:srgbClr val="006A4D"/>
      </a:hlink>
      <a:folHlink>
        <a:srgbClr val="69BE28"/>
      </a:folHlink>
    </a:clrScheme>
    <a:fontScheme name="CBRE Futura/Arnhem">
      <a:majorFont>
        <a:latin typeface="Futura Md BT"/>
        <a:ea typeface=""/>
        <a:cs typeface=""/>
      </a:majorFont>
      <a:minorFont>
        <a:latin typeface="Futura Bk B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BRE">
      <a:dk1>
        <a:srgbClr val="000000"/>
      </a:dk1>
      <a:lt1>
        <a:srgbClr val="FFFFFF"/>
      </a:lt1>
      <a:dk2>
        <a:srgbClr val="BFD857"/>
      </a:dk2>
      <a:lt2>
        <a:srgbClr val="004B35"/>
      </a:lt2>
      <a:accent1>
        <a:srgbClr val="006A4D"/>
      </a:accent1>
      <a:accent2>
        <a:srgbClr val="69BE28"/>
      </a:accent2>
      <a:accent3>
        <a:srgbClr val="00B2DD"/>
      </a:accent3>
      <a:accent4>
        <a:srgbClr val="EC008C"/>
      </a:accent4>
      <a:accent5>
        <a:srgbClr val="A23F97"/>
      </a:accent5>
      <a:accent6>
        <a:srgbClr val="FFDD00"/>
      </a:accent6>
      <a:hlink>
        <a:srgbClr val="006A4D"/>
      </a:hlink>
      <a:folHlink>
        <a:srgbClr val="69BE28"/>
      </a:folHlink>
    </a:clrScheme>
    <a:fontScheme name="CBRE Futura/Arnhem">
      <a:majorFont>
        <a:latin typeface="Futura Md BT"/>
        <a:ea typeface=""/>
        <a:cs typeface=""/>
      </a:majorFont>
      <a:minorFont>
        <a:latin typeface="Futura Bk B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BRE">
    <a:dk1>
      <a:srgbClr val="000000"/>
    </a:dk1>
    <a:lt1>
      <a:srgbClr val="FFFFFF"/>
    </a:lt1>
    <a:dk2>
      <a:srgbClr val="BFD857"/>
    </a:dk2>
    <a:lt2>
      <a:srgbClr val="004B35"/>
    </a:lt2>
    <a:accent1>
      <a:srgbClr val="006A4D"/>
    </a:accent1>
    <a:accent2>
      <a:srgbClr val="69BE28"/>
    </a:accent2>
    <a:accent3>
      <a:srgbClr val="00B2DD"/>
    </a:accent3>
    <a:accent4>
      <a:srgbClr val="EC008C"/>
    </a:accent4>
    <a:accent5>
      <a:srgbClr val="A23F97"/>
    </a:accent5>
    <a:accent6>
      <a:srgbClr val="FFDD00"/>
    </a:accent6>
    <a:hlink>
      <a:srgbClr val="006A4D"/>
    </a:hlink>
    <a:folHlink>
      <a:srgbClr val="69BE28"/>
    </a:folHlink>
  </a:clrScheme>
</a:themeOverride>
</file>

<file path=docProps/app.xml><?xml version="1.0" encoding="utf-8"?>
<Properties xmlns="http://schemas.openxmlformats.org/officeDocument/2006/extended-properties" xmlns:vt="http://schemas.openxmlformats.org/officeDocument/2006/docPropsVTypes">
  <Template>US 16x9 GWS_Std_Presentation_Template v2018.1</Template>
  <TotalTime>772</TotalTime>
  <Words>554</Words>
  <Application>Microsoft Office PowerPoint</Application>
  <PresentationFormat>On-screen Show (16:9)</PresentationFormat>
  <Paragraphs>133</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Arial Narrow</vt:lpstr>
      <vt:lpstr>Arnhem Pro Bln</vt:lpstr>
      <vt:lpstr>Futura BdCn BT</vt:lpstr>
      <vt:lpstr>Futura Bk BT</vt:lpstr>
      <vt:lpstr>Futura Bk BT Book</vt:lpstr>
      <vt:lpstr>Futura Hv BT</vt:lpstr>
      <vt:lpstr>Futura Md BT</vt:lpstr>
      <vt:lpstr>Futura MdCn BT</vt:lpstr>
      <vt:lpstr>Wingdings</vt:lpstr>
      <vt:lpstr>GWS Master Template - 16x9 - 2018.1</vt:lpstr>
      <vt:lpstr>PowerPoint Presentation</vt:lpstr>
      <vt:lpstr>methodology</vt:lpstr>
      <vt:lpstr>Methodology </vt:lpstr>
      <vt:lpstr>Methodology </vt:lpstr>
      <vt:lpstr>FRPP – Potential Data Gaps &amp; Recommendations</vt:lpstr>
      <vt:lpstr>Key takeaways</vt:lpstr>
      <vt:lpstr>PowerPoint Presentation</vt:lpstr>
    </vt:vector>
  </TitlesOfParts>
  <Company>CBRE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Support Services</dc:title>
  <dc:creator>Carpenter, Lindsey @ Charlotte</dc:creator>
  <cp:lastModifiedBy>Pearson, Ken @ Dallas</cp:lastModifiedBy>
  <cp:revision>80</cp:revision>
  <cp:lastPrinted>2019-07-15T17:19:33Z</cp:lastPrinted>
  <dcterms:created xsi:type="dcterms:W3CDTF">2018-12-11T15:56:57Z</dcterms:created>
  <dcterms:modified xsi:type="dcterms:W3CDTF">2019-07-15T20:35:27Z</dcterms:modified>
  <cp:contentStatus>3.91</cp:contentStatus>
</cp:coreProperties>
</file>