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3" r:id="rId2"/>
    <p:sldId id="257" r:id="rId3"/>
    <p:sldId id="272" r:id="rId4"/>
    <p:sldId id="271" r:id="rId5"/>
    <p:sldId id="260" r:id="rId6"/>
    <p:sldId id="258" r:id="rId7"/>
    <p:sldId id="259" r:id="rId8"/>
    <p:sldId id="261" r:id="rId9"/>
    <p:sldId id="270" r:id="rId10"/>
    <p:sldId id="269" r:id="rId11"/>
    <p:sldId id="262" r:id="rId12"/>
    <p:sldId id="264" r:id="rId13"/>
    <p:sldId id="263" r:id="rId14"/>
    <p:sldId id="265" r:id="rId15"/>
    <p:sldId id="266"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0C66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A9FF24-3771-FD4E-8290-7AC735D5DB90}" v="5202" dt="2022-01-21T14:19:26.8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46"/>
    <p:restoredTop sz="94651"/>
  </p:normalViewPr>
  <p:slideViewPr>
    <p:cSldViewPr snapToGrid="0" snapToObjects="1">
      <p:cViewPr>
        <p:scale>
          <a:sx n="120" d="100"/>
          <a:sy n="120" d="100"/>
        </p:scale>
        <p:origin x="-560" y="6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dos Matthews" userId="276924e74f9c73f0" providerId="LiveId" clId="{64A9FF24-3771-FD4E-8290-7AC735D5DB90}"/>
    <pc:docChg chg="undo redo custSel addSld modSld sldOrd">
      <pc:chgData name="Odos Matthews" userId="276924e74f9c73f0" providerId="LiveId" clId="{64A9FF24-3771-FD4E-8290-7AC735D5DB90}" dt="2022-01-21T14:33:04.247" v="3334" actId="164"/>
      <pc:docMkLst>
        <pc:docMk/>
      </pc:docMkLst>
      <pc:sldChg chg="addSp delSp modSp mod">
        <pc:chgData name="Odos Matthews" userId="276924e74f9c73f0" providerId="LiveId" clId="{64A9FF24-3771-FD4E-8290-7AC735D5DB90}" dt="2022-01-19T21:51:10.860" v="3005" actId="20577"/>
        <pc:sldMkLst>
          <pc:docMk/>
          <pc:sldMk cId="1785199175" sldId="257"/>
        </pc:sldMkLst>
        <pc:spChg chg="add mod">
          <ac:chgData name="Odos Matthews" userId="276924e74f9c73f0" providerId="LiveId" clId="{64A9FF24-3771-FD4E-8290-7AC735D5DB90}" dt="2022-01-19T21:51:10.860" v="3005" actId="20577"/>
          <ac:spMkLst>
            <pc:docMk/>
            <pc:sldMk cId="1785199175" sldId="257"/>
            <ac:spMk id="2" creationId="{615DF3EC-D793-3B44-A081-1A64DC91F191}"/>
          </ac:spMkLst>
        </pc:spChg>
        <pc:spChg chg="add del mod">
          <ac:chgData name="Odos Matthews" userId="276924e74f9c73f0" providerId="LiveId" clId="{64A9FF24-3771-FD4E-8290-7AC735D5DB90}" dt="2022-01-19T21:16:05.286" v="1110" actId="478"/>
          <ac:spMkLst>
            <pc:docMk/>
            <pc:sldMk cId="1785199175" sldId="257"/>
            <ac:spMk id="19" creationId="{C5AA5C41-FA30-1448-B5B8-167B81B76F89}"/>
          </ac:spMkLst>
        </pc:spChg>
        <pc:spChg chg="add del mod">
          <ac:chgData name="Odos Matthews" userId="276924e74f9c73f0" providerId="LiveId" clId="{64A9FF24-3771-FD4E-8290-7AC735D5DB90}" dt="2022-01-19T21:16:05.286" v="1110" actId="478"/>
          <ac:spMkLst>
            <pc:docMk/>
            <pc:sldMk cId="1785199175" sldId="257"/>
            <ac:spMk id="20" creationId="{1BE57961-4132-2249-9702-88F470455162}"/>
          </ac:spMkLst>
        </pc:spChg>
        <pc:spChg chg="del">
          <ac:chgData name="Odos Matthews" userId="276924e74f9c73f0" providerId="LiveId" clId="{64A9FF24-3771-FD4E-8290-7AC735D5DB90}" dt="2022-01-19T17:09:50.901" v="17" actId="478"/>
          <ac:spMkLst>
            <pc:docMk/>
            <pc:sldMk cId="1785199175" sldId="257"/>
            <ac:spMk id="23" creationId="{08A639FC-9608-EF4C-9FA6-2E3649962DBB}"/>
          </ac:spMkLst>
        </pc:spChg>
        <pc:spChg chg="mod">
          <ac:chgData name="Odos Matthews" userId="276924e74f9c73f0" providerId="LiveId" clId="{64A9FF24-3771-FD4E-8290-7AC735D5DB90}" dt="2022-01-19T17:09:38.934" v="15" actId="20577"/>
          <ac:spMkLst>
            <pc:docMk/>
            <pc:sldMk cId="1785199175" sldId="257"/>
            <ac:spMk id="30" creationId="{8E0CA7C7-6AAA-524A-92E9-6F0338FF7BC0}"/>
          </ac:spMkLst>
        </pc:spChg>
        <pc:spChg chg="del">
          <ac:chgData name="Odos Matthews" userId="276924e74f9c73f0" providerId="LiveId" clId="{64A9FF24-3771-FD4E-8290-7AC735D5DB90}" dt="2022-01-19T17:09:50.901" v="17" actId="478"/>
          <ac:spMkLst>
            <pc:docMk/>
            <pc:sldMk cId="1785199175" sldId="257"/>
            <ac:spMk id="31" creationId="{91BC89D5-9E12-4F49-86E6-631A456F165F}"/>
          </ac:spMkLst>
        </pc:spChg>
        <pc:spChg chg="del">
          <ac:chgData name="Odos Matthews" userId="276924e74f9c73f0" providerId="LiveId" clId="{64A9FF24-3771-FD4E-8290-7AC735D5DB90}" dt="2022-01-19T17:09:50.901" v="17" actId="478"/>
          <ac:spMkLst>
            <pc:docMk/>
            <pc:sldMk cId="1785199175" sldId="257"/>
            <ac:spMk id="43" creationId="{7A232754-24A2-F846-9251-F60E68CC5F50}"/>
          </ac:spMkLst>
        </pc:spChg>
        <pc:spChg chg="del">
          <ac:chgData name="Odos Matthews" userId="276924e74f9c73f0" providerId="LiveId" clId="{64A9FF24-3771-FD4E-8290-7AC735D5DB90}" dt="2022-01-19T17:09:50.901" v="17" actId="478"/>
          <ac:spMkLst>
            <pc:docMk/>
            <pc:sldMk cId="1785199175" sldId="257"/>
            <ac:spMk id="44" creationId="{539C04C7-508F-8D4D-A3A7-3EB2D479328E}"/>
          </ac:spMkLst>
        </pc:spChg>
        <pc:spChg chg="del">
          <ac:chgData name="Odos Matthews" userId="276924e74f9c73f0" providerId="LiveId" clId="{64A9FF24-3771-FD4E-8290-7AC735D5DB90}" dt="2022-01-19T17:09:50.901" v="17" actId="478"/>
          <ac:spMkLst>
            <pc:docMk/>
            <pc:sldMk cId="1785199175" sldId="257"/>
            <ac:spMk id="45" creationId="{5E3B9B49-E695-9B4E-9AE3-CA4FBA6EE997}"/>
          </ac:spMkLst>
        </pc:spChg>
        <pc:spChg chg="del">
          <ac:chgData name="Odos Matthews" userId="276924e74f9c73f0" providerId="LiveId" clId="{64A9FF24-3771-FD4E-8290-7AC735D5DB90}" dt="2022-01-19T17:09:50.901" v="17" actId="478"/>
          <ac:spMkLst>
            <pc:docMk/>
            <pc:sldMk cId="1785199175" sldId="257"/>
            <ac:spMk id="46" creationId="{31E068F3-1270-7A4D-9C30-2E80DDDD5283}"/>
          </ac:spMkLst>
        </pc:spChg>
        <pc:spChg chg="del">
          <ac:chgData name="Odos Matthews" userId="276924e74f9c73f0" providerId="LiveId" clId="{64A9FF24-3771-FD4E-8290-7AC735D5DB90}" dt="2022-01-19T17:09:50.901" v="17" actId="478"/>
          <ac:spMkLst>
            <pc:docMk/>
            <pc:sldMk cId="1785199175" sldId="257"/>
            <ac:spMk id="47" creationId="{422BD0C8-88F8-A745-9B38-F79A61D0FA81}"/>
          </ac:spMkLst>
        </pc:spChg>
        <pc:spChg chg="del">
          <ac:chgData name="Odos Matthews" userId="276924e74f9c73f0" providerId="LiveId" clId="{64A9FF24-3771-FD4E-8290-7AC735D5DB90}" dt="2022-01-19T17:09:50.901" v="17" actId="478"/>
          <ac:spMkLst>
            <pc:docMk/>
            <pc:sldMk cId="1785199175" sldId="257"/>
            <ac:spMk id="48" creationId="{25D17D54-CD6A-404D-83B5-441E995C5023}"/>
          </ac:spMkLst>
        </pc:spChg>
        <pc:spChg chg="del">
          <ac:chgData name="Odos Matthews" userId="276924e74f9c73f0" providerId="LiveId" clId="{64A9FF24-3771-FD4E-8290-7AC735D5DB90}" dt="2022-01-19T17:09:50.901" v="17" actId="478"/>
          <ac:spMkLst>
            <pc:docMk/>
            <pc:sldMk cId="1785199175" sldId="257"/>
            <ac:spMk id="49" creationId="{D6AB9A4C-B43C-8B44-A3B2-FF6B1C1377C8}"/>
          </ac:spMkLst>
        </pc:spChg>
        <pc:spChg chg="del">
          <ac:chgData name="Odos Matthews" userId="276924e74f9c73f0" providerId="LiveId" clId="{64A9FF24-3771-FD4E-8290-7AC735D5DB90}" dt="2022-01-19T17:09:50.901" v="17" actId="478"/>
          <ac:spMkLst>
            <pc:docMk/>
            <pc:sldMk cId="1785199175" sldId="257"/>
            <ac:spMk id="50" creationId="{13F4867A-A23A-4847-90B2-1568AEFCFF6C}"/>
          </ac:spMkLst>
        </pc:spChg>
        <pc:spChg chg="add del mod">
          <ac:chgData name="Odos Matthews" userId="276924e74f9c73f0" providerId="LiveId" clId="{64A9FF24-3771-FD4E-8290-7AC735D5DB90}" dt="2022-01-19T21:32:43.247" v="1822" actId="478"/>
          <ac:spMkLst>
            <pc:docMk/>
            <pc:sldMk cId="1785199175" sldId="257"/>
            <ac:spMk id="52" creationId="{D26A8750-48E1-0146-A610-30ADB3B4DEE7}"/>
          </ac:spMkLst>
        </pc:spChg>
        <pc:spChg chg="add del mod">
          <ac:chgData name="Odos Matthews" userId="276924e74f9c73f0" providerId="LiveId" clId="{64A9FF24-3771-FD4E-8290-7AC735D5DB90}" dt="2022-01-19T21:32:43.247" v="1822" actId="478"/>
          <ac:spMkLst>
            <pc:docMk/>
            <pc:sldMk cId="1785199175" sldId="257"/>
            <ac:spMk id="53" creationId="{91023866-5867-C74F-A0D1-27CA6A734CC7}"/>
          </ac:spMkLst>
        </pc:spChg>
        <pc:spChg chg="add del mod">
          <ac:chgData name="Odos Matthews" userId="276924e74f9c73f0" providerId="LiveId" clId="{64A9FF24-3771-FD4E-8290-7AC735D5DB90}" dt="2022-01-19T21:32:43.247" v="1822" actId="478"/>
          <ac:spMkLst>
            <pc:docMk/>
            <pc:sldMk cId="1785199175" sldId="257"/>
            <ac:spMk id="54" creationId="{0A412281-2D80-2B42-B2C3-0312D6D582A5}"/>
          </ac:spMkLst>
        </pc:spChg>
        <pc:spChg chg="add del mod">
          <ac:chgData name="Odos Matthews" userId="276924e74f9c73f0" providerId="LiveId" clId="{64A9FF24-3771-FD4E-8290-7AC735D5DB90}" dt="2022-01-19T21:32:43.247" v="1822" actId="478"/>
          <ac:spMkLst>
            <pc:docMk/>
            <pc:sldMk cId="1785199175" sldId="257"/>
            <ac:spMk id="55" creationId="{F418D264-C8AE-C743-8148-8593804CC475}"/>
          </ac:spMkLst>
        </pc:spChg>
        <pc:spChg chg="add del mod">
          <ac:chgData name="Odos Matthews" userId="276924e74f9c73f0" providerId="LiveId" clId="{64A9FF24-3771-FD4E-8290-7AC735D5DB90}" dt="2022-01-19T17:13:48.918" v="64" actId="478"/>
          <ac:spMkLst>
            <pc:docMk/>
            <pc:sldMk cId="1785199175" sldId="257"/>
            <ac:spMk id="57" creationId="{DC51D6F3-8BA2-D747-A4F2-CB8D1635DA28}"/>
          </ac:spMkLst>
        </pc:spChg>
        <pc:spChg chg="add del mod">
          <ac:chgData name="Odos Matthews" userId="276924e74f9c73f0" providerId="LiveId" clId="{64A9FF24-3771-FD4E-8290-7AC735D5DB90}" dt="2022-01-19T21:32:43.247" v="1822" actId="478"/>
          <ac:spMkLst>
            <pc:docMk/>
            <pc:sldMk cId="1785199175" sldId="257"/>
            <ac:spMk id="58" creationId="{DBA48CCF-8A96-6E43-8B83-9904FBBFED7C}"/>
          </ac:spMkLst>
        </pc:spChg>
        <pc:spChg chg="add del mod">
          <ac:chgData name="Odos Matthews" userId="276924e74f9c73f0" providerId="LiveId" clId="{64A9FF24-3771-FD4E-8290-7AC735D5DB90}" dt="2022-01-19T21:32:43.247" v="1822" actId="478"/>
          <ac:spMkLst>
            <pc:docMk/>
            <pc:sldMk cId="1785199175" sldId="257"/>
            <ac:spMk id="59" creationId="{16923200-8B34-EB49-9476-7D91C086AC19}"/>
          </ac:spMkLst>
        </pc:spChg>
        <pc:spChg chg="add del mod">
          <ac:chgData name="Odos Matthews" userId="276924e74f9c73f0" providerId="LiveId" clId="{64A9FF24-3771-FD4E-8290-7AC735D5DB90}" dt="2022-01-19T21:32:43.247" v="1822" actId="478"/>
          <ac:spMkLst>
            <pc:docMk/>
            <pc:sldMk cId="1785199175" sldId="257"/>
            <ac:spMk id="62" creationId="{C85B17F4-7C37-154C-BC58-10969FE5074F}"/>
          </ac:spMkLst>
        </pc:spChg>
        <pc:spChg chg="add del mod">
          <ac:chgData name="Odos Matthews" userId="276924e74f9c73f0" providerId="LiveId" clId="{64A9FF24-3771-FD4E-8290-7AC735D5DB90}" dt="2022-01-19T21:32:43.247" v="1822" actId="478"/>
          <ac:spMkLst>
            <pc:docMk/>
            <pc:sldMk cId="1785199175" sldId="257"/>
            <ac:spMk id="63" creationId="{906EA73D-2970-4542-BE42-12FDD72EED6B}"/>
          </ac:spMkLst>
        </pc:spChg>
        <pc:spChg chg="add del mod">
          <ac:chgData name="Odos Matthews" userId="276924e74f9c73f0" providerId="LiveId" clId="{64A9FF24-3771-FD4E-8290-7AC735D5DB90}" dt="2022-01-19T21:32:43.247" v="1822" actId="478"/>
          <ac:spMkLst>
            <pc:docMk/>
            <pc:sldMk cId="1785199175" sldId="257"/>
            <ac:spMk id="64" creationId="{B4CAB39A-6DDD-C84A-956E-DD43E9D63E86}"/>
          </ac:spMkLst>
        </pc:spChg>
        <pc:spChg chg="add del mod">
          <ac:chgData name="Odos Matthews" userId="276924e74f9c73f0" providerId="LiveId" clId="{64A9FF24-3771-FD4E-8290-7AC735D5DB90}" dt="2022-01-19T21:32:43.247" v="1822" actId="478"/>
          <ac:spMkLst>
            <pc:docMk/>
            <pc:sldMk cId="1785199175" sldId="257"/>
            <ac:spMk id="65" creationId="{2A906F79-377B-444E-ADD7-7A13D4D71F10}"/>
          </ac:spMkLst>
        </pc:spChg>
        <pc:spChg chg="add del mod">
          <ac:chgData name="Odos Matthews" userId="276924e74f9c73f0" providerId="LiveId" clId="{64A9FF24-3771-FD4E-8290-7AC735D5DB90}" dt="2022-01-19T21:32:43.247" v="1822" actId="478"/>
          <ac:spMkLst>
            <pc:docMk/>
            <pc:sldMk cId="1785199175" sldId="257"/>
            <ac:spMk id="66" creationId="{B209A4E6-245E-A144-8C5A-7081EA9CA78A}"/>
          </ac:spMkLst>
        </pc:spChg>
        <pc:spChg chg="add del mod">
          <ac:chgData name="Odos Matthews" userId="276924e74f9c73f0" providerId="LiveId" clId="{64A9FF24-3771-FD4E-8290-7AC735D5DB90}" dt="2022-01-19T21:32:43.247" v="1822" actId="478"/>
          <ac:spMkLst>
            <pc:docMk/>
            <pc:sldMk cId="1785199175" sldId="257"/>
            <ac:spMk id="67" creationId="{E3C38BA7-B001-1D4D-B71D-D196112A67F3}"/>
          </ac:spMkLst>
        </pc:spChg>
        <pc:spChg chg="add del mod">
          <ac:chgData name="Odos Matthews" userId="276924e74f9c73f0" providerId="LiveId" clId="{64A9FF24-3771-FD4E-8290-7AC735D5DB90}" dt="2022-01-19T21:32:46.513" v="1823" actId="478"/>
          <ac:spMkLst>
            <pc:docMk/>
            <pc:sldMk cId="1785199175" sldId="257"/>
            <ac:spMk id="68" creationId="{DF1530D6-7BA4-6B42-964B-34E8244ED08F}"/>
          </ac:spMkLst>
        </pc:spChg>
        <pc:grpChg chg="del">
          <ac:chgData name="Odos Matthews" userId="276924e74f9c73f0" providerId="LiveId" clId="{64A9FF24-3771-FD4E-8290-7AC735D5DB90}" dt="2022-01-19T17:09:43.593" v="16" actId="478"/>
          <ac:grpSpMkLst>
            <pc:docMk/>
            <pc:sldMk cId="1785199175" sldId="257"/>
            <ac:grpSpMk id="51" creationId="{08D356E2-BAA9-B042-8859-AF341DDAABB8}"/>
          </ac:grpSpMkLst>
        </pc:grpChg>
        <pc:cxnChg chg="add del mod">
          <ac:chgData name="Odos Matthews" userId="276924e74f9c73f0" providerId="LiveId" clId="{64A9FF24-3771-FD4E-8290-7AC735D5DB90}" dt="2022-01-19T21:32:43.247" v="1822" actId="478"/>
          <ac:cxnSpMkLst>
            <pc:docMk/>
            <pc:sldMk cId="1785199175" sldId="257"/>
            <ac:cxnSpMk id="56" creationId="{7708A428-8B75-6345-BD1B-6C75664B5F59}"/>
          </ac:cxnSpMkLst>
        </pc:cxnChg>
        <pc:cxnChg chg="add del mod">
          <ac:chgData name="Odos Matthews" userId="276924e74f9c73f0" providerId="LiveId" clId="{64A9FF24-3771-FD4E-8290-7AC735D5DB90}" dt="2022-01-19T21:32:43.247" v="1822" actId="478"/>
          <ac:cxnSpMkLst>
            <pc:docMk/>
            <pc:sldMk cId="1785199175" sldId="257"/>
            <ac:cxnSpMk id="60" creationId="{46D72AB6-BB92-7B47-8EF7-8604EAFB49AE}"/>
          </ac:cxnSpMkLst>
        </pc:cxnChg>
        <pc:cxnChg chg="add del mod">
          <ac:chgData name="Odos Matthews" userId="276924e74f9c73f0" providerId="LiveId" clId="{64A9FF24-3771-FD4E-8290-7AC735D5DB90}" dt="2022-01-19T21:32:43.247" v="1822" actId="478"/>
          <ac:cxnSpMkLst>
            <pc:docMk/>
            <pc:sldMk cId="1785199175" sldId="257"/>
            <ac:cxnSpMk id="61" creationId="{A05D6C7A-18F3-904F-A1B3-6C844716F85B}"/>
          </ac:cxnSpMkLst>
        </pc:cxnChg>
      </pc:sldChg>
      <pc:sldChg chg="addSp modSp mod">
        <pc:chgData name="Odos Matthews" userId="276924e74f9c73f0" providerId="LiveId" clId="{64A9FF24-3771-FD4E-8290-7AC735D5DB90}" dt="2022-01-19T21:30:21.124" v="1821" actId="20577"/>
        <pc:sldMkLst>
          <pc:docMk/>
          <pc:sldMk cId="2635978675" sldId="258"/>
        </pc:sldMkLst>
        <pc:spChg chg="mod">
          <ac:chgData name="Odos Matthews" userId="276924e74f9c73f0" providerId="LiveId" clId="{64A9FF24-3771-FD4E-8290-7AC735D5DB90}" dt="2022-01-19T21:25:18.992" v="1614" actId="1076"/>
          <ac:spMkLst>
            <pc:docMk/>
            <pc:sldMk cId="2635978675" sldId="258"/>
            <ac:spMk id="4" creationId="{A1015203-021C-6A48-8DBE-310F5693115F}"/>
          </ac:spMkLst>
        </pc:spChg>
        <pc:spChg chg="mod">
          <ac:chgData name="Odos Matthews" userId="276924e74f9c73f0" providerId="LiveId" clId="{64A9FF24-3771-FD4E-8290-7AC735D5DB90}" dt="2022-01-19T21:25:18.992" v="1614" actId="1076"/>
          <ac:spMkLst>
            <pc:docMk/>
            <pc:sldMk cId="2635978675" sldId="258"/>
            <ac:spMk id="5" creationId="{735880A4-11D0-424E-A032-12303C7B00D8}"/>
          </ac:spMkLst>
        </pc:spChg>
        <pc:spChg chg="mod">
          <ac:chgData name="Odos Matthews" userId="276924e74f9c73f0" providerId="LiveId" clId="{64A9FF24-3771-FD4E-8290-7AC735D5DB90}" dt="2022-01-19T21:25:18.992" v="1614" actId="1076"/>
          <ac:spMkLst>
            <pc:docMk/>
            <pc:sldMk cId="2635978675" sldId="258"/>
            <ac:spMk id="6" creationId="{09607BAC-01DC-7148-A1D2-D791F0C492D1}"/>
          </ac:spMkLst>
        </pc:spChg>
        <pc:spChg chg="mod">
          <ac:chgData name="Odos Matthews" userId="276924e74f9c73f0" providerId="LiveId" clId="{64A9FF24-3771-FD4E-8290-7AC735D5DB90}" dt="2022-01-19T21:25:18.992" v="1614" actId="1076"/>
          <ac:spMkLst>
            <pc:docMk/>
            <pc:sldMk cId="2635978675" sldId="258"/>
            <ac:spMk id="7" creationId="{AE40D0AD-9613-FD48-9B6E-15EDF34F0872}"/>
          </ac:spMkLst>
        </pc:spChg>
        <pc:spChg chg="mod">
          <ac:chgData name="Odos Matthews" userId="276924e74f9c73f0" providerId="LiveId" clId="{64A9FF24-3771-FD4E-8290-7AC735D5DB90}" dt="2022-01-19T21:25:18.992" v="1614" actId="1076"/>
          <ac:spMkLst>
            <pc:docMk/>
            <pc:sldMk cId="2635978675" sldId="258"/>
            <ac:spMk id="9" creationId="{344B94C6-4A26-F841-9697-F2F40EDF6FA3}"/>
          </ac:spMkLst>
        </pc:spChg>
        <pc:spChg chg="mod">
          <ac:chgData name="Odos Matthews" userId="276924e74f9c73f0" providerId="LiveId" clId="{64A9FF24-3771-FD4E-8290-7AC735D5DB90}" dt="2022-01-19T21:25:18.992" v="1614" actId="1076"/>
          <ac:spMkLst>
            <pc:docMk/>
            <pc:sldMk cId="2635978675" sldId="258"/>
            <ac:spMk id="11" creationId="{9921B738-27F6-4640-AE29-0C361553256C}"/>
          </ac:spMkLst>
        </pc:spChg>
        <pc:spChg chg="mod">
          <ac:chgData name="Odos Matthews" userId="276924e74f9c73f0" providerId="LiveId" clId="{64A9FF24-3771-FD4E-8290-7AC735D5DB90}" dt="2022-01-19T21:25:18.992" v="1614" actId="1076"/>
          <ac:spMkLst>
            <pc:docMk/>
            <pc:sldMk cId="2635978675" sldId="258"/>
            <ac:spMk id="12" creationId="{A23B6FC1-F74E-5546-9510-E6962F1692A0}"/>
          </ac:spMkLst>
        </pc:spChg>
        <pc:spChg chg="mod">
          <ac:chgData name="Odos Matthews" userId="276924e74f9c73f0" providerId="LiveId" clId="{64A9FF24-3771-FD4E-8290-7AC735D5DB90}" dt="2022-01-19T21:25:18.992" v="1614" actId="1076"/>
          <ac:spMkLst>
            <pc:docMk/>
            <pc:sldMk cId="2635978675" sldId="258"/>
            <ac:spMk id="13" creationId="{7BE36131-B9A6-A845-B17F-B22C94ADC066}"/>
          </ac:spMkLst>
        </pc:spChg>
        <pc:spChg chg="mod">
          <ac:chgData name="Odos Matthews" userId="276924e74f9c73f0" providerId="LiveId" clId="{64A9FF24-3771-FD4E-8290-7AC735D5DB90}" dt="2022-01-19T21:25:18.992" v="1614" actId="1076"/>
          <ac:spMkLst>
            <pc:docMk/>
            <pc:sldMk cId="2635978675" sldId="258"/>
            <ac:spMk id="14" creationId="{E03B2574-E240-7A42-8DA2-656A7327ED28}"/>
          </ac:spMkLst>
        </pc:spChg>
        <pc:spChg chg="mod">
          <ac:chgData name="Odos Matthews" userId="276924e74f9c73f0" providerId="LiveId" clId="{64A9FF24-3771-FD4E-8290-7AC735D5DB90}" dt="2022-01-19T21:25:18.992" v="1614" actId="1076"/>
          <ac:spMkLst>
            <pc:docMk/>
            <pc:sldMk cId="2635978675" sldId="258"/>
            <ac:spMk id="15" creationId="{A0760AED-4431-5941-8DAC-6981594B6FF5}"/>
          </ac:spMkLst>
        </pc:spChg>
        <pc:spChg chg="mod">
          <ac:chgData name="Odos Matthews" userId="276924e74f9c73f0" providerId="LiveId" clId="{64A9FF24-3771-FD4E-8290-7AC735D5DB90}" dt="2022-01-19T21:25:18.992" v="1614" actId="1076"/>
          <ac:spMkLst>
            <pc:docMk/>
            <pc:sldMk cId="2635978675" sldId="258"/>
            <ac:spMk id="16" creationId="{F4360B92-6075-1A4B-AC09-5BE8F398BA6E}"/>
          </ac:spMkLst>
        </pc:spChg>
        <pc:spChg chg="mod">
          <ac:chgData name="Odos Matthews" userId="276924e74f9c73f0" providerId="LiveId" clId="{64A9FF24-3771-FD4E-8290-7AC735D5DB90}" dt="2022-01-19T21:25:18.992" v="1614" actId="1076"/>
          <ac:spMkLst>
            <pc:docMk/>
            <pc:sldMk cId="2635978675" sldId="258"/>
            <ac:spMk id="17" creationId="{6B750B2C-329E-2A46-84EE-4F832436B75A}"/>
          </ac:spMkLst>
        </pc:spChg>
        <pc:spChg chg="mod">
          <ac:chgData name="Odos Matthews" userId="276924e74f9c73f0" providerId="LiveId" clId="{64A9FF24-3771-FD4E-8290-7AC735D5DB90}" dt="2022-01-19T21:25:18.992" v="1614" actId="1076"/>
          <ac:spMkLst>
            <pc:docMk/>
            <pc:sldMk cId="2635978675" sldId="258"/>
            <ac:spMk id="18" creationId="{32D0B48B-111F-5A43-B002-06E04C81697C}"/>
          </ac:spMkLst>
        </pc:spChg>
        <pc:spChg chg="mod">
          <ac:chgData name="Odos Matthews" userId="276924e74f9c73f0" providerId="LiveId" clId="{64A9FF24-3771-FD4E-8290-7AC735D5DB90}" dt="2022-01-19T21:25:18.992" v="1614" actId="1076"/>
          <ac:spMkLst>
            <pc:docMk/>
            <pc:sldMk cId="2635978675" sldId="258"/>
            <ac:spMk id="19" creationId="{16E659EB-5618-C44B-89E1-B04D48E6DB63}"/>
          </ac:spMkLst>
        </pc:spChg>
        <pc:spChg chg="mod">
          <ac:chgData name="Odos Matthews" userId="276924e74f9c73f0" providerId="LiveId" clId="{64A9FF24-3771-FD4E-8290-7AC735D5DB90}" dt="2022-01-19T21:25:18.992" v="1614" actId="1076"/>
          <ac:spMkLst>
            <pc:docMk/>
            <pc:sldMk cId="2635978675" sldId="258"/>
            <ac:spMk id="20" creationId="{A7E7744F-8B01-8240-8481-E00836923D43}"/>
          </ac:spMkLst>
        </pc:spChg>
        <pc:spChg chg="mod">
          <ac:chgData name="Odos Matthews" userId="276924e74f9c73f0" providerId="LiveId" clId="{64A9FF24-3771-FD4E-8290-7AC735D5DB90}" dt="2022-01-19T21:25:18.992" v="1614" actId="1076"/>
          <ac:spMkLst>
            <pc:docMk/>
            <pc:sldMk cId="2635978675" sldId="258"/>
            <ac:spMk id="23" creationId="{50DF85C9-2066-5D49-99C3-29760A7B1CA6}"/>
          </ac:spMkLst>
        </pc:spChg>
        <pc:spChg chg="mod">
          <ac:chgData name="Odos Matthews" userId="276924e74f9c73f0" providerId="LiveId" clId="{64A9FF24-3771-FD4E-8290-7AC735D5DB90}" dt="2022-01-19T21:25:18.992" v="1614" actId="1076"/>
          <ac:spMkLst>
            <pc:docMk/>
            <pc:sldMk cId="2635978675" sldId="258"/>
            <ac:spMk id="24" creationId="{C3BC3D27-30A3-4741-98BA-E3C9A27F5E16}"/>
          </ac:spMkLst>
        </pc:spChg>
        <pc:spChg chg="mod">
          <ac:chgData name="Odos Matthews" userId="276924e74f9c73f0" providerId="LiveId" clId="{64A9FF24-3771-FD4E-8290-7AC735D5DB90}" dt="2022-01-19T21:25:18.992" v="1614" actId="1076"/>
          <ac:spMkLst>
            <pc:docMk/>
            <pc:sldMk cId="2635978675" sldId="258"/>
            <ac:spMk id="25" creationId="{FE69C45E-8EAB-0C46-82B1-E93FF719DDC6}"/>
          </ac:spMkLst>
        </pc:spChg>
        <pc:spChg chg="mod">
          <ac:chgData name="Odos Matthews" userId="276924e74f9c73f0" providerId="LiveId" clId="{64A9FF24-3771-FD4E-8290-7AC735D5DB90}" dt="2022-01-19T21:24:55.030" v="1613" actId="1076"/>
          <ac:spMkLst>
            <pc:docMk/>
            <pc:sldMk cId="2635978675" sldId="258"/>
            <ac:spMk id="30" creationId="{8E0CA7C7-6AAA-524A-92E9-6F0338FF7BC0}"/>
          </ac:spMkLst>
        </pc:spChg>
        <pc:spChg chg="mod">
          <ac:chgData name="Odos Matthews" userId="276924e74f9c73f0" providerId="LiveId" clId="{64A9FF24-3771-FD4E-8290-7AC735D5DB90}" dt="2022-01-19T21:25:18.992" v="1614" actId="1076"/>
          <ac:spMkLst>
            <pc:docMk/>
            <pc:sldMk cId="2635978675" sldId="258"/>
            <ac:spMk id="31" creationId="{BE6F90BF-2CA5-DF48-BCBF-FBDEDF95AAA6}"/>
          </ac:spMkLst>
        </pc:spChg>
        <pc:spChg chg="mod">
          <ac:chgData name="Odos Matthews" userId="276924e74f9c73f0" providerId="LiveId" clId="{64A9FF24-3771-FD4E-8290-7AC735D5DB90}" dt="2022-01-19T21:25:18.992" v="1614" actId="1076"/>
          <ac:spMkLst>
            <pc:docMk/>
            <pc:sldMk cId="2635978675" sldId="258"/>
            <ac:spMk id="32" creationId="{5F726B50-AC3B-5B4C-AED2-00E3B49CF533}"/>
          </ac:spMkLst>
        </pc:spChg>
        <pc:spChg chg="mod">
          <ac:chgData name="Odos Matthews" userId="276924e74f9c73f0" providerId="LiveId" clId="{64A9FF24-3771-FD4E-8290-7AC735D5DB90}" dt="2022-01-19T21:25:18.992" v="1614" actId="1076"/>
          <ac:spMkLst>
            <pc:docMk/>
            <pc:sldMk cId="2635978675" sldId="258"/>
            <ac:spMk id="33" creationId="{C43A23D2-0B05-5B48-8731-9FF3B982D44D}"/>
          </ac:spMkLst>
        </pc:spChg>
        <pc:spChg chg="mod">
          <ac:chgData name="Odos Matthews" userId="276924e74f9c73f0" providerId="LiveId" clId="{64A9FF24-3771-FD4E-8290-7AC735D5DB90}" dt="2022-01-19T21:25:18.992" v="1614" actId="1076"/>
          <ac:spMkLst>
            <pc:docMk/>
            <pc:sldMk cId="2635978675" sldId="258"/>
            <ac:spMk id="35" creationId="{0FD62FE6-2DD5-4146-B90A-9920FBE81379}"/>
          </ac:spMkLst>
        </pc:spChg>
        <pc:spChg chg="mod">
          <ac:chgData name="Odos Matthews" userId="276924e74f9c73f0" providerId="LiveId" clId="{64A9FF24-3771-FD4E-8290-7AC735D5DB90}" dt="2022-01-19T21:25:18.992" v="1614" actId="1076"/>
          <ac:spMkLst>
            <pc:docMk/>
            <pc:sldMk cId="2635978675" sldId="258"/>
            <ac:spMk id="36" creationId="{94D026DE-00F6-5648-82D8-BC5FFD81DA9F}"/>
          </ac:spMkLst>
        </pc:spChg>
        <pc:spChg chg="mod">
          <ac:chgData name="Odos Matthews" userId="276924e74f9c73f0" providerId="LiveId" clId="{64A9FF24-3771-FD4E-8290-7AC735D5DB90}" dt="2022-01-19T21:25:18.992" v="1614" actId="1076"/>
          <ac:spMkLst>
            <pc:docMk/>
            <pc:sldMk cId="2635978675" sldId="258"/>
            <ac:spMk id="37" creationId="{C30B7F53-9F1A-CC43-9908-D3893BEA5091}"/>
          </ac:spMkLst>
        </pc:spChg>
        <pc:spChg chg="mod">
          <ac:chgData name="Odos Matthews" userId="276924e74f9c73f0" providerId="LiveId" clId="{64A9FF24-3771-FD4E-8290-7AC735D5DB90}" dt="2022-01-19T21:25:18.992" v="1614" actId="1076"/>
          <ac:spMkLst>
            <pc:docMk/>
            <pc:sldMk cId="2635978675" sldId="258"/>
            <ac:spMk id="38" creationId="{C44A7D2D-9661-694C-B1B1-3782758B5E7B}"/>
          </ac:spMkLst>
        </pc:spChg>
        <pc:spChg chg="add mod">
          <ac:chgData name="Odos Matthews" userId="276924e74f9c73f0" providerId="LiveId" clId="{64A9FF24-3771-FD4E-8290-7AC735D5DB90}" dt="2022-01-19T21:30:21.124" v="1821" actId="20577"/>
          <ac:spMkLst>
            <pc:docMk/>
            <pc:sldMk cId="2635978675" sldId="258"/>
            <ac:spMk id="39" creationId="{0BB2316D-FF8E-9041-AA19-759B57B6842E}"/>
          </ac:spMkLst>
        </pc:spChg>
        <pc:cxnChg chg="mod">
          <ac:chgData name="Odos Matthews" userId="276924e74f9c73f0" providerId="LiveId" clId="{64A9FF24-3771-FD4E-8290-7AC735D5DB90}" dt="2022-01-19T21:25:18.992" v="1614" actId="1076"/>
          <ac:cxnSpMkLst>
            <pc:docMk/>
            <pc:sldMk cId="2635978675" sldId="258"/>
            <ac:cxnSpMk id="3" creationId="{E19A1444-A9C8-ED4F-8253-C65A934A7861}"/>
          </ac:cxnSpMkLst>
        </pc:cxnChg>
        <pc:cxnChg chg="mod">
          <ac:chgData name="Odos Matthews" userId="276924e74f9c73f0" providerId="LiveId" clId="{64A9FF24-3771-FD4E-8290-7AC735D5DB90}" dt="2022-01-19T21:25:18.992" v="1614" actId="1076"/>
          <ac:cxnSpMkLst>
            <pc:docMk/>
            <pc:sldMk cId="2635978675" sldId="258"/>
            <ac:cxnSpMk id="34" creationId="{1B474749-1A80-FA46-A3E7-D3378659B478}"/>
          </ac:cxnSpMkLst>
        </pc:cxnChg>
      </pc:sldChg>
      <pc:sldChg chg="addSp modSp mod">
        <pc:chgData name="Odos Matthews" userId="276924e74f9c73f0" providerId="LiveId" clId="{64A9FF24-3771-FD4E-8290-7AC735D5DB90}" dt="2022-01-19T21:30:07.412" v="1820"/>
        <pc:sldMkLst>
          <pc:docMk/>
          <pc:sldMk cId="2776438135" sldId="259"/>
        </pc:sldMkLst>
        <pc:spChg chg="add mod">
          <ac:chgData name="Odos Matthews" userId="276924e74f9c73f0" providerId="LiveId" clId="{64A9FF24-3771-FD4E-8290-7AC735D5DB90}" dt="2022-01-19T21:30:07.412" v="1820"/>
          <ac:spMkLst>
            <pc:docMk/>
            <pc:sldMk cId="2776438135" sldId="259"/>
            <ac:spMk id="28" creationId="{544C7449-6CDF-5648-9C73-EA5EEA90C201}"/>
          </ac:spMkLst>
        </pc:spChg>
        <pc:spChg chg="mod">
          <ac:chgData name="Odos Matthews" userId="276924e74f9c73f0" providerId="LiveId" clId="{64A9FF24-3771-FD4E-8290-7AC735D5DB90}" dt="2022-01-19T21:27:21.127" v="1759" actId="1076"/>
          <ac:spMkLst>
            <pc:docMk/>
            <pc:sldMk cId="2776438135" sldId="259"/>
            <ac:spMk id="30" creationId="{8E0CA7C7-6AAA-524A-92E9-6F0338FF7BC0}"/>
          </ac:spMkLst>
        </pc:spChg>
        <pc:spChg chg="mod">
          <ac:chgData name="Odos Matthews" userId="276924e74f9c73f0" providerId="LiveId" clId="{64A9FF24-3771-FD4E-8290-7AC735D5DB90}" dt="2022-01-19T21:29:23.413" v="1804" actId="1076"/>
          <ac:spMkLst>
            <pc:docMk/>
            <pc:sldMk cId="2776438135" sldId="259"/>
            <ac:spMk id="50" creationId="{1B0E0FD9-642B-E149-8508-5227A9D24D7B}"/>
          </ac:spMkLst>
        </pc:spChg>
        <pc:spChg chg="mod">
          <ac:chgData name="Odos Matthews" userId="276924e74f9c73f0" providerId="LiveId" clId="{64A9FF24-3771-FD4E-8290-7AC735D5DB90}" dt="2022-01-19T21:29:18.406" v="1803" actId="1076"/>
          <ac:spMkLst>
            <pc:docMk/>
            <pc:sldMk cId="2776438135" sldId="259"/>
            <ac:spMk id="56" creationId="{5934A3BB-F4A4-EE4E-84B2-4774E8384552}"/>
          </ac:spMkLst>
        </pc:spChg>
      </pc:sldChg>
      <pc:sldChg chg="addSp modSp mod">
        <pc:chgData name="Odos Matthews" userId="276924e74f9c73f0" providerId="LiveId" clId="{64A9FF24-3771-FD4E-8290-7AC735D5DB90}" dt="2022-01-19T21:24:11.543" v="1612" actId="20577"/>
        <pc:sldMkLst>
          <pc:docMk/>
          <pc:sldMk cId="1983215902" sldId="260"/>
        </pc:sldMkLst>
        <pc:spChg chg="mod">
          <ac:chgData name="Odos Matthews" userId="276924e74f9c73f0" providerId="LiveId" clId="{64A9FF24-3771-FD4E-8290-7AC735D5DB90}" dt="2022-01-19T21:21:39.913" v="1291" actId="1076"/>
          <ac:spMkLst>
            <pc:docMk/>
            <pc:sldMk cId="1983215902" sldId="260"/>
            <ac:spMk id="30" creationId="{8E0CA7C7-6AAA-524A-92E9-6F0338FF7BC0}"/>
          </ac:spMkLst>
        </pc:spChg>
        <pc:spChg chg="add mod">
          <ac:chgData name="Odos Matthews" userId="276924e74f9c73f0" providerId="LiveId" clId="{64A9FF24-3771-FD4E-8290-7AC735D5DB90}" dt="2022-01-19T21:24:11.543" v="1612" actId="20577"/>
          <ac:spMkLst>
            <pc:docMk/>
            <pc:sldMk cId="1983215902" sldId="260"/>
            <ac:spMk id="37" creationId="{CE9A597B-7568-1045-BC93-AC53796949CB}"/>
          </ac:spMkLst>
        </pc:spChg>
      </pc:sldChg>
      <pc:sldChg chg="addSp modSp add mod">
        <pc:chgData name="Odos Matthews" userId="276924e74f9c73f0" providerId="LiveId" clId="{64A9FF24-3771-FD4E-8290-7AC735D5DB90}" dt="2022-01-19T21:19:17.147" v="1281" actId="20577"/>
        <pc:sldMkLst>
          <pc:docMk/>
          <pc:sldMk cId="1980267073" sldId="271"/>
        </pc:sldMkLst>
        <pc:spChg chg="mod">
          <ac:chgData name="Odos Matthews" userId="276924e74f9c73f0" providerId="LiveId" clId="{64A9FF24-3771-FD4E-8290-7AC735D5DB90}" dt="2022-01-19T21:19:01.561" v="1278" actId="1076"/>
          <ac:spMkLst>
            <pc:docMk/>
            <pc:sldMk cId="1980267073" sldId="271"/>
            <ac:spMk id="30" creationId="{8E0CA7C7-6AAA-524A-92E9-6F0338FF7BC0}"/>
          </ac:spMkLst>
        </pc:spChg>
        <pc:spChg chg="add mod">
          <ac:chgData name="Odos Matthews" userId="276924e74f9c73f0" providerId="LiveId" clId="{64A9FF24-3771-FD4E-8290-7AC735D5DB90}" dt="2022-01-19T21:19:17.147" v="1281" actId="20577"/>
          <ac:spMkLst>
            <pc:docMk/>
            <pc:sldMk cId="1980267073" sldId="271"/>
            <ac:spMk id="52" creationId="{58D49111-7864-0349-BE5F-018817524B0F}"/>
          </ac:spMkLst>
        </pc:spChg>
      </pc:sldChg>
      <pc:sldChg chg="addSp delSp modSp add mod ord">
        <pc:chgData name="Odos Matthews" userId="276924e74f9c73f0" providerId="LiveId" clId="{64A9FF24-3771-FD4E-8290-7AC735D5DB90}" dt="2022-01-19T21:14:26.850" v="1048"/>
        <pc:sldMkLst>
          <pc:docMk/>
          <pc:sldMk cId="1879192216" sldId="272"/>
        </pc:sldMkLst>
        <pc:spChg chg="add del mod">
          <ac:chgData name="Odos Matthews" userId="276924e74f9c73f0" providerId="LiveId" clId="{64A9FF24-3771-FD4E-8290-7AC735D5DB90}" dt="2022-01-19T21:08:44.247" v="886"/>
          <ac:spMkLst>
            <pc:docMk/>
            <pc:sldMk cId="1879192216" sldId="272"/>
            <ac:spMk id="15" creationId="{2FB539E6-12B5-2C4F-98C7-B8B06E9946BC}"/>
          </ac:spMkLst>
        </pc:spChg>
        <pc:spChg chg="add del mod">
          <ac:chgData name="Odos Matthews" userId="276924e74f9c73f0" providerId="LiveId" clId="{64A9FF24-3771-FD4E-8290-7AC735D5DB90}" dt="2022-01-19T21:08:44.247" v="886"/>
          <ac:spMkLst>
            <pc:docMk/>
            <pc:sldMk cId="1879192216" sldId="272"/>
            <ac:spMk id="16" creationId="{DC352754-58A1-3346-9692-C5BEB25DD309}"/>
          </ac:spMkLst>
        </pc:spChg>
        <pc:spChg chg="add mod">
          <ac:chgData name="Odos Matthews" userId="276924e74f9c73f0" providerId="LiveId" clId="{64A9FF24-3771-FD4E-8290-7AC735D5DB90}" dt="2022-01-19T21:11:25.467" v="982" actId="20577"/>
          <ac:spMkLst>
            <pc:docMk/>
            <pc:sldMk cId="1879192216" sldId="272"/>
            <ac:spMk id="17" creationId="{A392B346-183C-3D45-8529-D902076B8FEF}"/>
          </ac:spMkLst>
        </pc:spChg>
        <pc:spChg chg="add mod">
          <ac:chgData name="Odos Matthews" userId="276924e74f9c73f0" providerId="LiveId" clId="{64A9FF24-3771-FD4E-8290-7AC735D5DB90}" dt="2022-01-19T21:14:26.850" v="1048"/>
          <ac:spMkLst>
            <pc:docMk/>
            <pc:sldMk cId="1879192216" sldId="272"/>
            <ac:spMk id="18" creationId="{9C407F31-576C-1A4D-9D7C-4F9E90650F3B}"/>
          </ac:spMkLst>
        </pc:spChg>
        <pc:spChg chg="add del mod">
          <ac:chgData name="Odos Matthews" userId="276924e74f9c73f0" providerId="LiveId" clId="{64A9FF24-3771-FD4E-8290-7AC735D5DB90}" dt="2022-01-19T21:13:31.287" v="1042" actId="1076"/>
          <ac:spMkLst>
            <pc:docMk/>
            <pc:sldMk cId="1879192216" sldId="272"/>
            <ac:spMk id="23" creationId="{08A639FC-9608-EF4C-9FA6-2E3649962DBB}"/>
          </ac:spMkLst>
        </pc:spChg>
        <pc:spChg chg="mod">
          <ac:chgData name="Odos Matthews" userId="276924e74f9c73f0" providerId="LiveId" clId="{64A9FF24-3771-FD4E-8290-7AC735D5DB90}" dt="2022-01-19T17:41:59.361" v="553" actId="20577"/>
          <ac:spMkLst>
            <pc:docMk/>
            <pc:sldMk cId="1879192216" sldId="272"/>
            <ac:spMk id="30" creationId="{8E0CA7C7-6AAA-524A-92E9-6F0338FF7BC0}"/>
          </ac:spMkLst>
        </pc:spChg>
        <pc:spChg chg="mod">
          <ac:chgData name="Odos Matthews" userId="276924e74f9c73f0" providerId="LiveId" clId="{64A9FF24-3771-FD4E-8290-7AC735D5DB90}" dt="2022-01-19T21:13:31.287" v="1042" actId="1076"/>
          <ac:spMkLst>
            <pc:docMk/>
            <pc:sldMk cId="1879192216" sldId="272"/>
            <ac:spMk id="31" creationId="{91BC89D5-9E12-4F49-86E6-631A456F165F}"/>
          </ac:spMkLst>
        </pc:spChg>
        <pc:spChg chg="mod">
          <ac:chgData name="Odos Matthews" userId="276924e74f9c73f0" providerId="LiveId" clId="{64A9FF24-3771-FD4E-8290-7AC735D5DB90}" dt="2022-01-19T17:42:11.950" v="563" actId="1076"/>
          <ac:spMkLst>
            <pc:docMk/>
            <pc:sldMk cId="1879192216" sldId="272"/>
            <ac:spMk id="32" creationId="{AEBD3E8E-185E-0049-AB49-0CDE357B7EF7}"/>
          </ac:spMkLst>
        </pc:spChg>
        <pc:spChg chg="del">
          <ac:chgData name="Odos Matthews" userId="276924e74f9c73f0" providerId="LiveId" clId="{64A9FF24-3771-FD4E-8290-7AC735D5DB90}" dt="2022-01-19T17:42:18.380" v="564" actId="478"/>
          <ac:spMkLst>
            <pc:docMk/>
            <pc:sldMk cId="1879192216" sldId="272"/>
            <ac:spMk id="41" creationId="{A0FD5EFC-81B2-5E46-A87F-88F35D729309}"/>
          </ac:spMkLst>
        </pc:spChg>
        <pc:spChg chg="add del mod">
          <ac:chgData name="Odos Matthews" userId="276924e74f9c73f0" providerId="LiveId" clId="{64A9FF24-3771-FD4E-8290-7AC735D5DB90}" dt="2022-01-19T21:13:31.287" v="1042" actId="1076"/>
          <ac:spMkLst>
            <pc:docMk/>
            <pc:sldMk cId="1879192216" sldId="272"/>
            <ac:spMk id="43" creationId="{7A232754-24A2-F846-9251-F60E68CC5F50}"/>
          </ac:spMkLst>
        </pc:spChg>
        <pc:spChg chg="add del mod">
          <ac:chgData name="Odos Matthews" userId="276924e74f9c73f0" providerId="LiveId" clId="{64A9FF24-3771-FD4E-8290-7AC735D5DB90}" dt="2022-01-19T21:13:31.287" v="1042" actId="1076"/>
          <ac:spMkLst>
            <pc:docMk/>
            <pc:sldMk cId="1879192216" sldId="272"/>
            <ac:spMk id="44" creationId="{539C04C7-508F-8D4D-A3A7-3EB2D479328E}"/>
          </ac:spMkLst>
        </pc:spChg>
        <pc:spChg chg="add del mod">
          <ac:chgData name="Odos Matthews" userId="276924e74f9c73f0" providerId="LiveId" clId="{64A9FF24-3771-FD4E-8290-7AC735D5DB90}" dt="2022-01-19T21:13:31.287" v="1042" actId="1076"/>
          <ac:spMkLst>
            <pc:docMk/>
            <pc:sldMk cId="1879192216" sldId="272"/>
            <ac:spMk id="45" creationId="{5E3B9B49-E695-9B4E-9AE3-CA4FBA6EE997}"/>
          </ac:spMkLst>
        </pc:spChg>
        <pc:spChg chg="add del mod">
          <ac:chgData name="Odos Matthews" userId="276924e74f9c73f0" providerId="LiveId" clId="{64A9FF24-3771-FD4E-8290-7AC735D5DB90}" dt="2022-01-19T21:13:31.287" v="1042" actId="1076"/>
          <ac:spMkLst>
            <pc:docMk/>
            <pc:sldMk cId="1879192216" sldId="272"/>
            <ac:spMk id="46" creationId="{31E068F3-1270-7A4D-9C30-2E80DDDD5283}"/>
          </ac:spMkLst>
        </pc:spChg>
        <pc:spChg chg="mod">
          <ac:chgData name="Odos Matthews" userId="276924e74f9c73f0" providerId="LiveId" clId="{64A9FF24-3771-FD4E-8290-7AC735D5DB90}" dt="2022-01-19T21:13:31.287" v="1042" actId="1076"/>
          <ac:spMkLst>
            <pc:docMk/>
            <pc:sldMk cId="1879192216" sldId="272"/>
            <ac:spMk id="47" creationId="{422BD0C8-88F8-A745-9B38-F79A61D0FA81}"/>
          </ac:spMkLst>
        </pc:spChg>
        <pc:spChg chg="mod">
          <ac:chgData name="Odos Matthews" userId="276924e74f9c73f0" providerId="LiveId" clId="{64A9FF24-3771-FD4E-8290-7AC735D5DB90}" dt="2022-01-19T21:13:31.287" v="1042" actId="1076"/>
          <ac:spMkLst>
            <pc:docMk/>
            <pc:sldMk cId="1879192216" sldId="272"/>
            <ac:spMk id="48" creationId="{25D17D54-CD6A-404D-83B5-441E995C5023}"/>
          </ac:spMkLst>
        </pc:spChg>
        <pc:spChg chg="add del mod">
          <ac:chgData name="Odos Matthews" userId="276924e74f9c73f0" providerId="LiveId" clId="{64A9FF24-3771-FD4E-8290-7AC735D5DB90}" dt="2022-01-19T21:13:31.287" v="1042" actId="1076"/>
          <ac:spMkLst>
            <pc:docMk/>
            <pc:sldMk cId="1879192216" sldId="272"/>
            <ac:spMk id="49" creationId="{D6AB9A4C-B43C-8B44-A3B2-FF6B1C1377C8}"/>
          </ac:spMkLst>
        </pc:spChg>
        <pc:spChg chg="mod">
          <ac:chgData name="Odos Matthews" userId="276924e74f9c73f0" providerId="LiveId" clId="{64A9FF24-3771-FD4E-8290-7AC735D5DB90}" dt="2022-01-19T21:13:31.287" v="1042" actId="1076"/>
          <ac:spMkLst>
            <pc:docMk/>
            <pc:sldMk cId="1879192216" sldId="272"/>
            <ac:spMk id="50" creationId="{13F4867A-A23A-4847-90B2-1568AEFCFF6C}"/>
          </ac:spMkLst>
        </pc:spChg>
        <pc:spChg chg="add mod">
          <ac:chgData name="Odos Matthews" userId="276924e74f9c73f0" providerId="LiveId" clId="{64A9FF24-3771-FD4E-8290-7AC735D5DB90}" dt="2022-01-19T21:14:19.731" v="1045"/>
          <ac:spMkLst>
            <pc:docMk/>
            <pc:sldMk cId="1879192216" sldId="272"/>
            <ac:spMk id="52" creationId="{D1022225-4E93-854F-87E7-9636FA978BB3}"/>
          </ac:spMkLst>
        </pc:spChg>
        <pc:spChg chg="add mod">
          <ac:chgData name="Odos Matthews" userId="276924e74f9c73f0" providerId="LiveId" clId="{64A9FF24-3771-FD4E-8290-7AC735D5DB90}" dt="2022-01-19T21:13:31.287" v="1042" actId="1076"/>
          <ac:spMkLst>
            <pc:docMk/>
            <pc:sldMk cId="1879192216" sldId="272"/>
            <ac:spMk id="53" creationId="{E2B2FE9E-A008-4042-80D3-0699E9CB5365}"/>
          </ac:spMkLst>
        </pc:spChg>
        <pc:grpChg chg="del">
          <ac:chgData name="Odos Matthews" userId="276924e74f9c73f0" providerId="LiveId" clId="{64A9FF24-3771-FD4E-8290-7AC735D5DB90}" dt="2022-01-19T17:42:27.962" v="565" actId="478"/>
          <ac:grpSpMkLst>
            <pc:docMk/>
            <pc:sldMk cId="1879192216" sldId="272"/>
            <ac:grpSpMk id="51" creationId="{08D356E2-BAA9-B042-8859-AF341DDAABB8}"/>
          </ac:grpSpMkLst>
        </pc:grpChg>
      </pc:sldChg>
      <pc:sldChg chg="addSp delSp modSp new mod ord">
        <pc:chgData name="Odos Matthews" userId="276924e74f9c73f0" providerId="LiveId" clId="{64A9FF24-3771-FD4E-8290-7AC735D5DB90}" dt="2022-01-21T14:33:04.247" v="3334" actId="164"/>
        <pc:sldMkLst>
          <pc:docMk/>
          <pc:sldMk cId="640324666" sldId="273"/>
        </pc:sldMkLst>
        <pc:spChg chg="del">
          <ac:chgData name="Odos Matthews" userId="276924e74f9c73f0" providerId="LiveId" clId="{64A9FF24-3771-FD4E-8290-7AC735D5DB90}" dt="2022-01-21T14:06:06.603" v="3009" actId="478"/>
          <ac:spMkLst>
            <pc:docMk/>
            <pc:sldMk cId="640324666" sldId="273"/>
            <ac:spMk id="2" creationId="{335BCECB-ACFC-1441-A851-A50CFB829127}"/>
          </ac:spMkLst>
        </pc:spChg>
        <pc:spChg chg="del">
          <ac:chgData name="Odos Matthews" userId="276924e74f9c73f0" providerId="LiveId" clId="{64A9FF24-3771-FD4E-8290-7AC735D5DB90}" dt="2022-01-21T14:06:04.358" v="3008" actId="478"/>
          <ac:spMkLst>
            <pc:docMk/>
            <pc:sldMk cId="640324666" sldId="273"/>
            <ac:spMk id="3" creationId="{D360E1D7-7E6B-A146-9D95-327348EDE5BD}"/>
          </ac:spMkLst>
        </pc:spChg>
        <pc:spChg chg="add mod topLvl">
          <ac:chgData name="Odos Matthews" userId="276924e74f9c73f0" providerId="LiveId" clId="{64A9FF24-3771-FD4E-8290-7AC735D5DB90}" dt="2022-01-21T14:32:55.529" v="3333" actId="165"/>
          <ac:spMkLst>
            <pc:docMk/>
            <pc:sldMk cId="640324666" sldId="273"/>
            <ac:spMk id="4" creationId="{FE1518C6-7D48-5F45-B695-C553948171DC}"/>
          </ac:spMkLst>
        </pc:spChg>
        <pc:spChg chg="add mod topLvl">
          <ac:chgData name="Odos Matthews" userId="276924e74f9c73f0" providerId="LiveId" clId="{64A9FF24-3771-FD4E-8290-7AC735D5DB90}" dt="2022-01-21T14:32:55.529" v="3333" actId="165"/>
          <ac:spMkLst>
            <pc:docMk/>
            <pc:sldMk cId="640324666" sldId="273"/>
            <ac:spMk id="5" creationId="{F257BB95-B97D-DD41-BA2C-C563C096A07A}"/>
          </ac:spMkLst>
        </pc:spChg>
        <pc:spChg chg="add del mod">
          <ac:chgData name="Odos Matthews" userId="276924e74f9c73f0" providerId="LiveId" clId="{64A9FF24-3771-FD4E-8290-7AC735D5DB90}" dt="2022-01-21T14:17:15.525" v="3108" actId="478"/>
          <ac:spMkLst>
            <pc:docMk/>
            <pc:sldMk cId="640324666" sldId="273"/>
            <ac:spMk id="6" creationId="{E954F166-FF8F-B045-9984-7349BF378FA7}"/>
          </ac:spMkLst>
        </pc:spChg>
        <pc:spChg chg="add del mod topLvl">
          <ac:chgData name="Odos Matthews" userId="276924e74f9c73f0" providerId="LiveId" clId="{64A9FF24-3771-FD4E-8290-7AC735D5DB90}" dt="2022-01-21T14:32:55.529" v="3333" actId="165"/>
          <ac:spMkLst>
            <pc:docMk/>
            <pc:sldMk cId="640324666" sldId="273"/>
            <ac:spMk id="7" creationId="{7B7F7A3A-14B6-D84B-BE67-2420E1AEEFDA}"/>
          </ac:spMkLst>
        </pc:spChg>
        <pc:spChg chg="add del mod">
          <ac:chgData name="Odos Matthews" userId="276924e74f9c73f0" providerId="LiveId" clId="{64A9FF24-3771-FD4E-8290-7AC735D5DB90}" dt="2022-01-21T14:15:58.401" v="3096" actId="478"/>
          <ac:spMkLst>
            <pc:docMk/>
            <pc:sldMk cId="640324666" sldId="273"/>
            <ac:spMk id="8" creationId="{4E42196C-F3AD-9E49-8BE7-DEDFD0FD37F5}"/>
          </ac:spMkLst>
        </pc:spChg>
        <pc:spChg chg="add del mod">
          <ac:chgData name="Odos Matthews" userId="276924e74f9c73f0" providerId="LiveId" clId="{64A9FF24-3771-FD4E-8290-7AC735D5DB90}" dt="2022-01-21T14:15:56.619" v="3095" actId="478"/>
          <ac:spMkLst>
            <pc:docMk/>
            <pc:sldMk cId="640324666" sldId="273"/>
            <ac:spMk id="9" creationId="{A70B831D-4622-BD40-8EAA-C87BF4946F7A}"/>
          </ac:spMkLst>
        </pc:spChg>
        <pc:spChg chg="add mod topLvl">
          <ac:chgData name="Odos Matthews" userId="276924e74f9c73f0" providerId="LiveId" clId="{64A9FF24-3771-FD4E-8290-7AC735D5DB90}" dt="2022-01-21T14:32:55.529" v="3333" actId="165"/>
          <ac:spMkLst>
            <pc:docMk/>
            <pc:sldMk cId="640324666" sldId="273"/>
            <ac:spMk id="10" creationId="{716ADFD8-065B-6447-9F64-092F9B9EFEE2}"/>
          </ac:spMkLst>
        </pc:spChg>
        <pc:spChg chg="add mod topLvl">
          <ac:chgData name="Odos Matthews" userId="276924e74f9c73f0" providerId="LiveId" clId="{64A9FF24-3771-FD4E-8290-7AC735D5DB90}" dt="2022-01-21T14:32:55.529" v="3333" actId="165"/>
          <ac:spMkLst>
            <pc:docMk/>
            <pc:sldMk cId="640324666" sldId="273"/>
            <ac:spMk id="11" creationId="{93C1C9CB-82F9-B646-BF46-14EBFBF279AB}"/>
          </ac:spMkLst>
        </pc:spChg>
        <pc:spChg chg="add mod topLvl">
          <ac:chgData name="Odos Matthews" userId="276924e74f9c73f0" providerId="LiveId" clId="{64A9FF24-3771-FD4E-8290-7AC735D5DB90}" dt="2022-01-21T14:32:55.529" v="3333" actId="165"/>
          <ac:spMkLst>
            <pc:docMk/>
            <pc:sldMk cId="640324666" sldId="273"/>
            <ac:spMk id="12" creationId="{2A901A85-4E30-3144-B55F-0D039D4C5C8F}"/>
          </ac:spMkLst>
        </pc:spChg>
        <pc:spChg chg="add mod topLvl">
          <ac:chgData name="Odos Matthews" userId="276924e74f9c73f0" providerId="LiveId" clId="{64A9FF24-3771-FD4E-8290-7AC735D5DB90}" dt="2022-01-21T14:32:55.529" v="3333" actId="165"/>
          <ac:spMkLst>
            <pc:docMk/>
            <pc:sldMk cId="640324666" sldId="273"/>
            <ac:spMk id="13" creationId="{41DC69BA-8442-7F45-9E8C-85D2632C29BB}"/>
          </ac:spMkLst>
        </pc:spChg>
        <pc:spChg chg="add del mod">
          <ac:chgData name="Odos Matthews" userId="276924e74f9c73f0" providerId="LiveId" clId="{64A9FF24-3771-FD4E-8290-7AC735D5DB90}" dt="2022-01-21T14:26:52.553" v="3221" actId="478"/>
          <ac:spMkLst>
            <pc:docMk/>
            <pc:sldMk cId="640324666" sldId="273"/>
            <ac:spMk id="14" creationId="{CFD7AB05-243F-7846-96A4-782B0FC7E1FF}"/>
          </ac:spMkLst>
        </pc:spChg>
        <pc:spChg chg="add del mod">
          <ac:chgData name="Odos Matthews" userId="276924e74f9c73f0" providerId="LiveId" clId="{64A9FF24-3771-FD4E-8290-7AC735D5DB90}" dt="2022-01-21T14:26:52.553" v="3221" actId="478"/>
          <ac:spMkLst>
            <pc:docMk/>
            <pc:sldMk cId="640324666" sldId="273"/>
            <ac:spMk id="15" creationId="{5A92359D-A91D-094A-8BC9-5433474BC2F8}"/>
          </ac:spMkLst>
        </pc:spChg>
        <pc:spChg chg="add del mod">
          <ac:chgData name="Odos Matthews" userId="276924e74f9c73f0" providerId="LiveId" clId="{64A9FF24-3771-FD4E-8290-7AC735D5DB90}" dt="2022-01-21T14:19:18.965" v="3128" actId="478"/>
          <ac:spMkLst>
            <pc:docMk/>
            <pc:sldMk cId="640324666" sldId="273"/>
            <ac:spMk id="16" creationId="{A7438E60-2B84-3B4B-A5B7-DF465A4FAA01}"/>
          </ac:spMkLst>
        </pc:spChg>
        <pc:spChg chg="add del mod">
          <ac:chgData name="Odos Matthews" userId="276924e74f9c73f0" providerId="LiveId" clId="{64A9FF24-3771-FD4E-8290-7AC735D5DB90}" dt="2022-01-21T14:26:52.553" v="3221" actId="478"/>
          <ac:spMkLst>
            <pc:docMk/>
            <pc:sldMk cId="640324666" sldId="273"/>
            <ac:spMk id="17" creationId="{2FCEFEEC-4464-8047-A63D-61643357A7E6}"/>
          </ac:spMkLst>
        </pc:spChg>
        <pc:spChg chg="add del mod">
          <ac:chgData name="Odos Matthews" userId="276924e74f9c73f0" providerId="LiveId" clId="{64A9FF24-3771-FD4E-8290-7AC735D5DB90}" dt="2022-01-21T14:26:52.553" v="3221" actId="478"/>
          <ac:spMkLst>
            <pc:docMk/>
            <pc:sldMk cId="640324666" sldId="273"/>
            <ac:spMk id="18" creationId="{3F081A2F-D6B2-A444-8543-B587A932BF38}"/>
          </ac:spMkLst>
        </pc:spChg>
        <pc:spChg chg="add del mod">
          <ac:chgData name="Odos Matthews" userId="276924e74f9c73f0" providerId="LiveId" clId="{64A9FF24-3771-FD4E-8290-7AC735D5DB90}" dt="2022-01-21T14:26:52.553" v="3221" actId="478"/>
          <ac:spMkLst>
            <pc:docMk/>
            <pc:sldMk cId="640324666" sldId="273"/>
            <ac:spMk id="19" creationId="{2BE45C78-4494-444F-A9E9-92F004FC5D94}"/>
          </ac:spMkLst>
        </pc:spChg>
        <pc:spChg chg="add del mod">
          <ac:chgData name="Odos Matthews" userId="276924e74f9c73f0" providerId="LiveId" clId="{64A9FF24-3771-FD4E-8290-7AC735D5DB90}" dt="2022-01-21T14:26:52.553" v="3221" actId="478"/>
          <ac:spMkLst>
            <pc:docMk/>
            <pc:sldMk cId="640324666" sldId="273"/>
            <ac:spMk id="20" creationId="{5D2E7320-A3B7-FE41-AD66-3C19CADB8A34}"/>
          </ac:spMkLst>
        </pc:spChg>
        <pc:spChg chg="add del mod">
          <ac:chgData name="Odos Matthews" userId="276924e74f9c73f0" providerId="LiveId" clId="{64A9FF24-3771-FD4E-8290-7AC735D5DB90}" dt="2022-01-21T14:26:52.553" v="3221" actId="478"/>
          <ac:spMkLst>
            <pc:docMk/>
            <pc:sldMk cId="640324666" sldId="273"/>
            <ac:spMk id="21" creationId="{0501F125-DEA8-4941-946E-89DDED87C258}"/>
          </ac:spMkLst>
        </pc:spChg>
        <pc:grpChg chg="add del">
          <ac:chgData name="Odos Matthews" userId="276924e74f9c73f0" providerId="LiveId" clId="{64A9FF24-3771-FD4E-8290-7AC735D5DB90}" dt="2022-01-21T14:32:55.529" v="3333" actId="165"/>
          <ac:grpSpMkLst>
            <pc:docMk/>
            <pc:sldMk cId="640324666" sldId="273"/>
            <ac:grpSpMk id="22" creationId="{183BF09E-BD99-A140-9664-523DAD44C319}"/>
          </ac:grpSpMkLst>
        </pc:grpChg>
        <pc:grpChg chg="add">
          <ac:chgData name="Odos Matthews" userId="276924e74f9c73f0" providerId="LiveId" clId="{64A9FF24-3771-FD4E-8290-7AC735D5DB90}" dt="2022-01-21T14:33:04.247" v="3334" actId="164"/>
          <ac:grpSpMkLst>
            <pc:docMk/>
            <pc:sldMk cId="640324666" sldId="273"/>
            <ac:grpSpMk id="23" creationId="{05970066-CD37-E541-B42B-BB9DCE314665}"/>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899C1-EC52-1D43-B61F-1AE313D9C7BB}" type="datetimeFigureOut">
              <a:rPr lang="en-US" smtClean="0"/>
              <a:t>1/19/22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13789D-8233-0E44-9B83-3942F497804E}" type="slidenum">
              <a:rPr lang="en-US" smtClean="0"/>
              <a:t>‹#›</a:t>
            </a:fld>
            <a:endParaRPr lang="en-US"/>
          </a:p>
        </p:txBody>
      </p:sp>
    </p:spTree>
    <p:extLst>
      <p:ext uri="{BB962C8B-B14F-4D97-AF65-F5344CB8AC3E}">
        <p14:creationId xmlns:p14="http://schemas.microsoft.com/office/powerpoint/2010/main" val="4055254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2</a:t>
            </a:fld>
            <a:endParaRPr lang="en-US"/>
          </a:p>
        </p:txBody>
      </p:sp>
    </p:spTree>
    <p:extLst>
      <p:ext uri="{BB962C8B-B14F-4D97-AF65-F5344CB8AC3E}">
        <p14:creationId xmlns:p14="http://schemas.microsoft.com/office/powerpoint/2010/main" val="3482900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11</a:t>
            </a:fld>
            <a:endParaRPr lang="en-US"/>
          </a:p>
        </p:txBody>
      </p:sp>
    </p:spTree>
    <p:extLst>
      <p:ext uri="{BB962C8B-B14F-4D97-AF65-F5344CB8AC3E}">
        <p14:creationId xmlns:p14="http://schemas.microsoft.com/office/powerpoint/2010/main" val="3786753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12</a:t>
            </a:fld>
            <a:endParaRPr lang="en-US"/>
          </a:p>
        </p:txBody>
      </p:sp>
    </p:spTree>
    <p:extLst>
      <p:ext uri="{BB962C8B-B14F-4D97-AF65-F5344CB8AC3E}">
        <p14:creationId xmlns:p14="http://schemas.microsoft.com/office/powerpoint/2010/main" val="1955712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13</a:t>
            </a:fld>
            <a:endParaRPr lang="en-US"/>
          </a:p>
        </p:txBody>
      </p:sp>
    </p:spTree>
    <p:extLst>
      <p:ext uri="{BB962C8B-B14F-4D97-AF65-F5344CB8AC3E}">
        <p14:creationId xmlns:p14="http://schemas.microsoft.com/office/powerpoint/2010/main" val="816377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14</a:t>
            </a:fld>
            <a:endParaRPr lang="en-US"/>
          </a:p>
        </p:txBody>
      </p:sp>
    </p:spTree>
    <p:extLst>
      <p:ext uri="{BB962C8B-B14F-4D97-AF65-F5344CB8AC3E}">
        <p14:creationId xmlns:p14="http://schemas.microsoft.com/office/powerpoint/2010/main" val="2162278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15</a:t>
            </a:fld>
            <a:endParaRPr lang="en-US"/>
          </a:p>
        </p:txBody>
      </p:sp>
    </p:spTree>
    <p:extLst>
      <p:ext uri="{BB962C8B-B14F-4D97-AF65-F5344CB8AC3E}">
        <p14:creationId xmlns:p14="http://schemas.microsoft.com/office/powerpoint/2010/main" val="2466600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16</a:t>
            </a:fld>
            <a:endParaRPr lang="en-US"/>
          </a:p>
        </p:txBody>
      </p:sp>
    </p:spTree>
    <p:extLst>
      <p:ext uri="{BB962C8B-B14F-4D97-AF65-F5344CB8AC3E}">
        <p14:creationId xmlns:p14="http://schemas.microsoft.com/office/powerpoint/2010/main" val="1224393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17</a:t>
            </a:fld>
            <a:endParaRPr lang="en-US"/>
          </a:p>
        </p:txBody>
      </p:sp>
    </p:spTree>
    <p:extLst>
      <p:ext uri="{BB962C8B-B14F-4D97-AF65-F5344CB8AC3E}">
        <p14:creationId xmlns:p14="http://schemas.microsoft.com/office/powerpoint/2010/main" val="2938702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3</a:t>
            </a:fld>
            <a:endParaRPr lang="en-US"/>
          </a:p>
        </p:txBody>
      </p:sp>
    </p:spTree>
    <p:extLst>
      <p:ext uri="{BB962C8B-B14F-4D97-AF65-F5344CB8AC3E}">
        <p14:creationId xmlns:p14="http://schemas.microsoft.com/office/powerpoint/2010/main" val="3347338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4</a:t>
            </a:fld>
            <a:endParaRPr lang="en-US"/>
          </a:p>
        </p:txBody>
      </p:sp>
    </p:spTree>
    <p:extLst>
      <p:ext uri="{BB962C8B-B14F-4D97-AF65-F5344CB8AC3E}">
        <p14:creationId xmlns:p14="http://schemas.microsoft.com/office/powerpoint/2010/main" val="3777909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5</a:t>
            </a:fld>
            <a:endParaRPr lang="en-US"/>
          </a:p>
        </p:txBody>
      </p:sp>
    </p:spTree>
    <p:extLst>
      <p:ext uri="{BB962C8B-B14F-4D97-AF65-F5344CB8AC3E}">
        <p14:creationId xmlns:p14="http://schemas.microsoft.com/office/powerpoint/2010/main" val="3805103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6</a:t>
            </a:fld>
            <a:endParaRPr lang="en-US"/>
          </a:p>
        </p:txBody>
      </p:sp>
    </p:spTree>
    <p:extLst>
      <p:ext uri="{BB962C8B-B14F-4D97-AF65-F5344CB8AC3E}">
        <p14:creationId xmlns:p14="http://schemas.microsoft.com/office/powerpoint/2010/main" val="2508442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7</a:t>
            </a:fld>
            <a:endParaRPr lang="en-US"/>
          </a:p>
        </p:txBody>
      </p:sp>
    </p:spTree>
    <p:extLst>
      <p:ext uri="{BB962C8B-B14F-4D97-AF65-F5344CB8AC3E}">
        <p14:creationId xmlns:p14="http://schemas.microsoft.com/office/powerpoint/2010/main" val="2029713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8</a:t>
            </a:fld>
            <a:endParaRPr lang="en-US"/>
          </a:p>
        </p:txBody>
      </p:sp>
    </p:spTree>
    <p:extLst>
      <p:ext uri="{BB962C8B-B14F-4D97-AF65-F5344CB8AC3E}">
        <p14:creationId xmlns:p14="http://schemas.microsoft.com/office/powerpoint/2010/main" val="2438337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9</a:t>
            </a:fld>
            <a:endParaRPr lang="en-US"/>
          </a:p>
        </p:txBody>
      </p:sp>
    </p:spTree>
    <p:extLst>
      <p:ext uri="{BB962C8B-B14F-4D97-AF65-F5344CB8AC3E}">
        <p14:creationId xmlns:p14="http://schemas.microsoft.com/office/powerpoint/2010/main" val="1713071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13789D-8233-0E44-9B83-3942F497804E}" type="slidenum">
              <a:rPr lang="en-US" smtClean="0"/>
              <a:t>10</a:t>
            </a:fld>
            <a:endParaRPr lang="en-US"/>
          </a:p>
        </p:txBody>
      </p:sp>
    </p:spTree>
    <p:extLst>
      <p:ext uri="{BB962C8B-B14F-4D97-AF65-F5344CB8AC3E}">
        <p14:creationId xmlns:p14="http://schemas.microsoft.com/office/powerpoint/2010/main" val="1601971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7FED-C1B8-544C-AF5E-487E02E7B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C4552E-AA45-E749-B5CE-027C18C27F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2D663B-82D7-5C43-8010-93EAABFB2229}"/>
              </a:ext>
            </a:extLst>
          </p:cNvPr>
          <p:cNvSpPr>
            <a:spLocks noGrp="1"/>
          </p:cNvSpPr>
          <p:nvPr>
            <p:ph type="dt" sz="half" idx="10"/>
          </p:nvPr>
        </p:nvSpPr>
        <p:spPr/>
        <p:txBody>
          <a:bodyPr/>
          <a:lstStyle/>
          <a:p>
            <a:fld id="{666118C9-9E82-6244-838C-F7EF92424D3A}" type="datetimeFigureOut">
              <a:rPr lang="en-US" smtClean="0"/>
              <a:t>1/19/22</a:t>
            </a:fld>
            <a:endParaRPr lang="en-US"/>
          </a:p>
        </p:txBody>
      </p:sp>
      <p:sp>
        <p:nvSpPr>
          <p:cNvPr id="5" name="Footer Placeholder 4">
            <a:extLst>
              <a:ext uri="{FF2B5EF4-FFF2-40B4-BE49-F238E27FC236}">
                <a16:creationId xmlns:a16="http://schemas.microsoft.com/office/drawing/2014/main" id="{5227EB8A-0E41-9C4F-B9EE-76A6BE5C0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E25D0-841A-344C-BA13-E0E9B29D00C6}"/>
              </a:ext>
            </a:extLst>
          </p:cNvPr>
          <p:cNvSpPr>
            <a:spLocks noGrp="1"/>
          </p:cNvSpPr>
          <p:nvPr>
            <p:ph type="sldNum" sz="quarter" idx="12"/>
          </p:nvPr>
        </p:nvSpPr>
        <p:spPr/>
        <p:txBody>
          <a:bodyPr/>
          <a:lstStyle/>
          <a:p>
            <a:fld id="{D56DC220-22F8-AA41-A00B-354C4468671E}" type="slidenum">
              <a:rPr lang="en-US" smtClean="0"/>
              <a:t>‹#›</a:t>
            </a:fld>
            <a:endParaRPr lang="en-US"/>
          </a:p>
        </p:txBody>
      </p:sp>
    </p:spTree>
    <p:extLst>
      <p:ext uri="{BB962C8B-B14F-4D97-AF65-F5344CB8AC3E}">
        <p14:creationId xmlns:p14="http://schemas.microsoft.com/office/powerpoint/2010/main" val="2048907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2D29-81ED-D544-8D5D-A141870F99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568519-32CE-5F40-BB12-CC1E1D8680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55E701-68BD-A34F-AB85-A1E1AE3058A9}"/>
              </a:ext>
            </a:extLst>
          </p:cNvPr>
          <p:cNvSpPr>
            <a:spLocks noGrp="1"/>
          </p:cNvSpPr>
          <p:nvPr>
            <p:ph type="dt" sz="half" idx="10"/>
          </p:nvPr>
        </p:nvSpPr>
        <p:spPr/>
        <p:txBody>
          <a:bodyPr/>
          <a:lstStyle/>
          <a:p>
            <a:fld id="{666118C9-9E82-6244-838C-F7EF92424D3A}" type="datetimeFigureOut">
              <a:rPr lang="en-US" smtClean="0"/>
              <a:t>1/19/22</a:t>
            </a:fld>
            <a:endParaRPr lang="en-US"/>
          </a:p>
        </p:txBody>
      </p:sp>
      <p:sp>
        <p:nvSpPr>
          <p:cNvPr id="5" name="Footer Placeholder 4">
            <a:extLst>
              <a:ext uri="{FF2B5EF4-FFF2-40B4-BE49-F238E27FC236}">
                <a16:creationId xmlns:a16="http://schemas.microsoft.com/office/drawing/2014/main" id="{341AAE16-2A25-E74B-91B0-9C7707233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AEFF7-11B8-5044-899B-A12441AC66AC}"/>
              </a:ext>
            </a:extLst>
          </p:cNvPr>
          <p:cNvSpPr>
            <a:spLocks noGrp="1"/>
          </p:cNvSpPr>
          <p:nvPr>
            <p:ph type="sldNum" sz="quarter" idx="12"/>
          </p:nvPr>
        </p:nvSpPr>
        <p:spPr/>
        <p:txBody>
          <a:bodyPr/>
          <a:lstStyle/>
          <a:p>
            <a:fld id="{D56DC220-22F8-AA41-A00B-354C4468671E}" type="slidenum">
              <a:rPr lang="en-US" smtClean="0"/>
              <a:t>‹#›</a:t>
            </a:fld>
            <a:endParaRPr lang="en-US"/>
          </a:p>
        </p:txBody>
      </p:sp>
    </p:spTree>
    <p:extLst>
      <p:ext uri="{BB962C8B-B14F-4D97-AF65-F5344CB8AC3E}">
        <p14:creationId xmlns:p14="http://schemas.microsoft.com/office/powerpoint/2010/main" val="356491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E9B037-42D5-CF4E-A1C0-4FE57B92C5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D3A0-9E25-AE4D-8126-70DB27AD1D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79E0C-81D3-6F49-9A2E-908C8E7E7BF0}"/>
              </a:ext>
            </a:extLst>
          </p:cNvPr>
          <p:cNvSpPr>
            <a:spLocks noGrp="1"/>
          </p:cNvSpPr>
          <p:nvPr>
            <p:ph type="dt" sz="half" idx="10"/>
          </p:nvPr>
        </p:nvSpPr>
        <p:spPr/>
        <p:txBody>
          <a:bodyPr/>
          <a:lstStyle/>
          <a:p>
            <a:fld id="{666118C9-9E82-6244-838C-F7EF92424D3A}" type="datetimeFigureOut">
              <a:rPr lang="en-US" smtClean="0"/>
              <a:t>1/19/22</a:t>
            </a:fld>
            <a:endParaRPr lang="en-US"/>
          </a:p>
        </p:txBody>
      </p:sp>
      <p:sp>
        <p:nvSpPr>
          <p:cNvPr id="5" name="Footer Placeholder 4">
            <a:extLst>
              <a:ext uri="{FF2B5EF4-FFF2-40B4-BE49-F238E27FC236}">
                <a16:creationId xmlns:a16="http://schemas.microsoft.com/office/drawing/2014/main" id="{B25CB5A0-8205-924F-A713-9A0E024307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9F07D1-9E77-9E47-8A60-5F44BAAF103B}"/>
              </a:ext>
            </a:extLst>
          </p:cNvPr>
          <p:cNvSpPr>
            <a:spLocks noGrp="1"/>
          </p:cNvSpPr>
          <p:nvPr>
            <p:ph type="sldNum" sz="quarter" idx="12"/>
          </p:nvPr>
        </p:nvSpPr>
        <p:spPr/>
        <p:txBody>
          <a:bodyPr/>
          <a:lstStyle/>
          <a:p>
            <a:fld id="{D56DC220-22F8-AA41-A00B-354C4468671E}" type="slidenum">
              <a:rPr lang="en-US" smtClean="0"/>
              <a:t>‹#›</a:t>
            </a:fld>
            <a:endParaRPr lang="en-US"/>
          </a:p>
        </p:txBody>
      </p:sp>
    </p:spTree>
    <p:extLst>
      <p:ext uri="{BB962C8B-B14F-4D97-AF65-F5344CB8AC3E}">
        <p14:creationId xmlns:p14="http://schemas.microsoft.com/office/powerpoint/2010/main" val="209438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C6F5-FBD7-5E49-B8C0-CC643D9DB9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86C024-D49B-B54B-9190-7381A04F9A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AD0199-4031-8349-8518-945093D273F7}"/>
              </a:ext>
            </a:extLst>
          </p:cNvPr>
          <p:cNvSpPr>
            <a:spLocks noGrp="1"/>
          </p:cNvSpPr>
          <p:nvPr>
            <p:ph type="dt" sz="half" idx="10"/>
          </p:nvPr>
        </p:nvSpPr>
        <p:spPr/>
        <p:txBody>
          <a:bodyPr/>
          <a:lstStyle/>
          <a:p>
            <a:fld id="{666118C9-9E82-6244-838C-F7EF92424D3A}" type="datetimeFigureOut">
              <a:rPr lang="en-US" smtClean="0"/>
              <a:t>1/19/22</a:t>
            </a:fld>
            <a:endParaRPr lang="en-US"/>
          </a:p>
        </p:txBody>
      </p:sp>
      <p:sp>
        <p:nvSpPr>
          <p:cNvPr id="5" name="Footer Placeholder 4">
            <a:extLst>
              <a:ext uri="{FF2B5EF4-FFF2-40B4-BE49-F238E27FC236}">
                <a16:creationId xmlns:a16="http://schemas.microsoft.com/office/drawing/2014/main" id="{33A68BB6-7DE1-9B40-92A2-9B4AD14CA9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8A880-ED67-9242-9168-F4D1B1A3F505}"/>
              </a:ext>
            </a:extLst>
          </p:cNvPr>
          <p:cNvSpPr>
            <a:spLocks noGrp="1"/>
          </p:cNvSpPr>
          <p:nvPr>
            <p:ph type="sldNum" sz="quarter" idx="12"/>
          </p:nvPr>
        </p:nvSpPr>
        <p:spPr/>
        <p:txBody>
          <a:bodyPr/>
          <a:lstStyle/>
          <a:p>
            <a:fld id="{D56DC220-22F8-AA41-A00B-354C4468671E}" type="slidenum">
              <a:rPr lang="en-US" smtClean="0"/>
              <a:t>‹#›</a:t>
            </a:fld>
            <a:endParaRPr lang="en-US"/>
          </a:p>
        </p:txBody>
      </p:sp>
    </p:spTree>
    <p:extLst>
      <p:ext uri="{BB962C8B-B14F-4D97-AF65-F5344CB8AC3E}">
        <p14:creationId xmlns:p14="http://schemas.microsoft.com/office/powerpoint/2010/main" val="3183875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06E5-83C8-2D40-8EE6-877CDA34A9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35C9AB-12FD-EC43-A809-375343DDF6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82E4F0-2008-724E-9D0A-CB4CA8B287BC}"/>
              </a:ext>
            </a:extLst>
          </p:cNvPr>
          <p:cNvSpPr>
            <a:spLocks noGrp="1"/>
          </p:cNvSpPr>
          <p:nvPr>
            <p:ph type="dt" sz="half" idx="10"/>
          </p:nvPr>
        </p:nvSpPr>
        <p:spPr/>
        <p:txBody>
          <a:bodyPr/>
          <a:lstStyle/>
          <a:p>
            <a:fld id="{666118C9-9E82-6244-838C-F7EF92424D3A}" type="datetimeFigureOut">
              <a:rPr lang="en-US" smtClean="0"/>
              <a:t>1/19/22</a:t>
            </a:fld>
            <a:endParaRPr lang="en-US"/>
          </a:p>
        </p:txBody>
      </p:sp>
      <p:sp>
        <p:nvSpPr>
          <p:cNvPr id="5" name="Footer Placeholder 4">
            <a:extLst>
              <a:ext uri="{FF2B5EF4-FFF2-40B4-BE49-F238E27FC236}">
                <a16:creationId xmlns:a16="http://schemas.microsoft.com/office/drawing/2014/main" id="{0CF0EE13-6111-7F45-9AD9-1FFFA7308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357F9-D417-DB48-B082-ACB9983E913C}"/>
              </a:ext>
            </a:extLst>
          </p:cNvPr>
          <p:cNvSpPr>
            <a:spLocks noGrp="1"/>
          </p:cNvSpPr>
          <p:nvPr>
            <p:ph type="sldNum" sz="quarter" idx="12"/>
          </p:nvPr>
        </p:nvSpPr>
        <p:spPr/>
        <p:txBody>
          <a:bodyPr/>
          <a:lstStyle/>
          <a:p>
            <a:fld id="{D56DC220-22F8-AA41-A00B-354C4468671E}" type="slidenum">
              <a:rPr lang="en-US" smtClean="0"/>
              <a:t>‹#›</a:t>
            </a:fld>
            <a:endParaRPr lang="en-US"/>
          </a:p>
        </p:txBody>
      </p:sp>
    </p:spTree>
    <p:extLst>
      <p:ext uri="{BB962C8B-B14F-4D97-AF65-F5344CB8AC3E}">
        <p14:creationId xmlns:p14="http://schemas.microsoft.com/office/powerpoint/2010/main" val="345122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92B85-BD83-214F-BD38-2363F941F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70A385-B1D1-FD4F-9009-5C5FB51894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9A23BC-2C42-7541-BBAE-99DE55A761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9F29E4-8B0B-8644-8148-C7BAE5D8A0E2}"/>
              </a:ext>
            </a:extLst>
          </p:cNvPr>
          <p:cNvSpPr>
            <a:spLocks noGrp="1"/>
          </p:cNvSpPr>
          <p:nvPr>
            <p:ph type="dt" sz="half" idx="10"/>
          </p:nvPr>
        </p:nvSpPr>
        <p:spPr/>
        <p:txBody>
          <a:bodyPr/>
          <a:lstStyle/>
          <a:p>
            <a:fld id="{666118C9-9E82-6244-838C-F7EF92424D3A}" type="datetimeFigureOut">
              <a:rPr lang="en-US" smtClean="0"/>
              <a:t>1/19/22</a:t>
            </a:fld>
            <a:endParaRPr lang="en-US"/>
          </a:p>
        </p:txBody>
      </p:sp>
      <p:sp>
        <p:nvSpPr>
          <p:cNvPr id="6" name="Footer Placeholder 5">
            <a:extLst>
              <a:ext uri="{FF2B5EF4-FFF2-40B4-BE49-F238E27FC236}">
                <a16:creationId xmlns:a16="http://schemas.microsoft.com/office/drawing/2014/main" id="{5353F172-3B5F-7E42-B9A4-2BA5A062A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B5C211-0387-D245-9AE1-B50DDBCE04F6}"/>
              </a:ext>
            </a:extLst>
          </p:cNvPr>
          <p:cNvSpPr>
            <a:spLocks noGrp="1"/>
          </p:cNvSpPr>
          <p:nvPr>
            <p:ph type="sldNum" sz="quarter" idx="12"/>
          </p:nvPr>
        </p:nvSpPr>
        <p:spPr/>
        <p:txBody>
          <a:bodyPr/>
          <a:lstStyle/>
          <a:p>
            <a:fld id="{D56DC220-22F8-AA41-A00B-354C4468671E}" type="slidenum">
              <a:rPr lang="en-US" smtClean="0"/>
              <a:t>‹#›</a:t>
            </a:fld>
            <a:endParaRPr lang="en-US"/>
          </a:p>
        </p:txBody>
      </p:sp>
    </p:spTree>
    <p:extLst>
      <p:ext uri="{BB962C8B-B14F-4D97-AF65-F5344CB8AC3E}">
        <p14:creationId xmlns:p14="http://schemas.microsoft.com/office/powerpoint/2010/main" val="4060315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D401-3923-F346-A4C7-6C0DEB3E8E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0F319D-8263-A940-B18A-90FE5CF268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7113E0-5039-194D-8F21-0D2927916A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D7FEC4-9F97-C342-B347-06F193B642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9114A3-AECF-154E-8E04-CAAC3DA77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550D47-070A-0740-83D0-E8322844572A}"/>
              </a:ext>
            </a:extLst>
          </p:cNvPr>
          <p:cNvSpPr>
            <a:spLocks noGrp="1"/>
          </p:cNvSpPr>
          <p:nvPr>
            <p:ph type="dt" sz="half" idx="10"/>
          </p:nvPr>
        </p:nvSpPr>
        <p:spPr/>
        <p:txBody>
          <a:bodyPr/>
          <a:lstStyle/>
          <a:p>
            <a:fld id="{666118C9-9E82-6244-838C-F7EF92424D3A}" type="datetimeFigureOut">
              <a:rPr lang="en-US" smtClean="0"/>
              <a:t>1/19/22</a:t>
            </a:fld>
            <a:endParaRPr lang="en-US"/>
          </a:p>
        </p:txBody>
      </p:sp>
      <p:sp>
        <p:nvSpPr>
          <p:cNvPr id="8" name="Footer Placeholder 7">
            <a:extLst>
              <a:ext uri="{FF2B5EF4-FFF2-40B4-BE49-F238E27FC236}">
                <a16:creationId xmlns:a16="http://schemas.microsoft.com/office/drawing/2014/main" id="{5564FD43-70AE-3942-BFFC-8D28EA268E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252A70-0D80-E24D-88F6-3D1DE3BAB4D5}"/>
              </a:ext>
            </a:extLst>
          </p:cNvPr>
          <p:cNvSpPr>
            <a:spLocks noGrp="1"/>
          </p:cNvSpPr>
          <p:nvPr>
            <p:ph type="sldNum" sz="quarter" idx="12"/>
          </p:nvPr>
        </p:nvSpPr>
        <p:spPr/>
        <p:txBody>
          <a:bodyPr/>
          <a:lstStyle/>
          <a:p>
            <a:fld id="{D56DC220-22F8-AA41-A00B-354C4468671E}" type="slidenum">
              <a:rPr lang="en-US" smtClean="0"/>
              <a:t>‹#›</a:t>
            </a:fld>
            <a:endParaRPr lang="en-US"/>
          </a:p>
        </p:txBody>
      </p:sp>
    </p:spTree>
    <p:extLst>
      <p:ext uri="{BB962C8B-B14F-4D97-AF65-F5344CB8AC3E}">
        <p14:creationId xmlns:p14="http://schemas.microsoft.com/office/powerpoint/2010/main" val="408610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544C-F0BF-634C-A2E1-18F931FF99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5EAEE6-57A5-4241-9427-4AFEA2EFE373}"/>
              </a:ext>
            </a:extLst>
          </p:cNvPr>
          <p:cNvSpPr>
            <a:spLocks noGrp="1"/>
          </p:cNvSpPr>
          <p:nvPr>
            <p:ph type="dt" sz="half" idx="10"/>
          </p:nvPr>
        </p:nvSpPr>
        <p:spPr/>
        <p:txBody>
          <a:bodyPr/>
          <a:lstStyle/>
          <a:p>
            <a:fld id="{666118C9-9E82-6244-838C-F7EF92424D3A}" type="datetimeFigureOut">
              <a:rPr lang="en-US" smtClean="0"/>
              <a:t>1/19/22</a:t>
            </a:fld>
            <a:endParaRPr lang="en-US"/>
          </a:p>
        </p:txBody>
      </p:sp>
      <p:sp>
        <p:nvSpPr>
          <p:cNvPr id="4" name="Footer Placeholder 3">
            <a:extLst>
              <a:ext uri="{FF2B5EF4-FFF2-40B4-BE49-F238E27FC236}">
                <a16:creationId xmlns:a16="http://schemas.microsoft.com/office/drawing/2014/main" id="{966367A8-8BD3-3B43-9CF5-EF791D9435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99BB72-C488-2E4C-9EC4-F152D8685392}"/>
              </a:ext>
            </a:extLst>
          </p:cNvPr>
          <p:cNvSpPr>
            <a:spLocks noGrp="1"/>
          </p:cNvSpPr>
          <p:nvPr>
            <p:ph type="sldNum" sz="quarter" idx="12"/>
          </p:nvPr>
        </p:nvSpPr>
        <p:spPr/>
        <p:txBody>
          <a:bodyPr/>
          <a:lstStyle/>
          <a:p>
            <a:fld id="{D56DC220-22F8-AA41-A00B-354C4468671E}" type="slidenum">
              <a:rPr lang="en-US" smtClean="0"/>
              <a:t>‹#›</a:t>
            </a:fld>
            <a:endParaRPr lang="en-US"/>
          </a:p>
        </p:txBody>
      </p:sp>
    </p:spTree>
    <p:extLst>
      <p:ext uri="{BB962C8B-B14F-4D97-AF65-F5344CB8AC3E}">
        <p14:creationId xmlns:p14="http://schemas.microsoft.com/office/powerpoint/2010/main" val="409833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8A7991-AF6D-0C4C-9ED3-2EB068464360}"/>
              </a:ext>
            </a:extLst>
          </p:cNvPr>
          <p:cNvSpPr>
            <a:spLocks noGrp="1"/>
          </p:cNvSpPr>
          <p:nvPr>
            <p:ph type="dt" sz="half" idx="10"/>
          </p:nvPr>
        </p:nvSpPr>
        <p:spPr/>
        <p:txBody>
          <a:bodyPr/>
          <a:lstStyle/>
          <a:p>
            <a:fld id="{666118C9-9E82-6244-838C-F7EF92424D3A}" type="datetimeFigureOut">
              <a:rPr lang="en-US" smtClean="0"/>
              <a:t>1/19/22</a:t>
            </a:fld>
            <a:endParaRPr lang="en-US"/>
          </a:p>
        </p:txBody>
      </p:sp>
      <p:sp>
        <p:nvSpPr>
          <p:cNvPr id="3" name="Footer Placeholder 2">
            <a:extLst>
              <a:ext uri="{FF2B5EF4-FFF2-40B4-BE49-F238E27FC236}">
                <a16:creationId xmlns:a16="http://schemas.microsoft.com/office/drawing/2014/main" id="{DA92AA8F-F26B-5544-926D-60989232EB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7F3A8F-6714-CC41-AAFB-7E0CA3755C88}"/>
              </a:ext>
            </a:extLst>
          </p:cNvPr>
          <p:cNvSpPr>
            <a:spLocks noGrp="1"/>
          </p:cNvSpPr>
          <p:nvPr>
            <p:ph type="sldNum" sz="quarter" idx="12"/>
          </p:nvPr>
        </p:nvSpPr>
        <p:spPr/>
        <p:txBody>
          <a:bodyPr/>
          <a:lstStyle/>
          <a:p>
            <a:fld id="{D56DC220-22F8-AA41-A00B-354C4468671E}" type="slidenum">
              <a:rPr lang="en-US" smtClean="0"/>
              <a:t>‹#›</a:t>
            </a:fld>
            <a:endParaRPr lang="en-US"/>
          </a:p>
        </p:txBody>
      </p:sp>
    </p:spTree>
    <p:extLst>
      <p:ext uri="{BB962C8B-B14F-4D97-AF65-F5344CB8AC3E}">
        <p14:creationId xmlns:p14="http://schemas.microsoft.com/office/powerpoint/2010/main" val="261969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2C2C-5359-A54C-BB2D-60115DC658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A89503-CE4D-A24F-A821-19577F2A8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2B8CE1-6049-9241-8923-918622762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086BB-6CB8-5F49-8FF2-D82EABF30B8F}"/>
              </a:ext>
            </a:extLst>
          </p:cNvPr>
          <p:cNvSpPr>
            <a:spLocks noGrp="1"/>
          </p:cNvSpPr>
          <p:nvPr>
            <p:ph type="dt" sz="half" idx="10"/>
          </p:nvPr>
        </p:nvSpPr>
        <p:spPr/>
        <p:txBody>
          <a:bodyPr/>
          <a:lstStyle/>
          <a:p>
            <a:fld id="{666118C9-9E82-6244-838C-F7EF92424D3A}" type="datetimeFigureOut">
              <a:rPr lang="en-US" smtClean="0"/>
              <a:t>1/19/22</a:t>
            </a:fld>
            <a:endParaRPr lang="en-US"/>
          </a:p>
        </p:txBody>
      </p:sp>
      <p:sp>
        <p:nvSpPr>
          <p:cNvPr id="6" name="Footer Placeholder 5">
            <a:extLst>
              <a:ext uri="{FF2B5EF4-FFF2-40B4-BE49-F238E27FC236}">
                <a16:creationId xmlns:a16="http://schemas.microsoft.com/office/drawing/2014/main" id="{7284CA97-07F6-514D-BF9C-E8CEB6F1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3EAC08-E7F2-9E43-A068-446321BEE7FC}"/>
              </a:ext>
            </a:extLst>
          </p:cNvPr>
          <p:cNvSpPr>
            <a:spLocks noGrp="1"/>
          </p:cNvSpPr>
          <p:nvPr>
            <p:ph type="sldNum" sz="quarter" idx="12"/>
          </p:nvPr>
        </p:nvSpPr>
        <p:spPr/>
        <p:txBody>
          <a:bodyPr/>
          <a:lstStyle/>
          <a:p>
            <a:fld id="{D56DC220-22F8-AA41-A00B-354C4468671E}" type="slidenum">
              <a:rPr lang="en-US" smtClean="0"/>
              <a:t>‹#›</a:t>
            </a:fld>
            <a:endParaRPr lang="en-US"/>
          </a:p>
        </p:txBody>
      </p:sp>
    </p:spTree>
    <p:extLst>
      <p:ext uri="{BB962C8B-B14F-4D97-AF65-F5344CB8AC3E}">
        <p14:creationId xmlns:p14="http://schemas.microsoft.com/office/powerpoint/2010/main" val="95970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A2D9-2AD3-7941-92F4-A742B51068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14DB1D-1143-1649-B47D-7CBF60162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ECF0C4-DBB8-B740-9896-2075F4C0A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FF85E1-ADFF-3B44-9A55-D948220687FA}"/>
              </a:ext>
            </a:extLst>
          </p:cNvPr>
          <p:cNvSpPr>
            <a:spLocks noGrp="1"/>
          </p:cNvSpPr>
          <p:nvPr>
            <p:ph type="dt" sz="half" idx="10"/>
          </p:nvPr>
        </p:nvSpPr>
        <p:spPr/>
        <p:txBody>
          <a:bodyPr/>
          <a:lstStyle/>
          <a:p>
            <a:fld id="{666118C9-9E82-6244-838C-F7EF92424D3A}" type="datetimeFigureOut">
              <a:rPr lang="en-US" smtClean="0"/>
              <a:t>1/19/22</a:t>
            </a:fld>
            <a:endParaRPr lang="en-US"/>
          </a:p>
        </p:txBody>
      </p:sp>
      <p:sp>
        <p:nvSpPr>
          <p:cNvPr id="6" name="Footer Placeholder 5">
            <a:extLst>
              <a:ext uri="{FF2B5EF4-FFF2-40B4-BE49-F238E27FC236}">
                <a16:creationId xmlns:a16="http://schemas.microsoft.com/office/drawing/2014/main" id="{FF4F0561-9D86-B74E-88F4-9151A00AF0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9DDB48-BECF-2E49-9922-72A82068C711}"/>
              </a:ext>
            </a:extLst>
          </p:cNvPr>
          <p:cNvSpPr>
            <a:spLocks noGrp="1"/>
          </p:cNvSpPr>
          <p:nvPr>
            <p:ph type="sldNum" sz="quarter" idx="12"/>
          </p:nvPr>
        </p:nvSpPr>
        <p:spPr/>
        <p:txBody>
          <a:bodyPr/>
          <a:lstStyle/>
          <a:p>
            <a:fld id="{D56DC220-22F8-AA41-A00B-354C4468671E}" type="slidenum">
              <a:rPr lang="en-US" smtClean="0"/>
              <a:t>‹#›</a:t>
            </a:fld>
            <a:endParaRPr lang="en-US"/>
          </a:p>
        </p:txBody>
      </p:sp>
    </p:spTree>
    <p:extLst>
      <p:ext uri="{BB962C8B-B14F-4D97-AF65-F5344CB8AC3E}">
        <p14:creationId xmlns:p14="http://schemas.microsoft.com/office/powerpoint/2010/main" val="4065202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E707D2-9E06-7540-84EF-BAFF512FC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CD4D3F-4DF5-4648-819A-CA2068C7D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D4A8E6-984B-4A46-9059-0DF44686FA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118C9-9E82-6244-838C-F7EF92424D3A}" type="datetimeFigureOut">
              <a:rPr lang="en-US" smtClean="0"/>
              <a:t>1/19/22</a:t>
            </a:fld>
            <a:endParaRPr lang="en-US"/>
          </a:p>
        </p:txBody>
      </p:sp>
      <p:sp>
        <p:nvSpPr>
          <p:cNvPr id="5" name="Footer Placeholder 4">
            <a:extLst>
              <a:ext uri="{FF2B5EF4-FFF2-40B4-BE49-F238E27FC236}">
                <a16:creationId xmlns:a16="http://schemas.microsoft.com/office/drawing/2014/main" id="{E8405C87-CE9C-3944-B268-8F06ADB8B9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F3FB14-F3DD-FB46-B86D-2380E34F7F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6DC220-22F8-AA41-A00B-354C4468671E}" type="slidenum">
              <a:rPr lang="en-US" smtClean="0"/>
              <a:t>‹#›</a:t>
            </a:fld>
            <a:endParaRPr lang="en-US"/>
          </a:p>
        </p:txBody>
      </p:sp>
    </p:spTree>
    <p:extLst>
      <p:ext uri="{BB962C8B-B14F-4D97-AF65-F5344CB8AC3E}">
        <p14:creationId xmlns:p14="http://schemas.microsoft.com/office/powerpoint/2010/main" val="3997836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1518C6-7D48-5F45-B695-C553948171DC}"/>
              </a:ext>
            </a:extLst>
          </p:cNvPr>
          <p:cNvSpPr/>
          <p:nvPr/>
        </p:nvSpPr>
        <p:spPr>
          <a:xfrm>
            <a:off x="3298039" y="2030752"/>
            <a:ext cx="7097945" cy="1446550"/>
          </a:xfrm>
          <a:prstGeom prst="rect">
            <a:avLst/>
          </a:prstGeom>
          <a:noFill/>
        </p:spPr>
        <p:txBody>
          <a:bodyPr wrap="square" lIns="91440" tIns="45720" rIns="91440" bIns="45720">
            <a:spAutoFit/>
          </a:bodyPr>
          <a:lstStyle/>
          <a:p>
            <a:pPr algn="ctr"/>
            <a:r>
              <a:rPr lang="en-US" sz="8800" b="0" cap="none" spc="0" dirty="0">
                <a:ln w="0"/>
                <a:gradFill>
                  <a:gsLst>
                    <a:gs pos="8976">
                      <a:srgbClr val="1B5B89"/>
                    </a:gs>
                    <a:gs pos="0">
                      <a:schemeClr val="accent5">
                        <a:lumMod val="50000"/>
                      </a:schemeClr>
                    </a:gs>
                    <a:gs pos="66000">
                      <a:srgbClr val="00B0F0"/>
                    </a:gs>
                    <a:gs pos="100000">
                      <a:srgbClr val="00B050"/>
                    </a:gs>
                  </a:gsLst>
                  <a:lin ang="5400000"/>
                </a:gradFill>
                <a:effectLst>
                  <a:reflection blurRad="6350" stA="53000" endA="300" endPos="35500" dir="5400000" sy="-90000" algn="bl" rotWithShape="0"/>
                </a:effectLst>
                <a:latin typeface="PT Mono" panose="02060509020205020204" pitchFamily="49" charset="77"/>
              </a:rPr>
              <a:t>Sessionize</a:t>
            </a:r>
          </a:p>
        </p:txBody>
      </p:sp>
      <p:grpSp>
        <p:nvGrpSpPr>
          <p:cNvPr id="23" name="Group 22">
            <a:extLst>
              <a:ext uri="{FF2B5EF4-FFF2-40B4-BE49-F238E27FC236}">
                <a16:creationId xmlns:a16="http://schemas.microsoft.com/office/drawing/2014/main" id="{05970066-CD37-E541-B42B-BB9DCE314665}"/>
              </a:ext>
            </a:extLst>
          </p:cNvPr>
          <p:cNvGrpSpPr/>
          <p:nvPr/>
        </p:nvGrpSpPr>
        <p:grpSpPr>
          <a:xfrm>
            <a:off x="2052615" y="2225772"/>
            <a:ext cx="1245424" cy="1251530"/>
            <a:chOff x="2052615" y="2225772"/>
            <a:chExt cx="1245424" cy="1251530"/>
          </a:xfrm>
        </p:grpSpPr>
        <p:sp>
          <p:nvSpPr>
            <p:cNvPr id="5" name="Rectangle 4">
              <a:extLst>
                <a:ext uri="{FF2B5EF4-FFF2-40B4-BE49-F238E27FC236}">
                  <a16:creationId xmlns:a16="http://schemas.microsoft.com/office/drawing/2014/main" id="{F257BB95-B97D-DD41-BA2C-C563C096A07A}"/>
                </a:ext>
              </a:extLst>
            </p:cNvPr>
            <p:cNvSpPr/>
            <p:nvPr/>
          </p:nvSpPr>
          <p:spPr>
            <a:xfrm>
              <a:off x="2052615" y="2562902"/>
              <a:ext cx="228600" cy="914400"/>
            </a:xfrm>
            <a:prstGeom prst="rect">
              <a:avLst/>
            </a:prstGeom>
            <a:solidFill>
              <a:srgbClr val="00B0F0"/>
            </a:solidFill>
            <a:ln w="50800">
              <a:solidFill>
                <a:srgbClr val="00B0F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7" name="Rectangle 6">
              <a:extLst>
                <a:ext uri="{FF2B5EF4-FFF2-40B4-BE49-F238E27FC236}">
                  <a16:creationId xmlns:a16="http://schemas.microsoft.com/office/drawing/2014/main" id="{7B7F7A3A-14B6-D84B-BE67-2420E1AEEFDA}"/>
                </a:ext>
              </a:extLst>
            </p:cNvPr>
            <p:cNvSpPr/>
            <p:nvPr/>
          </p:nvSpPr>
          <p:spPr>
            <a:xfrm>
              <a:off x="2052615" y="2225772"/>
              <a:ext cx="228600" cy="228600"/>
            </a:xfrm>
            <a:prstGeom prst="rect">
              <a:avLst/>
            </a:prstGeom>
            <a:solidFill>
              <a:srgbClr val="FFC000"/>
            </a:solidFill>
            <a:ln w="50800">
              <a:solidFill>
                <a:srgbClr val="FFC00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10" name="Rectangle 9">
              <a:extLst>
                <a:ext uri="{FF2B5EF4-FFF2-40B4-BE49-F238E27FC236}">
                  <a16:creationId xmlns:a16="http://schemas.microsoft.com/office/drawing/2014/main" id="{716ADFD8-065B-6447-9F64-092F9B9EFEE2}"/>
                </a:ext>
              </a:extLst>
            </p:cNvPr>
            <p:cNvSpPr/>
            <p:nvPr/>
          </p:nvSpPr>
          <p:spPr>
            <a:xfrm>
              <a:off x="2383639" y="2225772"/>
              <a:ext cx="914400" cy="228600"/>
            </a:xfrm>
            <a:prstGeom prst="rect">
              <a:avLst/>
            </a:prstGeom>
            <a:solidFill>
              <a:srgbClr val="00B0F0"/>
            </a:solidFill>
            <a:ln w="50800">
              <a:solidFill>
                <a:srgbClr val="00B0F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11" name="Rectangle 10">
              <a:extLst>
                <a:ext uri="{FF2B5EF4-FFF2-40B4-BE49-F238E27FC236}">
                  <a16:creationId xmlns:a16="http://schemas.microsoft.com/office/drawing/2014/main" id="{93C1C9CB-82F9-B646-BF46-14EBFBF279AB}"/>
                </a:ext>
              </a:extLst>
            </p:cNvPr>
            <p:cNvSpPr/>
            <p:nvPr/>
          </p:nvSpPr>
          <p:spPr>
            <a:xfrm rot="5400000">
              <a:off x="2726539" y="2905801"/>
              <a:ext cx="228600" cy="914400"/>
            </a:xfrm>
            <a:prstGeom prst="rect">
              <a:avLst/>
            </a:prstGeom>
            <a:solidFill>
              <a:srgbClr val="00B050"/>
            </a:solidFill>
            <a:ln w="50800">
              <a:solidFill>
                <a:srgbClr val="00B05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12" name="Rectangle 11">
              <a:extLst>
                <a:ext uri="{FF2B5EF4-FFF2-40B4-BE49-F238E27FC236}">
                  <a16:creationId xmlns:a16="http://schemas.microsoft.com/office/drawing/2014/main" id="{2A901A85-4E30-3144-B55F-0D039D4C5C8F}"/>
                </a:ext>
              </a:extLst>
            </p:cNvPr>
            <p:cNvSpPr/>
            <p:nvPr/>
          </p:nvSpPr>
          <p:spPr>
            <a:xfrm rot="5400000">
              <a:off x="2726539" y="2562901"/>
              <a:ext cx="228600" cy="914400"/>
            </a:xfrm>
            <a:prstGeom prst="rect">
              <a:avLst/>
            </a:prstGeom>
            <a:solidFill>
              <a:srgbClr val="00B050"/>
            </a:solidFill>
            <a:ln w="50800">
              <a:solidFill>
                <a:srgbClr val="00B05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13" name="Rectangle 12">
              <a:extLst>
                <a:ext uri="{FF2B5EF4-FFF2-40B4-BE49-F238E27FC236}">
                  <a16:creationId xmlns:a16="http://schemas.microsoft.com/office/drawing/2014/main" id="{41DC69BA-8442-7F45-9E8C-85D2632C29BB}"/>
                </a:ext>
              </a:extLst>
            </p:cNvPr>
            <p:cNvSpPr/>
            <p:nvPr/>
          </p:nvSpPr>
          <p:spPr>
            <a:xfrm rot="5400000">
              <a:off x="2726539" y="2220001"/>
              <a:ext cx="228600" cy="914400"/>
            </a:xfrm>
            <a:prstGeom prst="rect">
              <a:avLst/>
            </a:prstGeom>
            <a:solidFill>
              <a:srgbClr val="00B050"/>
            </a:solidFill>
            <a:ln w="50800">
              <a:solidFill>
                <a:srgbClr val="00B05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grpSp>
    </p:spTree>
    <p:extLst>
      <p:ext uri="{BB962C8B-B14F-4D97-AF65-F5344CB8AC3E}">
        <p14:creationId xmlns:p14="http://schemas.microsoft.com/office/powerpoint/2010/main" val="640324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3BC3D27-30A3-4741-98BA-E3C9A27F5E16}"/>
              </a:ext>
            </a:extLst>
          </p:cNvPr>
          <p:cNvSpPr/>
          <p:nvPr/>
        </p:nvSpPr>
        <p:spPr>
          <a:xfrm>
            <a:off x="5586983" y="2442865"/>
            <a:ext cx="1273379" cy="2965208"/>
          </a:xfrm>
          <a:prstGeom prst="rect">
            <a:avLst/>
          </a:prstGeom>
          <a:solidFill>
            <a:schemeClr val="tx1">
              <a:alpha val="0"/>
            </a:schemeClr>
          </a:solidFill>
          <a:ln w="50800">
            <a:solidFill>
              <a:srgbClr val="7030A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4" name="Frame 3">
            <a:extLst>
              <a:ext uri="{FF2B5EF4-FFF2-40B4-BE49-F238E27FC236}">
                <a16:creationId xmlns:a16="http://schemas.microsoft.com/office/drawing/2014/main" id="{A1015203-021C-6A48-8DBE-310F5693115F}"/>
              </a:ext>
            </a:extLst>
          </p:cNvPr>
          <p:cNvSpPr/>
          <p:nvPr/>
        </p:nvSpPr>
        <p:spPr>
          <a:xfrm>
            <a:off x="3083020" y="2533721"/>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4362092" y="253372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6" name="Frame 5">
            <a:extLst>
              <a:ext uri="{FF2B5EF4-FFF2-40B4-BE49-F238E27FC236}">
                <a16:creationId xmlns:a16="http://schemas.microsoft.com/office/drawing/2014/main" id="{09607BAC-01DC-7148-A1D2-D791F0C492D1}"/>
              </a:ext>
            </a:extLst>
          </p:cNvPr>
          <p:cNvSpPr/>
          <p:nvPr/>
        </p:nvSpPr>
        <p:spPr>
          <a:xfrm>
            <a:off x="5641164" y="253372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7" name="Frame 6">
            <a:extLst>
              <a:ext uri="{FF2B5EF4-FFF2-40B4-BE49-F238E27FC236}">
                <a16:creationId xmlns:a16="http://schemas.microsoft.com/office/drawing/2014/main" id="{AE40D0AD-9613-FD48-9B6E-15EDF34F0872}"/>
              </a:ext>
            </a:extLst>
          </p:cNvPr>
          <p:cNvSpPr/>
          <p:nvPr/>
        </p:nvSpPr>
        <p:spPr>
          <a:xfrm>
            <a:off x="4362090" y="309470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Olivia</a:t>
            </a:r>
          </a:p>
        </p:txBody>
      </p:sp>
      <p:sp>
        <p:nvSpPr>
          <p:cNvPr id="9" name="Frame 8">
            <a:extLst>
              <a:ext uri="{FF2B5EF4-FFF2-40B4-BE49-F238E27FC236}">
                <a16:creationId xmlns:a16="http://schemas.microsoft.com/office/drawing/2014/main" id="{344B94C6-4A26-F841-9697-F2F40EDF6FA3}"/>
              </a:ext>
            </a:extLst>
          </p:cNvPr>
          <p:cNvSpPr/>
          <p:nvPr/>
        </p:nvSpPr>
        <p:spPr>
          <a:xfrm>
            <a:off x="4362090" y="365987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Liam</a:t>
            </a:r>
          </a:p>
        </p:txBody>
      </p:sp>
      <p:sp>
        <p:nvSpPr>
          <p:cNvPr id="11" name="Frame 10">
            <a:extLst>
              <a:ext uri="{FF2B5EF4-FFF2-40B4-BE49-F238E27FC236}">
                <a16:creationId xmlns:a16="http://schemas.microsoft.com/office/drawing/2014/main" id="{9921B738-27F6-4640-AE29-0C361553256C}"/>
              </a:ext>
            </a:extLst>
          </p:cNvPr>
          <p:cNvSpPr/>
          <p:nvPr/>
        </p:nvSpPr>
        <p:spPr>
          <a:xfrm>
            <a:off x="4362090" y="425275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Emma</a:t>
            </a:r>
          </a:p>
        </p:txBody>
      </p:sp>
      <p:sp>
        <p:nvSpPr>
          <p:cNvPr id="12" name="Frame 11">
            <a:extLst>
              <a:ext uri="{FF2B5EF4-FFF2-40B4-BE49-F238E27FC236}">
                <a16:creationId xmlns:a16="http://schemas.microsoft.com/office/drawing/2014/main" id="{A23B6FC1-F74E-5546-9510-E6962F1692A0}"/>
              </a:ext>
            </a:extLst>
          </p:cNvPr>
          <p:cNvSpPr/>
          <p:nvPr/>
        </p:nvSpPr>
        <p:spPr>
          <a:xfrm>
            <a:off x="4362089" y="484563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Noah</a:t>
            </a:r>
          </a:p>
        </p:txBody>
      </p:sp>
      <p:sp>
        <p:nvSpPr>
          <p:cNvPr id="13" name="Frame 12">
            <a:extLst>
              <a:ext uri="{FF2B5EF4-FFF2-40B4-BE49-F238E27FC236}">
                <a16:creationId xmlns:a16="http://schemas.microsoft.com/office/drawing/2014/main" id="{7BE36131-B9A6-A845-B17F-B22C94ADC066}"/>
              </a:ext>
            </a:extLst>
          </p:cNvPr>
          <p:cNvSpPr/>
          <p:nvPr/>
        </p:nvSpPr>
        <p:spPr>
          <a:xfrm>
            <a:off x="5641164" y="309470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4" name="Frame 13">
            <a:extLst>
              <a:ext uri="{FF2B5EF4-FFF2-40B4-BE49-F238E27FC236}">
                <a16:creationId xmlns:a16="http://schemas.microsoft.com/office/drawing/2014/main" id="{E03B2574-E240-7A42-8DA2-656A7327ED28}"/>
              </a:ext>
            </a:extLst>
          </p:cNvPr>
          <p:cNvSpPr/>
          <p:nvPr/>
        </p:nvSpPr>
        <p:spPr>
          <a:xfrm>
            <a:off x="5641164" y="365987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15" name="Frame 14">
            <a:extLst>
              <a:ext uri="{FF2B5EF4-FFF2-40B4-BE49-F238E27FC236}">
                <a16:creationId xmlns:a16="http://schemas.microsoft.com/office/drawing/2014/main" id="{A0760AED-4431-5941-8DAC-6981594B6FF5}"/>
              </a:ext>
            </a:extLst>
          </p:cNvPr>
          <p:cNvSpPr/>
          <p:nvPr/>
        </p:nvSpPr>
        <p:spPr>
          <a:xfrm>
            <a:off x="5641164" y="425275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16" name="Frame 15">
            <a:extLst>
              <a:ext uri="{FF2B5EF4-FFF2-40B4-BE49-F238E27FC236}">
                <a16:creationId xmlns:a16="http://schemas.microsoft.com/office/drawing/2014/main" id="{F4360B92-6075-1A4B-AC09-5BE8F398BA6E}"/>
              </a:ext>
            </a:extLst>
          </p:cNvPr>
          <p:cNvSpPr/>
          <p:nvPr/>
        </p:nvSpPr>
        <p:spPr>
          <a:xfrm>
            <a:off x="5641163" y="484563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17" name="Frame 16">
            <a:extLst>
              <a:ext uri="{FF2B5EF4-FFF2-40B4-BE49-F238E27FC236}">
                <a16:creationId xmlns:a16="http://schemas.microsoft.com/office/drawing/2014/main" id="{6B750B2C-329E-2A46-84EE-4F832436B75A}"/>
              </a:ext>
            </a:extLst>
          </p:cNvPr>
          <p:cNvSpPr/>
          <p:nvPr/>
        </p:nvSpPr>
        <p:spPr>
          <a:xfrm>
            <a:off x="3083016" y="309470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Frame 17">
            <a:extLst>
              <a:ext uri="{FF2B5EF4-FFF2-40B4-BE49-F238E27FC236}">
                <a16:creationId xmlns:a16="http://schemas.microsoft.com/office/drawing/2014/main" id="{32D0B48B-111F-5A43-B002-06E04C81697C}"/>
              </a:ext>
            </a:extLst>
          </p:cNvPr>
          <p:cNvSpPr/>
          <p:nvPr/>
        </p:nvSpPr>
        <p:spPr>
          <a:xfrm>
            <a:off x="3083016" y="365987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Frame 18">
            <a:extLst>
              <a:ext uri="{FF2B5EF4-FFF2-40B4-BE49-F238E27FC236}">
                <a16:creationId xmlns:a16="http://schemas.microsoft.com/office/drawing/2014/main" id="{16E659EB-5618-C44B-89E1-B04D48E6DB63}"/>
              </a:ext>
            </a:extLst>
          </p:cNvPr>
          <p:cNvSpPr/>
          <p:nvPr/>
        </p:nvSpPr>
        <p:spPr>
          <a:xfrm>
            <a:off x="3083016" y="425275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Frame 19">
            <a:extLst>
              <a:ext uri="{FF2B5EF4-FFF2-40B4-BE49-F238E27FC236}">
                <a16:creationId xmlns:a16="http://schemas.microsoft.com/office/drawing/2014/main" id="{A7E7744F-8B01-8240-8481-E00836923D43}"/>
              </a:ext>
            </a:extLst>
          </p:cNvPr>
          <p:cNvSpPr/>
          <p:nvPr/>
        </p:nvSpPr>
        <p:spPr>
          <a:xfrm>
            <a:off x="3083015" y="484563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5" name="TextBox 24">
            <a:extLst>
              <a:ext uri="{FF2B5EF4-FFF2-40B4-BE49-F238E27FC236}">
                <a16:creationId xmlns:a16="http://schemas.microsoft.com/office/drawing/2014/main" id="{FE69C45E-8EAB-0C46-82B1-E93FF719DDC6}"/>
              </a:ext>
            </a:extLst>
          </p:cNvPr>
          <p:cNvSpPr txBox="1"/>
          <p:nvPr/>
        </p:nvSpPr>
        <p:spPr>
          <a:xfrm>
            <a:off x="5673368" y="2122364"/>
            <a:ext cx="1035044" cy="369332"/>
          </a:xfrm>
          <a:prstGeom prst="rect">
            <a:avLst/>
          </a:prstGeom>
          <a:noFill/>
        </p:spPr>
        <p:txBody>
          <a:bodyPr wrap="square" rtlCol="0">
            <a:spAutoFit/>
          </a:bodyPr>
          <a:lstStyle/>
          <a:p>
            <a:r>
              <a:rPr lang="en-US" b="1" dirty="0">
                <a:solidFill>
                  <a:srgbClr val="7030A0"/>
                </a:solidFill>
                <a:latin typeface="Courier New" panose="02070309020205020404" pitchFamily="49" charset="0"/>
                <a:cs typeface="Courier New" panose="02070309020205020404" pitchFamily="49" charset="0"/>
              </a:rPr>
              <a:t>Filter</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799289"/>
            <a:ext cx="6197600" cy="553998"/>
          </a:xfrm>
          <a:prstGeom prst="rect">
            <a:avLst/>
          </a:prstGeom>
          <a:noFill/>
        </p:spPr>
        <p:txBody>
          <a:bodyPr wrap="square" rtlCol="0">
            <a:spAutoFit/>
          </a:bodyPr>
          <a:lstStyle/>
          <a:p>
            <a:pPr algn="ctr"/>
            <a:r>
              <a:rPr lang="en-US" sz="3000" b="1" dirty="0"/>
              <a:t>Selection Filtering</a:t>
            </a:r>
          </a:p>
        </p:txBody>
      </p:sp>
      <p:sp>
        <p:nvSpPr>
          <p:cNvPr id="31" name="Rectangle 30">
            <a:extLst>
              <a:ext uri="{FF2B5EF4-FFF2-40B4-BE49-F238E27FC236}">
                <a16:creationId xmlns:a16="http://schemas.microsoft.com/office/drawing/2014/main" id="{BE6F90BF-2CA5-DF48-BCBF-FBDEDF95AAA6}"/>
              </a:ext>
            </a:extLst>
          </p:cNvPr>
          <p:cNvSpPr/>
          <p:nvPr/>
        </p:nvSpPr>
        <p:spPr>
          <a:xfrm>
            <a:off x="2923109" y="4162264"/>
            <a:ext cx="4037287" cy="1333257"/>
          </a:xfrm>
          <a:prstGeom prst="rect">
            <a:avLst/>
          </a:prstGeom>
          <a:solidFill>
            <a:schemeClr val="lt1">
              <a:alpha val="0"/>
            </a:schemeClr>
          </a:solidFill>
          <a:ln w="50800">
            <a:solidFill>
              <a:srgbClr val="FFC00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32" name="TextBox 31">
            <a:extLst>
              <a:ext uri="{FF2B5EF4-FFF2-40B4-BE49-F238E27FC236}">
                <a16:creationId xmlns:a16="http://schemas.microsoft.com/office/drawing/2014/main" id="{5F726B50-AC3B-5B4C-AED2-00E3B49CF533}"/>
              </a:ext>
            </a:extLst>
          </p:cNvPr>
          <p:cNvSpPr txBox="1"/>
          <p:nvPr/>
        </p:nvSpPr>
        <p:spPr>
          <a:xfrm>
            <a:off x="395324" y="4252755"/>
            <a:ext cx="2551861" cy="369332"/>
          </a:xfrm>
          <a:prstGeom prst="rect">
            <a:avLst/>
          </a:prstGeom>
          <a:noFill/>
        </p:spPr>
        <p:txBody>
          <a:bodyPr wrap="square" rtlCol="0">
            <a:spAutoFit/>
          </a:bodyPr>
          <a:lstStyle/>
          <a:p>
            <a:r>
              <a:rPr lang="en-US" b="1" dirty="0">
                <a:solidFill>
                  <a:srgbClr val="FFC000"/>
                </a:solidFill>
                <a:latin typeface="Courier New" panose="02070309020205020404" pitchFamily="49" charset="0"/>
                <a:cs typeface="Courier New" panose="02070309020205020404" pitchFamily="49" charset="0"/>
              </a:rPr>
              <a:t>SubTableSelection</a:t>
            </a:r>
          </a:p>
        </p:txBody>
      </p:sp>
      <p:cxnSp>
        <p:nvCxnSpPr>
          <p:cNvPr id="3" name="Straight Arrow Connector 2">
            <a:extLst>
              <a:ext uri="{FF2B5EF4-FFF2-40B4-BE49-F238E27FC236}">
                <a16:creationId xmlns:a16="http://schemas.microsoft.com/office/drawing/2014/main" id="{E19A1444-A9C8-ED4F-8253-C65A934A7861}"/>
              </a:ext>
            </a:extLst>
          </p:cNvPr>
          <p:cNvCxnSpPr>
            <a:cxnSpLocks/>
          </p:cNvCxnSpPr>
          <p:nvPr/>
        </p:nvCxnSpPr>
        <p:spPr>
          <a:xfrm>
            <a:off x="6960396" y="4252755"/>
            <a:ext cx="416253"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474749-1A80-FA46-A3E7-D3378659B478}"/>
              </a:ext>
            </a:extLst>
          </p:cNvPr>
          <p:cNvCxnSpPr>
            <a:cxnSpLocks/>
          </p:cNvCxnSpPr>
          <p:nvPr/>
        </p:nvCxnSpPr>
        <p:spPr>
          <a:xfrm>
            <a:off x="6860362" y="3043825"/>
            <a:ext cx="48082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FD62FE6-2DD5-4146-B90A-9920FBE81379}"/>
              </a:ext>
            </a:extLst>
          </p:cNvPr>
          <p:cNvSpPr txBox="1"/>
          <p:nvPr/>
        </p:nvSpPr>
        <p:spPr>
          <a:xfrm>
            <a:off x="7341189" y="1791541"/>
            <a:ext cx="4491145"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cxnSp>
        <p:nvCxnSpPr>
          <p:cNvPr id="42" name="Straight Connector 41">
            <a:extLst>
              <a:ext uri="{FF2B5EF4-FFF2-40B4-BE49-F238E27FC236}">
                <a16:creationId xmlns:a16="http://schemas.microsoft.com/office/drawing/2014/main" id="{74074153-1377-AD43-A584-0E04FD433895}"/>
              </a:ext>
            </a:extLst>
          </p:cNvPr>
          <p:cNvCxnSpPr/>
          <p:nvPr/>
        </p:nvCxnSpPr>
        <p:spPr>
          <a:xfrm>
            <a:off x="5584934" y="3043825"/>
            <a:ext cx="1275428" cy="0"/>
          </a:xfrm>
          <a:prstGeom prst="line">
            <a:avLst/>
          </a:prstGeom>
          <a:ln w="50800">
            <a:solidFill>
              <a:srgbClr val="7030A0">
                <a:alpha val="75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562DFD3-29CA-3846-8C61-1F1E8A07B463}"/>
              </a:ext>
            </a:extLst>
          </p:cNvPr>
          <p:cNvCxnSpPr/>
          <p:nvPr/>
        </p:nvCxnSpPr>
        <p:spPr>
          <a:xfrm>
            <a:off x="5584934" y="3610256"/>
            <a:ext cx="1275428" cy="0"/>
          </a:xfrm>
          <a:prstGeom prst="line">
            <a:avLst/>
          </a:prstGeom>
          <a:ln w="50800">
            <a:solidFill>
              <a:srgbClr val="7030A0">
                <a:alpha val="75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5067FBB-D90A-AA4A-92A9-286E0426290A}"/>
              </a:ext>
            </a:extLst>
          </p:cNvPr>
          <p:cNvCxnSpPr/>
          <p:nvPr/>
        </p:nvCxnSpPr>
        <p:spPr>
          <a:xfrm>
            <a:off x="5584935" y="4199079"/>
            <a:ext cx="1275428" cy="0"/>
          </a:xfrm>
          <a:prstGeom prst="line">
            <a:avLst/>
          </a:prstGeom>
          <a:ln w="50800">
            <a:solidFill>
              <a:srgbClr val="7030A0">
                <a:alpha val="75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043A1BD-1123-4445-9852-44CF3A2D925C}"/>
              </a:ext>
            </a:extLst>
          </p:cNvPr>
          <p:cNvCxnSpPr/>
          <p:nvPr/>
        </p:nvCxnSpPr>
        <p:spPr>
          <a:xfrm>
            <a:off x="5618463" y="4777364"/>
            <a:ext cx="1275428" cy="0"/>
          </a:xfrm>
          <a:prstGeom prst="line">
            <a:avLst/>
          </a:prstGeom>
          <a:ln w="50800">
            <a:solidFill>
              <a:srgbClr val="7030A0">
                <a:alpha val="75000"/>
              </a:srgbClr>
            </a:solidFill>
            <a:prstDash val="dash"/>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9B92701-FC58-8B48-A5AE-4D47D400FC76}"/>
              </a:ext>
            </a:extLst>
          </p:cNvPr>
          <p:cNvSpPr txBox="1"/>
          <p:nvPr/>
        </p:nvSpPr>
        <p:spPr>
          <a:xfrm>
            <a:off x="7341189" y="2875580"/>
            <a:ext cx="4491145" cy="830997"/>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filter = st['age'] &gt; 18</a:t>
            </a:r>
          </a:p>
          <a:p>
            <a:r>
              <a:rPr lang="en-US" dirty="0"/>
              <a:t>filter</a:t>
            </a:r>
          </a:p>
          <a:p>
            <a:r>
              <a:rPr lang="en-US" b="0" dirty="0">
                <a:latin typeface="+mn-lt"/>
              </a:rPr>
              <a:t>&gt;&gt;&gt; Filter(False, False, True, True)</a:t>
            </a:r>
          </a:p>
        </p:txBody>
      </p:sp>
      <p:sp>
        <p:nvSpPr>
          <p:cNvPr id="49" name="TextBox 48">
            <a:extLst>
              <a:ext uri="{FF2B5EF4-FFF2-40B4-BE49-F238E27FC236}">
                <a16:creationId xmlns:a16="http://schemas.microsoft.com/office/drawing/2014/main" id="{17DFFB66-EE99-764D-A51C-6D7C653E0904}"/>
              </a:ext>
            </a:extLst>
          </p:cNvPr>
          <p:cNvSpPr txBox="1"/>
          <p:nvPr/>
        </p:nvSpPr>
        <p:spPr>
          <a:xfrm>
            <a:off x="7376649" y="4096219"/>
            <a:ext cx="4491145" cy="1077218"/>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st[filter]</a:t>
            </a:r>
          </a:p>
          <a:p>
            <a:r>
              <a:rPr lang="en-US" dirty="0"/>
              <a:t>st.records</a:t>
            </a:r>
          </a:p>
          <a:p>
            <a:r>
              <a:rPr lang="en-US" b="0" dirty="0">
                <a:latin typeface="+mn-lt"/>
              </a:rPr>
              <a:t>&gt;&gt;&gt; [{'id': 3, 'name': 'Emma', 'age': 19},</a:t>
            </a:r>
          </a:p>
          <a:p>
            <a:r>
              <a:rPr lang="en-US" b="0" dirty="0">
                <a:latin typeface="+mn-lt"/>
              </a:rPr>
              <a:t>         {'id': 4, 'name': 'Noah', 'age': 20}]</a:t>
            </a:r>
          </a:p>
        </p:txBody>
      </p:sp>
      <p:sp>
        <p:nvSpPr>
          <p:cNvPr id="50" name="TextBox 49">
            <a:extLst>
              <a:ext uri="{FF2B5EF4-FFF2-40B4-BE49-F238E27FC236}">
                <a16:creationId xmlns:a16="http://schemas.microsoft.com/office/drawing/2014/main" id="{2060D1B3-B659-BE4B-99CB-6AEEF2CE6F10}"/>
              </a:ext>
            </a:extLst>
          </p:cNvPr>
          <p:cNvSpPr txBox="1"/>
          <p:nvPr/>
        </p:nvSpPr>
        <p:spPr>
          <a:xfrm>
            <a:off x="7376649" y="5595227"/>
            <a:ext cx="4491145" cy="830997"/>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st[st[‘age’] &lt;= 18]</a:t>
            </a:r>
          </a:p>
          <a:p>
            <a:r>
              <a:rPr lang="en-US" b="0" dirty="0">
                <a:latin typeface="+mn-lt"/>
              </a:rPr>
              <a:t>&gt;&gt;&gt; [{'id’: 1, 'name': 'Oliva', 'age': 17},</a:t>
            </a:r>
          </a:p>
          <a:p>
            <a:r>
              <a:rPr lang="en-US" b="0" dirty="0">
                <a:latin typeface="+mn-lt"/>
              </a:rPr>
              <a:t>         {'id’: 2, 'name': 'Liam', 'age': 18}]</a:t>
            </a:r>
          </a:p>
        </p:txBody>
      </p:sp>
      <p:sp>
        <p:nvSpPr>
          <p:cNvPr id="59" name="TextBox 58">
            <a:extLst>
              <a:ext uri="{FF2B5EF4-FFF2-40B4-BE49-F238E27FC236}">
                <a16:creationId xmlns:a16="http://schemas.microsoft.com/office/drawing/2014/main" id="{1C94C33E-551D-1049-9C80-9490B2068D17}"/>
              </a:ext>
            </a:extLst>
          </p:cNvPr>
          <p:cNvSpPr txBox="1"/>
          <p:nvPr/>
        </p:nvSpPr>
        <p:spPr>
          <a:xfrm>
            <a:off x="7316780" y="3791091"/>
            <a:ext cx="4474539" cy="338554"/>
          </a:xfrm>
          <a:prstGeom prst="rect">
            <a:avLst/>
          </a:prstGeom>
          <a:noFill/>
        </p:spPr>
        <p:txBody>
          <a:bodyPr wrap="square" rtlCol="0">
            <a:spAutoFit/>
          </a:bodyPr>
          <a:lstStyle/>
          <a:p>
            <a:r>
              <a:rPr lang="en-US" sz="1600" b="1" dirty="0"/>
              <a:t>Use the filter as a key to select True records:</a:t>
            </a:r>
          </a:p>
        </p:txBody>
      </p:sp>
      <p:sp>
        <p:nvSpPr>
          <p:cNvPr id="60" name="TextBox 59">
            <a:extLst>
              <a:ext uri="{FF2B5EF4-FFF2-40B4-BE49-F238E27FC236}">
                <a16:creationId xmlns:a16="http://schemas.microsoft.com/office/drawing/2014/main" id="{83A8C538-1467-A54F-AFEE-22CA088688F2}"/>
              </a:ext>
            </a:extLst>
          </p:cNvPr>
          <p:cNvSpPr txBox="1"/>
          <p:nvPr/>
        </p:nvSpPr>
        <p:spPr>
          <a:xfrm>
            <a:off x="7316779" y="5296547"/>
            <a:ext cx="4474539" cy="338554"/>
          </a:xfrm>
          <a:prstGeom prst="rect">
            <a:avLst/>
          </a:prstGeom>
          <a:noFill/>
        </p:spPr>
        <p:txBody>
          <a:bodyPr wrap="square" rtlCol="0">
            <a:spAutoFit/>
          </a:bodyPr>
          <a:lstStyle/>
          <a:p>
            <a:r>
              <a:rPr lang="en-US" sz="1600" b="1" dirty="0"/>
              <a:t>Or pass a column filter operation directly as a key:</a:t>
            </a:r>
          </a:p>
        </p:txBody>
      </p:sp>
      <p:sp>
        <p:nvSpPr>
          <p:cNvPr id="61" name="TextBox 60">
            <a:extLst>
              <a:ext uri="{FF2B5EF4-FFF2-40B4-BE49-F238E27FC236}">
                <a16:creationId xmlns:a16="http://schemas.microsoft.com/office/drawing/2014/main" id="{F5A4A7AF-33EC-8B4F-AF25-94AD8B1D8A89}"/>
              </a:ext>
            </a:extLst>
          </p:cNvPr>
          <p:cNvSpPr txBox="1"/>
          <p:nvPr/>
        </p:nvSpPr>
        <p:spPr>
          <a:xfrm>
            <a:off x="7341189" y="2336440"/>
            <a:ext cx="4474539" cy="584775"/>
          </a:xfrm>
          <a:prstGeom prst="rect">
            <a:avLst/>
          </a:prstGeom>
          <a:noFill/>
        </p:spPr>
        <p:txBody>
          <a:bodyPr wrap="square" rtlCol="0">
            <a:spAutoFit/>
          </a:bodyPr>
          <a:lstStyle/>
          <a:p>
            <a:r>
              <a:rPr lang="en-US" sz="1600" b="1" dirty="0"/>
              <a:t>Use a comparison operator on a column selection to create a filter:</a:t>
            </a:r>
          </a:p>
        </p:txBody>
      </p:sp>
      <p:sp>
        <p:nvSpPr>
          <p:cNvPr id="63" name="TextBox 62">
            <a:extLst>
              <a:ext uri="{FF2B5EF4-FFF2-40B4-BE49-F238E27FC236}">
                <a16:creationId xmlns:a16="http://schemas.microsoft.com/office/drawing/2014/main" id="{7936A223-F51A-854D-8C55-7F89A8CF9D8E}"/>
              </a:ext>
            </a:extLst>
          </p:cNvPr>
          <p:cNvSpPr txBox="1"/>
          <p:nvPr/>
        </p:nvSpPr>
        <p:spPr>
          <a:xfrm>
            <a:off x="7316780" y="1489138"/>
            <a:ext cx="4474539" cy="338554"/>
          </a:xfrm>
          <a:prstGeom prst="rect">
            <a:avLst/>
          </a:prstGeom>
          <a:noFill/>
        </p:spPr>
        <p:txBody>
          <a:bodyPr wrap="square" rtlCol="0">
            <a:spAutoFit/>
          </a:bodyPr>
          <a:lstStyle/>
          <a:p>
            <a:r>
              <a:rPr lang="en-US" sz="1600" b="1" dirty="0"/>
              <a:t>Start a table session:</a:t>
            </a:r>
          </a:p>
        </p:txBody>
      </p:sp>
    </p:spTree>
    <p:extLst>
      <p:ext uri="{BB962C8B-B14F-4D97-AF65-F5344CB8AC3E}">
        <p14:creationId xmlns:p14="http://schemas.microsoft.com/office/powerpoint/2010/main" val="484668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A1015203-021C-6A48-8DBE-310F5693115F}"/>
              </a:ext>
            </a:extLst>
          </p:cNvPr>
          <p:cNvSpPr/>
          <p:nvPr/>
        </p:nvSpPr>
        <p:spPr>
          <a:xfrm>
            <a:off x="2545981" y="280619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3825053" y="2806189"/>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6" name="Frame 5">
            <a:extLst>
              <a:ext uri="{FF2B5EF4-FFF2-40B4-BE49-F238E27FC236}">
                <a16:creationId xmlns:a16="http://schemas.microsoft.com/office/drawing/2014/main" id="{09607BAC-01DC-7148-A1D2-D791F0C492D1}"/>
              </a:ext>
            </a:extLst>
          </p:cNvPr>
          <p:cNvSpPr/>
          <p:nvPr/>
        </p:nvSpPr>
        <p:spPr>
          <a:xfrm>
            <a:off x="5104125" y="2806189"/>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7" name="Frame 6">
            <a:extLst>
              <a:ext uri="{FF2B5EF4-FFF2-40B4-BE49-F238E27FC236}">
                <a16:creationId xmlns:a16="http://schemas.microsoft.com/office/drawing/2014/main" id="{AE40D0AD-9613-FD48-9B6E-15EDF34F0872}"/>
              </a:ext>
            </a:extLst>
          </p:cNvPr>
          <p:cNvSpPr/>
          <p:nvPr/>
        </p:nvSpPr>
        <p:spPr>
          <a:xfrm>
            <a:off x="3825051" y="336717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Olivia</a:t>
            </a:r>
          </a:p>
        </p:txBody>
      </p:sp>
      <p:sp>
        <p:nvSpPr>
          <p:cNvPr id="9" name="Frame 8">
            <a:extLst>
              <a:ext uri="{FF2B5EF4-FFF2-40B4-BE49-F238E27FC236}">
                <a16:creationId xmlns:a16="http://schemas.microsoft.com/office/drawing/2014/main" id="{344B94C6-4A26-F841-9697-F2F40EDF6FA3}"/>
              </a:ext>
            </a:extLst>
          </p:cNvPr>
          <p:cNvSpPr/>
          <p:nvPr/>
        </p:nvSpPr>
        <p:spPr>
          <a:xfrm>
            <a:off x="3825050" y="396005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Liam</a:t>
            </a:r>
          </a:p>
        </p:txBody>
      </p:sp>
      <p:sp>
        <p:nvSpPr>
          <p:cNvPr id="11" name="Frame 10">
            <a:extLst>
              <a:ext uri="{FF2B5EF4-FFF2-40B4-BE49-F238E27FC236}">
                <a16:creationId xmlns:a16="http://schemas.microsoft.com/office/drawing/2014/main" id="{9921B738-27F6-4640-AE29-0C361553256C}"/>
              </a:ext>
            </a:extLst>
          </p:cNvPr>
          <p:cNvSpPr/>
          <p:nvPr/>
        </p:nvSpPr>
        <p:spPr>
          <a:xfrm>
            <a:off x="3825050" y="455293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Emma</a:t>
            </a:r>
          </a:p>
        </p:txBody>
      </p:sp>
      <p:sp>
        <p:nvSpPr>
          <p:cNvPr id="12" name="Frame 11">
            <a:extLst>
              <a:ext uri="{FF2B5EF4-FFF2-40B4-BE49-F238E27FC236}">
                <a16:creationId xmlns:a16="http://schemas.microsoft.com/office/drawing/2014/main" id="{A23B6FC1-F74E-5546-9510-E6962F1692A0}"/>
              </a:ext>
            </a:extLst>
          </p:cNvPr>
          <p:cNvSpPr/>
          <p:nvPr/>
        </p:nvSpPr>
        <p:spPr>
          <a:xfrm>
            <a:off x="3825049" y="514581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Noah</a:t>
            </a:r>
          </a:p>
        </p:txBody>
      </p:sp>
      <p:sp>
        <p:nvSpPr>
          <p:cNvPr id="13" name="Frame 12">
            <a:extLst>
              <a:ext uri="{FF2B5EF4-FFF2-40B4-BE49-F238E27FC236}">
                <a16:creationId xmlns:a16="http://schemas.microsoft.com/office/drawing/2014/main" id="{7BE36131-B9A6-A845-B17F-B22C94ADC066}"/>
              </a:ext>
            </a:extLst>
          </p:cNvPr>
          <p:cNvSpPr/>
          <p:nvPr/>
        </p:nvSpPr>
        <p:spPr>
          <a:xfrm>
            <a:off x="5104125" y="336717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4" name="Frame 13">
            <a:extLst>
              <a:ext uri="{FF2B5EF4-FFF2-40B4-BE49-F238E27FC236}">
                <a16:creationId xmlns:a16="http://schemas.microsoft.com/office/drawing/2014/main" id="{E03B2574-E240-7A42-8DA2-656A7327ED28}"/>
              </a:ext>
            </a:extLst>
          </p:cNvPr>
          <p:cNvSpPr/>
          <p:nvPr/>
        </p:nvSpPr>
        <p:spPr>
          <a:xfrm>
            <a:off x="5104124" y="396005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15" name="Frame 14">
            <a:extLst>
              <a:ext uri="{FF2B5EF4-FFF2-40B4-BE49-F238E27FC236}">
                <a16:creationId xmlns:a16="http://schemas.microsoft.com/office/drawing/2014/main" id="{A0760AED-4431-5941-8DAC-6981594B6FF5}"/>
              </a:ext>
            </a:extLst>
          </p:cNvPr>
          <p:cNvSpPr/>
          <p:nvPr/>
        </p:nvSpPr>
        <p:spPr>
          <a:xfrm>
            <a:off x="5104124" y="455293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16" name="Frame 15">
            <a:extLst>
              <a:ext uri="{FF2B5EF4-FFF2-40B4-BE49-F238E27FC236}">
                <a16:creationId xmlns:a16="http://schemas.microsoft.com/office/drawing/2014/main" id="{F4360B92-6075-1A4B-AC09-5BE8F398BA6E}"/>
              </a:ext>
            </a:extLst>
          </p:cNvPr>
          <p:cNvSpPr/>
          <p:nvPr/>
        </p:nvSpPr>
        <p:spPr>
          <a:xfrm>
            <a:off x="5104123" y="514581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17" name="Frame 16">
            <a:extLst>
              <a:ext uri="{FF2B5EF4-FFF2-40B4-BE49-F238E27FC236}">
                <a16:creationId xmlns:a16="http://schemas.microsoft.com/office/drawing/2014/main" id="{6B750B2C-329E-2A46-84EE-4F832436B75A}"/>
              </a:ext>
            </a:extLst>
          </p:cNvPr>
          <p:cNvSpPr/>
          <p:nvPr/>
        </p:nvSpPr>
        <p:spPr>
          <a:xfrm>
            <a:off x="2545977" y="336717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Frame 17">
            <a:extLst>
              <a:ext uri="{FF2B5EF4-FFF2-40B4-BE49-F238E27FC236}">
                <a16:creationId xmlns:a16="http://schemas.microsoft.com/office/drawing/2014/main" id="{32D0B48B-111F-5A43-B002-06E04C81697C}"/>
              </a:ext>
            </a:extLst>
          </p:cNvPr>
          <p:cNvSpPr/>
          <p:nvPr/>
        </p:nvSpPr>
        <p:spPr>
          <a:xfrm>
            <a:off x="2545976" y="396005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Frame 18">
            <a:extLst>
              <a:ext uri="{FF2B5EF4-FFF2-40B4-BE49-F238E27FC236}">
                <a16:creationId xmlns:a16="http://schemas.microsoft.com/office/drawing/2014/main" id="{16E659EB-5618-C44B-89E1-B04D48E6DB63}"/>
              </a:ext>
            </a:extLst>
          </p:cNvPr>
          <p:cNvSpPr/>
          <p:nvPr/>
        </p:nvSpPr>
        <p:spPr>
          <a:xfrm>
            <a:off x="2545976" y="455293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Frame 19">
            <a:extLst>
              <a:ext uri="{FF2B5EF4-FFF2-40B4-BE49-F238E27FC236}">
                <a16:creationId xmlns:a16="http://schemas.microsoft.com/office/drawing/2014/main" id="{A7E7744F-8B01-8240-8481-E00836923D43}"/>
              </a:ext>
            </a:extLst>
          </p:cNvPr>
          <p:cNvSpPr/>
          <p:nvPr/>
        </p:nvSpPr>
        <p:spPr>
          <a:xfrm>
            <a:off x="2545975" y="514581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799289"/>
            <a:ext cx="6197600" cy="553998"/>
          </a:xfrm>
          <a:prstGeom prst="rect">
            <a:avLst/>
          </a:prstGeom>
          <a:noFill/>
        </p:spPr>
        <p:txBody>
          <a:bodyPr wrap="square" rtlCol="0">
            <a:spAutoFit/>
          </a:bodyPr>
          <a:lstStyle/>
          <a:p>
            <a:pPr algn="ctr"/>
            <a:r>
              <a:rPr lang="en-US" sz="3000" b="1" dirty="0"/>
              <a:t>Insert New Record</a:t>
            </a:r>
          </a:p>
        </p:txBody>
      </p:sp>
      <p:sp>
        <p:nvSpPr>
          <p:cNvPr id="31" name="TextBox 30">
            <a:extLst>
              <a:ext uri="{FF2B5EF4-FFF2-40B4-BE49-F238E27FC236}">
                <a16:creationId xmlns:a16="http://schemas.microsoft.com/office/drawing/2014/main" id="{567A608E-DE2B-B044-AB2B-403C3588B31B}"/>
              </a:ext>
            </a:extLst>
          </p:cNvPr>
          <p:cNvSpPr txBox="1"/>
          <p:nvPr/>
        </p:nvSpPr>
        <p:spPr>
          <a:xfrm>
            <a:off x="6582618" y="3514437"/>
            <a:ext cx="5327979"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{'id': 5, 'name': 'Logan', 'age': 75}</a:t>
            </a:r>
          </a:p>
        </p:txBody>
      </p:sp>
      <p:cxnSp>
        <p:nvCxnSpPr>
          <p:cNvPr id="8" name="Elbow Connector 7">
            <a:extLst>
              <a:ext uri="{FF2B5EF4-FFF2-40B4-BE49-F238E27FC236}">
                <a16:creationId xmlns:a16="http://schemas.microsoft.com/office/drawing/2014/main" id="{4B443150-AFA2-6443-92BA-99DA81879102}"/>
              </a:ext>
            </a:extLst>
          </p:cNvPr>
          <p:cNvCxnSpPr>
            <a:cxnSpLocks/>
            <a:endCxn id="41" idx="3"/>
          </p:cNvCxnSpPr>
          <p:nvPr/>
        </p:nvCxnSpPr>
        <p:spPr>
          <a:xfrm rot="5400000">
            <a:off x="6227295" y="4995130"/>
            <a:ext cx="1016484" cy="944170"/>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0" name="Frame 39">
            <a:extLst>
              <a:ext uri="{FF2B5EF4-FFF2-40B4-BE49-F238E27FC236}">
                <a16:creationId xmlns:a16="http://schemas.microsoft.com/office/drawing/2014/main" id="{1C5368C2-0D66-BB43-A36C-7D819EE9E498}"/>
              </a:ext>
            </a:extLst>
          </p:cNvPr>
          <p:cNvSpPr/>
          <p:nvPr/>
        </p:nvSpPr>
        <p:spPr>
          <a:xfrm>
            <a:off x="3825049" y="5738692"/>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Logan</a:t>
            </a:r>
          </a:p>
        </p:txBody>
      </p:sp>
      <p:sp>
        <p:nvSpPr>
          <p:cNvPr id="41" name="Frame 40">
            <a:extLst>
              <a:ext uri="{FF2B5EF4-FFF2-40B4-BE49-F238E27FC236}">
                <a16:creationId xmlns:a16="http://schemas.microsoft.com/office/drawing/2014/main" id="{5A401563-4684-1B4E-98D2-3D846D5623B5}"/>
              </a:ext>
            </a:extLst>
          </p:cNvPr>
          <p:cNvSpPr/>
          <p:nvPr/>
        </p:nvSpPr>
        <p:spPr>
          <a:xfrm>
            <a:off x="5104123" y="5738692"/>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75</a:t>
            </a:r>
          </a:p>
        </p:txBody>
      </p:sp>
      <p:sp>
        <p:nvSpPr>
          <p:cNvPr id="42" name="Frame 41">
            <a:extLst>
              <a:ext uri="{FF2B5EF4-FFF2-40B4-BE49-F238E27FC236}">
                <a16:creationId xmlns:a16="http://schemas.microsoft.com/office/drawing/2014/main" id="{2820A340-795C-9644-8920-D8BAA5274885}"/>
              </a:ext>
            </a:extLst>
          </p:cNvPr>
          <p:cNvSpPr/>
          <p:nvPr/>
        </p:nvSpPr>
        <p:spPr>
          <a:xfrm>
            <a:off x="2545975" y="5738692"/>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5</a:t>
            </a:r>
          </a:p>
        </p:txBody>
      </p:sp>
      <p:sp>
        <p:nvSpPr>
          <p:cNvPr id="50" name="TextBox 49">
            <a:extLst>
              <a:ext uri="{FF2B5EF4-FFF2-40B4-BE49-F238E27FC236}">
                <a16:creationId xmlns:a16="http://schemas.microsoft.com/office/drawing/2014/main" id="{1EDE9A26-44D4-8349-9829-25C3E70D4F36}"/>
              </a:ext>
            </a:extLst>
          </p:cNvPr>
          <p:cNvSpPr txBox="1"/>
          <p:nvPr/>
        </p:nvSpPr>
        <p:spPr>
          <a:xfrm>
            <a:off x="6475914" y="5653943"/>
            <a:ext cx="731709" cy="369332"/>
          </a:xfrm>
          <a:prstGeom prst="rect">
            <a:avLst/>
          </a:prstGeom>
          <a:noFill/>
        </p:spPr>
        <p:txBody>
          <a:bodyPr wrap="square" rtlCol="0">
            <a:spAutoFit/>
          </a:bodyPr>
          <a:lstStyle/>
          <a:p>
            <a:r>
              <a:rPr lang="en-US" dirty="0">
                <a:solidFill>
                  <a:srgbClr val="0C662F"/>
                </a:solidFill>
              </a:rPr>
              <a:t>insert</a:t>
            </a:r>
          </a:p>
        </p:txBody>
      </p:sp>
      <p:sp>
        <p:nvSpPr>
          <p:cNvPr id="52" name="TextBox 51">
            <a:extLst>
              <a:ext uri="{FF2B5EF4-FFF2-40B4-BE49-F238E27FC236}">
                <a16:creationId xmlns:a16="http://schemas.microsoft.com/office/drawing/2014/main" id="{1EBB4407-7382-734C-912E-81E2D8EAE6E8}"/>
              </a:ext>
            </a:extLst>
          </p:cNvPr>
          <p:cNvSpPr txBox="1"/>
          <p:nvPr/>
        </p:nvSpPr>
        <p:spPr>
          <a:xfrm>
            <a:off x="6582619" y="2447849"/>
            <a:ext cx="5327979"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53" name="TextBox 52">
            <a:extLst>
              <a:ext uri="{FF2B5EF4-FFF2-40B4-BE49-F238E27FC236}">
                <a16:creationId xmlns:a16="http://schemas.microsoft.com/office/drawing/2014/main" id="{754226AC-C719-D649-B3BF-DC99B4EBBF20}"/>
              </a:ext>
            </a:extLst>
          </p:cNvPr>
          <p:cNvSpPr txBox="1"/>
          <p:nvPr/>
        </p:nvSpPr>
        <p:spPr>
          <a:xfrm>
            <a:off x="6558210" y="2145446"/>
            <a:ext cx="4474539" cy="338554"/>
          </a:xfrm>
          <a:prstGeom prst="rect">
            <a:avLst/>
          </a:prstGeom>
          <a:noFill/>
        </p:spPr>
        <p:txBody>
          <a:bodyPr wrap="square" rtlCol="0">
            <a:spAutoFit/>
          </a:bodyPr>
          <a:lstStyle/>
          <a:p>
            <a:r>
              <a:rPr lang="en-US" sz="1600" b="1" dirty="0"/>
              <a:t>Start a table session:</a:t>
            </a:r>
          </a:p>
        </p:txBody>
      </p:sp>
      <p:sp>
        <p:nvSpPr>
          <p:cNvPr id="56" name="TextBox 55">
            <a:extLst>
              <a:ext uri="{FF2B5EF4-FFF2-40B4-BE49-F238E27FC236}">
                <a16:creationId xmlns:a16="http://schemas.microsoft.com/office/drawing/2014/main" id="{3F64309E-A350-F649-B0D9-7885685907CA}"/>
              </a:ext>
            </a:extLst>
          </p:cNvPr>
          <p:cNvSpPr txBox="1"/>
          <p:nvPr/>
        </p:nvSpPr>
        <p:spPr>
          <a:xfrm>
            <a:off x="6582619" y="4620419"/>
            <a:ext cx="5327979"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st.commit()</a:t>
            </a:r>
          </a:p>
        </p:txBody>
      </p:sp>
      <p:sp>
        <p:nvSpPr>
          <p:cNvPr id="58" name="TextBox 57">
            <a:extLst>
              <a:ext uri="{FF2B5EF4-FFF2-40B4-BE49-F238E27FC236}">
                <a16:creationId xmlns:a16="http://schemas.microsoft.com/office/drawing/2014/main" id="{83E74433-BC29-8C46-9BA1-162A6D5D1ED2}"/>
              </a:ext>
            </a:extLst>
          </p:cNvPr>
          <p:cNvSpPr txBox="1"/>
          <p:nvPr/>
        </p:nvSpPr>
        <p:spPr>
          <a:xfrm>
            <a:off x="6558210" y="3195580"/>
            <a:ext cx="5327979" cy="338554"/>
          </a:xfrm>
          <a:prstGeom prst="rect">
            <a:avLst/>
          </a:prstGeom>
          <a:noFill/>
        </p:spPr>
        <p:txBody>
          <a:bodyPr wrap="square" rtlCol="0">
            <a:spAutoFit/>
          </a:bodyPr>
          <a:lstStyle/>
          <a:p>
            <a:r>
              <a:rPr lang="en-US" sz="1600" b="1" dirty="0"/>
              <a:t>Use + with a dictionary to insert a record:</a:t>
            </a:r>
          </a:p>
        </p:txBody>
      </p:sp>
      <p:sp>
        <p:nvSpPr>
          <p:cNvPr id="59" name="TextBox 58">
            <a:extLst>
              <a:ext uri="{FF2B5EF4-FFF2-40B4-BE49-F238E27FC236}">
                <a16:creationId xmlns:a16="http://schemas.microsoft.com/office/drawing/2014/main" id="{A208AB8C-4D2E-9044-AB12-BCC9B84BE461}"/>
              </a:ext>
            </a:extLst>
          </p:cNvPr>
          <p:cNvSpPr txBox="1"/>
          <p:nvPr/>
        </p:nvSpPr>
        <p:spPr>
          <a:xfrm>
            <a:off x="6558209" y="4272934"/>
            <a:ext cx="5352388" cy="338554"/>
          </a:xfrm>
          <a:prstGeom prst="rect">
            <a:avLst/>
          </a:prstGeom>
          <a:noFill/>
        </p:spPr>
        <p:txBody>
          <a:bodyPr wrap="square" rtlCol="0">
            <a:spAutoFit/>
          </a:bodyPr>
          <a:lstStyle/>
          <a:p>
            <a:r>
              <a:rPr lang="en-US" sz="1600" b="1" dirty="0"/>
              <a:t>Call the commit method to push any changes to database:</a:t>
            </a:r>
          </a:p>
        </p:txBody>
      </p:sp>
    </p:spTree>
    <p:extLst>
      <p:ext uri="{BB962C8B-B14F-4D97-AF65-F5344CB8AC3E}">
        <p14:creationId xmlns:p14="http://schemas.microsoft.com/office/powerpoint/2010/main" val="1176320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A1015203-021C-6A48-8DBE-310F5693115F}"/>
              </a:ext>
            </a:extLst>
          </p:cNvPr>
          <p:cNvSpPr/>
          <p:nvPr/>
        </p:nvSpPr>
        <p:spPr>
          <a:xfrm>
            <a:off x="1832749" y="1792515"/>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3111821" y="1792514"/>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6" name="Frame 5">
            <a:extLst>
              <a:ext uri="{FF2B5EF4-FFF2-40B4-BE49-F238E27FC236}">
                <a16:creationId xmlns:a16="http://schemas.microsoft.com/office/drawing/2014/main" id="{09607BAC-01DC-7148-A1D2-D791F0C492D1}"/>
              </a:ext>
            </a:extLst>
          </p:cNvPr>
          <p:cNvSpPr/>
          <p:nvPr/>
        </p:nvSpPr>
        <p:spPr>
          <a:xfrm>
            <a:off x="4390893" y="1792514"/>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7" name="Frame 6">
            <a:extLst>
              <a:ext uri="{FF2B5EF4-FFF2-40B4-BE49-F238E27FC236}">
                <a16:creationId xmlns:a16="http://schemas.microsoft.com/office/drawing/2014/main" id="{AE40D0AD-9613-FD48-9B6E-15EDF34F0872}"/>
              </a:ext>
            </a:extLst>
          </p:cNvPr>
          <p:cNvSpPr/>
          <p:nvPr/>
        </p:nvSpPr>
        <p:spPr>
          <a:xfrm>
            <a:off x="3111819" y="235349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Olivia</a:t>
            </a:r>
          </a:p>
        </p:txBody>
      </p:sp>
      <p:sp>
        <p:nvSpPr>
          <p:cNvPr id="9" name="Frame 8">
            <a:extLst>
              <a:ext uri="{FF2B5EF4-FFF2-40B4-BE49-F238E27FC236}">
                <a16:creationId xmlns:a16="http://schemas.microsoft.com/office/drawing/2014/main" id="{344B94C6-4A26-F841-9697-F2F40EDF6FA3}"/>
              </a:ext>
            </a:extLst>
          </p:cNvPr>
          <p:cNvSpPr/>
          <p:nvPr/>
        </p:nvSpPr>
        <p:spPr>
          <a:xfrm>
            <a:off x="3111818" y="294637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Liam</a:t>
            </a:r>
          </a:p>
        </p:txBody>
      </p:sp>
      <p:sp>
        <p:nvSpPr>
          <p:cNvPr id="11" name="Frame 10">
            <a:extLst>
              <a:ext uri="{FF2B5EF4-FFF2-40B4-BE49-F238E27FC236}">
                <a16:creationId xmlns:a16="http://schemas.microsoft.com/office/drawing/2014/main" id="{9921B738-27F6-4640-AE29-0C361553256C}"/>
              </a:ext>
            </a:extLst>
          </p:cNvPr>
          <p:cNvSpPr/>
          <p:nvPr/>
        </p:nvSpPr>
        <p:spPr>
          <a:xfrm>
            <a:off x="3111818" y="353925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Emma</a:t>
            </a:r>
          </a:p>
        </p:txBody>
      </p:sp>
      <p:sp>
        <p:nvSpPr>
          <p:cNvPr id="12" name="Frame 11">
            <a:extLst>
              <a:ext uri="{FF2B5EF4-FFF2-40B4-BE49-F238E27FC236}">
                <a16:creationId xmlns:a16="http://schemas.microsoft.com/office/drawing/2014/main" id="{A23B6FC1-F74E-5546-9510-E6962F1692A0}"/>
              </a:ext>
            </a:extLst>
          </p:cNvPr>
          <p:cNvSpPr/>
          <p:nvPr/>
        </p:nvSpPr>
        <p:spPr>
          <a:xfrm>
            <a:off x="3111817" y="413213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Noah</a:t>
            </a:r>
          </a:p>
        </p:txBody>
      </p:sp>
      <p:sp>
        <p:nvSpPr>
          <p:cNvPr id="13" name="Frame 12">
            <a:extLst>
              <a:ext uri="{FF2B5EF4-FFF2-40B4-BE49-F238E27FC236}">
                <a16:creationId xmlns:a16="http://schemas.microsoft.com/office/drawing/2014/main" id="{7BE36131-B9A6-A845-B17F-B22C94ADC066}"/>
              </a:ext>
            </a:extLst>
          </p:cNvPr>
          <p:cNvSpPr/>
          <p:nvPr/>
        </p:nvSpPr>
        <p:spPr>
          <a:xfrm>
            <a:off x="4390893" y="235349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4" name="Frame 13">
            <a:extLst>
              <a:ext uri="{FF2B5EF4-FFF2-40B4-BE49-F238E27FC236}">
                <a16:creationId xmlns:a16="http://schemas.microsoft.com/office/drawing/2014/main" id="{E03B2574-E240-7A42-8DA2-656A7327ED28}"/>
              </a:ext>
            </a:extLst>
          </p:cNvPr>
          <p:cNvSpPr/>
          <p:nvPr/>
        </p:nvSpPr>
        <p:spPr>
          <a:xfrm>
            <a:off x="4390892" y="294637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15" name="Frame 14">
            <a:extLst>
              <a:ext uri="{FF2B5EF4-FFF2-40B4-BE49-F238E27FC236}">
                <a16:creationId xmlns:a16="http://schemas.microsoft.com/office/drawing/2014/main" id="{A0760AED-4431-5941-8DAC-6981594B6FF5}"/>
              </a:ext>
            </a:extLst>
          </p:cNvPr>
          <p:cNvSpPr/>
          <p:nvPr/>
        </p:nvSpPr>
        <p:spPr>
          <a:xfrm>
            <a:off x="4390892" y="353925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16" name="Frame 15">
            <a:extLst>
              <a:ext uri="{FF2B5EF4-FFF2-40B4-BE49-F238E27FC236}">
                <a16:creationId xmlns:a16="http://schemas.microsoft.com/office/drawing/2014/main" id="{F4360B92-6075-1A4B-AC09-5BE8F398BA6E}"/>
              </a:ext>
            </a:extLst>
          </p:cNvPr>
          <p:cNvSpPr/>
          <p:nvPr/>
        </p:nvSpPr>
        <p:spPr>
          <a:xfrm>
            <a:off x="4390891" y="413213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17" name="Frame 16">
            <a:extLst>
              <a:ext uri="{FF2B5EF4-FFF2-40B4-BE49-F238E27FC236}">
                <a16:creationId xmlns:a16="http://schemas.microsoft.com/office/drawing/2014/main" id="{6B750B2C-329E-2A46-84EE-4F832436B75A}"/>
              </a:ext>
            </a:extLst>
          </p:cNvPr>
          <p:cNvSpPr/>
          <p:nvPr/>
        </p:nvSpPr>
        <p:spPr>
          <a:xfrm>
            <a:off x="1832745" y="235349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Frame 17">
            <a:extLst>
              <a:ext uri="{FF2B5EF4-FFF2-40B4-BE49-F238E27FC236}">
                <a16:creationId xmlns:a16="http://schemas.microsoft.com/office/drawing/2014/main" id="{32D0B48B-111F-5A43-B002-06E04C81697C}"/>
              </a:ext>
            </a:extLst>
          </p:cNvPr>
          <p:cNvSpPr/>
          <p:nvPr/>
        </p:nvSpPr>
        <p:spPr>
          <a:xfrm>
            <a:off x="1832744" y="294637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Frame 18">
            <a:extLst>
              <a:ext uri="{FF2B5EF4-FFF2-40B4-BE49-F238E27FC236}">
                <a16:creationId xmlns:a16="http://schemas.microsoft.com/office/drawing/2014/main" id="{16E659EB-5618-C44B-89E1-B04D48E6DB63}"/>
              </a:ext>
            </a:extLst>
          </p:cNvPr>
          <p:cNvSpPr/>
          <p:nvPr/>
        </p:nvSpPr>
        <p:spPr>
          <a:xfrm>
            <a:off x="1832744" y="353925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Frame 19">
            <a:extLst>
              <a:ext uri="{FF2B5EF4-FFF2-40B4-BE49-F238E27FC236}">
                <a16:creationId xmlns:a16="http://schemas.microsoft.com/office/drawing/2014/main" id="{A7E7744F-8B01-8240-8481-E00836923D43}"/>
              </a:ext>
            </a:extLst>
          </p:cNvPr>
          <p:cNvSpPr/>
          <p:nvPr/>
        </p:nvSpPr>
        <p:spPr>
          <a:xfrm>
            <a:off x="1832743" y="413213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799289"/>
            <a:ext cx="6197600" cy="553998"/>
          </a:xfrm>
          <a:prstGeom prst="rect">
            <a:avLst/>
          </a:prstGeom>
          <a:noFill/>
        </p:spPr>
        <p:txBody>
          <a:bodyPr wrap="square" rtlCol="0">
            <a:spAutoFit/>
          </a:bodyPr>
          <a:lstStyle/>
          <a:p>
            <a:pPr algn="ctr"/>
            <a:r>
              <a:rPr lang="en-US" sz="3000" b="1" dirty="0"/>
              <a:t>Insert New Records</a:t>
            </a:r>
          </a:p>
        </p:txBody>
      </p:sp>
      <p:sp>
        <p:nvSpPr>
          <p:cNvPr id="31" name="TextBox 30">
            <a:extLst>
              <a:ext uri="{FF2B5EF4-FFF2-40B4-BE49-F238E27FC236}">
                <a16:creationId xmlns:a16="http://schemas.microsoft.com/office/drawing/2014/main" id="{567A608E-DE2B-B044-AB2B-403C3588B31B}"/>
              </a:ext>
            </a:extLst>
          </p:cNvPr>
          <p:cNvSpPr txBox="1"/>
          <p:nvPr/>
        </p:nvSpPr>
        <p:spPr>
          <a:xfrm>
            <a:off x="5827744" y="2944388"/>
            <a:ext cx="5565680" cy="584775"/>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[{'id’: 6, 'name': 'James', 'age’: 35},</a:t>
            </a:r>
          </a:p>
          <a:p>
            <a:r>
              <a:rPr lang="en-US" dirty="0"/>
              <a:t>      {'id’: 7, 'name': 'Luna', 'age’: 12}]</a:t>
            </a:r>
          </a:p>
        </p:txBody>
      </p:sp>
      <p:cxnSp>
        <p:nvCxnSpPr>
          <p:cNvPr id="8" name="Elbow Connector 7">
            <a:extLst>
              <a:ext uri="{FF2B5EF4-FFF2-40B4-BE49-F238E27FC236}">
                <a16:creationId xmlns:a16="http://schemas.microsoft.com/office/drawing/2014/main" id="{4B443150-AFA2-6443-92BA-99DA81879102}"/>
              </a:ext>
            </a:extLst>
          </p:cNvPr>
          <p:cNvCxnSpPr>
            <a:cxnSpLocks/>
            <a:stCxn id="39" idx="2"/>
            <a:endCxn id="26" idx="3"/>
          </p:cNvCxnSpPr>
          <p:nvPr/>
        </p:nvCxnSpPr>
        <p:spPr>
          <a:xfrm rot="5400000">
            <a:off x="6627220" y="3530655"/>
            <a:ext cx="906364" cy="3060364"/>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0" name="Frame 39">
            <a:extLst>
              <a:ext uri="{FF2B5EF4-FFF2-40B4-BE49-F238E27FC236}">
                <a16:creationId xmlns:a16="http://schemas.microsoft.com/office/drawing/2014/main" id="{1C5368C2-0D66-BB43-A36C-7D819EE9E498}"/>
              </a:ext>
            </a:extLst>
          </p:cNvPr>
          <p:cNvSpPr/>
          <p:nvPr/>
        </p:nvSpPr>
        <p:spPr>
          <a:xfrm>
            <a:off x="3111817" y="472501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Logan</a:t>
            </a:r>
          </a:p>
        </p:txBody>
      </p:sp>
      <p:sp>
        <p:nvSpPr>
          <p:cNvPr id="41" name="Frame 40">
            <a:extLst>
              <a:ext uri="{FF2B5EF4-FFF2-40B4-BE49-F238E27FC236}">
                <a16:creationId xmlns:a16="http://schemas.microsoft.com/office/drawing/2014/main" id="{5A401563-4684-1B4E-98D2-3D846D5623B5}"/>
              </a:ext>
            </a:extLst>
          </p:cNvPr>
          <p:cNvSpPr/>
          <p:nvPr/>
        </p:nvSpPr>
        <p:spPr>
          <a:xfrm>
            <a:off x="4390891" y="472501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75</a:t>
            </a:r>
          </a:p>
        </p:txBody>
      </p:sp>
      <p:sp>
        <p:nvSpPr>
          <p:cNvPr id="42" name="Frame 41">
            <a:extLst>
              <a:ext uri="{FF2B5EF4-FFF2-40B4-BE49-F238E27FC236}">
                <a16:creationId xmlns:a16="http://schemas.microsoft.com/office/drawing/2014/main" id="{2820A340-795C-9644-8920-D8BAA5274885}"/>
              </a:ext>
            </a:extLst>
          </p:cNvPr>
          <p:cNvSpPr/>
          <p:nvPr/>
        </p:nvSpPr>
        <p:spPr>
          <a:xfrm>
            <a:off x="1832743" y="472501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0" name="TextBox 49">
            <a:extLst>
              <a:ext uri="{FF2B5EF4-FFF2-40B4-BE49-F238E27FC236}">
                <a16:creationId xmlns:a16="http://schemas.microsoft.com/office/drawing/2014/main" id="{1EDE9A26-44D4-8349-9829-25C3E70D4F36}"/>
              </a:ext>
            </a:extLst>
          </p:cNvPr>
          <p:cNvSpPr txBox="1"/>
          <p:nvPr/>
        </p:nvSpPr>
        <p:spPr>
          <a:xfrm>
            <a:off x="5827744" y="5198546"/>
            <a:ext cx="731709" cy="369332"/>
          </a:xfrm>
          <a:prstGeom prst="rect">
            <a:avLst/>
          </a:prstGeom>
          <a:noFill/>
        </p:spPr>
        <p:txBody>
          <a:bodyPr wrap="square" rtlCol="0">
            <a:spAutoFit/>
          </a:bodyPr>
          <a:lstStyle/>
          <a:p>
            <a:r>
              <a:rPr lang="en-US" dirty="0">
                <a:solidFill>
                  <a:srgbClr val="00B050"/>
                </a:solidFill>
              </a:rPr>
              <a:t>insert</a:t>
            </a:r>
          </a:p>
        </p:txBody>
      </p:sp>
      <p:sp>
        <p:nvSpPr>
          <p:cNvPr id="25" name="Frame 24">
            <a:extLst>
              <a:ext uri="{FF2B5EF4-FFF2-40B4-BE49-F238E27FC236}">
                <a16:creationId xmlns:a16="http://schemas.microsoft.com/office/drawing/2014/main" id="{3011A941-343E-8E4E-AFC2-1B209BB08FDF}"/>
              </a:ext>
            </a:extLst>
          </p:cNvPr>
          <p:cNvSpPr/>
          <p:nvPr/>
        </p:nvSpPr>
        <p:spPr>
          <a:xfrm>
            <a:off x="3111817" y="5277254"/>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James</a:t>
            </a:r>
          </a:p>
        </p:txBody>
      </p:sp>
      <p:sp>
        <p:nvSpPr>
          <p:cNvPr id="26" name="Frame 25">
            <a:extLst>
              <a:ext uri="{FF2B5EF4-FFF2-40B4-BE49-F238E27FC236}">
                <a16:creationId xmlns:a16="http://schemas.microsoft.com/office/drawing/2014/main" id="{A993F5BD-B303-3C47-8004-44AFF772E3A4}"/>
              </a:ext>
            </a:extLst>
          </p:cNvPr>
          <p:cNvSpPr/>
          <p:nvPr/>
        </p:nvSpPr>
        <p:spPr>
          <a:xfrm>
            <a:off x="4390891" y="5277254"/>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35</a:t>
            </a:r>
          </a:p>
        </p:txBody>
      </p:sp>
      <p:sp>
        <p:nvSpPr>
          <p:cNvPr id="27" name="Frame 26">
            <a:extLst>
              <a:ext uri="{FF2B5EF4-FFF2-40B4-BE49-F238E27FC236}">
                <a16:creationId xmlns:a16="http://schemas.microsoft.com/office/drawing/2014/main" id="{D0ED994D-DD6B-6442-BF47-EB6EA7A1108F}"/>
              </a:ext>
            </a:extLst>
          </p:cNvPr>
          <p:cNvSpPr/>
          <p:nvPr/>
        </p:nvSpPr>
        <p:spPr>
          <a:xfrm>
            <a:off x="1832743" y="5277254"/>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6</a:t>
            </a:r>
          </a:p>
        </p:txBody>
      </p:sp>
      <p:sp>
        <p:nvSpPr>
          <p:cNvPr id="28" name="Frame 27">
            <a:extLst>
              <a:ext uri="{FF2B5EF4-FFF2-40B4-BE49-F238E27FC236}">
                <a16:creationId xmlns:a16="http://schemas.microsoft.com/office/drawing/2014/main" id="{28D94875-703C-DB4F-B205-9FB162B8A79F}"/>
              </a:ext>
            </a:extLst>
          </p:cNvPr>
          <p:cNvSpPr/>
          <p:nvPr/>
        </p:nvSpPr>
        <p:spPr>
          <a:xfrm>
            <a:off x="3111817" y="5839515"/>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Luna</a:t>
            </a:r>
          </a:p>
        </p:txBody>
      </p:sp>
      <p:sp>
        <p:nvSpPr>
          <p:cNvPr id="29" name="Frame 28">
            <a:extLst>
              <a:ext uri="{FF2B5EF4-FFF2-40B4-BE49-F238E27FC236}">
                <a16:creationId xmlns:a16="http://schemas.microsoft.com/office/drawing/2014/main" id="{11CAB929-3ED0-6B44-B1DB-590DFEFB32C5}"/>
              </a:ext>
            </a:extLst>
          </p:cNvPr>
          <p:cNvSpPr/>
          <p:nvPr/>
        </p:nvSpPr>
        <p:spPr>
          <a:xfrm>
            <a:off x="4390891" y="5839515"/>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12</a:t>
            </a:r>
          </a:p>
        </p:txBody>
      </p:sp>
      <p:sp>
        <p:nvSpPr>
          <p:cNvPr id="32" name="Frame 31">
            <a:extLst>
              <a:ext uri="{FF2B5EF4-FFF2-40B4-BE49-F238E27FC236}">
                <a16:creationId xmlns:a16="http://schemas.microsoft.com/office/drawing/2014/main" id="{15E17313-3A79-0046-A29B-CF734FCF4D89}"/>
              </a:ext>
            </a:extLst>
          </p:cNvPr>
          <p:cNvSpPr/>
          <p:nvPr/>
        </p:nvSpPr>
        <p:spPr>
          <a:xfrm>
            <a:off x="1832743" y="5839515"/>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7</a:t>
            </a:r>
          </a:p>
        </p:txBody>
      </p:sp>
      <p:cxnSp>
        <p:nvCxnSpPr>
          <p:cNvPr id="23" name="Elbow Connector 22">
            <a:extLst>
              <a:ext uri="{FF2B5EF4-FFF2-40B4-BE49-F238E27FC236}">
                <a16:creationId xmlns:a16="http://schemas.microsoft.com/office/drawing/2014/main" id="{715064F5-327A-964F-A2EC-FF0F3C804FA5}"/>
              </a:ext>
            </a:extLst>
          </p:cNvPr>
          <p:cNvCxnSpPr>
            <a:endCxn id="29" idx="3"/>
          </p:cNvCxnSpPr>
          <p:nvPr/>
        </p:nvCxnSpPr>
        <p:spPr>
          <a:xfrm rot="10800000" flipV="1">
            <a:off x="5550221" y="5514018"/>
            <a:ext cx="1156635" cy="562262"/>
          </a:xfrm>
          <a:prstGeom prst="bent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F6065D3-A230-4C44-8203-A716EA09E33B}"/>
              </a:ext>
            </a:extLst>
          </p:cNvPr>
          <p:cNvSpPr txBox="1"/>
          <p:nvPr/>
        </p:nvSpPr>
        <p:spPr>
          <a:xfrm>
            <a:off x="5827744" y="2014943"/>
            <a:ext cx="5565680"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38" name="TextBox 37">
            <a:extLst>
              <a:ext uri="{FF2B5EF4-FFF2-40B4-BE49-F238E27FC236}">
                <a16:creationId xmlns:a16="http://schemas.microsoft.com/office/drawing/2014/main" id="{77C9CF28-244B-0346-8232-F93EDAB2F635}"/>
              </a:ext>
            </a:extLst>
          </p:cNvPr>
          <p:cNvSpPr txBox="1"/>
          <p:nvPr/>
        </p:nvSpPr>
        <p:spPr>
          <a:xfrm>
            <a:off x="5803335" y="1712540"/>
            <a:ext cx="4474539" cy="338554"/>
          </a:xfrm>
          <a:prstGeom prst="rect">
            <a:avLst/>
          </a:prstGeom>
          <a:noFill/>
        </p:spPr>
        <p:txBody>
          <a:bodyPr wrap="square" rtlCol="0">
            <a:spAutoFit/>
          </a:bodyPr>
          <a:lstStyle/>
          <a:p>
            <a:r>
              <a:rPr lang="en-US" sz="1600" b="1" dirty="0"/>
              <a:t>Start a table session:</a:t>
            </a:r>
          </a:p>
        </p:txBody>
      </p:sp>
      <p:sp>
        <p:nvSpPr>
          <p:cNvPr id="39" name="TextBox 38">
            <a:extLst>
              <a:ext uri="{FF2B5EF4-FFF2-40B4-BE49-F238E27FC236}">
                <a16:creationId xmlns:a16="http://schemas.microsoft.com/office/drawing/2014/main" id="{B626938E-5B6E-4044-AF8C-881C9F60A716}"/>
              </a:ext>
            </a:extLst>
          </p:cNvPr>
          <p:cNvSpPr txBox="1"/>
          <p:nvPr/>
        </p:nvSpPr>
        <p:spPr>
          <a:xfrm>
            <a:off x="5827744" y="4269101"/>
            <a:ext cx="5565680"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st.commit()</a:t>
            </a:r>
          </a:p>
        </p:txBody>
      </p:sp>
    </p:spTree>
    <p:extLst>
      <p:ext uri="{BB962C8B-B14F-4D97-AF65-F5344CB8AC3E}">
        <p14:creationId xmlns:p14="http://schemas.microsoft.com/office/powerpoint/2010/main" val="784180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ame 13">
            <a:extLst>
              <a:ext uri="{FF2B5EF4-FFF2-40B4-BE49-F238E27FC236}">
                <a16:creationId xmlns:a16="http://schemas.microsoft.com/office/drawing/2014/main" id="{E03B2574-E240-7A42-8DA2-656A7327ED28}"/>
              </a:ext>
            </a:extLst>
          </p:cNvPr>
          <p:cNvSpPr/>
          <p:nvPr/>
        </p:nvSpPr>
        <p:spPr>
          <a:xfrm>
            <a:off x="5047882" y="28559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6" name="Frame 5">
            <a:extLst>
              <a:ext uri="{FF2B5EF4-FFF2-40B4-BE49-F238E27FC236}">
                <a16:creationId xmlns:a16="http://schemas.microsoft.com/office/drawing/2014/main" id="{09607BAC-01DC-7148-A1D2-D791F0C492D1}"/>
              </a:ext>
            </a:extLst>
          </p:cNvPr>
          <p:cNvSpPr/>
          <p:nvPr/>
        </p:nvSpPr>
        <p:spPr>
          <a:xfrm>
            <a:off x="5047882" y="1733954"/>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4" name="Frame 3">
            <a:extLst>
              <a:ext uri="{FF2B5EF4-FFF2-40B4-BE49-F238E27FC236}">
                <a16:creationId xmlns:a16="http://schemas.microsoft.com/office/drawing/2014/main" id="{A1015203-021C-6A48-8DBE-310F5693115F}"/>
              </a:ext>
            </a:extLst>
          </p:cNvPr>
          <p:cNvSpPr/>
          <p:nvPr/>
        </p:nvSpPr>
        <p:spPr>
          <a:xfrm>
            <a:off x="2489738" y="1733955"/>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3768810" y="1733954"/>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7" name="Frame 6">
            <a:extLst>
              <a:ext uri="{FF2B5EF4-FFF2-40B4-BE49-F238E27FC236}">
                <a16:creationId xmlns:a16="http://schemas.microsoft.com/office/drawing/2014/main" id="{AE40D0AD-9613-FD48-9B6E-15EDF34F0872}"/>
              </a:ext>
            </a:extLst>
          </p:cNvPr>
          <p:cNvSpPr/>
          <p:nvPr/>
        </p:nvSpPr>
        <p:spPr>
          <a:xfrm>
            <a:off x="3768808" y="229493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Olivia</a:t>
            </a:r>
          </a:p>
        </p:txBody>
      </p:sp>
      <p:sp>
        <p:nvSpPr>
          <p:cNvPr id="9" name="Frame 8">
            <a:extLst>
              <a:ext uri="{FF2B5EF4-FFF2-40B4-BE49-F238E27FC236}">
                <a16:creationId xmlns:a16="http://schemas.microsoft.com/office/drawing/2014/main" id="{344B94C6-4A26-F841-9697-F2F40EDF6FA3}"/>
              </a:ext>
            </a:extLst>
          </p:cNvPr>
          <p:cNvSpPr/>
          <p:nvPr/>
        </p:nvSpPr>
        <p:spPr>
          <a:xfrm>
            <a:off x="3768808" y="28559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Liam</a:t>
            </a:r>
          </a:p>
        </p:txBody>
      </p:sp>
      <p:sp>
        <p:nvSpPr>
          <p:cNvPr id="11" name="Frame 10">
            <a:extLst>
              <a:ext uri="{FF2B5EF4-FFF2-40B4-BE49-F238E27FC236}">
                <a16:creationId xmlns:a16="http://schemas.microsoft.com/office/drawing/2014/main" id="{9921B738-27F6-4640-AE29-0C361553256C}"/>
              </a:ext>
            </a:extLst>
          </p:cNvPr>
          <p:cNvSpPr/>
          <p:nvPr/>
        </p:nvSpPr>
        <p:spPr>
          <a:xfrm>
            <a:off x="3768808" y="3416901"/>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Emma</a:t>
            </a:r>
          </a:p>
        </p:txBody>
      </p:sp>
      <p:sp>
        <p:nvSpPr>
          <p:cNvPr id="12" name="Frame 11">
            <a:extLst>
              <a:ext uri="{FF2B5EF4-FFF2-40B4-BE49-F238E27FC236}">
                <a16:creationId xmlns:a16="http://schemas.microsoft.com/office/drawing/2014/main" id="{A23B6FC1-F74E-5546-9510-E6962F1692A0}"/>
              </a:ext>
            </a:extLst>
          </p:cNvPr>
          <p:cNvSpPr/>
          <p:nvPr/>
        </p:nvSpPr>
        <p:spPr>
          <a:xfrm>
            <a:off x="3768808" y="3977883"/>
            <a:ext cx="1159329" cy="47352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Noah</a:t>
            </a:r>
          </a:p>
        </p:txBody>
      </p:sp>
      <p:sp>
        <p:nvSpPr>
          <p:cNvPr id="13" name="Frame 12">
            <a:extLst>
              <a:ext uri="{FF2B5EF4-FFF2-40B4-BE49-F238E27FC236}">
                <a16:creationId xmlns:a16="http://schemas.microsoft.com/office/drawing/2014/main" id="{7BE36131-B9A6-A845-B17F-B22C94ADC066}"/>
              </a:ext>
            </a:extLst>
          </p:cNvPr>
          <p:cNvSpPr/>
          <p:nvPr/>
        </p:nvSpPr>
        <p:spPr>
          <a:xfrm>
            <a:off x="5047882" y="229493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5" name="Frame 14">
            <a:extLst>
              <a:ext uri="{FF2B5EF4-FFF2-40B4-BE49-F238E27FC236}">
                <a16:creationId xmlns:a16="http://schemas.microsoft.com/office/drawing/2014/main" id="{A0760AED-4431-5941-8DAC-6981594B6FF5}"/>
              </a:ext>
            </a:extLst>
          </p:cNvPr>
          <p:cNvSpPr/>
          <p:nvPr/>
        </p:nvSpPr>
        <p:spPr>
          <a:xfrm>
            <a:off x="5047882" y="3416901"/>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16" name="Frame 15">
            <a:extLst>
              <a:ext uri="{FF2B5EF4-FFF2-40B4-BE49-F238E27FC236}">
                <a16:creationId xmlns:a16="http://schemas.microsoft.com/office/drawing/2014/main" id="{F4360B92-6075-1A4B-AC09-5BE8F398BA6E}"/>
              </a:ext>
            </a:extLst>
          </p:cNvPr>
          <p:cNvSpPr/>
          <p:nvPr/>
        </p:nvSpPr>
        <p:spPr>
          <a:xfrm>
            <a:off x="5047882" y="3977883"/>
            <a:ext cx="1159329" cy="47352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20</a:t>
            </a:r>
          </a:p>
        </p:txBody>
      </p:sp>
      <p:sp>
        <p:nvSpPr>
          <p:cNvPr id="17" name="Frame 16">
            <a:extLst>
              <a:ext uri="{FF2B5EF4-FFF2-40B4-BE49-F238E27FC236}">
                <a16:creationId xmlns:a16="http://schemas.microsoft.com/office/drawing/2014/main" id="{6B750B2C-329E-2A46-84EE-4F832436B75A}"/>
              </a:ext>
            </a:extLst>
          </p:cNvPr>
          <p:cNvSpPr/>
          <p:nvPr/>
        </p:nvSpPr>
        <p:spPr>
          <a:xfrm>
            <a:off x="2489734" y="229493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Frame 17">
            <a:extLst>
              <a:ext uri="{FF2B5EF4-FFF2-40B4-BE49-F238E27FC236}">
                <a16:creationId xmlns:a16="http://schemas.microsoft.com/office/drawing/2014/main" id="{32D0B48B-111F-5A43-B002-06E04C81697C}"/>
              </a:ext>
            </a:extLst>
          </p:cNvPr>
          <p:cNvSpPr/>
          <p:nvPr/>
        </p:nvSpPr>
        <p:spPr>
          <a:xfrm>
            <a:off x="2489734" y="28559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Frame 18">
            <a:extLst>
              <a:ext uri="{FF2B5EF4-FFF2-40B4-BE49-F238E27FC236}">
                <a16:creationId xmlns:a16="http://schemas.microsoft.com/office/drawing/2014/main" id="{16E659EB-5618-C44B-89E1-B04D48E6DB63}"/>
              </a:ext>
            </a:extLst>
          </p:cNvPr>
          <p:cNvSpPr/>
          <p:nvPr/>
        </p:nvSpPr>
        <p:spPr>
          <a:xfrm>
            <a:off x="2489734" y="3416901"/>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Frame 19">
            <a:extLst>
              <a:ext uri="{FF2B5EF4-FFF2-40B4-BE49-F238E27FC236}">
                <a16:creationId xmlns:a16="http://schemas.microsoft.com/office/drawing/2014/main" id="{A7E7744F-8B01-8240-8481-E00836923D43}"/>
              </a:ext>
            </a:extLst>
          </p:cNvPr>
          <p:cNvSpPr/>
          <p:nvPr/>
        </p:nvSpPr>
        <p:spPr>
          <a:xfrm>
            <a:off x="2489734" y="3977883"/>
            <a:ext cx="1159329" cy="47352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4</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799289"/>
            <a:ext cx="6197600" cy="553998"/>
          </a:xfrm>
          <a:prstGeom prst="rect">
            <a:avLst/>
          </a:prstGeom>
          <a:noFill/>
        </p:spPr>
        <p:txBody>
          <a:bodyPr wrap="square" rtlCol="0">
            <a:spAutoFit/>
          </a:bodyPr>
          <a:lstStyle/>
          <a:p>
            <a:pPr algn="ctr"/>
            <a:r>
              <a:rPr lang="en-US" sz="3000" b="1" dirty="0"/>
              <a:t>Delete Selected Record</a:t>
            </a:r>
          </a:p>
        </p:txBody>
      </p:sp>
      <p:sp>
        <p:nvSpPr>
          <p:cNvPr id="33" name="TextBox 32">
            <a:extLst>
              <a:ext uri="{FF2B5EF4-FFF2-40B4-BE49-F238E27FC236}">
                <a16:creationId xmlns:a16="http://schemas.microsoft.com/office/drawing/2014/main" id="{CC709533-4517-3A4F-989E-3093AE4A8B9F}"/>
              </a:ext>
            </a:extLst>
          </p:cNvPr>
          <p:cNvSpPr txBox="1"/>
          <p:nvPr/>
        </p:nvSpPr>
        <p:spPr>
          <a:xfrm>
            <a:off x="6531703" y="2496308"/>
            <a:ext cx="4569341"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del st[3]</a:t>
            </a:r>
          </a:p>
        </p:txBody>
      </p:sp>
      <p:sp>
        <p:nvSpPr>
          <p:cNvPr id="35" name="Frame 34">
            <a:extLst>
              <a:ext uri="{FF2B5EF4-FFF2-40B4-BE49-F238E27FC236}">
                <a16:creationId xmlns:a16="http://schemas.microsoft.com/office/drawing/2014/main" id="{B3E38C09-574B-6546-A750-169F51B09EAA}"/>
              </a:ext>
            </a:extLst>
          </p:cNvPr>
          <p:cNvSpPr/>
          <p:nvPr/>
        </p:nvSpPr>
        <p:spPr>
          <a:xfrm>
            <a:off x="3768808" y="453886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Logan</a:t>
            </a:r>
          </a:p>
        </p:txBody>
      </p:sp>
      <p:sp>
        <p:nvSpPr>
          <p:cNvPr id="36" name="Frame 35">
            <a:extLst>
              <a:ext uri="{FF2B5EF4-FFF2-40B4-BE49-F238E27FC236}">
                <a16:creationId xmlns:a16="http://schemas.microsoft.com/office/drawing/2014/main" id="{934EF015-F085-674E-8A9D-F5FA7B222C68}"/>
              </a:ext>
            </a:extLst>
          </p:cNvPr>
          <p:cNvSpPr/>
          <p:nvPr/>
        </p:nvSpPr>
        <p:spPr>
          <a:xfrm>
            <a:off x="5047882" y="453886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75</a:t>
            </a:r>
          </a:p>
        </p:txBody>
      </p:sp>
      <p:sp>
        <p:nvSpPr>
          <p:cNvPr id="37" name="Frame 36">
            <a:extLst>
              <a:ext uri="{FF2B5EF4-FFF2-40B4-BE49-F238E27FC236}">
                <a16:creationId xmlns:a16="http://schemas.microsoft.com/office/drawing/2014/main" id="{1DDD742F-7504-5D4E-8105-3D7603D29A5E}"/>
              </a:ext>
            </a:extLst>
          </p:cNvPr>
          <p:cNvSpPr/>
          <p:nvPr/>
        </p:nvSpPr>
        <p:spPr>
          <a:xfrm>
            <a:off x="2489734" y="453886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38" name="Elbow Connector 37">
            <a:extLst>
              <a:ext uri="{FF2B5EF4-FFF2-40B4-BE49-F238E27FC236}">
                <a16:creationId xmlns:a16="http://schemas.microsoft.com/office/drawing/2014/main" id="{84C29D98-611B-0549-918B-15FDDAA53B28}"/>
              </a:ext>
            </a:extLst>
          </p:cNvPr>
          <p:cNvCxnSpPr>
            <a:cxnSpLocks/>
            <a:stCxn id="55" idx="2"/>
            <a:endCxn id="16" idx="3"/>
          </p:cNvCxnSpPr>
          <p:nvPr/>
        </p:nvCxnSpPr>
        <p:spPr>
          <a:xfrm rot="5400000">
            <a:off x="7266766" y="2665040"/>
            <a:ext cx="490054" cy="2609163"/>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1D5CDD4-B619-E94C-82C2-7455B146D678}"/>
              </a:ext>
            </a:extLst>
          </p:cNvPr>
          <p:cNvSpPr txBox="1"/>
          <p:nvPr/>
        </p:nvSpPr>
        <p:spPr>
          <a:xfrm>
            <a:off x="6488651" y="3890430"/>
            <a:ext cx="844839" cy="369332"/>
          </a:xfrm>
          <a:prstGeom prst="rect">
            <a:avLst/>
          </a:prstGeom>
          <a:noFill/>
        </p:spPr>
        <p:txBody>
          <a:bodyPr wrap="square" rtlCol="0">
            <a:spAutoFit/>
          </a:bodyPr>
          <a:lstStyle/>
          <a:p>
            <a:r>
              <a:rPr lang="en-US" dirty="0">
                <a:solidFill>
                  <a:srgbClr val="C00000"/>
                </a:solidFill>
              </a:rPr>
              <a:t>delete</a:t>
            </a:r>
          </a:p>
        </p:txBody>
      </p:sp>
      <p:sp>
        <p:nvSpPr>
          <p:cNvPr id="41" name="Frame 40">
            <a:extLst>
              <a:ext uri="{FF2B5EF4-FFF2-40B4-BE49-F238E27FC236}">
                <a16:creationId xmlns:a16="http://schemas.microsoft.com/office/drawing/2014/main" id="{A3C5D43A-4CCC-3444-9AC4-E626B8F5FA67}"/>
              </a:ext>
            </a:extLst>
          </p:cNvPr>
          <p:cNvSpPr/>
          <p:nvPr/>
        </p:nvSpPr>
        <p:spPr>
          <a:xfrm>
            <a:off x="3768808" y="509224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James</a:t>
            </a:r>
          </a:p>
        </p:txBody>
      </p:sp>
      <p:sp>
        <p:nvSpPr>
          <p:cNvPr id="42" name="Frame 41">
            <a:extLst>
              <a:ext uri="{FF2B5EF4-FFF2-40B4-BE49-F238E27FC236}">
                <a16:creationId xmlns:a16="http://schemas.microsoft.com/office/drawing/2014/main" id="{38D79672-4D55-1C43-BB11-F6C92C2353CC}"/>
              </a:ext>
            </a:extLst>
          </p:cNvPr>
          <p:cNvSpPr/>
          <p:nvPr/>
        </p:nvSpPr>
        <p:spPr>
          <a:xfrm>
            <a:off x="5047882" y="509224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35</a:t>
            </a:r>
          </a:p>
        </p:txBody>
      </p:sp>
      <p:sp>
        <p:nvSpPr>
          <p:cNvPr id="43" name="Frame 42">
            <a:extLst>
              <a:ext uri="{FF2B5EF4-FFF2-40B4-BE49-F238E27FC236}">
                <a16:creationId xmlns:a16="http://schemas.microsoft.com/office/drawing/2014/main" id="{99B827D5-67C6-E548-A67D-52DB2854BB60}"/>
              </a:ext>
            </a:extLst>
          </p:cNvPr>
          <p:cNvSpPr/>
          <p:nvPr/>
        </p:nvSpPr>
        <p:spPr>
          <a:xfrm>
            <a:off x="2489734" y="509224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4" name="Frame 43">
            <a:extLst>
              <a:ext uri="{FF2B5EF4-FFF2-40B4-BE49-F238E27FC236}">
                <a16:creationId xmlns:a16="http://schemas.microsoft.com/office/drawing/2014/main" id="{8BAF460E-5919-4E4F-9A4D-EECB2B4BD091}"/>
              </a:ext>
            </a:extLst>
          </p:cNvPr>
          <p:cNvSpPr/>
          <p:nvPr/>
        </p:nvSpPr>
        <p:spPr>
          <a:xfrm>
            <a:off x="3768808" y="565450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Luna</a:t>
            </a:r>
          </a:p>
        </p:txBody>
      </p:sp>
      <p:sp>
        <p:nvSpPr>
          <p:cNvPr id="45" name="Frame 44">
            <a:extLst>
              <a:ext uri="{FF2B5EF4-FFF2-40B4-BE49-F238E27FC236}">
                <a16:creationId xmlns:a16="http://schemas.microsoft.com/office/drawing/2014/main" id="{203EB438-4405-E044-91A8-BD943D6860C4}"/>
              </a:ext>
            </a:extLst>
          </p:cNvPr>
          <p:cNvSpPr/>
          <p:nvPr/>
        </p:nvSpPr>
        <p:spPr>
          <a:xfrm>
            <a:off x="5047882" y="565450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sp>
        <p:nvSpPr>
          <p:cNvPr id="46" name="Frame 45">
            <a:extLst>
              <a:ext uri="{FF2B5EF4-FFF2-40B4-BE49-F238E27FC236}">
                <a16:creationId xmlns:a16="http://schemas.microsoft.com/office/drawing/2014/main" id="{DDFB8928-B0DC-6142-B495-C9BCE5A5034D}"/>
              </a:ext>
            </a:extLst>
          </p:cNvPr>
          <p:cNvSpPr/>
          <p:nvPr/>
        </p:nvSpPr>
        <p:spPr>
          <a:xfrm>
            <a:off x="2489734" y="565450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3" name="TextBox 52">
            <a:extLst>
              <a:ext uri="{FF2B5EF4-FFF2-40B4-BE49-F238E27FC236}">
                <a16:creationId xmlns:a16="http://schemas.microsoft.com/office/drawing/2014/main" id="{08943BE7-6306-D643-B26A-7EEDEEE420C3}"/>
              </a:ext>
            </a:extLst>
          </p:cNvPr>
          <p:cNvSpPr txBox="1"/>
          <p:nvPr/>
        </p:nvSpPr>
        <p:spPr>
          <a:xfrm>
            <a:off x="6531703" y="1652249"/>
            <a:ext cx="4474539"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54" name="TextBox 53">
            <a:extLst>
              <a:ext uri="{FF2B5EF4-FFF2-40B4-BE49-F238E27FC236}">
                <a16:creationId xmlns:a16="http://schemas.microsoft.com/office/drawing/2014/main" id="{8C18CD46-0E27-2141-BD8C-B9E86A59BE60}"/>
              </a:ext>
            </a:extLst>
          </p:cNvPr>
          <p:cNvSpPr txBox="1"/>
          <p:nvPr/>
        </p:nvSpPr>
        <p:spPr>
          <a:xfrm>
            <a:off x="6507294" y="1349846"/>
            <a:ext cx="4474539" cy="338554"/>
          </a:xfrm>
          <a:prstGeom prst="rect">
            <a:avLst/>
          </a:prstGeom>
          <a:noFill/>
        </p:spPr>
        <p:txBody>
          <a:bodyPr wrap="square" rtlCol="0">
            <a:spAutoFit/>
          </a:bodyPr>
          <a:lstStyle/>
          <a:p>
            <a:r>
              <a:rPr lang="en-US" sz="1600" b="1" dirty="0"/>
              <a:t>Start a table session:</a:t>
            </a:r>
          </a:p>
        </p:txBody>
      </p:sp>
      <p:sp>
        <p:nvSpPr>
          <p:cNvPr id="55" name="TextBox 54">
            <a:extLst>
              <a:ext uri="{FF2B5EF4-FFF2-40B4-BE49-F238E27FC236}">
                <a16:creationId xmlns:a16="http://schemas.microsoft.com/office/drawing/2014/main" id="{DFEB1630-3D0E-7D4B-AC39-F2C9EE38A66C}"/>
              </a:ext>
            </a:extLst>
          </p:cNvPr>
          <p:cNvSpPr txBox="1"/>
          <p:nvPr/>
        </p:nvSpPr>
        <p:spPr>
          <a:xfrm>
            <a:off x="6531703" y="3386040"/>
            <a:ext cx="4569341"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st.commit()</a:t>
            </a:r>
          </a:p>
        </p:txBody>
      </p:sp>
    </p:spTree>
    <p:extLst>
      <p:ext uri="{BB962C8B-B14F-4D97-AF65-F5344CB8AC3E}">
        <p14:creationId xmlns:p14="http://schemas.microsoft.com/office/powerpoint/2010/main" val="1254862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ame 13">
            <a:extLst>
              <a:ext uri="{FF2B5EF4-FFF2-40B4-BE49-F238E27FC236}">
                <a16:creationId xmlns:a16="http://schemas.microsoft.com/office/drawing/2014/main" id="{E03B2574-E240-7A42-8DA2-656A7327ED28}"/>
              </a:ext>
            </a:extLst>
          </p:cNvPr>
          <p:cNvSpPr/>
          <p:nvPr/>
        </p:nvSpPr>
        <p:spPr>
          <a:xfrm>
            <a:off x="5047882" y="2855919"/>
            <a:ext cx="1159329" cy="47352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18</a:t>
            </a:r>
          </a:p>
        </p:txBody>
      </p:sp>
      <p:sp>
        <p:nvSpPr>
          <p:cNvPr id="6" name="Frame 5">
            <a:extLst>
              <a:ext uri="{FF2B5EF4-FFF2-40B4-BE49-F238E27FC236}">
                <a16:creationId xmlns:a16="http://schemas.microsoft.com/office/drawing/2014/main" id="{09607BAC-01DC-7148-A1D2-D791F0C492D1}"/>
              </a:ext>
            </a:extLst>
          </p:cNvPr>
          <p:cNvSpPr/>
          <p:nvPr/>
        </p:nvSpPr>
        <p:spPr>
          <a:xfrm>
            <a:off x="5047882" y="1733954"/>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4" name="Frame 3">
            <a:extLst>
              <a:ext uri="{FF2B5EF4-FFF2-40B4-BE49-F238E27FC236}">
                <a16:creationId xmlns:a16="http://schemas.microsoft.com/office/drawing/2014/main" id="{A1015203-021C-6A48-8DBE-310F5693115F}"/>
              </a:ext>
            </a:extLst>
          </p:cNvPr>
          <p:cNvSpPr/>
          <p:nvPr/>
        </p:nvSpPr>
        <p:spPr>
          <a:xfrm>
            <a:off x="2489738" y="1733955"/>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3768810" y="1733954"/>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7" name="Frame 6">
            <a:extLst>
              <a:ext uri="{FF2B5EF4-FFF2-40B4-BE49-F238E27FC236}">
                <a16:creationId xmlns:a16="http://schemas.microsoft.com/office/drawing/2014/main" id="{AE40D0AD-9613-FD48-9B6E-15EDF34F0872}"/>
              </a:ext>
            </a:extLst>
          </p:cNvPr>
          <p:cNvSpPr/>
          <p:nvPr/>
        </p:nvSpPr>
        <p:spPr>
          <a:xfrm>
            <a:off x="3768808" y="229493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Olivia</a:t>
            </a:r>
          </a:p>
        </p:txBody>
      </p:sp>
      <p:sp>
        <p:nvSpPr>
          <p:cNvPr id="9" name="Frame 8">
            <a:extLst>
              <a:ext uri="{FF2B5EF4-FFF2-40B4-BE49-F238E27FC236}">
                <a16:creationId xmlns:a16="http://schemas.microsoft.com/office/drawing/2014/main" id="{344B94C6-4A26-F841-9697-F2F40EDF6FA3}"/>
              </a:ext>
            </a:extLst>
          </p:cNvPr>
          <p:cNvSpPr/>
          <p:nvPr/>
        </p:nvSpPr>
        <p:spPr>
          <a:xfrm>
            <a:off x="3768808" y="2855919"/>
            <a:ext cx="1159329" cy="47352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Liam</a:t>
            </a:r>
          </a:p>
        </p:txBody>
      </p:sp>
      <p:sp>
        <p:nvSpPr>
          <p:cNvPr id="11" name="Frame 10">
            <a:extLst>
              <a:ext uri="{FF2B5EF4-FFF2-40B4-BE49-F238E27FC236}">
                <a16:creationId xmlns:a16="http://schemas.microsoft.com/office/drawing/2014/main" id="{9921B738-27F6-4640-AE29-0C361553256C}"/>
              </a:ext>
            </a:extLst>
          </p:cNvPr>
          <p:cNvSpPr/>
          <p:nvPr/>
        </p:nvSpPr>
        <p:spPr>
          <a:xfrm>
            <a:off x="3768808" y="3416901"/>
            <a:ext cx="1159329" cy="47352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Emma</a:t>
            </a:r>
          </a:p>
        </p:txBody>
      </p:sp>
      <p:sp>
        <p:nvSpPr>
          <p:cNvPr id="13" name="Frame 12">
            <a:extLst>
              <a:ext uri="{FF2B5EF4-FFF2-40B4-BE49-F238E27FC236}">
                <a16:creationId xmlns:a16="http://schemas.microsoft.com/office/drawing/2014/main" id="{7BE36131-B9A6-A845-B17F-B22C94ADC066}"/>
              </a:ext>
            </a:extLst>
          </p:cNvPr>
          <p:cNvSpPr/>
          <p:nvPr/>
        </p:nvSpPr>
        <p:spPr>
          <a:xfrm>
            <a:off x="5047882" y="229493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5" name="Frame 14">
            <a:extLst>
              <a:ext uri="{FF2B5EF4-FFF2-40B4-BE49-F238E27FC236}">
                <a16:creationId xmlns:a16="http://schemas.microsoft.com/office/drawing/2014/main" id="{A0760AED-4431-5941-8DAC-6981594B6FF5}"/>
              </a:ext>
            </a:extLst>
          </p:cNvPr>
          <p:cNvSpPr/>
          <p:nvPr/>
        </p:nvSpPr>
        <p:spPr>
          <a:xfrm>
            <a:off x="5047882" y="3416901"/>
            <a:ext cx="1159329" cy="47352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19</a:t>
            </a:r>
          </a:p>
        </p:txBody>
      </p:sp>
      <p:sp>
        <p:nvSpPr>
          <p:cNvPr id="17" name="Frame 16">
            <a:extLst>
              <a:ext uri="{FF2B5EF4-FFF2-40B4-BE49-F238E27FC236}">
                <a16:creationId xmlns:a16="http://schemas.microsoft.com/office/drawing/2014/main" id="{6B750B2C-329E-2A46-84EE-4F832436B75A}"/>
              </a:ext>
            </a:extLst>
          </p:cNvPr>
          <p:cNvSpPr/>
          <p:nvPr/>
        </p:nvSpPr>
        <p:spPr>
          <a:xfrm>
            <a:off x="2489734" y="2294937"/>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Frame 17">
            <a:extLst>
              <a:ext uri="{FF2B5EF4-FFF2-40B4-BE49-F238E27FC236}">
                <a16:creationId xmlns:a16="http://schemas.microsoft.com/office/drawing/2014/main" id="{32D0B48B-111F-5A43-B002-06E04C81697C}"/>
              </a:ext>
            </a:extLst>
          </p:cNvPr>
          <p:cNvSpPr/>
          <p:nvPr/>
        </p:nvSpPr>
        <p:spPr>
          <a:xfrm>
            <a:off x="2489734" y="2855919"/>
            <a:ext cx="1159329" cy="47352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2</a:t>
            </a:r>
          </a:p>
        </p:txBody>
      </p:sp>
      <p:sp>
        <p:nvSpPr>
          <p:cNvPr id="19" name="Frame 18">
            <a:extLst>
              <a:ext uri="{FF2B5EF4-FFF2-40B4-BE49-F238E27FC236}">
                <a16:creationId xmlns:a16="http://schemas.microsoft.com/office/drawing/2014/main" id="{16E659EB-5618-C44B-89E1-B04D48E6DB63}"/>
              </a:ext>
            </a:extLst>
          </p:cNvPr>
          <p:cNvSpPr/>
          <p:nvPr/>
        </p:nvSpPr>
        <p:spPr>
          <a:xfrm>
            <a:off x="2489734" y="3416901"/>
            <a:ext cx="1159329" cy="47352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3</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799289"/>
            <a:ext cx="6197600" cy="553998"/>
          </a:xfrm>
          <a:prstGeom prst="rect">
            <a:avLst/>
          </a:prstGeom>
          <a:noFill/>
        </p:spPr>
        <p:txBody>
          <a:bodyPr wrap="square" rtlCol="0">
            <a:spAutoFit/>
          </a:bodyPr>
          <a:lstStyle/>
          <a:p>
            <a:pPr algn="ctr"/>
            <a:r>
              <a:rPr lang="en-US" sz="3000" b="1" dirty="0"/>
              <a:t>Delete Selected Records</a:t>
            </a:r>
          </a:p>
        </p:txBody>
      </p:sp>
      <p:sp>
        <p:nvSpPr>
          <p:cNvPr id="33" name="TextBox 32">
            <a:extLst>
              <a:ext uri="{FF2B5EF4-FFF2-40B4-BE49-F238E27FC236}">
                <a16:creationId xmlns:a16="http://schemas.microsoft.com/office/drawing/2014/main" id="{CC709533-4517-3A4F-989E-3093AE4A8B9F}"/>
              </a:ext>
            </a:extLst>
          </p:cNvPr>
          <p:cNvSpPr txBox="1"/>
          <p:nvPr/>
        </p:nvSpPr>
        <p:spPr>
          <a:xfrm>
            <a:off x="7059199" y="2609977"/>
            <a:ext cx="4474538"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del st[1:3]</a:t>
            </a:r>
          </a:p>
        </p:txBody>
      </p:sp>
      <p:sp>
        <p:nvSpPr>
          <p:cNvPr id="35" name="Frame 34">
            <a:extLst>
              <a:ext uri="{FF2B5EF4-FFF2-40B4-BE49-F238E27FC236}">
                <a16:creationId xmlns:a16="http://schemas.microsoft.com/office/drawing/2014/main" id="{B3E38C09-574B-6546-A750-169F51B09EAA}"/>
              </a:ext>
            </a:extLst>
          </p:cNvPr>
          <p:cNvSpPr/>
          <p:nvPr/>
        </p:nvSpPr>
        <p:spPr>
          <a:xfrm>
            <a:off x="3768808" y="401169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Logan</a:t>
            </a:r>
          </a:p>
        </p:txBody>
      </p:sp>
      <p:sp>
        <p:nvSpPr>
          <p:cNvPr id="36" name="Frame 35">
            <a:extLst>
              <a:ext uri="{FF2B5EF4-FFF2-40B4-BE49-F238E27FC236}">
                <a16:creationId xmlns:a16="http://schemas.microsoft.com/office/drawing/2014/main" id="{934EF015-F085-674E-8A9D-F5FA7B222C68}"/>
              </a:ext>
            </a:extLst>
          </p:cNvPr>
          <p:cNvSpPr/>
          <p:nvPr/>
        </p:nvSpPr>
        <p:spPr>
          <a:xfrm>
            <a:off x="5047882" y="401169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75</a:t>
            </a:r>
          </a:p>
        </p:txBody>
      </p:sp>
      <p:sp>
        <p:nvSpPr>
          <p:cNvPr id="37" name="Frame 36">
            <a:extLst>
              <a:ext uri="{FF2B5EF4-FFF2-40B4-BE49-F238E27FC236}">
                <a16:creationId xmlns:a16="http://schemas.microsoft.com/office/drawing/2014/main" id="{1DDD742F-7504-5D4E-8105-3D7603D29A5E}"/>
              </a:ext>
            </a:extLst>
          </p:cNvPr>
          <p:cNvSpPr/>
          <p:nvPr/>
        </p:nvSpPr>
        <p:spPr>
          <a:xfrm>
            <a:off x="2489734" y="401169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38" name="Elbow Connector 37">
            <a:extLst>
              <a:ext uri="{FF2B5EF4-FFF2-40B4-BE49-F238E27FC236}">
                <a16:creationId xmlns:a16="http://schemas.microsoft.com/office/drawing/2014/main" id="{84C29D98-611B-0549-918B-15FDDAA53B28}"/>
              </a:ext>
            </a:extLst>
          </p:cNvPr>
          <p:cNvCxnSpPr>
            <a:cxnSpLocks/>
            <a:endCxn id="15" idx="3"/>
          </p:cNvCxnSpPr>
          <p:nvPr/>
        </p:nvCxnSpPr>
        <p:spPr>
          <a:xfrm rot="10800000" flipV="1">
            <a:off x="6207211" y="2810714"/>
            <a:ext cx="851986" cy="842952"/>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1D5CDD4-B619-E94C-82C2-7455B146D678}"/>
              </a:ext>
            </a:extLst>
          </p:cNvPr>
          <p:cNvSpPr txBox="1"/>
          <p:nvPr/>
        </p:nvSpPr>
        <p:spPr>
          <a:xfrm>
            <a:off x="6326956" y="2510659"/>
            <a:ext cx="844839" cy="369332"/>
          </a:xfrm>
          <a:prstGeom prst="rect">
            <a:avLst/>
          </a:prstGeom>
          <a:noFill/>
        </p:spPr>
        <p:txBody>
          <a:bodyPr wrap="square" rtlCol="0">
            <a:spAutoFit/>
          </a:bodyPr>
          <a:lstStyle/>
          <a:p>
            <a:r>
              <a:rPr lang="en-US" dirty="0">
                <a:solidFill>
                  <a:srgbClr val="C00000"/>
                </a:solidFill>
              </a:rPr>
              <a:t>delete</a:t>
            </a:r>
          </a:p>
        </p:txBody>
      </p:sp>
      <p:sp>
        <p:nvSpPr>
          <p:cNvPr id="41" name="Frame 40">
            <a:extLst>
              <a:ext uri="{FF2B5EF4-FFF2-40B4-BE49-F238E27FC236}">
                <a16:creationId xmlns:a16="http://schemas.microsoft.com/office/drawing/2014/main" id="{A3C5D43A-4CCC-3444-9AC4-E626B8F5FA67}"/>
              </a:ext>
            </a:extLst>
          </p:cNvPr>
          <p:cNvSpPr/>
          <p:nvPr/>
        </p:nvSpPr>
        <p:spPr>
          <a:xfrm>
            <a:off x="3768808" y="456507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James</a:t>
            </a:r>
          </a:p>
        </p:txBody>
      </p:sp>
      <p:sp>
        <p:nvSpPr>
          <p:cNvPr id="42" name="Frame 41">
            <a:extLst>
              <a:ext uri="{FF2B5EF4-FFF2-40B4-BE49-F238E27FC236}">
                <a16:creationId xmlns:a16="http://schemas.microsoft.com/office/drawing/2014/main" id="{38D79672-4D55-1C43-BB11-F6C92C2353CC}"/>
              </a:ext>
            </a:extLst>
          </p:cNvPr>
          <p:cNvSpPr/>
          <p:nvPr/>
        </p:nvSpPr>
        <p:spPr>
          <a:xfrm>
            <a:off x="5047882" y="456507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35</a:t>
            </a:r>
          </a:p>
        </p:txBody>
      </p:sp>
      <p:sp>
        <p:nvSpPr>
          <p:cNvPr id="43" name="Frame 42">
            <a:extLst>
              <a:ext uri="{FF2B5EF4-FFF2-40B4-BE49-F238E27FC236}">
                <a16:creationId xmlns:a16="http://schemas.microsoft.com/office/drawing/2014/main" id="{99B827D5-67C6-E548-A67D-52DB2854BB60}"/>
              </a:ext>
            </a:extLst>
          </p:cNvPr>
          <p:cNvSpPr/>
          <p:nvPr/>
        </p:nvSpPr>
        <p:spPr>
          <a:xfrm>
            <a:off x="2489734" y="456507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4" name="Frame 43">
            <a:extLst>
              <a:ext uri="{FF2B5EF4-FFF2-40B4-BE49-F238E27FC236}">
                <a16:creationId xmlns:a16="http://schemas.microsoft.com/office/drawing/2014/main" id="{8BAF460E-5919-4E4F-9A4D-EECB2B4BD091}"/>
              </a:ext>
            </a:extLst>
          </p:cNvPr>
          <p:cNvSpPr/>
          <p:nvPr/>
        </p:nvSpPr>
        <p:spPr>
          <a:xfrm>
            <a:off x="3768808" y="512733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Luna</a:t>
            </a:r>
          </a:p>
        </p:txBody>
      </p:sp>
      <p:sp>
        <p:nvSpPr>
          <p:cNvPr id="45" name="Frame 44">
            <a:extLst>
              <a:ext uri="{FF2B5EF4-FFF2-40B4-BE49-F238E27FC236}">
                <a16:creationId xmlns:a16="http://schemas.microsoft.com/office/drawing/2014/main" id="{203EB438-4405-E044-91A8-BD943D6860C4}"/>
              </a:ext>
            </a:extLst>
          </p:cNvPr>
          <p:cNvSpPr/>
          <p:nvPr/>
        </p:nvSpPr>
        <p:spPr>
          <a:xfrm>
            <a:off x="5047882" y="512733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sp>
        <p:nvSpPr>
          <p:cNvPr id="46" name="Frame 45">
            <a:extLst>
              <a:ext uri="{FF2B5EF4-FFF2-40B4-BE49-F238E27FC236}">
                <a16:creationId xmlns:a16="http://schemas.microsoft.com/office/drawing/2014/main" id="{DDFB8928-B0DC-6142-B495-C9BCE5A5034D}"/>
              </a:ext>
            </a:extLst>
          </p:cNvPr>
          <p:cNvSpPr/>
          <p:nvPr/>
        </p:nvSpPr>
        <p:spPr>
          <a:xfrm>
            <a:off x="2489734" y="512733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cxnSp>
        <p:nvCxnSpPr>
          <p:cNvPr id="10" name="Straight Arrow Connector 9">
            <a:extLst>
              <a:ext uri="{FF2B5EF4-FFF2-40B4-BE49-F238E27FC236}">
                <a16:creationId xmlns:a16="http://schemas.microsoft.com/office/drawing/2014/main" id="{704F75B5-3D34-BF40-AE21-3BFD3C760CBD}"/>
              </a:ext>
            </a:extLst>
          </p:cNvPr>
          <p:cNvCxnSpPr>
            <a:cxnSpLocks/>
            <a:endCxn id="14" idx="3"/>
          </p:cNvCxnSpPr>
          <p:nvPr/>
        </p:nvCxnSpPr>
        <p:spPr>
          <a:xfrm flipH="1">
            <a:off x="6207211" y="3092683"/>
            <a:ext cx="42599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0BA27FC-137D-1941-B49A-09B357F78316}"/>
              </a:ext>
            </a:extLst>
          </p:cNvPr>
          <p:cNvSpPr txBox="1"/>
          <p:nvPr/>
        </p:nvSpPr>
        <p:spPr>
          <a:xfrm>
            <a:off x="7059198" y="1654835"/>
            <a:ext cx="4474539"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40" name="TextBox 39">
            <a:extLst>
              <a:ext uri="{FF2B5EF4-FFF2-40B4-BE49-F238E27FC236}">
                <a16:creationId xmlns:a16="http://schemas.microsoft.com/office/drawing/2014/main" id="{5E7B64EE-E48F-DB4B-8FAF-42D74E19D674}"/>
              </a:ext>
            </a:extLst>
          </p:cNvPr>
          <p:cNvSpPr txBox="1"/>
          <p:nvPr/>
        </p:nvSpPr>
        <p:spPr>
          <a:xfrm>
            <a:off x="7059197" y="1345682"/>
            <a:ext cx="4474539" cy="338554"/>
          </a:xfrm>
          <a:prstGeom prst="rect">
            <a:avLst/>
          </a:prstGeom>
          <a:noFill/>
        </p:spPr>
        <p:txBody>
          <a:bodyPr wrap="square" rtlCol="0">
            <a:spAutoFit/>
          </a:bodyPr>
          <a:lstStyle/>
          <a:p>
            <a:r>
              <a:rPr lang="en-US" sz="1600" b="1" dirty="0"/>
              <a:t>Start a table session:</a:t>
            </a:r>
          </a:p>
        </p:txBody>
      </p:sp>
      <p:sp>
        <p:nvSpPr>
          <p:cNvPr id="47" name="TextBox 46">
            <a:extLst>
              <a:ext uri="{FF2B5EF4-FFF2-40B4-BE49-F238E27FC236}">
                <a16:creationId xmlns:a16="http://schemas.microsoft.com/office/drawing/2014/main" id="{C963759E-C087-DA45-9035-E4491F83B045}"/>
              </a:ext>
            </a:extLst>
          </p:cNvPr>
          <p:cNvSpPr txBox="1"/>
          <p:nvPr/>
        </p:nvSpPr>
        <p:spPr>
          <a:xfrm>
            <a:off x="7067042" y="3662258"/>
            <a:ext cx="4569341"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st.commit()</a:t>
            </a:r>
          </a:p>
        </p:txBody>
      </p:sp>
    </p:spTree>
    <p:extLst>
      <p:ext uri="{BB962C8B-B14F-4D97-AF65-F5344CB8AC3E}">
        <p14:creationId xmlns:p14="http://schemas.microsoft.com/office/powerpoint/2010/main" val="3163226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ame 5">
            <a:extLst>
              <a:ext uri="{FF2B5EF4-FFF2-40B4-BE49-F238E27FC236}">
                <a16:creationId xmlns:a16="http://schemas.microsoft.com/office/drawing/2014/main" id="{09607BAC-01DC-7148-A1D2-D791F0C492D1}"/>
              </a:ext>
            </a:extLst>
          </p:cNvPr>
          <p:cNvSpPr/>
          <p:nvPr/>
        </p:nvSpPr>
        <p:spPr>
          <a:xfrm>
            <a:off x="3246513" y="241061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4" name="Frame 3">
            <a:extLst>
              <a:ext uri="{FF2B5EF4-FFF2-40B4-BE49-F238E27FC236}">
                <a16:creationId xmlns:a16="http://schemas.microsoft.com/office/drawing/2014/main" id="{A1015203-021C-6A48-8DBE-310F5693115F}"/>
              </a:ext>
            </a:extLst>
          </p:cNvPr>
          <p:cNvSpPr/>
          <p:nvPr/>
        </p:nvSpPr>
        <p:spPr>
          <a:xfrm>
            <a:off x="688369" y="2410611"/>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1967441" y="241061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7" name="Frame 6">
            <a:extLst>
              <a:ext uri="{FF2B5EF4-FFF2-40B4-BE49-F238E27FC236}">
                <a16:creationId xmlns:a16="http://schemas.microsoft.com/office/drawing/2014/main" id="{AE40D0AD-9613-FD48-9B6E-15EDF34F0872}"/>
              </a:ext>
            </a:extLst>
          </p:cNvPr>
          <p:cNvSpPr/>
          <p:nvPr/>
        </p:nvSpPr>
        <p:spPr>
          <a:xfrm>
            <a:off x="1967439" y="2971593"/>
            <a:ext cx="1159329" cy="473529"/>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Olive</a:t>
            </a:r>
          </a:p>
        </p:txBody>
      </p:sp>
      <p:sp>
        <p:nvSpPr>
          <p:cNvPr id="13" name="Frame 12">
            <a:extLst>
              <a:ext uri="{FF2B5EF4-FFF2-40B4-BE49-F238E27FC236}">
                <a16:creationId xmlns:a16="http://schemas.microsoft.com/office/drawing/2014/main" id="{7BE36131-B9A6-A845-B17F-B22C94ADC066}"/>
              </a:ext>
            </a:extLst>
          </p:cNvPr>
          <p:cNvSpPr/>
          <p:nvPr/>
        </p:nvSpPr>
        <p:spPr>
          <a:xfrm>
            <a:off x="3246513" y="2971593"/>
            <a:ext cx="1159329" cy="473529"/>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18</a:t>
            </a:r>
          </a:p>
        </p:txBody>
      </p:sp>
      <p:sp>
        <p:nvSpPr>
          <p:cNvPr id="17" name="Frame 16">
            <a:extLst>
              <a:ext uri="{FF2B5EF4-FFF2-40B4-BE49-F238E27FC236}">
                <a16:creationId xmlns:a16="http://schemas.microsoft.com/office/drawing/2014/main" id="{6B750B2C-329E-2A46-84EE-4F832436B75A}"/>
              </a:ext>
            </a:extLst>
          </p:cNvPr>
          <p:cNvSpPr/>
          <p:nvPr/>
        </p:nvSpPr>
        <p:spPr>
          <a:xfrm>
            <a:off x="688365" y="297159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799289"/>
            <a:ext cx="6197600" cy="553998"/>
          </a:xfrm>
          <a:prstGeom prst="rect">
            <a:avLst/>
          </a:prstGeom>
          <a:noFill/>
        </p:spPr>
        <p:txBody>
          <a:bodyPr wrap="square" rtlCol="0">
            <a:spAutoFit/>
          </a:bodyPr>
          <a:lstStyle/>
          <a:p>
            <a:pPr algn="ctr"/>
            <a:r>
              <a:rPr lang="en-US" sz="3000" b="1" dirty="0"/>
              <a:t>Update Selected Record</a:t>
            </a:r>
          </a:p>
        </p:txBody>
      </p:sp>
      <p:sp>
        <p:nvSpPr>
          <p:cNvPr id="33" name="TextBox 32">
            <a:extLst>
              <a:ext uri="{FF2B5EF4-FFF2-40B4-BE49-F238E27FC236}">
                <a16:creationId xmlns:a16="http://schemas.microsoft.com/office/drawing/2014/main" id="{CC709533-4517-3A4F-989E-3093AE4A8B9F}"/>
              </a:ext>
            </a:extLst>
          </p:cNvPr>
          <p:cNvSpPr txBox="1"/>
          <p:nvPr/>
        </p:nvSpPr>
        <p:spPr>
          <a:xfrm>
            <a:off x="5565167" y="3039080"/>
            <a:ext cx="5718529"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st[0] = {'id': 1, 'name': 'Olive', 'age': 18}</a:t>
            </a:r>
          </a:p>
        </p:txBody>
      </p:sp>
      <p:sp>
        <p:nvSpPr>
          <p:cNvPr id="35" name="Frame 34">
            <a:extLst>
              <a:ext uri="{FF2B5EF4-FFF2-40B4-BE49-F238E27FC236}">
                <a16:creationId xmlns:a16="http://schemas.microsoft.com/office/drawing/2014/main" id="{B3E38C09-574B-6546-A750-169F51B09EAA}"/>
              </a:ext>
            </a:extLst>
          </p:cNvPr>
          <p:cNvSpPr/>
          <p:nvPr/>
        </p:nvSpPr>
        <p:spPr>
          <a:xfrm>
            <a:off x="1967435" y="353257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Logan</a:t>
            </a:r>
          </a:p>
        </p:txBody>
      </p:sp>
      <p:sp>
        <p:nvSpPr>
          <p:cNvPr id="36" name="Frame 35">
            <a:extLst>
              <a:ext uri="{FF2B5EF4-FFF2-40B4-BE49-F238E27FC236}">
                <a16:creationId xmlns:a16="http://schemas.microsoft.com/office/drawing/2014/main" id="{934EF015-F085-674E-8A9D-F5FA7B222C68}"/>
              </a:ext>
            </a:extLst>
          </p:cNvPr>
          <p:cNvSpPr/>
          <p:nvPr/>
        </p:nvSpPr>
        <p:spPr>
          <a:xfrm>
            <a:off x="3246509" y="353257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75</a:t>
            </a:r>
          </a:p>
        </p:txBody>
      </p:sp>
      <p:sp>
        <p:nvSpPr>
          <p:cNvPr id="37" name="Frame 36">
            <a:extLst>
              <a:ext uri="{FF2B5EF4-FFF2-40B4-BE49-F238E27FC236}">
                <a16:creationId xmlns:a16="http://schemas.microsoft.com/office/drawing/2014/main" id="{1DDD742F-7504-5D4E-8105-3D7603D29A5E}"/>
              </a:ext>
            </a:extLst>
          </p:cNvPr>
          <p:cNvSpPr/>
          <p:nvPr/>
        </p:nvSpPr>
        <p:spPr>
          <a:xfrm>
            <a:off x="688361" y="353257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1" name="Frame 40">
            <a:extLst>
              <a:ext uri="{FF2B5EF4-FFF2-40B4-BE49-F238E27FC236}">
                <a16:creationId xmlns:a16="http://schemas.microsoft.com/office/drawing/2014/main" id="{A3C5D43A-4CCC-3444-9AC4-E626B8F5FA67}"/>
              </a:ext>
            </a:extLst>
          </p:cNvPr>
          <p:cNvSpPr/>
          <p:nvPr/>
        </p:nvSpPr>
        <p:spPr>
          <a:xfrm>
            <a:off x="1967435" y="408595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James</a:t>
            </a:r>
          </a:p>
        </p:txBody>
      </p:sp>
      <p:sp>
        <p:nvSpPr>
          <p:cNvPr id="42" name="Frame 41">
            <a:extLst>
              <a:ext uri="{FF2B5EF4-FFF2-40B4-BE49-F238E27FC236}">
                <a16:creationId xmlns:a16="http://schemas.microsoft.com/office/drawing/2014/main" id="{38D79672-4D55-1C43-BB11-F6C92C2353CC}"/>
              </a:ext>
            </a:extLst>
          </p:cNvPr>
          <p:cNvSpPr/>
          <p:nvPr/>
        </p:nvSpPr>
        <p:spPr>
          <a:xfrm>
            <a:off x="3246509" y="408595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35</a:t>
            </a:r>
          </a:p>
        </p:txBody>
      </p:sp>
      <p:sp>
        <p:nvSpPr>
          <p:cNvPr id="43" name="Frame 42">
            <a:extLst>
              <a:ext uri="{FF2B5EF4-FFF2-40B4-BE49-F238E27FC236}">
                <a16:creationId xmlns:a16="http://schemas.microsoft.com/office/drawing/2014/main" id="{99B827D5-67C6-E548-A67D-52DB2854BB60}"/>
              </a:ext>
            </a:extLst>
          </p:cNvPr>
          <p:cNvSpPr/>
          <p:nvPr/>
        </p:nvSpPr>
        <p:spPr>
          <a:xfrm>
            <a:off x="688361" y="408595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4" name="Frame 43">
            <a:extLst>
              <a:ext uri="{FF2B5EF4-FFF2-40B4-BE49-F238E27FC236}">
                <a16:creationId xmlns:a16="http://schemas.microsoft.com/office/drawing/2014/main" id="{8BAF460E-5919-4E4F-9A4D-EECB2B4BD091}"/>
              </a:ext>
            </a:extLst>
          </p:cNvPr>
          <p:cNvSpPr/>
          <p:nvPr/>
        </p:nvSpPr>
        <p:spPr>
          <a:xfrm>
            <a:off x="1967435" y="46482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Luna</a:t>
            </a:r>
          </a:p>
        </p:txBody>
      </p:sp>
      <p:sp>
        <p:nvSpPr>
          <p:cNvPr id="45" name="Frame 44">
            <a:extLst>
              <a:ext uri="{FF2B5EF4-FFF2-40B4-BE49-F238E27FC236}">
                <a16:creationId xmlns:a16="http://schemas.microsoft.com/office/drawing/2014/main" id="{203EB438-4405-E044-91A8-BD943D6860C4}"/>
              </a:ext>
            </a:extLst>
          </p:cNvPr>
          <p:cNvSpPr/>
          <p:nvPr/>
        </p:nvSpPr>
        <p:spPr>
          <a:xfrm>
            <a:off x="3246509" y="46482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sp>
        <p:nvSpPr>
          <p:cNvPr id="46" name="Frame 45">
            <a:extLst>
              <a:ext uri="{FF2B5EF4-FFF2-40B4-BE49-F238E27FC236}">
                <a16:creationId xmlns:a16="http://schemas.microsoft.com/office/drawing/2014/main" id="{DDFB8928-B0DC-6142-B495-C9BCE5A5034D}"/>
              </a:ext>
            </a:extLst>
          </p:cNvPr>
          <p:cNvSpPr/>
          <p:nvPr/>
        </p:nvSpPr>
        <p:spPr>
          <a:xfrm>
            <a:off x="688361" y="46482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cxnSp>
        <p:nvCxnSpPr>
          <p:cNvPr id="16" name="Straight Arrow Connector 15">
            <a:extLst>
              <a:ext uri="{FF2B5EF4-FFF2-40B4-BE49-F238E27FC236}">
                <a16:creationId xmlns:a16="http://schemas.microsoft.com/office/drawing/2014/main" id="{35659AFC-97CE-124E-B8F4-5ED659B66766}"/>
              </a:ext>
            </a:extLst>
          </p:cNvPr>
          <p:cNvCxnSpPr>
            <a:cxnSpLocks/>
            <a:stCxn id="50" idx="1"/>
            <a:endCxn id="13" idx="3"/>
          </p:cNvCxnSpPr>
          <p:nvPr/>
        </p:nvCxnSpPr>
        <p:spPr>
          <a:xfrm flipH="1" flipV="1">
            <a:off x="4405842" y="3208358"/>
            <a:ext cx="1147916" cy="88253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8EEE9CB-C7E0-E244-AE6B-0AB7E5634DD9}"/>
              </a:ext>
            </a:extLst>
          </p:cNvPr>
          <p:cNvSpPr txBox="1"/>
          <p:nvPr/>
        </p:nvSpPr>
        <p:spPr>
          <a:xfrm>
            <a:off x="4671636" y="3106510"/>
            <a:ext cx="844839" cy="369332"/>
          </a:xfrm>
          <a:prstGeom prst="rect">
            <a:avLst/>
          </a:prstGeom>
          <a:noFill/>
        </p:spPr>
        <p:txBody>
          <a:bodyPr wrap="square" rtlCol="0">
            <a:spAutoFit/>
          </a:bodyPr>
          <a:lstStyle/>
          <a:p>
            <a:r>
              <a:rPr lang="en-US" dirty="0">
                <a:solidFill>
                  <a:srgbClr val="002060"/>
                </a:solidFill>
              </a:rPr>
              <a:t>update</a:t>
            </a:r>
          </a:p>
        </p:txBody>
      </p:sp>
      <p:sp>
        <p:nvSpPr>
          <p:cNvPr id="48" name="TextBox 47">
            <a:extLst>
              <a:ext uri="{FF2B5EF4-FFF2-40B4-BE49-F238E27FC236}">
                <a16:creationId xmlns:a16="http://schemas.microsoft.com/office/drawing/2014/main" id="{B09BEB8E-4E04-2049-B739-97F29E36E3C3}"/>
              </a:ext>
            </a:extLst>
          </p:cNvPr>
          <p:cNvSpPr txBox="1"/>
          <p:nvPr/>
        </p:nvSpPr>
        <p:spPr>
          <a:xfrm>
            <a:off x="5565168" y="2161482"/>
            <a:ext cx="5718528"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49" name="TextBox 48">
            <a:extLst>
              <a:ext uri="{FF2B5EF4-FFF2-40B4-BE49-F238E27FC236}">
                <a16:creationId xmlns:a16="http://schemas.microsoft.com/office/drawing/2014/main" id="{4CA566FA-EA85-284D-8F6F-6B756D535374}"/>
              </a:ext>
            </a:extLst>
          </p:cNvPr>
          <p:cNvSpPr txBox="1"/>
          <p:nvPr/>
        </p:nvSpPr>
        <p:spPr>
          <a:xfrm>
            <a:off x="5565167" y="1852329"/>
            <a:ext cx="4474539" cy="338554"/>
          </a:xfrm>
          <a:prstGeom prst="rect">
            <a:avLst/>
          </a:prstGeom>
          <a:noFill/>
        </p:spPr>
        <p:txBody>
          <a:bodyPr wrap="square" rtlCol="0">
            <a:spAutoFit/>
          </a:bodyPr>
          <a:lstStyle/>
          <a:p>
            <a:r>
              <a:rPr lang="en-US" sz="1600" b="1" dirty="0"/>
              <a:t>Start a table session:</a:t>
            </a:r>
          </a:p>
        </p:txBody>
      </p:sp>
      <p:sp>
        <p:nvSpPr>
          <p:cNvPr id="50" name="TextBox 49">
            <a:extLst>
              <a:ext uri="{FF2B5EF4-FFF2-40B4-BE49-F238E27FC236}">
                <a16:creationId xmlns:a16="http://schemas.microsoft.com/office/drawing/2014/main" id="{E9BF5E51-1507-5243-85AD-AC4EDEBFC26F}"/>
              </a:ext>
            </a:extLst>
          </p:cNvPr>
          <p:cNvSpPr txBox="1"/>
          <p:nvPr/>
        </p:nvSpPr>
        <p:spPr>
          <a:xfrm>
            <a:off x="5553758" y="3921620"/>
            <a:ext cx="5741345"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st.commit()</a:t>
            </a:r>
          </a:p>
        </p:txBody>
      </p:sp>
    </p:spTree>
    <p:extLst>
      <p:ext uri="{BB962C8B-B14F-4D97-AF65-F5344CB8AC3E}">
        <p14:creationId xmlns:p14="http://schemas.microsoft.com/office/powerpoint/2010/main" val="2516840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ame 5">
            <a:extLst>
              <a:ext uri="{FF2B5EF4-FFF2-40B4-BE49-F238E27FC236}">
                <a16:creationId xmlns:a16="http://schemas.microsoft.com/office/drawing/2014/main" id="{09607BAC-01DC-7148-A1D2-D791F0C492D1}"/>
              </a:ext>
            </a:extLst>
          </p:cNvPr>
          <p:cNvSpPr/>
          <p:nvPr/>
        </p:nvSpPr>
        <p:spPr>
          <a:xfrm>
            <a:off x="3246513" y="241061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4" name="Frame 3">
            <a:extLst>
              <a:ext uri="{FF2B5EF4-FFF2-40B4-BE49-F238E27FC236}">
                <a16:creationId xmlns:a16="http://schemas.microsoft.com/office/drawing/2014/main" id="{A1015203-021C-6A48-8DBE-310F5693115F}"/>
              </a:ext>
            </a:extLst>
          </p:cNvPr>
          <p:cNvSpPr/>
          <p:nvPr/>
        </p:nvSpPr>
        <p:spPr>
          <a:xfrm>
            <a:off x="688369" y="2410611"/>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1967441" y="241061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7" name="Frame 6">
            <a:extLst>
              <a:ext uri="{FF2B5EF4-FFF2-40B4-BE49-F238E27FC236}">
                <a16:creationId xmlns:a16="http://schemas.microsoft.com/office/drawing/2014/main" id="{AE40D0AD-9613-FD48-9B6E-15EDF34F0872}"/>
              </a:ext>
            </a:extLst>
          </p:cNvPr>
          <p:cNvSpPr/>
          <p:nvPr/>
        </p:nvSpPr>
        <p:spPr>
          <a:xfrm>
            <a:off x="1967439" y="297159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Olive</a:t>
            </a:r>
          </a:p>
        </p:txBody>
      </p:sp>
      <p:sp>
        <p:nvSpPr>
          <p:cNvPr id="13" name="Frame 12">
            <a:extLst>
              <a:ext uri="{FF2B5EF4-FFF2-40B4-BE49-F238E27FC236}">
                <a16:creationId xmlns:a16="http://schemas.microsoft.com/office/drawing/2014/main" id="{7BE36131-B9A6-A845-B17F-B22C94ADC066}"/>
              </a:ext>
            </a:extLst>
          </p:cNvPr>
          <p:cNvSpPr/>
          <p:nvPr/>
        </p:nvSpPr>
        <p:spPr>
          <a:xfrm>
            <a:off x="3246513" y="297159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17" name="Frame 16">
            <a:extLst>
              <a:ext uri="{FF2B5EF4-FFF2-40B4-BE49-F238E27FC236}">
                <a16:creationId xmlns:a16="http://schemas.microsoft.com/office/drawing/2014/main" id="{6B750B2C-329E-2A46-84EE-4F832436B75A}"/>
              </a:ext>
            </a:extLst>
          </p:cNvPr>
          <p:cNvSpPr/>
          <p:nvPr/>
        </p:nvSpPr>
        <p:spPr>
          <a:xfrm>
            <a:off x="688365" y="297159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799289"/>
            <a:ext cx="6197600" cy="553998"/>
          </a:xfrm>
          <a:prstGeom prst="rect">
            <a:avLst/>
          </a:prstGeom>
          <a:noFill/>
        </p:spPr>
        <p:txBody>
          <a:bodyPr wrap="square" rtlCol="0">
            <a:spAutoFit/>
          </a:bodyPr>
          <a:lstStyle/>
          <a:p>
            <a:pPr algn="ctr"/>
            <a:r>
              <a:rPr lang="en-US" sz="3000" b="1" dirty="0"/>
              <a:t>Update Selected Records</a:t>
            </a:r>
          </a:p>
        </p:txBody>
      </p:sp>
      <p:sp>
        <p:nvSpPr>
          <p:cNvPr id="33" name="TextBox 32">
            <a:extLst>
              <a:ext uri="{FF2B5EF4-FFF2-40B4-BE49-F238E27FC236}">
                <a16:creationId xmlns:a16="http://schemas.microsoft.com/office/drawing/2014/main" id="{CC709533-4517-3A4F-989E-3093AE4A8B9F}"/>
              </a:ext>
            </a:extLst>
          </p:cNvPr>
          <p:cNvSpPr txBox="1"/>
          <p:nvPr/>
        </p:nvSpPr>
        <p:spPr>
          <a:xfrm>
            <a:off x="5409688" y="2687045"/>
            <a:ext cx="6285488" cy="584775"/>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st[1:3] = [{'id’: 5, 'name': 'Logan', 'age’: 19},</a:t>
            </a:r>
          </a:p>
          <a:p>
            <a:r>
              <a:rPr lang="en-US" dirty="0"/>
              <a:t>           {'id’: 6, 'name': 'Jamie', 'age’: 36}]</a:t>
            </a:r>
          </a:p>
        </p:txBody>
      </p:sp>
      <p:sp>
        <p:nvSpPr>
          <p:cNvPr id="35" name="Frame 34">
            <a:extLst>
              <a:ext uri="{FF2B5EF4-FFF2-40B4-BE49-F238E27FC236}">
                <a16:creationId xmlns:a16="http://schemas.microsoft.com/office/drawing/2014/main" id="{B3E38C09-574B-6546-A750-169F51B09EAA}"/>
              </a:ext>
            </a:extLst>
          </p:cNvPr>
          <p:cNvSpPr/>
          <p:nvPr/>
        </p:nvSpPr>
        <p:spPr>
          <a:xfrm>
            <a:off x="1967435" y="353257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Logan</a:t>
            </a:r>
          </a:p>
        </p:txBody>
      </p:sp>
      <p:sp>
        <p:nvSpPr>
          <p:cNvPr id="36" name="Frame 35">
            <a:extLst>
              <a:ext uri="{FF2B5EF4-FFF2-40B4-BE49-F238E27FC236}">
                <a16:creationId xmlns:a16="http://schemas.microsoft.com/office/drawing/2014/main" id="{934EF015-F085-674E-8A9D-F5FA7B222C68}"/>
              </a:ext>
            </a:extLst>
          </p:cNvPr>
          <p:cNvSpPr/>
          <p:nvPr/>
        </p:nvSpPr>
        <p:spPr>
          <a:xfrm>
            <a:off x="3246509" y="3532575"/>
            <a:ext cx="1159329" cy="473529"/>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19</a:t>
            </a:r>
          </a:p>
        </p:txBody>
      </p:sp>
      <p:sp>
        <p:nvSpPr>
          <p:cNvPr id="37" name="Frame 36">
            <a:extLst>
              <a:ext uri="{FF2B5EF4-FFF2-40B4-BE49-F238E27FC236}">
                <a16:creationId xmlns:a16="http://schemas.microsoft.com/office/drawing/2014/main" id="{1DDD742F-7504-5D4E-8105-3D7603D29A5E}"/>
              </a:ext>
            </a:extLst>
          </p:cNvPr>
          <p:cNvSpPr/>
          <p:nvPr/>
        </p:nvSpPr>
        <p:spPr>
          <a:xfrm>
            <a:off x="688361" y="353257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1" name="Frame 40">
            <a:extLst>
              <a:ext uri="{FF2B5EF4-FFF2-40B4-BE49-F238E27FC236}">
                <a16:creationId xmlns:a16="http://schemas.microsoft.com/office/drawing/2014/main" id="{A3C5D43A-4CCC-3444-9AC4-E626B8F5FA67}"/>
              </a:ext>
            </a:extLst>
          </p:cNvPr>
          <p:cNvSpPr/>
          <p:nvPr/>
        </p:nvSpPr>
        <p:spPr>
          <a:xfrm>
            <a:off x="1967435" y="4085958"/>
            <a:ext cx="1159329" cy="473529"/>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Jamie</a:t>
            </a:r>
          </a:p>
        </p:txBody>
      </p:sp>
      <p:sp>
        <p:nvSpPr>
          <p:cNvPr id="42" name="Frame 41">
            <a:extLst>
              <a:ext uri="{FF2B5EF4-FFF2-40B4-BE49-F238E27FC236}">
                <a16:creationId xmlns:a16="http://schemas.microsoft.com/office/drawing/2014/main" id="{38D79672-4D55-1C43-BB11-F6C92C2353CC}"/>
              </a:ext>
            </a:extLst>
          </p:cNvPr>
          <p:cNvSpPr/>
          <p:nvPr/>
        </p:nvSpPr>
        <p:spPr>
          <a:xfrm>
            <a:off x="3246509" y="4085958"/>
            <a:ext cx="1159329" cy="473529"/>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36</a:t>
            </a:r>
          </a:p>
        </p:txBody>
      </p:sp>
      <p:sp>
        <p:nvSpPr>
          <p:cNvPr id="43" name="Frame 42">
            <a:extLst>
              <a:ext uri="{FF2B5EF4-FFF2-40B4-BE49-F238E27FC236}">
                <a16:creationId xmlns:a16="http://schemas.microsoft.com/office/drawing/2014/main" id="{99B827D5-67C6-E548-A67D-52DB2854BB60}"/>
              </a:ext>
            </a:extLst>
          </p:cNvPr>
          <p:cNvSpPr/>
          <p:nvPr/>
        </p:nvSpPr>
        <p:spPr>
          <a:xfrm>
            <a:off x="688361" y="408595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4" name="Frame 43">
            <a:extLst>
              <a:ext uri="{FF2B5EF4-FFF2-40B4-BE49-F238E27FC236}">
                <a16:creationId xmlns:a16="http://schemas.microsoft.com/office/drawing/2014/main" id="{8BAF460E-5919-4E4F-9A4D-EECB2B4BD091}"/>
              </a:ext>
            </a:extLst>
          </p:cNvPr>
          <p:cNvSpPr/>
          <p:nvPr/>
        </p:nvSpPr>
        <p:spPr>
          <a:xfrm>
            <a:off x="1967435" y="46482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Luna</a:t>
            </a:r>
          </a:p>
        </p:txBody>
      </p:sp>
      <p:sp>
        <p:nvSpPr>
          <p:cNvPr id="45" name="Frame 44">
            <a:extLst>
              <a:ext uri="{FF2B5EF4-FFF2-40B4-BE49-F238E27FC236}">
                <a16:creationId xmlns:a16="http://schemas.microsoft.com/office/drawing/2014/main" id="{203EB438-4405-E044-91A8-BD943D6860C4}"/>
              </a:ext>
            </a:extLst>
          </p:cNvPr>
          <p:cNvSpPr/>
          <p:nvPr/>
        </p:nvSpPr>
        <p:spPr>
          <a:xfrm>
            <a:off x="3246509" y="46482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sp>
        <p:nvSpPr>
          <p:cNvPr id="46" name="Frame 45">
            <a:extLst>
              <a:ext uri="{FF2B5EF4-FFF2-40B4-BE49-F238E27FC236}">
                <a16:creationId xmlns:a16="http://schemas.microsoft.com/office/drawing/2014/main" id="{DDFB8928-B0DC-6142-B495-C9BCE5A5034D}"/>
              </a:ext>
            </a:extLst>
          </p:cNvPr>
          <p:cNvSpPr/>
          <p:nvPr/>
        </p:nvSpPr>
        <p:spPr>
          <a:xfrm>
            <a:off x="688361" y="46482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40" name="TextBox 39">
            <a:extLst>
              <a:ext uri="{FF2B5EF4-FFF2-40B4-BE49-F238E27FC236}">
                <a16:creationId xmlns:a16="http://schemas.microsoft.com/office/drawing/2014/main" id="{88EEE9CB-C7E0-E244-AE6B-0AB7E5634DD9}"/>
              </a:ext>
            </a:extLst>
          </p:cNvPr>
          <p:cNvSpPr txBox="1"/>
          <p:nvPr/>
        </p:nvSpPr>
        <p:spPr>
          <a:xfrm>
            <a:off x="4485341" y="3429000"/>
            <a:ext cx="844839" cy="369332"/>
          </a:xfrm>
          <a:prstGeom prst="rect">
            <a:avLst/>
          </a:prstGeom>
          <a:noFill/>
        </p:spPr>
        <p:txBody>
          <a:bodyPr wrap="square" rtlCol="0">
            <a:spAutoFit/>
          </a:bodyPr>
          <a:lstStyle/>
          <a:p>
            <a:r>
              <a:rPr lang="en-US" dirty="0">
                <a:solidFill>
                  <a:srgbClr val="002060"/>
                </a:solidFill>
              </a:rPr>
              <a:t>update</a:t>
            </a:r>
          </a:p>
        </p:txBody>
      </p:sp>
      <p:cxnSp>
        <p:nvCxnSpPr>
          <p:cNvPr id="21" name="Elbow Connector 20">
            <a:extLst>
              <a:ext uri="{FF2B5EF4-FFF2-40B4-BE49-F238E27FC236}">
                <a16:creationId xmlns:a16="http://schemas.microsoft.com/office/drawing/2014/main" id="{3E3EC086-B8FA-D54F-8EF5-975768CDF6C8}"/>
              </a:ext>
            </a:extLst>
          </p:cNvPr>
          <p:cNvCxnSpPr>
            <a:cxnSpLocks/>
            <a:endCxn id="42" idx="3"/>
          </p:cNvCxnSpPr>
          <p:nvPr/>
        </p:nvCxnSpPr>
        <p:spPr>
          <a:xfrm rot="10800000" flipV="1">
            <a:off x="4405839" y="3921535"/>
            <a:ext cx="1003849" cy="401188"/>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02106D1-4662-0F47-A3AE-22E2BDD6ED94}"/>
              </a:ext>
            </a:extLst>
          </p:cNvPr>
          <p:cNvSpPr txBox="1"/>
          <p:nvPr/>
        </p:nvSpPr>
        <p:spPr>
          <a:xfrm>
            <a:off x="5409688" y="1947304"/>
            <a:ext cx="6285488"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31" name="TextBox 30">
            <a:extLst>
              <a:ext uri="{FF2B5EF4-FFF2-40B4-BE49-F238E27FC236}">
                <a16:creationId xmlns:a16="http://schemas.microsoft.com/office/drawing/2014/main" id="{864FD7FB-491D-E74D-A404-E1D63EC9CC1F}"/>
              </a:ext>
            </a:extLst>
          </p:cNvPr>
          <p:cNvSpPr txBox="1"/>
          <p:nvPr/>
        </p:nvSpPr>
        <p:spPr>
          <a:xfrm>
            <a:off x="5409687" y="1638151"/>
            <a:ext cx="4918164" cy="338554"/>
          </a:xfrm>
          <a:prstGeom prst="rect">
            <a:avLst/>
          </a:prstGeom>
          <a:noFill/>
        </p:spPr>
        <p:txBody>
          <a:bodyPr wrap="square" rtlCol="0">
            <a:spAutoFit/>
          </a:bodyPr>
          <a:lstStyle/>
          <a:p>
            <a:r>
              <a:rPr lang="en-US" sz="1600" b="1" dirty="0"/>
              <a:t>Start a table session:</a:t>
            </a:r>
          </a:p>
        </p:txBody>
      </p:sp>
      <p:sp>
        <p:nvSpPr>
          <p:cNvPr id="32" name="TextBox 31">
            <a:extLst>
              <a:ext uri="{FF2B5EF4-FFF2-40B4-BE49-F238E27FC236}">
                <a16:creationId xmlns:a16="http://schemas.microsoft.com/office/drawing/2014/main" id="{F60DCCC3-3441-7B4E-8809-9C09099547CA}"/>
              </a:ext>
            </a:extLst>
          </p:cNvPr>
          <p:cNvSpPr txBox="1"/>
          <p:nvPr/>
        </p:nvSpPr>
        <p:spPr>
          <a:xfrm>
            <a:off x="5409688" y="3769339"/>
            <a:ext cx="6285488"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st.commit()</a:t>
            </a:r>
          </a:p>
        </p:txBody>
      </p:sp>
      <p:cxnSp>
        <p:nvCxnSpPr>
          <p:cNvPr id="34" name="Elbow Connector 33">
            <a:extLst>
              <a:ext uri="{FF2B5EF4-FFF2-40B4-BE49-F238E27FC236}">
                <a16:creationId xmlns:a16="http://schemas.microsoft.com/office/drawing/2014/main" id="{8154EB42-E916-0E47-B720-B6623F879D71}"/>
              </a:ext>
            </a:extLst>
          </p:cNvPr>
          <p:cNvCxnSpPr>
            <a:cxnSpLocks/>
            <a:stCxn id="32" idx="1"/>
            <a:endCxn id="36" idx="3"/>
          </p:cNvCxnSpPr>
          <p:nvPr/>
        </p:nvCxnSpPr>
        <p:spPr>
          <a:xfrm rot="10800000">
            <a:off x="4405838" y="3769340"/>
            <a:ext cx="1003850" cy="169276"/>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8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ame 5">
            <a:extLst>
              <a:ext uri="{FF2B5EF4-FFF2-40B4-BE49-F238E27FC236}">
                <a16:creationId xmlns:a16="http://schemas.microsoft.com/office/drawing/2014/main" id="{09607BAC-01DC-7148-A1D2-D791F0C492D1}"/>
              </a:ext>
            </a:extLst>
          </p:cNvPr>
          <p:cNvSpPr/>
          <p:nvPr/>
        </p:nvSpPr>
        <p:spPr>
          <a:xfrm>
            <a:off x="3246513" y="241061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4" name="Frame 3">
            <a:extLst>
              <a:ext uri="{FF2B5EF4-FFF2-40B4-BE49-F238E27FC236}">
                <a16:creationId xmlns:a16="http://schemas.microsoft.com/office/drawing/2014/main" id="{A1015203-021C-6A48-8DBE-310F5693115F}"/>
              </a:ext>
            </a:extLst>
          </p:cNvPr>
          <p:cNvSpPr/>
          <p:nvPr/>
        </p:nvSpPr>
        <p:spPr>
          <a:xfrm>
            <a:off x="688369" y="2410611"/>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1967441" y="241061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7" name="Frame 6">
            <a:extLst>
              <a:ext uri="{FF2B5EF4-FFF2-40B4-BE49-F238E27FC236}">
                <a16:creationId xmlns:a16="http://schemas.microsoft.com/office/drawing/2014/main" id="{AE40D0AD-9613-FD48-9B6E-15EDF34F0872}"/>
              </a:ext>
            </a:extLst>
          </p:cNvPr>
          <p:cNvSpPr/>
          <p:nvPr/>
        </p:nvSpPr>
        <p:spPr>
          <a:xfrm>
            <a:off x="1967439" y="297159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Olive</a:t>
            </a:r>
          </a:p>
        </p:txBody>
      </p:sp>
      <p:sp>
        <p:nvSpPr>
          <p:cNvPr id="13" name="Frame 12">
            <a:extLst>
              <a:ext uri="{FF2B5EF4-FFF2-40B4-BE49-F238E27FC236}">
                <a16:creationId xmlns:a16="http://schemas.microsoft.com/office/drawing/2014/main" id="{7BE36131-B9A6-A845-B17F-B22C94ADC066}"/>
              </a:ext>
            </a:extLst>
          </p:cNvPr>
          <p:cNvSpPr/>
          <p:nvPr/>
        </p:nvSpPr>
        <p:spPr>
          <a:xfrm>
            <a:off x="3246513" y="297159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17" name="Frame 16">
            <a:extLst>
              <a:ext uri="{FF2B5EF4-FFF2-40B4-BE49-F238E27FC236}">
                <a16:creationId xmlns:a16="http://schemas.microsoft.com/office/drawing/2014/main" id="{6B750B2C-329E-2A46-84EE-4F832436B75A}"/>
              </a:ext>
            </a:extLst>
          </p:cNvPr>
          <p:cNvSpPr/>
          <p:nvPr/>
        </p:nvSpPr>
        <p:spPr>
          <a:xfrm>
            <a:off x="688365" y="297159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799289"/>
            <a:ext cx="6197600" cy="553998"/>
          </a:xfrm>
          <a:prstGeom prst="rect">
            <a:avLst/>
          </a:prstGeom>
          <a:noFill/>
        </p:spPr>
        <p:txBody>
          <a:bodyPr wrap="square" rtlCol="0">
            <a:spAutoFit/>
          </a:bodyPr>
          <a:lstStyle/>
          <a:p>
            <a:pPr algn="ctr"/>
            <a:r>
              <a:rPr lang="en-US" sz="3000" b="1" dirty="0"/>
              <a:t>“with” Context Manager</a:t>
            </a:r>
          </a:p>
        </p:txBody>
      </p:sp>
      <p:sp>
        <p:nvSpPr>
          <p:cNvPr id="33" name="TextBox 32">
            <a:extLst>
              <a:ext uri="{FF2B5EF4-FFF2-40B4-BE49-F238E27FC236}">
                <a16:creationId xmlns:a16="http://schemas.microsoft.com/office/drawing/2014/main" id="{CC709533-4517-3A4F-989E-3093AE4A8B9F}"/>
              </a:ext>
            </a:extLst>
          </p:cNvPr>
          <p:cNvSpPr txBox="1"/>
          <p:nvPr/>
        </p:nvSpPr>
        <p:spPr>
          <a:xfrm>
            <a:off x="4967446" y="2971593"/>
            <a:ext cx="6285488" cy="1323439"/>
          </a:xfrm>
          <a:prstGeom prst="rect">
            <a:avLst/>
          </a:prstGeom>
          <a:noFill/>
        </p:spPr>
        <p:txBody>
          <a:bodyPr wrap="square" rtlCol="0">
            <a:spAutoFit/>
          </a:bodyPr>
          <a:lstStyle>
            <a:defPPr>
              <a:defRPr lang="en-US"/>
            </a:defPPr>
            <a:lvl1pPr>
              <a:defRPr sz="1600" b="1"/>
            </a:lvl1pPr>
          </a:lstStyle>
          <a:p>
            <a:r>
              <a:rPr lang="en-US" dirty="0"/>
              <a:t>All changes inside the context manager will be committed if there are no errors. If there are any errors inside the context manager, all changes will be rolled back.</a:t>
            </a:r>
          </a:p>
          <a:p>
            <a:endParaRPr lang="en-US" dirty="0"/>
          </a:p>
          <a:p>
            <a:r>
              <a:rPr lang="en-US" dirty="0"/>
              <a:t>Here is the same process without a context manager:</a:t>
            </a:r>
          </a:p>
        </p:txBody>
      </p:sp>
      <p:sp>
        <p:nvSpPr>
          <p:cNvPr id="35" name="Frame 34">
            <a:extLst>
              <a:ext uri="{FF2B5EF4-FFF2-40B4-BE49-F238E27FC236}">
                <a16:creationId xmlns:a16="http://schemas.microsoft.com/office/drawing/2014/main" id="{B3E38C09-574B-6546-A750-169F51B09EAA}"/>
              </a:ext>
            </a:extLst>
          </p:cNvPr>
          <p:cNvSpPr/>
          <p:nvPr/>
        </p:nvSpPr>
        <p:spPr>
          <a:xfrm>
            <a:off x="1967435" y="353257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Logan</a:t>
            </a:r>
          </a:p>
        </p:txBody>
      </p:sp>
      <p:sp>
        <p:nvSpPr>
          <p:cNvPr id="36" name="Frame 35">
            <a:extLst>
              <a:ext uri="{FF2B5EF4-FFF2-40B4-BE49-F238E27FC236}">
                <a16:creationId xmlns:a16="http://schemas.microsoft.com/office/drawing/2014/main" id="{934EF015-F085-674E-8A9D-F5FA7B222C68}"/>
              </a:ext>
            </a:extLst>
          </p:cNvPr>
          <p:cNvSpPr/>
          <p:nvPr/>
        </p:nvSpPr>
        <p:spPr>
          <a:xfrm>
            <a:off x="3246509" y="353257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37" name="Frame 36">
            <a:extLst>
              <a:ext uri="{FF2B5EF4-FFF2-40B4-BE49-F238E27FC236}">
                <a16:creationId xmlns:a16="http://schemas.microsoft.com/office/drawing/2014/main" id="{1DDD742F-7504-5D4E-8105-3D7603D29A5E}"/>
              </a:ext>
            </a:extLst>
          </p:cNvPr>
          <p:cNvSpPr/>
          <p:nvPr/>
        </p:nvSpPr>
        <p:spPr>
          <a:xfrm>
            <a:off x="688361" y="3532575"/>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1" name="Frame 40">
            <a:extLst>
              <a:ext uri="{FF2B5EF4-FFF2-40B4-BE49-F238E27FC236}">
                <a16:creationId xmlns:a16="http://schemas.microsoft.com/office/drawing/2014/main" id="{A3C5D43A-4CCC-3444-9AC4-E626B8F5FA67}"/>
              </a:ext>
            </a:extLst>
          </p:cNvPr>
          <p:cNvSpPr/>
          <p:nvPr/>
        </p:nvSpPr>
        <p:spPr>
          <a:xfrm>
            <a:off x="1967435" y="4085958"/>
            <a:ext cx="1159329" cy="473529"/>
          </a:xfrm>
          <a:prstGeom prst="fram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James</a:t>
            </a:r>
          </a:p>
        </p:txBody>
      </p:sp>
      <p:sp>
        <p:nvSpPr>
          <p:cNvPr id="42" name="Frame 41">
            <a:extLst>
              <a:ext uri="{FF2B5EF4-FFF2-40B4-BE49-F238E27FC236}">
                <a16:creationId xmlns:a16="http://schemas.microsoft.com/office/drawing/2014/main" id="{38D79672-4D55-1C43-BB11-F6C92C2353CC}"/>
              </a:ext>
            </a:extLst>
          </p:cNvPr>
          <p:cNvSpPr/>
          <p:nvPr/>
        </p:nvSpPr>
        <p:spPr>
          <a:xfrm>
            <a:off x="3246509" y="408595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43" name="Frame 42">
            <a:extLst>
              <a:ext uri="{FF2B5EF4-FFF2-40B4-BE49-F238E27FC236}">
                <a16:creationId xmlns:a16="http://schemas.microsoft.com/office/drawing/2014/main" id="{99B827D5-67C6-E548-A67D-52DB2854BB60}"/>
              </a:ext>
            </a:extLst>
          </p:cNvPr>
          <p:cNvSpPr/>
          <p:nvPr/>
        </p:nvSpPr>
        <p:spPr>
          <a:xfrm>
            <a:off x="688361" y="4085958"/>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4" name="Frame 43">
            <a:extLst>
              <a:ext uri="{FF2B5EF4-FFF2-40B4-BE49-F238E27FC236}">
                <a16:creationId xmlns:a16="http://schemas.microsoft.com/office/drawing/2014/main" id="{8BAF460E-5919-4E4F-9A4D-EECB2B4BD091}"/>
              </a:ext>
            </a:extLst>
          </p:cNvPr>
          <p:cNvSpPr/>
          <p:nvPr/>
        </p:nvSpPr>
        <p:spPr>
          <a:xfrm>
            <a:off x="1967435" y="46482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Luna</a:t>
            </a:r>
          </a:p>
        </p:txBody>
      </p:sp>
      <p:sp>
        <p:nvSpPr>
          <p:cNvPr id="45" name="Frame 44">
            <a:extLst>
              <a:ext uri="{FF2B5EF4-FFF2-40B4-BE49-F238E27FC236}">
                <a16:creationId xmlns:a16="http://schemas.microsoft.com/office/drawing/2014/main" id="{203EB438-4405-E044-91A8-BD943D6860C4}"/>
              </a:ext>
            </a:extLst>
          </p:cNvPr>
          <p:cNvSpPr/>
          <p:nvPr/>
        </p:nvSpPr>
        <p:spPr>
          <a:xfrm>
            <a:off x="3246509" y="46482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sp>
        <p:nvSpPr>
          <p:cNvPr id="46" name="Frame 45">
            <a:extLst>
              <a:ext uri="{FF2B5EF4-FFF2-40B4-BE49-F238E27FC236}">
                <a16:creationId xmlns:a16="http://schemas.microsoft.com/office/drawing/2014/main" id="{DDFB8928-B0DC-6142-B495-C9BCE5A5034D}"/>
              </a:ext>
            </a:extLst>
          </p:cNvPr>
          <p:cNvSpPr/>
          <p:nvPr/>
        </p:nvSpPr>
        <p:spPr>
          <a:xfrm>
            <a:off x="688361" y="46482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22" name="Frame 21">
            <a:extLst>
              <a:ext uri="{FF2B5EF4-FFF2-40B4-BE49-F238E27FC236}">
                <a16:creationId xmlns:a16="http://schemas.microsoft.com/office/drawing/2014/main" id="{67893DA5-80D7-9743-BBF6-DAC112EAEB14}"/>
              </a:ext>
            </a:extLst>
          </p:cNvPr>
          <p:cNvSpPr/>
          <p:nvPr/>
        </p:nvSpPr>
        <p:spPr>
          <a:xfrm>
            <a:off x="1967435" y="5210480"/>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Nova</a:t>
            </a:r>
          </a:p>
        </p:txBody>
      </p:sp>
      <p:sp>
        <p:nvSpPr>
          <p:cNvPr id="23" name="Frame 22">
            <a:extLst>
              <a:ext uri="{FF2B5EF4-FFF2-40B4-BE49-F238E27FC236}">
                <a16:creationId xmlns:a16="http://schemas.microsoft.com/office/drawing/2014/main" id="{608E5AFB-3B4F-C548-B098-01B2D7811553}"/>
              </a:ext>
            </a:extLst>
          </p:cNvPr>
          <p:cNvSpPr/>
          <p:nvPr/>
        </p:nvSpPr>
        <p:spPr>
          <a:xfrm>
            <a:off x="3246509" y="5210480"/>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5</a:t>
            </a:r>
          </a:p>
        </p:txBody>
      </p:sp>
      <p:sp>
        <p:nvSpPr>
          <p:cNvPr id="24" name="Frame 23">
            <a:extLst>
              <a:ext uri="{FF2B5EF4-FFF2-40B4-BE49-F238E27FC236}">
                <a16:creationId xmlns:a16="http://schemas.microsoft.com/office/drawing/2014/main" id="{0EF9A814-B234-394B-8A9A-878D6DE01412}"/>
              </a:ext>
            </a:extLst>
          </p:cNvPr>
          <p:cNvSpPr/>
          <p:nvPr/>
        </p:nvSpPr>
        <p:spPr>
          <a:xfrm>
            <a:off x="688361" y="5210480"/>
            <a:ext cx="1159329" cy="473529"/>
          </a:xfrm>
          <a:prstGeom prst="fra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662F"/>
                </a:solidFill>
              </a:rPr>
              <a:t>8</a:t>
            </a:r>
          </a:p>
        </p:txBody>
      </p:sp>
      <p:sp>
        <p:nvSpPr>
          <p:cNvPr id="2" name="TextBox 1">
            <a:extLst>
              <a:ext uri="{FF2B5EF4-FFF2-40B4-BE49-F238E27FC236}">
                <a16:creationId xmlns:a16="http://schemas.microsoft.com/office/drawing/2014/main" id="{62CDD20B-1A61-694C-A01D-4F3843661E45}"/>
              </a:ext>
            </a:extLst>
          </p:cNvPr>
          <p:cNvSpPr txBox="1"/>
          <p:nvPr/>
        </p:nvSpPr>
        <p:spPr>
          <a:xfrm>
            <a:off x="5011390" y="1994107"/>
            <a:ext cx="6197600" cy="830997"/>
          </a:xfrm>
          <a:prstGeom prst="rect">
            <a:avLst/>
          </a:prstGeom>
          <a:solidFill>
            <a:schemeClr val="bg1">
              <a:lumMod val="85000"/>
            </a:schemeClr>
          </a:solidFill>
          <a:ln w="15875">
            <a:solidFill>
              <a:schemeClr val="tx1"/>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with SessionTable('people', engine) as st:</a:t>
            </a:r>
          </a:p>
          <a:p>
            <a:r>
              <a:rPr lang="en-US" sz="1600" b="1" dirty="0">
                <a:latin typeface="Courier New" panose="02070309020205020404" pitchFamily="49" charset="0"/>
                <a:cs typeface="Courier New" panose="02070309020205020404" pitchFamily="49" charset="0"/>
              </a:rPr>
              <a:t>    st + {'id': 8, 'name': 'Nova', 'age': 5}</a:t>
            </a:r>
          </a:p>
          <a:p>
            <a:r>
              <a:rPr lang="en-US" sz="1600" b="1" dirty="0">
                <a:latin typeface="Courier New" panose="02070309020205020404" pitchFamily="49" charset="0"/>
                <a:cs typeface="Courier New" panose="02070309020205020404" pitchFamily="49" charset="0"/>
              </a:rPr>
              <a:t>    st[2] = {'id': 6, 'name': 'James'}</a:t>
            </a:r>
          </a:p>
        </p:txBody>
      </p:sp>
      <p:sp>
        <p:nvSpPr>
          <p:cNvPr id="3" name="TextBox 2">
            <a:extLst>
              <a:ext uri="{FF2B5EF4-FFF2-40B4-BE49-F238E27FC236}">
                <a16:creationId xmlns:a16="http://schemas.microsoft.com/office/drawing/2014/main" id="{B64D9294-93D3-A348-A7CC-4C7B29A6A51D}"/>
              </a:ext>
            </a:extLst>
          </p:cNvPr>
          <p:cNvSpPr txBox="1"/>
          <p:nvPr/>
        </p:nvSpPr>
        <p:spPr>
          <a:xfrm>
            <a:off x="5011390" y="4295032"/>
            <a:ext cx="6197600" cy="2062103"/>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b="1">
                <a:latin typeface="Courier New" panose="02070309020205020404" pitchFamily="49" charset="0"/>
                <a:cs typeface="Courier New" panose="02070309020205020404" pitchFamily="49" charset="0"/>
              </a:defRPr>
            </a:lvl1pPr>
          </a:lstStyle>
          <a:p>
            <a:r>
              <a:rPr lang="en-US" sz="1600" dirty="0"/>
              <a:t>st = SessionTable('people', engine)</a:t>
            </a:r>
          </a:p>
          <a:p>
            <a:r>
              <a:rPr lang="en-US" sz="1600" dirty="0"/>
              <a:t>try:</a:t>
            </a:r>
          </a:p>
          <a:p>
            <a:r>
              <a:rPr lang="en-US" sz="1600" dirty="0"/>
              <a:t>    st + {'id': 8, 'name': 'Nova', 'age': 5}</a:t>
            </a:r>
          </a:p>
          <a:p>
            <a:r>
              <a:rPr lang="en-US" sz="1600" dirty="0"/>
              <a:t>    st[2] = {'id': 6, 'name': 'James’}</a:t>
            </a:r>
          </a:p>
          <a:p>
            <a:r>
              <a:rPr lang="en-US" sz="1600" dirty="0"/>
              <a:t>    st.commit()</a:t>
            </a:r>
          </a:p>
          <a:p>
            <a:r>
              <a:rPr lang="en-US" sz="1600" dirty="0"/>
              <a:t>except Exception as e:</a:t>
            </a:r>
          </a:p>
          <a:p>
            <a:r>
              <a:rPr lang="en-US" sz="1600" dirty="0"/>
              <a:t>    st.rollback()</a:t>
            </a:r>
          </a:p>
          <a:p>
            <a:r>
              <a:rPr lang="en-US" sz="1600" dirty="0"/>
              <a:t>    raise e</a:t>
            </a:r>
          </a:p>
        </p:txBody>
      </p:sp>
      <p:sp>
        <p:nvSpPr>
          <p:cNvPr id="8" name="TextBox 7">
            <a:extLst>
              <a:ext uri="{FF2B5EF4-FFF2-40B4-BE49-F238E27FC236}">
                <a16:creationId xmlns:a16="http://schemas.microsoft.com/office/drawing/2014/main" id="{70CAB4DB-7FEC-FA43-95B0-805644975C27}"/>
              </a:ext>
            </a:extLst>
          </p:cNvPr>
          <p:cNvSpPr txBox="1"/>
          <p:nvPr/>
        </p:nvSpPr>
        <p:spPr>
          <a:xfrm>
            <a:off x="4967446" y="1678341"/>
            <a:ext cx="6241544" cy="338554"/>
          </a:xfrm>
          <a:prstGeom prst="rect">
            <a:avLst/>
          </a:prstGeom>
          <a:noFill/>
        </p:spPr>
        <p:txBody>
          <a:bodyPr wrap="square" rtlCol="0">
            <a:spAutoFit/>
          </a:bodyPr>
          <a:lstStyle>
            <a:defPPr>
              <a:defRPr lang="en-US"/>
            </a:defPPr>
            <a:lvl1pPr>
              <a:defRPr sz="1600" b="1"/>
            </a:lvl1pPr>
          </a:lstStyle>
          <a:p>
            <a:r>
              <a:rPr lang="en-US" dirty="0"/>
              <a:t>Use “with” to define a SessionTable in a context manager block:</a:t>
            </a:r>
          </a:p>
        </p:txBody>
      </p:sp>
    </p:spTree>
    <p:extLst>
      <p:ext uri="{BB962C8B-B14F-4D97-AF65-F5344CB8AC3E}">
        <p14:creationId xmlns:p14="http://schemas.microsoft.com/office/powerpoint/2010/main" val="3723088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8E0CA7C7-6AAA-524A-92E9-6F0338FF7BC0}"/>
              </a:ext>
            </a:extLst>
          </p:cNvPr>
          <p:cNvSpPr txBox="1"/>
          <p:nvPr/>
        </p:nvSpPr>
        <p:spPr>
          <a:xfrm>
            <a:off x="2771957" y="631270"/>
            <a:ext cx="6197600" cy="553998"/>
          </a:xfrm>
          <a:prstGeom prst="rect">
            <a:avLst/>
          </a:prstGeom>
          <a:noFill/>
        </p:spPr>
        <p:txBody>
          <a:bodyPr wrap="square" rtlCol="0">
            <a:spAutoFit/>
          </a:bodyPr>
          <a:lstStyle/>
          <a:p>
            <a:pPr algn="ctr"/>
            <a:r>
              <a:rPr lang="en-US" sz="3000" b="1" dirty="0"/>
              <a:t>Sessionize ORM Basics</a:t>
            </a:r>
          </a:p>
        </p:txBody>
      </p:sp>
      <p:sp>
        <p:nvSpPr>
          <p:cNvPr id="2" name="TextBox 1">
            <a:extLst>
              <a:ext uri="{FF2B5EF4-FFF2-40B4-BE49-F238E27FC236}">
                <a16:creationId xmlns:a16="http://schemas.microsoft.com/office/drawing/2014/main" id="{615DF3EC-D793-3B44-A081-1A64DC91F191}"/>
              </a:ext>
            </a:extLst>
          </p:cNvPr>
          <p:cNvSpPr txBox="1"/>
          <p:nvPr/>
        </p:nvSpPr>
        <p:spPr>
          <a:xfrm>
            <a:off x="1674796" y="1578543"/>
            <a:ext cx="8489482" cy="4801314"/>
          </a:xfrm>
          <a:prstGeom prst="rect">
            <a:avLst/>
          </a:prstGeom>
          <a:noFill/>
        </p:spPr>
        <p:txBody>
          <a:bodyPr wrap="square" rtlCol="0">
            <a:spAutoFit/>
          </a:bodyPr>
          <a:lstStyle/>
          <a:p>
            <a:r>
              <a:rPr lang="en-US" dirty="0"/>
              <a:t>The Sessionize ORM (Object-Relational Mapping) utilizes SqlAlchemy to connect to and manipulate SQL databases with </a:t>
            </a:r>
            <a:r>
              <a:rPr lang="en-US" dirty="0" err="1"/>
              <a:t>Sessionize’s</a:t>
            </a:r>
            <a:r>
              <a:rPr lang="en-US" dirty="0"/>
              <a:t> intuitive API.</a:t>
            </a:r>
          </a:p>
          <a:p>
            <a:endParaRPr lang="en-US" dirty="0"/>
          </a:p>
          <a:p>
            <a:r>
              <a:rPr lang="en-US" dirty="0"/>
              <a:t>The only SqlAlchemy you need to use it the </a:t>
            </a:r>
            <a:r>
              <a:rPr lang="en-US" dirty="0" err="1"/>
              <a:t>create_engine</a:t>
            </a:r>
            <a:r>
              <a:rPr lang="en-US" dirty="0"/>
              <a:t> function to make an engine then pass the engine into either a SessionDatabase or SessionTable to start a SqlAlchemy session.</a:t>
            </a:r>
          </a:p>
          <a:p>
            <a:endParaRPr lang="en-US" dirty="0"/>
          </a:p>
          <a:p>
            <a:r>
              <a:rPr lang="en-US" dirty="0"/>
              <a:t>A SqlAlchemy session allows you to add SQL commands to a que before committing the session, which pushes all the SQL changes to the database. If any errors are raised before the session is committed, all changes are rolled backed, reverting the tables back to their previous states.</a:t>
            </a:r>
          </a:p>
          <a:p>
            <a:endParaRPr lang="en-US" dirty="0"/>
          </a:p>
          <a:p>
            <a:r>
              <a:rPr lang="en-US" dirty="0"/>
              <a:t>The Sessionize ORM API allows you to create and then manipulate Selection objects (TableSelection, ColumnSelection, RecordSelection) that add any of your changes to the SqlAlchemy session</a:t>
            </a:r>
          </a:p>
          <a:p>
            <a:endParaRPr lang="en-US" dirty="0"/>
          </a:p>
          <a:p>
            <a:endParaRPr lang="en-US" dirty="0"/>
          </a:p>
        </p:txBody>
      </p:sp>
    </p:spTree>
    <p:extLst>
      <p:ext uri="{BB962C8B-B14F-4D97-AF65-F5344CB8AC3E}">
        <p14:creationId xmlns:p14="http://schemas.microsoft.com/office/powerpoint/2010/main" val="178519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8E0CA7C7-6AAA-524A-92E9-6F0338FF7BC0}"/>
              </a:ext>
            </a:extLst>
          </p:cNvPr>
          <p:cNvSpPr txBox="1"/>
          <p:nvPr/>
        </p:nvSpPr>
        <p:spPr>
          <a:xfrm>
            <a:off x="2771957" y="631270"/>
            <a:ext cx="6197600" cy="553998"/>
          </a:xfrm>
          <a:prstGeom prst="rect">
            <a:avLst/>
          </a:prstGeom>
          <a:noFill/>
        </p:spPr>
        <p:txBody>
          <a:bodyPr wrap="square" rtlCol="0">
            <a:spAutoFit/>
          </a:bodyPr>
          <a:lstStyle/>
          <a:p>
            <a:pPr algn="ctr"/>
            <a:r>
              <a:rPr lang="en-US" sz="3000" b="1" dirty="0"/>
              <a:t>SessionDatabase Basics</a:t>
            </a:r>
          </a:p>
        </p:txBody>
      </p:sp>
      <p:sp>
        <p:nvSpPr>
          <p:cNvPr id="31" name="TextBox 30">
            <a:extLst>
              <a:ext uri="{FF2B5EF4-FFF2-40B4-BE49-F238E27FC236}">
                <a16:creationId xmlns:a16="http://schemas.microsoft.com/office/drawing/2014/main" id="{91BC89D5-9E12-4F49-86E6-631A456F165F}"/>
              </a:ext>
            </a:extLst>
          </p:cNvPr>
          <p:cNvSpPr txBox="1"/>
          <p:nvPr/>
        </p:nvSpPr>
        <p:spPr>
          <a:xfrm>
            <a:off x="343647" y="4647002"/>
            <a:ext cx="5731970" cy="338554"/>
          </a:xfrm>
          <a:prstGeom prst="rect">
            <a:avLst/>
          </a:prstGeom>
          <a:noFill/>
        </p:spPr>
        <p:txBody>
          <a:bodyPr wrap="square" rtlCol="0">
            <a:spAutoFit/>
          </a:bodyPr>
          <a:lstStyle/>
          <a:p>
            <a:r>
              <a:rPr lang="en-US" sz="1600" b="1" dirty="0"/>
              <a:t>5. Make changes to table selections.</a:t>
            </a:r>
          </a:p>
        </p:txBody>
      </p:sp>
      <p:sp>
        <p:nvSpPr>
          <p:cNvPr id="23" name="TextBox 22">
            <a:extLst>
              <a:ext uri="{FF2B5EF4-FFF2-40B4-BE49-F238E27FC236}">
                <a16:creationId xmlns:a16="http://schemas.microsoft.com/office/drawing/2014/main" id="{08A639FC-9608-EF4C-9FA6-2E3649962DBB}"/>
              </a:ext>
            </a:extLst>
          </p:cNvPr>
          <p:cNvSpPr txBox="1"/>
          <p:nvPr/>
        </p:nvSpPr>
        <p:spPr>
          <a:xfrm>
            <a:off x="356627" y="1185268"/>
            <a:ext cx="5739373" cy="338554"/>
          </a:xfrm>
          <a:prstGeom prst="rect">
            <a:avLst/>
          </a:prstGeom>
          <a:noFill/>
        </p:spPr>
        <p:txBody>
          <a:bodyPr wrap="square" rtlCol="0">
            <a:spAutoFit/>
          </a:bodyPr>
          <a:lstStyle>
            <a:defPPr>
              <a:defRPr lang="en-US"/>
            </a:defPPr>
            <a:lvl1pPr>
              <a:defRPr sz="1600" b="1"/>
            </a:lvl1pPr>
          </a:lstStyle>
          <a:p>
            <a:r>
              <a:rPr lang="en-US" dirty="0"/>
              <a:t>1. Import SqlAlchemy and SessionDatabase</a:t>
            </a:r>
          </a:p>
        </p:txBody>
      </p:sp>
      <p:sp>
        <p:nvSpPr>
          <p:cNvPr id="43" name="TextBox 42">
            <a:extLst>
              <a:ext uri="{FF2B5EF4-FFF2-40B4-BE49-F238E27FC236}">
                <a16:creationId xmlns:a16="http://schemas.microsoft.com/office/drawing/2014/main" id="{7A232754-24A2-F846-9251-F60E68CC5F50}"/>
              </a:ext>
            </a:extLst>
          </p:cNvPr>
          <p:cNvSpPr txBox="1"/>
          <p:nvPr/>
        </p:nvSpPr>
        <p:spPr>
          <a:xfrm>
            <a:off x="358021" y="1470823"/>
            <a:ext cx="5723603" cy="584775"/>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import sqlalchemy as sa</a:t>
            </a:r>
          </a:p>
          <a:p>
            <a:r>
              <a:rPr lang="en-US" dirty="0"/>
              <a:t>from sessionize import SessionDatabase </a:t>
            </a:r>
          </a:p>
        </p:txBody>
      </p:sp>
      <p:sp>
        <p:nvSpPr>
          <p:cNvPr id="44" name="TextBox 43">
            <a:extLst>
              <a:ext uri="{FF2B5EF4-FFF2-40B4-BE49-F238E27FC236}">
                <a16:creationId xmlns:a16="http://schemas.microsoft.com/office/drawing/2014/main" id="{539C04C7-508F-8D4D-A3A7-3EB2D479328E}"/>
              </a:ext>
            </a:extLst>
          </p:cNvPr>
          <p:cNvSpPr txBox="1"/>
          <p:nvPr/>
        </p:nvSpPr>
        <p:spPr>
          <a:xfrm>
            <a:off x="352014" y="2180462"/>
            <a:ext cx="5723603" cy="338554"/>
          </a:xfrm>
          <a:prstGeom prst="rect">
            <a:avLst/>
          </a:prstGeom>
          <a:noFill/>
        </p:spPr>
        <p:txBody>
          <a:bodyPr wrap="square" rtlCol="0">
            <a:spAutoFit/>
          </a:bodyPr>
          <a:lstStyle/>
          <a:p>
            <a:r>
              <a:rPr lang="en-US" sz="1600" b="1" dirty="0"/>
              <a:t>2. Create SqlAlchemy engine to connect to database.</a:t>
            </a:r>
          </a:p>
        </p:txBody>
      </p:sp>
      <p:sp>
        <p:nvSpPr>
          <p:cNvPr id="45" name="TextBox 44">
            <a:extLst>
              <a:ext uri="{FF2B5EF4-FFF2-40B4-BE49-F238E27FC236}">
                <a16:creationId xmlns:a16="http://schemas.microsoft.com/office/drawing/2014/main" id="{5E3B9B49-E695-9B4E-9AE3-CA4FBA6EE997}"/>
              </a:ext>
            </a:extLst>
          </p:cNvPr>
          <p:cNvSpPr txBox="1"/>
          <p:nvPr/>
        </p:nvSpPr>
        <p:spPr>
          <a:xfrm>
            <a:off x="352014" y="2460860"/>
            <a:ext cx="5729610"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engine = sa.create_engine('sqlite:///foo.db')</a:t>
            </a:r>
          </a:p>
        </p:txBody>
      </p:sp>
      <p:sp>
        <p:nvSpPr>
          <p:cNvPr id="46" name="TextBox 45">
            <a:extLst>
              <a:ext uri="{FF2B5EF4-FFF2-40B4-BE49-F238E27FC236}">
                <a16:creationId xmlns:a16="http://schemas.microsoft.com/office/drawing/2014/main" id="{31E068F3-1270-7A4D-9C30-2E80DDDD5283}"/>
              </a:ext>
            </a:extLst>
          </p:cNvPr>
          <p:cNvSpPr txBox="1"/>
          <p:nvPr/>
        </p:nvSpPr>
        <p:spPr>
          <a:xfrm>
            <a:off x="358021" y="3197110"/>
            <a:ext cx="5723603"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db = SessionDatabase(engine)</a:t>
            </a:r>
          </a:p>
        </p:txBody>
      </p:sp>
      <p:sp>
        <p:nvSpPr>
          <p:cNvPr id="47" name="TextBox 46">
            <a:extLst>
              <a:ext uri="{FF2B5EF4-FFF2-40B4-BE49-F238E27FC236}">
                <a16:creationId xmlns:a16="http://schemas.microsoft.com/office/drawing/2014/main" id="{422BD0C8-88F8-A745-9B38-F79A61D0FA81}"/>
              </a:ext>
            </a:extLst>
          </p:cNvPr>
          <p:cNvSpPr txBox="1"/>
          <p:nvPr/>
        </p:nvSpPr>
        <p:spPr>
          <a:xfrm>
            <a:off x="343647" y="4957782"/>
            <a:ext cx="5737976" cy="830997"/>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people['age'] + 1</a:t>
            </a:r>
          </a:p>
          <a:p>
            <a:r>
              <a:rPr lang="en-US" dirty="0"/>
              <a:t>places[0] = {'id': 1,</a:t>
            </a:r>
          </a:p>
          <a:p>
            <a:r>
              <a:rPr lang="en-US" dirty="0"/>
              <a:t>             'address': '123 Park Ave'}</a:t>
            </a:r>
          </a:p>
        </p:txBody>
      </p:sp>
      <p:sp>
        <p:nvSpPr>
          <p:cNvPr id="48" name="TextBox 47">
            <a:extLst>
              <a:ext uri="{FF2B5EF4-FFF2-40B4-BE49-F238E27FC236}">
                <a16:creationId xmlns:a16="http://schemas.microsoft.com/office/drawing/2014/main" id="{25D17D54-CD6A-404D-83B5-441E995C5023}"/>
              </a:ext>
            </a:extLst>
          </p:cNvPr>
          <p:cNvSpPr txBox="1"/>
          <p:nvPr/>
        </p:nvSpPr>
        <p:spPr>
          <a:xfrm>
            <a:off x="358023" y="6194671"/>
            <a:ext cx="5737977"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db.commit()</a:t>
            </a:r>
          </a:p>
        </p:txBody>
      </p:sp>
      <p:sp>
        <p:nvSpPr>
          <p:cNvPr id="49" name="TextBox 48">
            <a:extLst>
              <a:ext uri="{FF2B5EF4-FFF2-40B4-BE49-F238E27FC236}">
                <a16:creationId xmlns:a16="http://schemas.microsoft.com/office/drawing/2014/main" id="{D6AB9A4C-B43C-8B44-A3B2-FF6B1C1377C8}"/>
              </a:ext>
            </a:extLst>
          </p:cNvPr>
          <p:cNvSpPr txBox="1"/>
          <p:nvPr/>
        </p:nvSpPr>
        <p:spPr>
          <a:xfrm>
            <a:off x="352014" y="2924278"/>
            <a:ext cx="5723603" cy="338554"/>
          </a:xfrm>
          <a:prstGeom prst="rect">
            <a:avLst/>
          </a:prstGeom>
          <a:noFill/>
        </p:spPr>
        <p:txBody>
          <a:bodyPr wrap="square" rtlCol="0">
            <a:spAutoFit/>
          </a:bodyPr>
          <a:lstStyle/>
          <a:p>
            <a:r>
              <a:rPr lang="en-US" sz="1600" b="1" dirty="0"/>
              <a:t>3. Create SessionDatabase to start a session of changes.</a:t>
            </a:r>
          </a:p>
        </p:txBody>
      </p:sp>
      <p:sp>
        <p:nvSpPr>
          <p:cNvPr id="50" name="TextBox 49">
            <a:extLst>
              <a:ext uri="{FF2B5EF4-FFF2-40B4-BE49-F238E27FC236}">
                <a16:creationId xmlns:a16="http://schemas.microsoft.com/office/drawing/2014/main" id="{13F4867A-A23A-4847-90B2-1568AEFCFF6C}"/>
              </a:ext>
            </a:extLst>
          </p:cNvPr>
          <p:cNvSpPr txBox="1"/>
          <p:nvPr/>
        </p:nvSpPr>
        <p:spPr>
          <a:xfrm>
            <a:off x="343647" y="5868276"/>
            <a:ext cx="5752353" cy="338554"/>
          </a:xfrm>
          <a:prstGeom prst="rect">
            <a:avLst/>
          </a:prstGeom>
          <a:noFill/>
        </p:spPr>
        <p:txBody>
          <a:bodyPr wrap="square" rtlCol="0">
            <a:spAutoFit/>
          </a:bodyPr>
          <a:lstStyle/>
          <a:p>
            <a:r>
              <a:rPr lang="en-US" sz="1600" b="1" dirty="0"/>
              <a:t>6. Commit SessionDatabase to push changes to SQL table.</a:t>
            </a:r>
          </a:p>
        </p:txBody>
      </p:sp>
      <p:sp>
        <p:nvSpPr>
          <p:cNvPr id="52" name="TextBox 51">
            <a:extLst>
              <a:ext uri="{FF2B5EF4-FFF2-40B4-BE49-F238E27FC236}">
                <a16:creationId xmlns:a16="http://schemas.microsoft.com/office/drawing/2014/main" id="{D1022225-4E93-854F-87E7-9636FA978BB3}"/>
              </a:ext>
            </a:extLst>
          </p:cNvPr>
          <p:cNvSpPr txBox="1"/>
          <p:nvPr/>
        </p:nvSpPr>
        <p:spPr>
          <a:xfrm>
            <a:off x="343647" y="3932859"/>
            <a:ext cx="5737977" cy="584775"/>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people = db['people']</a:t>
            </a:r>
          </a:p>
          <a:p>
            <a:r>
              <a:rPr lang="en-US" dirty="0"/>
              <a:t>places = db['places']</a:t>
            </a:r>
          </a:p>
        </p:txBody>
      </p:sp>
      <p:sp>
        <p:nvSpPr>
          <p:cNvPr id="53" name="TextBox 52">
            <a:extLst>
              <a:ext uri="{FF2B5EF4-FFF2-40B4-BE49-F238E27FC236}">
                <a16:creationId xmlns:a16="http://schemas.microsoft.com/office/drawing/2014/main" id="{E2B2FE9E-A008-4042-80D3-0699E9CB5365}"/>
              </a:ext>
            </a:extLst>
          </p:cNvPr>
          <p:cNvSpPr txBox="1"/>
          <p:nvPr/>
        </p:nvSpPr>
        <p:spPr>
          <a:xfrm>
            <a:off x="352014" y="3652461"/>
            <a:ext cx="5723603" cy="338554"/>
          </a:xfrm>
          <a:prstGeom prst="rect">
            <a:avLst/>
          </a:prstGeom>
          <a:noFill/>
        </p:spPr>
        <p:txBody>
          <a:bodyPr wrap="square" rtlCol="0">
            <a:spAutoFit/>
          </a:bodyPr>
          <a:lstStyle/>
          <a:p>
            <a:r>
              <a:rPr lang="en-US" sz="1600" b="1" dirty="0"/>
              <a:t>4. Select tables with table name keys.</a:t>
            </a:r>
          </a:p>
        </p:txBody>
      </p:sp>
      <p:sp>
        <p:nvSpPr>
          <p:cNvPr id="17" name="TextBox 16">
            <a:extLst>
              <a:ext uri="{FF2B5EF4-FFF2-40B4-BE49-F238E27FC236}">
                <a16:creationId xmlns:a16="http://schemas.microsoft.com/office/drawing/2014/main" id="{A392B346-183C-3D45-8529-D902076B8FEF}"/>
              </a:ext>
            </a:extLst>
          </p:cNvPr>
          <p:cNvSpPr txBox="1"/>
          <p:nvPr/>
        </p:nvSpPr>
        <p:spPr>
          <a:xfrm>
            <a:off x="6325612" y="1185268"/>
            <a:ext cx="5739373" cy="338554"/>
          </a:xfrm>
          <a:prstGeom prst="rect">
            <a:avLst/>
          </a:prstGeom>
          <a:noFill/>
        </p:spPr>
        <p:txBody>
          <a:bodyPr wrap="square" rtlCol="0">
            <a:spAutoFit/>
          </a:bodyPr>
          <a:lstStyle>
            <a:defPPr>
              <a:defRPr lang="en-US"/>
            </a:defPPr>
            <a:lvl1pPr>
              <a:defRPr sz="1600" b="1"/>
            </a:lvl1pPr>
          </a:lstStyle>
          <a:p>
            <a:r>
              <a:rPr lang="en-US" dirty="0"/>
              <a:t>Or use a context manager to do the same thing:</a:t>
            </a:r>
          </a:p>
        </p:txBody>
      </p:sp>
      <p:sp>
        <p:nvSpPr>
          <p:cNvPr id="18" name="TextBox 17">
            <a:extLst>
              <a:ext uri="{FF2B5EF4-FFF2-40B4-BE49-F238E27FC236}">
                <a16:creationId xmlns:a16="http://schemas.microsoft.com/office/drawing/2014/main" id="{9C407F31-576C-1A4D-9D7C-4F9E90650F3B}"/>
              </a:ext>
            </a:extLst>
          </p:cNvPr>
          <p:cNvSpPr txBox="1"/>
          <p:nvPr/>
        </p:nvSpPr>
        <p:spPr>
          <a:xfrm>
            <a:off x="6327006" y="1470823"/>
            <a:ext cx="5723603" cy="3046988"/>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import sqlalchemy as sa</a:t>
            </a:r>
          </a:p>
          <a:p>
            <a:r>
              <a:rPr lang="en-US" dirty="0"/>
              <a:t>from sessionize import SessionDatabase</a:t>
            </a:r>
          </a:p>
          <a:p>
            <a:endParaRPr lang="en-US" dirty="0"/>
          </a:p>
          <a:p>
            <a:endParaRPr lang="en-US" dirty="0"/>
          </a:p>
          <a:p>
            <a:r>
              <a:rPr lang="en-US" dirty="0"/>
              <a:t>engine = sa.create_engine('sqlite:///foo.db')</a:t>
            </a:r>
          </a:p>
          <a:p>
            <a:endParaRPr lang="en-US" dirty="0"/>
          </a:p>
          <a:p>
            <a:r>
              <a:rPr lang="en-US" dirty="0"/>
              <a:t>with SessionDatabase(engine) as db:</a:t>
            </a:r>
          </a:p>
          <a:p>
            <a:r>
              <a:rPr lang="en-US" dirty="0"/>
              <a:t>    people = db['people']</a:t>
            </a:r>
          </a:p>
          <a:p>
            <a:r>
              <a:rPr lang="en-US" dirty="0"/>
              <a:t>    places = db['places']</a:t>
            </a:r>
          </a:p>
          <a:p>
            <a:r>
              <a:rPr lang="en-US" dirty="0"/>
              <a:t>    people['age'] + 1</a:t>
            </a:r>
          </a:p>
          <a:p>
            <a:r>
              <a:rPr lang="en-US" dirty="0"/>
              <a:t>    places[0] = {'id': 1,</a:t>
            </a:r>
          </a:p>
          <a:p>
            <a:r>
              <a:rPr lang="en-US" dirty="0"/>
              <a:t>                 'address': '123 Park Ave'}</a:t>
            </a:r>
          </a:p>
        </p:txBody>
      </p:sp>
    </p:spTree>
    <p:extLst>
      <p:ext uri="{BB962C8B-B14F-4D97-AF65-F5344CB8AC3E}">
        <p14:creationId xmlns:p14="http://schemas.microsoft.com/office/powerpoint/2010/main" val="1879192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8E0CA7C7-6AAA-524A-92E9-6F0338FF7BC0}"/>
              </a:ext>
            </a:extLst>
          </p:cNvPr>
          <p:cNvSpPr txBox="1"/>
          <p:nvPr/>
        </p:nvSpPr>
        <p:spPr>
          <a:xfrm>
            <a:off x="2600292" y="210212"/>
            <a:ext cx="6197600" cy="553998"/>
          </a:xfrm>
          <a:prstGeom prst="rect">
            <a:avLst/>
          </a:prstGeom>
          <a:noFill/>
        </p:spPr>
        <p:txBody>
          <a:bodyPr wrap="square" rtlCol="0">
            <a:spAutoFit/>
          </a:bodyPr>
          <a:lstStyle/>
          <a:p>
            <a:pPr algn="ctr"/>
            <a:r>
              <a:rPr lang="en-US" sz="3000" b="1" dirty="0"/>
              <a:t>SessionTable Basics</a:t>
            </a:r>
          </a:p>
        </p:txBody>
      </p:sp>
      <p:sp>
        <p:nvSpPr>
          <p:cNvPr id="31" name="TextBox 30">
            <a:extLst>
              <a:ext uri="{FF2B5EF4-FFF2-40B4-BE49-F238E27FC236}">
                <a16:creationId xmlns:a16="http://schemas.microsoft.com/office/drawing/2014/main" id="{91BC89D5-9E12-4F49-86E6-631A456F165F}"/>
              </a:ext>
            </a:extLst>
          </p:cNvPr>
          <p:cNvSpPr txBox="1"/>
          <p:nvPr/>
        </p:nvSpPr>
        <p:spPr>
          <a:xfrm>
            <a:off x="5699092" y="4470255"/>
            <a:ext cx="5702082" cy="338554"/>
          </a:xfrm>
          <a:prstGeom prst="rect">
            <a:avLst/>
          </a:prstGeom>
          <a:noFill/>
        </p:spPr>
        <p:txBody>
          <a:bodyPr wrap="square" rtlCol="0">
            <a:spAutoFit/>
          </a:bodyPr>
          <a:lstStyle/>
          <a:p>
            <a:r>
              <a:rPr lang="en-US" sz="1600" b="1" dirty="0"/>
              <a:t>4. Make changes to SessionTable selections.</a:t>
            </a:r>
          </a:p>
        </p:txBody>
      </p:sp>
      <p:grpSp>
        <p:nvGrpSpPr>
          <p:cNvPr id="51" name="Group 50">
            <a:extLst>
              <a:ext uri="{FF2B5EF4-FFF2-40B4-BE49-F238E27FC236}">
                <a16:creationId xmlns:a16="http://schemas.microsoft.com/office/drawing/2014/main" id="{08D356E2-BAA9-B042-8859-AF341DDAABB8}"/>
              </a:ext>
            </a:extLst>
          </p:cNvPr>
          <p:cNvGrpSpPr/>
          <p:nvPr/>
        </p:nvGrpSpPr>
        <p:grpSpPr>
          <a:xfrm>
            <a:off x="494961" y="1851201"/>
            <a:ext cx="4951815" cy="3970480"/>
            <a:chOff x="494961" y="1851201"/>
            <a:chExt cx="4951815" cy="3970480"/>
          </a:xfrm>
        </p:grpSpPr>
        <p:sp>
          <p:nvSpPr>
            <p:cNvPr id="41" name="Rectangle 40">
              <a:extLst>
                <a:ext uri="{FF2B5EF4-FFF2-40B4-BE49-F238E27FC236}">
                  <a16:creationId xmlns:a16="http://schemas.microsoft.com/office/drawing/2014/main" id="{A0FD5EFC-81B2-5E46-A87F-88F35D729309}"/>
                </a:ext>
              </a:extLst>
            </p:cNvPr>
            <p:cNvSpPr/>
            <p:nvPr/>
          </p:nvSpPr>
          <p:spPr>
            <a:xfrm>
              <a:off x="531382" y="2309941"/>
              <a:ext cx="4915394" cy="3511740"/>
            </a:xfrm>
            <a:prstGeom prst="rect">
              <a:avLst/>
            </a:prstGeom>
            <a:solidFill>
              <a:schemeClr val="lt1">
                <a:alpha val="0"/>
              </a:schemeClr>
            </a:solidFill>
            <a:ln w="50800">
              <a:solidFill>
                <a:schemeClr val="tx1">
                  <a:lumMod val="95000"/>
                  <a:lumOff val="5000"/>
                </a:schemeClr>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4" name="Frame 3">
              <a:extLst>
                <a:ext uri="{FF2B5EF4-FFF2-40B4-BE49-F238E27FC236}">
                  <a16:creationId xmlns:a16="http://schemas.microsoft.com/office/drawing/2014/main" id="{A1015203-021C-6A48-8DBE-310F5693115F}"/>
                </a:ext>
              </a:extLst>
            </p:cNvPr>
            <p:cNvSpPr/>
            <p:nvPr/>
          </p:nvSpPr>
          <p:spPr>
            <a:xfrm>
              <a:off x="1504062" y="2765171"/>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2783134" y="276517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6" name="Frame 5">
              <a:extLst>
                <a:ext uri="{FF2B5EF4-FFF2-40B4-BE49-F238E27FC236}">
                  <a16:creationId xmlns:a16="http://schemas.microsoft.com/office/drawing/2014/main" id="{09607BAC-01DC-7148-A1D2-D791F0C492D1}"/>
                </a:ext>
              </a:extLst>
            </p:cNvPr>
            <p:cNvSpPr/>
            <p:nvPr/>
          </p:nvSpPr>
          <p:spPr>
            <a:xfrm>
              <a:off x="4062206" y="276517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7" name="Frame 6">
              <a:extLst>
                <a:ext uri="{FF2B5EF4-FFF2-40B4-BE49-F238E27FC236}">
                  <a16:creationId xmlns:a16="http://schemas.microsoft.com/office/drawing/2014/main" id="{AE40D0AD-9613-FD48-9B6E-15EDF34F0872}"/>
                </a:ext>
              </a:extLst>
            </p:cNvPr>
            <p:cNvSpPr/>
            <p:nvPr/>
          </p:nvSpPr>
          <p:spPr>
            <a:xfrm>
              <a:off x="2783132" y="332615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Olivia</a:t>
              </a:r>
            </a:p>
          </p:txBody>
        </p:sp>
        <p:sp>
          <p:nvSpPr>
            <p:cNvPr id="9" name="Frame 8">
              <a:extLst>
                <a:ext uri="{FF2B5EF4-FFF2-40B4-BE49-F238E27FC236}">
                  <a16:creationId xmlns:a16="http://schemas.microsoft.com/office/drawing/2014/main" id="{344B94C6-4A26-F841-9697-F2F40EDF6FA3}"/>
                </a:ext>
              </a:extLst>
            </p:cNvPr>
            <p:cNvSpPr/>
            <p:nvPr/>
          </p:nvSpPr>
          <p:spPr>
            <a:xfrm>
              <a:off x="2783131" y="391903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Liam</a:t>
              </a:r>
            </a:p>
          </p:txBody>
        </p:sp>
        <p:sp>
          <p:nvSpPr>
            <p:cNvPr id="11" name="Frame 10">
              <a:extLst>
                <a:ext uri="{FF2B5EF4-FFF2-40B4-BE49-F238E27FC236}">
                  <a16:creationId xmlns:a16="http://schemas.microsoft.com/office/drawing/2014/main" id="{9921B738-27F6-4640-AE29-0C361553256C}"/>
                </a:ext>
              </a:extLst>
            </p:cNvPr>
            <p:cNvSpPr/>
            <p:nvPr/>
          </p:nvSpPr>
          <p:spPr>
            <a:xfrm>
              <a:off x="2783131" y="451191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Emma</a:t>
              </a:r>
            </a:p>
          </p:txBody>
        </p:sp>
        <p:sp>
          <p:nvSpPr>
            <p:cNvPr id="12" name="Frame 11">
              <a:extLst>
                <a:ext uri="{FF2B5EF4-FFF2-40B4-BE49-F238E27FC236}">
                  <a16:creationId xmlns:a16="http://schemas.microsoft.com/office/drawing/2014/main" id="{A23B6FC1-F74E-5546-9510-E6962F1692A0}"/>
                </a:ext>
              </a:extLst>
            </p:cNvPr>
            <p:cNvSpPr/>
            <p:nvPr/>
          </p:nvSpPr>
          <p:spPr>
            <a:xfrm>
              <a:off x="2783130" y="510479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Noah</a:t>
              </a:r>
            </a:p>
          </p:txBody>
        </p:sp>
        <p:sp>
          <p:nvSpPr>
            <p:cNvPr id="13" name="Frame 12">
              <a:extLst>
                <a:ext uri="{FF2B5EF4-FFF2-40B4-BE49-F238E27FC236}">
                  <a16:creationId xmlns:a16="http://schemas.microsoft.com/office/drawing/2014/main" id="{7BE36131-B9A6-A845-B17F-B22C94ADC066}"/>
                </a:ext>
              </a:extLst>
            </p:cNvPr>
            <p:cNvSpPr/>
            <p:nvPr/>
          </p:nvSpPr>
          <p:spPr>
            <a:xfrm>
              <a:off x="4062206" y="332615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4" name="Frame 13">
              <a:extLst>
                <a:ext uri="{FF2B5EF4-FFF2-40B4-BE49-F238E27FC236}">
                  <a16:creationId xmlns:a16="http://schemas.microsoft.com/office/drawing/2014/main" id="{E03B2574-E240-7A42-8DA2-656A7327ED28}"/>
                </a:ext>
              </a:extLst>
            </p:cNvPr>
            <p:cNvSpPr/>
            <p:nvPr/>
          </p:nvSpPr>
          <p:spPr>
            <a:xfrm>
              <a:off x="4062205" y="391903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15" name="Frame 14">
              <a:extLst>
                <a:ext uri="{FF2B5EF4-FFF2-40B4-BE49-F238E27FC236}">
                  <a16:creationId xmlns:a16="http://schemas.microsoft.com/office/drawing/2014/main" id="{A0760AED-4431-5941-8DAC-6981594B6FF5}"/>
                </a:ext>
              </a:extLst>
            </p:cNvPr>
            <p:cNvSpPr/>
            <p:nvPr/>
          </p:nvSpPr>
          <p:spPr>
            <a:xfrm>
              <a:off x="4062205" y="451191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16" name="Frame 15">
              <a:extLst>
                <a:ext uri="{FF2B5EF4-FFF2-40B4-BE49-F238E27FC236}">
                  <a16:creationId xmlns:a16="http://schemas.microsoft.com/office/drawing/2014/main" id="{F4360B92-6075-1A4B-AC09-5BE8F398BA6E}"/>
                </a:ext>
              </a:extLst>
            </p:cNvPr>
            <p:cNvSpPr/>
            <p:nvPr/>
          </p:nvSpPr>
          <p:spPr>
            <a:xfrm>
              <a:off x="4062204" y="510479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17" name="Frame 16">
              <a:extLst>
                <a:ext uri="{FF2B5EF4-FFF2-40B4-BE49-F238E27FC236}">
                  <a16:creationId xmlns:a16="http://schemas.microsoft.com/office/drawing/2014/main" id="{6B750B2C-329E-2A46-84EE-4F832436B75A}"/>
                </a:ext>
              </a:extLst>
            </p:cNvPr>
            <p:cNvSpPr/>
            <p:nvPr/>
          </p:nvSpPr>
          <p:spPr>
            <a:xfrm>
              <a:off x="1504058" y="332615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Frame 17">
              <a:extLst>
                <a:ext uri="{FF2B5EF4-FFF2-40B4-BE49-F238E27FC236}">
                  <a16:creationId xmlns:a16="http://schemas.microsoft.com/office/drawing/2014/main" id="{32D0B48B-111F-5A43-B002-06E04C81697C}"/>
                </a:ext>
              </a:extLst>
            </p:cNvPr>
            <p:cNvSpPr/>
            <p:nvPr/>
          </p:nvSpPr>
          <p:spPr>
            <a:xfrm>
              <a:off x="1504057" y="391903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Frame 18">
              <a:extLst>
                <a:ext uri="{FF2B5EF4-FFF2-40B4-BE49-F238E27FC236}">
                  <a16:creationId xmlns:a16="http://schemas.microsoft.com/office/drawing/2014/main" id="{16E659EB-5618-C44B-89E1-B04D48E6DB63}"/>
                </a:ext>
              </a:extLst>
            </p:cNvPr>
            <p:cNvSpPr/>
            <p:nvPr/>
          </p:nvSpPr>
          <p:spPr>
            <a:xfrm>
              <a:off x="1504057" y="451191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Frame 19">
              <a:extLst>
                <a:ext uri="{FF2B5EF4-FFF2-40B4-BE49-F238E27FC236}">
                  <a16:creationId xmlns:a16="http://schemas.microsoft.com/office/drawing/2014/main" id="{A7E7744F-8B01-8240-8481-E00836923D43}"/>
                </a:ext>
              </a:extLst>
            </p:cNvPr>
            <p:cNvSpPr/>
            <p:nvPr/>
          </p:nvSpPr>
          <p:spPr>
            <a:xfrm>
              <a:off x="1504056" y="510479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2" name="TextBox 31">
              <a:extLst>
                <a:ext uri="{FF2B5EF4-FFF2-40B4-BE49-F238E27FC236}">
                  <a16:creationId xmlns:a16="http://schemas.microsoft.com/office/drawing/2014/main" id="{AEBD3E8E-185E-0049-AB49-0CDE357B7EF7}"/>
                </a:ext>
              </a:extLst>
            </p:cNvPr>
            <p:cNvSpPr txBox="1"/>
            <p:nvPr/>
          </p:nvSpPr>
          <p:spPr>
            <a:xfrm>
              <a:off x="1851843" y="1851201"/>
              <a:ext cx="2712718" cy="477054"/>
            </a:xfrm>
            <a:prstGeom prst="rect">
              <a:avLst/>
            </a:prstGeom>
            <a:noFill/>
          </p:spPr>
          <p:txBody>
            <a:bodyPr wrap="square" rtlCol="0">
              <a:spAutoFit/>
            </a:bodyPr>
            <a:lstStyle/>
            <a:p>
              <a:r>
                <a:rPr lang="en-US" sz="2500" b="1" dirty="0"/>
                <a:t>Example SQL Table</a:t>
              </a:r>
            </a:p>
          </p:txBody>
        </p:sp>
        <p:sp>
          <p:nvSpPr>
            <p:cNvPr id="33" name="TextBox 32">
              <a:extLst>
                <a:ext uri="{FF2B5EF4-FFF2-40B4-BE49-F238E27FC236}">
                  <a16:creationId xmlns:a16="http://schemas.microsoft.com/office/drawing/2014/main" id="{D820D4E1-DF67-A24B-9F37-06729BBBA280}"/>
                </a:ext>
              </a:extLst>
            </p:cNvPr>
            <p:cNvSpPr txBox="1"/>
            <p:nvPr/>
          </p:nvSpPr>
          <p:spPr>
            <a:xfrm>
              <a:off x="494961" y="2780496"/>
              <a:ext cx="972675" cy="338554"/>
            </a:xfrm>
            <a:prstGeom prst="rect">
              <a:avLst/>
            </a:prstGeom>
            <a:noFill/>
          </p:spPr>
          <p:txBody>
            <a:bodyPr wrap="square" rtlCol="0">
              <a:spAutoFit/>
            </a:bodyPr>
            <a:lstStyle/>
            <a:p>
              <a:pPr algn="ctr"/>
              <a:r>
                <a:rPr lang="en-US" sz="1600" b="1" dirty="0">
                  <a:solidFill>
                    <a:schemeClr val="bg2">
                      <a:lumMod val="50000"/>
                    </a:schemeClr>
                  </a:solidFill>
                </a:rPr>
                <a:t>Columns</a:t>
              </a:r>
            </a:p>
          </p:txBody>
        </p:sp>
        <p:sp>
          <p:nvSpPr>
            <p:cNvPr id="34" name="TextBox 33">
              <a:extLst>
                <a:ext uri="{FF2B5EF4-FFF2-40B4-BE49-F238E27FC236}">
                  <a16:creationId xmlns:a16="http://schemas.microsoft.com/office/drawing/2014/main" id="{81F6E7E4-920B-DF42-B581-7520F20503AF}"/>
                </a:ext>
              </a:extLst>
            </p:cNvPr>
            <p:cNvSpPr txBox="1"/>
            <p:nvPr/>
          </p:nvSpPr>
          <p:spPr>
            <a:xfrm>
              <a:off x="548419" y="3992561"/>
              <a:ext cx="946495" cy="338554"/>
            </a:xfrm>
            <a:prstGeom prst="rect">
              <a:avLst/>
            </a:prstGeom>
            <a:noFill/>
          </p:spPr>
          <p:txBody>
            <a:bodyPr wrap="square" rtlCol="0">
              <a:spAutoFit/>
            </a:bodyPr>
            <a:lstStyle/>
            <a:p>
              <a:r>
                <a:rPr lang="en-US" sz="1600" b="1" dirty="0">
                  <a:solidFill>
                    <a:srgbClr val="92D050"/>
                  </a:solidFill>
                </a:rPr>
                <a:t>Records</a:t>
              </a:r>
            </a:p>
          </p:txBody>
        </p:sp>
        <p:sp>
          <p:nvSpPr>
            <p:cNvPr id="35" name="Rectangle 34">
              <a:extLst>
                <a:ext uri="{FF2B5EF4-FFF2-40B4-BE49-F238E27FC236}">
                  <a16:creationId xmlns:a16="http://schemas.microsoft.com/office/drawing/2014/main" id="{63053975-EFFC-3843-9A54-26B40C5ACE51}"/>
                </a:ext>
              </a:extLst>
            </p:cNvPr>
            <p:cNvSpPr/>
            <p:nvPr/>
          </p:nvSpPr>
          <p:spPr>
            <a:xfrm>
              <a:off x="1365816" y="3287035"/>
              <a:ext cx="3928560" cy="2382245"/>
            </a:xfrm>
            <a:prstGeom prst="rect">
              <a:avLst/>
            </a:prstGeom>
            <a:solidFill>
              <a:schemeClr val="lt1">
                <a:alpha val="0"/>
              </a:schemeClr>
            </a:solidFill>
            <a:ln w="50800">
              <a:solidFill>
                <a:schemeClr val="accent6">
                  <a:alpha val="75000"/>
                </a:schemeClr>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cxnSp>
          <p:nvCxnSpPr>
            <p:cNvPr id="3" name="Straight Connector 2">
              <a:extLst>
                <a:ext uri="{FF2B5EF4-FFF2-40B4-BE49-F238E27FC236}">
                  <a16:creationId xmlns:a16="http://schemas.microsoft.com/office/drawing/2014/main" id="{5C5901AA-21B0-3A4B-A705-9CB54AC7CC53}"/>
                </a:ext>
              </a:extLst>
            </p:cNvPr>
            <p:cNvCxnSpPr/>
            <p:nvPr/>
          </p:nvCxnSpPr>
          <p:spPr>
            <a:xfrm>
              <a:off x="1431212" y="3854546"/>
              <a:ext cx="3863163" cy="0"/>
            </a:xfrm>
            <a:prstGeom prst="line">
              <a:avLst/>
            </a:prstGeom>
            <a:ln w="50800">
              <a:solidFill>
                <a:schemeClr val="accent6">
                  <a:alpha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86D99F8-5C38-8048-B778-41ED090244A9}"/>
                </a:ext>
              </a:extLst>
            </p:cNvPr>
            <p:cNvCxnSpPr/>
            <p:nvPr/>
          </p:nvCxnSpPr>
          <p:spPr>
            <a:xfrm>
              <a:off x="1440356" y="4469014"/>
              <a:ext cx="3863163" cy="0"/>
            </a:xfrm>
            <a:prstGeom prst="line">
              <a:avLst/>
            </a:prstGeom>
            <a:ln w="50800">
              <a:solidFill>
                <a:schemeClr val="accent6">
                  <a:alpha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EBB80E7-A73E-2D42-A067-903BC33E06EB}"/>
                </a:ext>
              </a:extLst>
            </p:cNvPr>
            <p:cNvCxnSpPr/>
            <p:nvPr/>
          </p:nvCxnSpPr>
          <p:spPr>
            <a:xfrm>
              <a:off x="1483028" y="5042038"/>
              <a:ext cx="3863163" cy="0"/>
            </a:xfrm>
            <a:prstGeom prst="line">
              <a:avLst/>
            </a:prstGeom>
            <a:ln w="50800">
              <a:solidFill>
                <a:schemeClr val="accent6">
                  <a:alpha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EF16D08-B304-3747-9F80-76FE6A30A270}"/>
                </a:ext>
              </a:extLst>
            </p:cNvPr>
            <p:cNvSpPr txBox="1"/>
            <p:nvPr/>
          </p:nvSpPr>
          <p:spPr>
            <a:xfrm>
              <a:off x="1467632" y="2346847"/>
              <a:ext cx="1297060" cy="338554"/>
            </a:xfrm>
            <a:prstGeom prst="rect">
              <a:avLst/>
            </a:prstGeom>
            <a:noFill/>
          </p:spPr>
          <p:txBody>
            <a:bodyPr wrap="square" rtlCol="0">
              <a:spAutoFit/>
            </a:bodyPr>
            <a:lstStyle/>
            <a:p>
              <a:r>
                <a:rPr lang="en-US" sz="1600" b="1" dirty="0">
                  <a:solidFill>
                    <a:srgbClr val="00B0F0"/>
                  </a:solidFill>
                </a:rPr>
                <a:t>Primary Key</a:t>
              </a:r>
            </a:p>
          </p:txBody>
        </p:sp>
        <p:sp>
          <p:nvSpPr>
            <p:cNvPr id="40" name="Rectangle 39">
              <a:extLst>
                <a:ext uri="{FF2B5EF4-FFF2-40B4-BE49-F238E27FC236}">
                  <a16:creationId xmlns:a16="http://schemas.microsoft.com/office/drawing/2014/main" id="{247B61C7-79B6-0640-9830-A3F3CC51C7F1}"/>
                </a:ext>
              </a:extLst>
            </p:cNvPr>
            <p:cNvSpPr/>
            <p:nvPr/>
          </p:nvSpPr>
          <p:spPr>
            <a:xfrm>
              <a:off x="1431211" y="2691171"/>
              <a:ext cx="1297060" cy="2978105"/>
            </a:xfrm>
            <a:prstGeom prst="rect">
              <a:avLst/>
            </a:prstGeom>
            <a:solidFill>
              <a:schemeClr val="lt1">
                <a:alpha val="0"/>
              </a:schemeClr>
            </a:solidFill>
            <a:ln w="50800">
              <a:solidFill>
                <a:srgbClr val="00B0F0">
                  <a:alpha val="75000"/>
                </a:srgbClr>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42" name="TextBox 41">
              <a:extLst>
                <a:ext uri="{FF2B5EF4-FFF2-40B4-BE49-F238E27FC236}">
                  <a16:creationId xmlns:a16="http://schemas.microsoft.com/office/drawing/2014/main" id="{F23661CA-6A81-8F45-9A47-61C6FBB0535A}"/>
                </a:ext>
              </a:extLst>
            </p:cNvPr>
            <p:cNvSpPr txBox="1"/>
            <p:nvPr/>
          </p:nvSpPr>
          <p:spPr>
            <a:xfrm>
              <a:off x="3211618" y="2391009"/>
              <a:ext cx="2067212" cy="338554"/>
            </a:xfrm>
            <a:prstGeom prst="rect">
              <a:avLst/>
            </a:prstGeom>
            <a:noFill/>
          </p:spPr>
          <p:txBody>
            <a:bodyPr wrap="square" rtlCol="0">
              <a:spAutoFit/>
            </a:bodyPr>
            <a:lstStyle/>
            <a:p>
              <a:r>
                <a:rPr lang="en-US" sz="1600" b="1" dirty="0"/>
                <a:t>Table name: people</a:t>
              </a:r>
            </a:p>
          </p:txBody>
        </p:sp>
      </p:grpSp>
      <p:sp>
        <p:nvSpPr>
          <p:cNvPr id="23" name="TextBox 22">
            <a:extLst>
              <a:ext uri="{FF2B5EF4-FFF2-40B4-BE49-F238E27FC236}">
                <a16:creationId xmlns:a16="http://schemas.microsoft.com/office/drawing/2014/main" id="{08A639FC-9608-EF4C-9FA6-2E3649962DBB}"/>
              </a:ext>
            </a:extLst>
          </p:cNvPr>
          <p:cNvSpPr txBox="1"/>
          <p:nvPr/>
        </p:nvSpPr>
        <p:spPr>
          <a:xfrm>
            <a:off x="5699092" y="1848469"/>
            <a:ext cx="5702082" cy="338554"/>
          </a:xfrm>
          <a:prstGeom prst="rect">
            <a:avLst/>
          </a:prstGeom>
          <a:noFill/>
        </p:spPr>
        <p:txBody>
          <a:bodyPr wrap="square" rtlCol="0">
            <a:spAutoFit/>
          </a:bodyPr>
          <a:lstStyle>
            <a:defPPr>
              <a:defRPr lang="en-US"/>
            </a:defPPr>
            <a:lvl1pPr>
              <a:defRPr sz="1600" b="1"/>
            </a:lvl1pPr>
          </a:lstStyle>
          <a:p>
            <a:r>
              <a:rPr lang="en-US" dirty="0"/>
              <a:t>1. Import SqlAlchemy and SessionTable</a:t>
            </a:r>
          </a:p>
        </p:txBody>
      </p:sp>
      <p:sp>
        <p:nvSpPr>
          <p:cNvPr id="43" name="TextBox 42">
            <a:extLst>
              <a:ext uri="{FF2B5EF4-FFF2-40B4-BE49-F238E27FC236}">
                <a16:creationId xmlns:a16="http://schemas.microsoft.com/office/drawing/2014/main" id="{7A232754-24A2-F846-9251-F60E68CC5F50}"/>
              </a:ext>
            </a:extLst>
          </p:cNvPr>
          <p:cNvSpPr txBox="1"/>
          <p:nvPr/>
        </p:nvSpPr>
        <p:spPr>
          <a:xfrm>
            <a:off x="5700486" y="2134024"/>
            <a:ext cx="5702082" cy="584775"/>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import sqlalchemy as sa</a:t>
            </a:r>
          </a:p>
          <a:p>
            <a:r>
              <a:rPr lang="en-US" dirty="0"/>
              <a:t>from sessionize import SessionTable </a:t>
            </a:r>
          </a:p>
        </p:txBody>
      </p:sp>
      <p:sp>
        <p:nvSpPr>
          <p:cNvPr id="44" name="TextBox 43">
            <a:extLst>
              <a:ext uri="{FF2B5EF4-FFF2-40B4-BE49-F238E27FC236}">
                <a16:creationId xmlns:a16="http://schemas.microsoft.com/office/drawing/2014/main" id="{539C04C7-508F-8D4D-A3A7-3EB2D479328E}"/>
              </a:ext>
            </a:extLst>
          </p:cNvPr>
          <p:cNvSpPr txBox="1"/>
          <p:nvPr/>
        </p:nvSpPr>
        <p:spPr>
          <a:xfrm>
            <a:off x="5699092" y="2898235"/>
            <a:ext cx="5702082" cy="338554"/>
          </a:xfrm>
          <a:prstGeom prst="rect">
            <a:avLst/>
          </a:prstGeom>
          <a:noFill/>
        </p:spPr>
        <p:txBody>
          <a:bodyPr wrap="square" rtlCol="0">
            <a:spAutoFit/>
          </a:bodyPr>
          <a:lstStyle/>
          <a:p>
            <a:r>
              <a:rPr lang="en-US" sz="1600" b="1" dirty="0"/>
              <a:t>2. Create SqlAlchemy engine to connect to database.</a:t>
            </a:r>
          </a:p>
        </p:txBody>
      </p:sp>
      <p:sp>
        <p:nvSpPr>
          <p:cNvPr id="45" name="TextBox 44">
            <a:extLst>
              <a:ext uri="{FF2B5EF4-FFF2-40B4-BE49-F238E27FC236}">
                <a16:creationId xmlns:a16="http://schemas.microsoft.com/office/drawing/2014/main" id="{5E3B9B49-E695-9B4E-9AE3-CA4FBA6EE997}"/>
              </a:ext>
            </a:extLst>
          </p:cNvPr>
          <p:cNvSpPr txBox="1"/>
          <p:nvPr/>
        </p:nvSpPr>
        <p:spPr>
          <a:xfrm>
            <a:off x="5700486" y="3216336"/>
            <a:ext cx="5702082"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engine = sa.create_engine('sqlite:///</a:t>
            </a:r>
            <a:r>
              <a:rPr lang="en-US" dirty="0" err="1"/>
              <a:t>foo.db</a:t>
            </a:r>
            <a:r>
              <a:rPr lang="en-US" dirty="0"/>
              <a:t>')</a:t>
            </a:r>
          </a:p>
        </p:txBody>
      </p:sp>
      <p:sp>
        <p:nvSpPr>
          <p:cNvPr id="46" name="TextBox 45">
            <a:extLst>
              <a:ext uri="{FF2B5EF4-FFF2-40B4-BE49-F238E27FC236}">
                <a16:creationId xmlns:a16="http://schemas.microsoft.com/office/drawing/2014/main" id="{31E068F3-1270-7A4D-9C30-2E80DDDD5283}"/>
              </a:ext>
            </a:extLst>
          </p:cNvPr>
          <p:cNvSpPr txBox="1"/>
          <p:nvPr/>
        </p:nvSpPr>
        <p:spPr>
          <a:xfrm>
            <a:off x="5699092" y="4041232"/>
            <a:ext cx="5702082"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47" name="TextBox 46">
            <a:extLst>
              <a:ext uri="{FF2B5EF4-FFF2-40B4-BE49-F238E27FC236}">
                <a16:creationId xmlns:a16="http://schemas.microsoft.com/office/drawing/2014/main" id="{422BD0C8-88F8-A745-9B38-F79A61D0FA81}"/>
              </a:ext>
            </a:extLst>
          </p:cNvPr>
          <p:cNvSpPr txBox="1"/>
          <p:nvPr/>
        </p:nvSpPr>
        <p:spPr>
          <a:xfrm>
            <a:off x="5699092" y="4779122"/>
            <a:ext cx="5702082" cy="830997"/>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st['age'] + 1</a:t>
            </a:r>
          </a:p>
          <a:p>
            <a:r>
              <a:rPr lang="en-US" dirty="0"/>
              <a:t>st[0] = {'id': 1, 'name': 'Olive', 'age': 18}</a:t>
            </a:r>
          </a:p>
          <a:p>
            <a:r>
              <a:rPr lang="en-US" dirty="0"/>
              <a:t>del st[-1]</a:t>
            </a:r>
          </a:p>
        </p:txBody>
      </p:sp>
      <p:sp>
        <p:nvSpPr>
          <p:cNvPr id="48" name="TextBox 47">
            <a:extLst>
              <a:ext uri="{FF2B5EF4-FFF2-40B4-BE49-F238E27FC236}">
                <a16:creationId xmlns:a16="http://schemas.microsoft.com/office/drawing/2014/main" id="{25D17D54-CD6A-404D-83B5-441E995C5023}"/>
              </a:ext>
            </a:extLst>
          </p:cNvPr>
          <p:cNvSpPr txBox="1"/>
          <p:nvPr/>
        </p:nvSpPr>
        <p:spPr>
          <a:xfrm>
            <a:off x="5699092" y="6037177"/>
            <a:ext cx="5702082"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st.commit()</a:t>
            </a:r>
          </a:p>
        </p:txBody>
      </p:sp>
      <p:sp>
        <p:nvSpPr>
          <p:cNvPr id="49" name="TextBox 48">
            <a:extLst>
              <a:ext uri="{FF2B5EF4-FFF2-40B4-BE49-F238E27FC236}">
                <a16:creationId xmlns:a16="http://schemas.microsoft.com/office/drawing/2014/main" id="{D6AB9A4C-B43C-8B44-A3B2-FF6B1C1377C8}"/>
              </a:ext>
            </a:extLst>
          </p:cNvPr>
          <p:cNvSpPr txBox="1"/>
          <p:nvPr/>
        </p:nvSpPr>
        <p:spPr>
          <a:xfrm>
            <a:off x="5699092" y="3731263"/>
            <a:ext cx="5702082" cy="338554"/>
          </a:xfrm>
          <a:prstGeom prst="rect">
            <a:avLst/>
          </a:prstGeom>
          <a:noFill/>
        </p:spPr>
        <p:txBody>
          <a:bodyPr wrap="square" rtlCol="0">
            <a:spAutoFit/>
          </a:bodyPr>
          <a:lstStyle/>
          <a:p>
            <a:r>
              <a:rPr lang="en-US" sz="1600" b="1" dirty="0"/>
              <a:t>3. Create SessionTable to start session of table changes.</a:t>
            </a:r>
          </a:p>
        </p:txBody>
      </p:sp>
      <p:sp>
        <p:nvSpPr>
          <p:cNvPr id="50" name="TextBox 49">
            <a:extLst>
              <a:ext uri="{FF2B5EF4-FFF2-40B4-BE49-F238E27FC236}">
                <a16:creationId xmlns:a16="http://schemas.microsoft.com/office/drawing/2014/main" id="{13F4867A-A23A-4847-90B2-1568AEFCFF6C}"/>
              </a:ext>
            </a:extLst>
          </p:cNvPr>
          <p:cNvSpPr txBox="1"/>
          <p:nvPr/>
        </p:nvSpPr>
        <p:spPr>
          <a:xfrm>
            <a:off x="5699092" y="5726397"/>
            <a:ext cx="5702082" cy="338554"/>
          </a:xfrm>
          <a:prstGeom prst="rect">
            <a:avLst/>
          </a:prstGeom>
          <a:noFill/>
        </p:spPr>
        <p:txBody>
          <a:bodyPr wrap="square" rtlCol="0">
            <a:spAutoFit/>
          </a:bodyPr>
          <a:lstStyle/>
          <a:p>
            <a:r>
              <a:rPr lang="en-US" sz="1600" b="1" dirty="0"/>
              <a:t>5. Commit SessionTable to push changes to SQL table.</a:t>
            </a:r>
          </a:p>
        </p:txBody>
      </p:sp>
      <p:sp>
        <p:nvSpPr>
          <p:cNvPr id="52" name="TextBox 51">
            <a:extLst>
              <a:ext uri="{FF2B5EF4-FFF2-40B4-BE49-F238E27FC236}">
                <a16:creationId xmlns:a16="http://schemas.microsoft.com/office/drawing/2014/main" id="{58D49111-7864-0349-BE5F-018817524B0F}"/>
              </a:ext>
            </a:extLst>
          </p:cNvPr>
          <p:cNvSpPr txBox="1"/>
          <p:nvPr/>
        </p:nvSpPr>
        <p:spPr>
          <a:xfrm>
            <a:off x="1770909" y="865554"/>
            <a:ext cx="8650181" cy="646331"/>
          </a:xfrm>
          <a:prstGeom prst="rect">
            <a:avLst/>
          </a:prstGeom>
          <a:noFill/>
        </p:spPr>
        <p:txBody>
          <a:bodyPr wrap="square" rtlCol="0">
            <a:spAutoFit/>
          </a:bodyPr>
          <a:lstStyle/>
          <a:p>
            <a:r>
              <a:rPr lang="en-US" b="1" dirty="0"/>
              <a:t>The easiest way to make changes to a single table is to use </a:t>
            </a:r>
            <a:r>
              <a:rPr lang="en-US" b="1" dirty="0">
                <a:solidFill>
                  <a:srgbClr val="00B050"/>
                </a:solidFill>
              </a:rPr>
              <a:t>SessionTable</a:t>
            </a:r>
            <a:r>
              <a:rPr lang="en-US" b="1" dirty="0"/>
              <a:t>.</a:t>
            </a:r>
          </a:p>
          <a:p>
            <a:r>
              <a:rPr lang="en-US" b="1" dirty="0"/>
              <a:t>If you need to make changes to multiple tables at the same time, use </a:t>
            </a:r>
            <a:r>
              <a:rPr lang="en-US" b="1" dirty="0">
                <a:solidFill>
                  <a:srgbClr val="0070C0"/>
                </a:solidFill>
              </a:rPr>
              <a:t>SessionDatabase</a:t>
            </a:r>
            <a:r>
              <a:rPr lang="en-US" b="1" dirty="0"/>
              <a:t>.</a:t>
            </a:r>
          </a:p>
        </p:txBody>
      </p:sp>
    </p:spTree>
    <p:extLst>
      <p:ext uri="{BB962C8B-B14F-4D97-AF65-F5344CB8AC3E}">
        <p14:creationId xmlns:p14="http://schemas.microsoft.com/office/powerpoint/2010/main" val="1980267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1D91168-4EBD-DF40-8E72-87397087BB41}"/>
              </a:ext>
            </a:extLst>
          </p:cNvPr>
          <p:cNvSpPr/>
          <p:nvPr/>
        </p:nvSpPr>
        <p:spPr>
          <a:xfrm>
            <a:off x="2364469" y="4502501"/>
            <a:ext cx="4157330" cy="596850"/>
          </a:xfrm>
          <a:prstGeom prst="rect">
            <a:avLst/>
          </a:prstGeom>
          <a:solidFill>
            <a:schemeClr val="lt1">
              <a:alpha val="0"/>
            </a:schemeClr>
          </a:solidFill>
          <a:ln w="50800">
            <a:solidFill>
              <a:srgbClr val="FFC00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26" name="Rectangle 25">
            <a:extLst>
              <a:ext uri="{FF2B5EF4-FFF2-40B4-BE49-F238E27FC236}">
                <a16:creationId xmlns:a16="http://schemas.microsoft.com/office/drawing/2014/main" id="{EFF4483B-4842-5745-9ABC-981C6391D9CC}"/>
              </a:ext>
            </a:extLst>
          </p:cNvPr>
          <p:cNvSpPr/>
          <p:nvPr/>
        </p:nvSpPr>
        <p:spPr>
          <a:xfrm>
            <a:off x="5043873" y="2589783"/>
            <a:ext cx="1365266" cy="3238501"/>
          </a:xfrm>
          <a:prstGeom prst="rect">
            <a:avLst/>
          </a:prstGeom>
          <a:solidFill>
            <a:schemeClr val="lt1">
              <a:alpha val="0"/>
            </a:schemeClr>
          </a:solidFill>
          <a:ln w="50800">
            <a:solidFill>
              <a:schemeClr val="accent1"/>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4" name="Frame 3">
            <a:extLst>
              <a:ext uri="{FF2B5EF4-FFF2-40B4-BE49-F238E27FC236}">
                <a16:creationId xmlns:a16="http://schemas.microsoft.com/office/drawing/2014/main" id="{A1015203-021C-6A48-8DBE-310F5693115F}"/>
              </a:ext>
            </a:extLst>
          </p:cNvPr>
          <p:cNvSpPr/>
          <p:nvPr/>
        </p:nvSpPr>
        <p:spPr>
          <a:xfrm>
            <a:off x="2545981" y="280619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3825053" y="2806189"/>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6" name="Frame 5">
            <a:extLst>
              <a:ext uri="{FF2B5EF4-FFF2-40B4-BE49-F238E27FC236}">
                <a16:creationId xmlns:a16="http://schemas.microsoft.com/office/drawing/2014/main" id="{09607BAC-01DC-7148-A1D2-D791F0C492D1}"/>
              </a:ext>
            </a:extLst>
          </p:cNvPr>
          <p:cNvSpPr/>
          <p:nvPr/>
        </p:nvSpPr>
        <p:spPr>
          <a:xfrm>
            <a:off x="5104125" y="2806189"/>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7" name="Frame 6">
            <a:extLst>
              <a:ext uri="{FF2B5EF4-FFF2-40B4-BE49-F238E27FC236}">
                <a16:creationId xmlns:a16="http://schemas.microsoft.com/office/drawing/2014/main" id="{AE40D0AD-9613-FD48-9B6E-15EDF34F0872}"/>
              </a:ext>
            </a:extLst>
          </p:cNvPr>
          <p:cNvSpPr/>
          <p:nvPr/>
        </p:nvSpPr>
        <p:spPr>
          <a:xfrm>
            <a:off x="3825051" y="336717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Olivia</a:t>
            </a:r>
          </a:p>
        </p:txBody>
      </p:sp>
      <p:sp>
        <p:nvSpPr>
          <p:cNvPr id="9" name="Frame 8">
            <a:extLst>
              <a:ext uri="{FF2B5EF4-FFF2-40B4-BE49-F238E27FC236}">
                <a16:creationId xmlns:a16="http://schemas.microsoft.com/office/drawing/2014/main" id="{344B94C6-4A26-F841-9697-F2F40EDF6FA3}"/>
              </a:ext>
            </a:extLst>
          </p:cNvPr>
          <p:cNvSpPr/>
          <p:nvPr/>
        </p:nvSpPr>
        <p:spPr>
          <a:xfrm>
            <a:off x="3825050" y="396005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Liam</a:t>
            </a:r>
          </a:p>
        </p:txBody>
      </p:sp>
      <p:sp>
        <p:nvSpPr>
          <p:cNvPr id="11" name="Frame 10">
            <a:extLst>
              <a:ext uri="{FF2B5EF4-FFF2-40B4-BE49-F238E27FC236}">
                <a16:creationId xmlns:a16="http://schemas.microsoft.com/office/drawing/2014/main" id="{9921B738-27F6-4640-AE29-0C361553256C}"/>
              </a:ext>
            </a:extLst>
          </p:cNvPr>
          <p:cNvSpPr/>
          <p:nvPr/>
        </p:nvSpPr>
        <p:spPr>
          <a:xfrm>
            <a:off x="3825050" y="455293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Emma</a:t>
            </a:r>
          </a:p>
        </p:txBody>
      </p:sp>
      <p:sp>
        <p:nvSpPr>
          <p:cNvPr id="12" name="Frame 11">
            <a:extLst>
              <a:ext uri="{FF2B5EF4-FFF2-40B4-BE49-F238E27FC236}">
                <a16:creationId xmlns:a16="http://schemas.microsoft.com/office/drawing/2014/main" id="{A23B6FC1-F74E-5546-9510-E6962F1692A0}"/>
              </a:ext>
            </a:extLst>
          </p:cNvPr>
          <p:cNvSpPr/>
          <p:nvPr/>
        </p:nvSpPr>
        <p:spPr>
          <a:xfrm>
            <a:off x="3825049" y="514581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Noah</a:t>
            </a:r>
          </a:p>
        </p:txBody>
      </p:sp>
      <p:sp>
        <p:nvSpPr>
          <p:cNvPr id="13" name="Frame 12">
            <a:extLst>
              <a:ext uri="{FF2B5EF4-FFF2-40B4-BE49-F238E27FC236}">
                <a16:creationId xmlns:a16="http://schemas.microsoft.com/office/drawing/2014/main" id="{7BE36131-B9A6-A845-B17F-B22C94ADC066}"/>
              </a:ext>
            </a:extLst>
          </p:cNvPr>
          <p:cNvSpPr/>
          <p:nvPr/>
        </p:nvSpPr>
        <p:spPr>
          <a:xfrm>
            <a:off x="5104125" y="336717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4" name="Frame 13">
            <a:extLst>
              <a:ext uri="{FF2B5EF4-FFF2-40B4-BE49-F238E27FC236}">
                <a16:creationId xmlns:a16="http://schemas.microsoft.com/office/drawing/2014/main" id="{E03B2574-E240-7A42-8DA2-656A7327ED28}"/>
              </a:ext>
            </a:extLst>
          </p:cNvPr>
          <p:cNvSpPr/>
          <p:nvPr/>
        </p:nvSpPr>
        <p:spPr>
          <a:xfrm>
            <a:off x="5104124" y="396005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15" name="Frame 14">
            <a:extLst>
              <a:ext uri="{FF2B5EF4-FFF2-40B4-BE49-F238E27FC236}">
                <a16:creationId xmlns:a16="http://schemas.microsoft.com/office/drawing/2014/main" id="{A0760AED-4431-5941-8DAC-6981594B6FF5}"/>
              </a:ext>
            </a:extLst>
          </p:cNvPr>
          <p:cNvSpPr/>
          <p:nvPr/>
        </p:nvSpPr>
        <p:spPr>
          <a:xfrm>
            <a:off x="5104124" y="455293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16" name="Frame 15">
            <a:extLst>
              <a:ext uri="{FF2B5EF4-FFF2-40B4-BE49-F238E27FC236}">
                <a16:creationId xmlns:a16="http://schemas.microsoft.com/office/drawing/2014/main" id="{F4360B92-6075-1A4B-AC09-5BE8F398BA6E}"/>
              </a:ext>
            </a:extLst>
          </p:cNvPr>
          <p:cNvSpPr/>
          <p:nvPr/>
        </p:nvSpPr>
        <p:spPr>
          <a:xfrm>
            <a:off x="5104123" y="514581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17" name="Frame 16">
            <a:extLst>
              <a:ext uri="{FF2B5EF4-FFF2-40B4-BE49-F238E27FC236}">
                <a16:creationId xmlns:a16="http://schemas.microsoft.com/office/drawing/2014/main" id="{6B750B2C-329E-2A46-84EE-4F832436B75A}"/>
              </a:ext>
            </a:extLst>
          </p:cNvPr>
          <p:cNvSpPr/>
          <p:nvPr/>
        </p:nvSpPr>
        <p:spPr>
          <a:xfrm>
            <a:off x="2545977" y="336717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Frame 17">
            <a:extLst>
              <a:ext uri="{FF2B5EF4-FFF2-40B4-BE49-F238E27FC236}">
                <a16:creationId xmlns:a16="http://schemas.microsoft.com/office/drawing/2014/main" id="{32D0B48B-111F-5A43-B002-06E04C81697C}"/>
              </a:ext>
            </a:extLst>
          </p:cNvPr>
          <p:cNvSpPr/>
          <p:nvPr/>
        </p:nvSpPr>
        <p:spPr>
          <a:xfrm>
            <a:off x="2545976" y="396005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Frame 18">
            <a:extLst>
              <a:ext uri="{FF2B5EF4-FFF2-40B4-BE49-F238E27FC236}">
                <a16:creationId xmlns:a16="http://schemas.microsoft.com/office/drawing/2014/main" id="{16E659EB-5618-C44B-89E1-B04D48E6DB63}"/>
              </a:ext>
            </a:extLst>
          </p:cNvPr>
          <p:cNvSpPr/>
          <p:nvPr/>
        </p:nvSpPr>
        <p:spPr>
          <a:xfrm>
            <a:off x="2545976" y="455293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Frame 19">
            <a:extLst>
              <a:ext uri="{FF2B5EF4-FFF2-40B4-BE49-F238E27FC236}">
                <a16:creationId xmlns:a16="http://schemas.microsoft.com/office/drawing/2014/main" id="{A7E7744F-8B01-8240-8481-E00836923D43}"/>
              </a:ext>
            </a:extLst>
          </p:cNvPr>
          <p:cNvSpPr/>
          <p:nvPr/>
        </p:nvSpPr>
        <p:spPr>
          <a:xfrm>
            <a:off x="2545975" y="514581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nvGrpSpPr>
          <p:cNvPr id="2" name="Group 1">
            <a:extLst>
              <a:ext uri="{FF2B5EF4-FFF2-40B4-BE49-F238E27FC236}">
                <a16:creationId xmlns:a16="http://schemas.microsoft.com/office/drawing/2014/main" id="{F1C9B102-8B2A-3D44-9D95-9C16C89DF073}"/>
              </a:ext>
            </a:extLst>
          </p:cNvPr>
          <p:cNvGrpSpPr/>
          <p:nvPr/>
        </p:nvGrpSpPr>
        <p:grpSpPr>
          <a:xfrm>
            <a:off x="2460161" y="2367937"/>
            <a:ext cx="3863163" cy="3341322"/>
            <a:chOff x="3987209" y="2038753"/>
            <a:chExt cx="3863163" cy="3341322"/>
          </a:xfrm>
        </p:grpSpPr>
        <p:sp>
          <p:nvSpPr>
            <p:cNvPr id="24" name="Rectangle 23">
              <a:extLst>
                <a:ext uri="{FF2B5EF4-FFF2-40B4-BE49-F238E27FC236}">
                  <a16:creationId xmlns:a16="http://schemas.microsoft.com/office/drawing/2014/main" id="{C3BC3D27-30A3-4741-98BA-E3C9A27F5E16}"/>
                </a:ext>
              </a:extLst>
            </p:cNvPr>
            <p:cNvSpPr/>
            <p:nvPr/>
          </p:nvSpPr>
          <p:spPr>
            <a:xfrm>
              <a:off x="3987209" y="2371061"/>
              <a:ext cx="3863163" cy="3009014"/>
            </a:xfrm>
            <a:prstGeom prst="rect">
              <a:avLst/>
            </a:prstGeom>
            <a:solidFill>
              <a:schemeClr val="lt1">
                <a:alpha val="0"/>
              </a:schemeClr>
            </a:solidFill>
            <a:ln w="50800">
              <a:solidFill>
                <a:srgbClr val="92D05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25" name="TextBox 24">
              <a:extLst>
                <a:ext uri="{FF2B5EF4-FFF2-40B4-BE49-F238E27FC236}">
                  <a16:creationId xmlns:a16="http://schemas.microsoft.com/office/drawing/2014/main" id="{FE69C45E-8EAB-0C46-82B1-E93FF719DDC6}"/>
                </a:ext>
              </a:extLst>
            </p:cNvPr>
            <p:cNvSpPr txBox="1"/>
            <p:nvPr/>
          </p:nvSpPr>
          <p:spPr>
            <a:xfrm>
              <a:off x="3987209" y="2038753"/>
              <a:ext cx="2156376" cy="369332"/>
            </a:xfrm>
            <a:prstGeom prst="rect">
              <a:avLst/>
            </a:prstGeom>
            <a:noFill/>
          </p:spPr>
          <p:txBody>
            <a:bodyPr wrap="square" rtlCol="0">
              <a:spAutoFit/>
            </a:bodyPr>
            <a:lstStyle/>
            <a:p>
              <a:r>
                <a:rPr lang="en-US" b="1" dirty="0">
                  <a:solidFill>
                    <a:srgbClr val="92D050"/>
                  </a:solidFill>
                  <a:latin typeface="Courier New" panose="02070309020205020404" pitchFamily="49" charset="0"/>
                  <a:cs typeface="Courier New" panose="02070309020205020404" pitchFamily="49" charset="0"/>
                </a:rPr>
                <a:t>TableSelection</a:t>
              </a:r>
            </a:p>
          </p:txBody>
        </p:sp>
      </p:grpSp>
      <p:sp>
        <p:nvSpPr>
          <p:cNvPr id="27" name="TextBox 26">
            <a:extLst>
              <a:ext uri="{FF2B5EF4-FFF2-40B4-BE49-F238E27FC236}">
                <a16:creationId xmlns:a16="http://schemas.microsoft.com/office/drawing/2014/main" id="{B1AF1A30-2984-634E-BCC8-A5A67DB2AA04}"/>
              </a:ext>
            </a:extLst>
          </p:cNvPr>
          <p:cNvSpPr txBox="1"/>
          <p:nvPr/>
        </p:nvSpPr>
        <p:spPr>
          <a:xfrm>
            <a:off x="4786968" y="2281985"/>
            <a:ext cx="2156376" cy="338554"/>
          </a:xfrm>
          <a:prstGeom prst="rect">
            <a:avLst/>
          </a:prstGeom>
          <a:noFill/>
        </p:spPr>
        <p:txBody>
          <a:bodyPr wrap="square" rtlCol="0">
            <a:spAutoFit/>
          </a:bodyPr>
          <a:lstStyle/>
          <a:p>
            <a:r>
              <a:rPr lang="en-US" sz="1600" b="1" dirty="0">
                <a:solidFill>
                  <a:schemeClr val="accent1"/>
                </a:solidFill>
                <a:latin typeface="Courier New" panose="02070309020205020404" pitchFamily="49" charset="0"/>
                <a:cs typeface="Courier New" panose="02070309020205020404" pitchFamily="49" charset="0"/>
              </a:rPr>
              <a:t>ColumnSelection</a:t>
            </a:r>
          </a:p>
        </p:txBody>
      </p:sp>
      <p:sp>
        <p:nvSpPr>
          <p:cNvPr id="29" name="TextBox 28">
            <a:extLst>
              <a:ext uri="{FF2B5EF4-FFF2-40B4-BE49-F238E27FC236}">
                <a16:creationId xmlns:a16="http://schemas.microsoft.com/office/drawing/2014/main" id="{9E1A6236-BC6F-B347-9A87-0347CF90A1DC}"/>
              </a:ext>
            </a:extLst>
          </p:cNvPr>
          <p:cNvSpPr txBox="1"/>
          <p:nvPr/>
        </p:nvSpPr>
        <p:spPr>
          <a:xfrm>
            <a:off x="192024" y="4580774"/>
            <a:ext cx="2268137" cy="369332"/>
          </a:xfrm>
          <a:prstGeom prst="rect">
            <a:avLst/>
          </a:prstGeom>
          <a:noFill/>
        </p:spPr>
        <p:txBody>
          <a:bodyPr wrap="square" rtlCol="0">
            <a:spAutoFit/>
          </a:bodyPr>
          <a:lstStyle/>
          <a:p>
            <a:r>
              <a:rPr lang="en-US" b="1" dirty="0">
                <a:solidFill>
                  <a:schemeClr val="accent4"/>
                </a:solidFill>
                <a:latin typeface="Courier New" panose="02070309020205020404" pitchFamily="49" charset="0"/>
                <a:cs typeface="Courier New" panose="02070309020205020404" pitchFamily="49" charset="0"/>
              </a:rPr>
              <a:t>RecordSelection</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199" y="144726"/>
            <a:ext cx="6197600" cy="553998"/>
          </a:xfrm>
          <a:prstGeom prst="rect">
            <a:avLst/>
          </a:prstGeom>
          <a:noFill/>
        </p:spPr>
        <p:txBody>
          <a:bodyPr wrap="square" rtlCol="0">
            <a:spAutoFit/>
          </a:bodyPr>
          <a:lstStyle/>
          <a:p>
            <a:pPr algn="ctr"/>
            <a:r>
              <a:rPr lang="en-US" sz="3000" b="1" dirty="0"/>
              <a:t>Basic SQL Table Selection Objects</a:t>
            </a:r>
          </a:p>
        </p:txBody>
      </p:sp>
      <p:sp>
        <p:nvSpPr>
          <p:cNvPr id="31" name="TextBox 30">
            <a:extLst>
              <a:ext uri="{FF2B5EF4-FFF2-40B4-BE49-F238E27FC236}">
                <a16:creationId xmlns:a16="http://schemas.microsoft.com/office/drawing/2014/main" id="{567A608E-DE2B-B044-AB2B-403C3588B31B}"/>
              </a:ext>
            </a:extLst>
          </p:cNvPr>
          <p:cNvSpPr txBox="1"/>
          <p:nvPr/>
        </p:nvSpPr>
        <p:spPr>
          <a:xfrm>
            <a:off x="6840694" y="3158178"/>
            <a:ext cx="4474539"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a:t>
            </a:r>
          </a:p>
        </p:txBody>
      </p:sp>
      <p:sp>
        <p:nvSpPr>
          <p:cNvPr id="32" name="TextBox 31">
            <a:extLst>
              <a:ext uri="{FF2B5EF4-FFF2-40B4-BE49-F238E27FC236}">
                <a16:creationId xmlns:a16="http://schemas.microsoft.com/office/drawing/2014/main" id="{4DF65A64-EE88-7F4C-A35B-21A6541E00C4}"/>
              </a:ext>
            </a:extLst>
          </p:cNvPr>
          <p:cNvSpPr txBox="1"/>
          <p:nvPr/>
        </p:nvSpPr>
        <p:spPr>
          <a:xfrm>
            <a:off x="6868241" y="3919923"/>
            <a:ext cx="4474539"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st['age']</a:t>
            </a:r>
          </a:p>
        </p:txBody>
      </p:sp>
      <p:sp>
        <p:nvSpPr>
          <p:cNvPr id="33" name="TextBox 32">
            <a:extLst>
              <a:ext uri="{FF2B5EF4-FFF2-40B4-BE49-F238E27FC236}">
                <a16:creationId xmlns:a16="http://schemas.microsoft.com/office/drawing/2014/main" id="{CC709533-4517-3A4F-989E-3093AE4A8B9F}"/>
              </a:ext>
            </a:extLst>
          </p:cNvPr>
          <p:cNvSpPr txBox="1"/>
          <p:nvPr/>
        </p:nvSpPr>
        <p:spPr>
          <a:xfrm>
            <a:off x="6868238" y="4788600"/>
            <a:ext cx="4474539"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st[2]</a:t>
            </a:r>
          </a:p>
        </p:txBody>
      </p:sp>
      <p:cxnSp>
        <p:nvCxnSpPr>
          <p:cNvPr id="34" name="Straight Arrow Connector 33">
            <a:extLst>
              <a:ext uri="{FF2B5EF4-FFF2-40B4-BE49-F238E27FC236}">
                <a16:creationId xmlns:a16="http://schemas.microsoft.com/office/drawing/2014/main" id="{D39E29A4-3AD9-7747-A8BF-32CF9783B33C}"/>
              </a:ext>
            </a:extLst>
          </p:cNvPr>
          <p:cNvCxnSpPr>
            <a:cxnSpLocks/>
            <a:endCxn id="33" idx="1"/>
          </p:cNvCxnSpPr>
          <p:nvPr/>
        </p:nvCxnSpPr>
        <p:spPr>
          <a:xfrm>
            <a:off x="6521796" y="4957877"/>
            <a:ext cx="346442"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CBFA722-1846-B149-ACFC-FA43816B15C5}"/>
              </a:ext>
            </a:extLst>
          </p:cNvPr>
          <p:cNvCxnSpPr>
            <a:cxnSpLocks/>
            <a:endCxn id="31" idx="1"/>
          </p:cNvCxnSpPr>
          <p:nvPr/>
        </p:nvCxnSpPr>
        <p:spPr>
          <a:xfrm flipV="1">
            <a:off x="6349858" y="3327455"/>
            <a:ext cx="490836" cy="13923"/>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F9BA339-3551-5945-BD8D-20EB3960E319}"/>
              </a:ext>
            </a:extLst>
          </p:cNvPr>
          <p:cNvCxnSpPr>
            <a:cxnSpLocks/>
            <a:endCxn id="32" idx="1"/>
          </p:cNvCxnSpPr>
          <p:nvPr/>
        </p:nvCxnSpPr>
        <p:spPr>
          <a:xfrm>
            <a:off x="6423236" y="4089200"/>
            <a:ext cx="445005"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69EF64A-37A6-3749-8383-87F514215979}"/>
              </a:ext>
            </a:extLst>
          </p:cNvPr>
          <p:cNvSpPr txBox="1"/>
          <p:nvPr/>
        </p:nvSpPr>
        <p:spPr>
          <a:xfrm>
            <a:off x="6858364" y="3617854"/>
            <a:ext cx="4474539" cy="338554"/>
          </a:xfrm>
          <a:prstGeom prst="rect">
            <a:avLst/>
          </a:prstGeom>
          <a:noFill/>
        </p:spPr>
        <p:txBody>
          <a:bodyPr wrap="square" rtlCol="0">
            <a:spAutoFit/>
          </a:bodyPr>
          <a:lstStyle/>
          <a:p>
            <a:r>
              <a:rPr lang="en-US" sz="1600" b="1" dirty="0"/>
              <a:t>Select a column with column name key:</a:t>
            </a:r>
          </a:p>
        </p:txBody>
      </p:sp>
      <p:sp>
        <p:nvSpPr>
          <p:cNvPr id="50" name="TextBox 49">
            <a:extLst>
              <a:ext uri="{FF2B5EF4-FFF2-40B4-BE49-F238E27FC236}">
                <a16:creationId xmlns:a16="http://schemas.microsoft.com/office/drawing/2014/main" id="{C3809B16-1B61-A943-A1B7-C2EDDB2DCDC3}"/>
              </a:ext>
            </a:extLst>
          </p:cNvPr>
          <p:cNvSpPr txBox="1"/>
          <p:nvPr/>
        </p:nvSpPr>
        <p:spPr>
          <a:xfrm>
            <a:off x="6840692" y="4450046"/>
            <a:ext cx="4474539" cy="338554"/>
          </a:xfrm>
          <a:prstGeom prst="rect">
            <a:avLst/>
          </a:prstGeom>
          <a:noFill/>
        </p:spPr>
        <p:txBody>
          <a:bodyPr wrap="square" rtlCol="0">
            <a:spAutoFit/>
          </a:bodyPr>
          <a:lstStyle/>
          <a:p>
            <a:r>
              <a:rPr lang="en-US" sz="1600" b="1" dirty="0"/>
              <a:t>Select a single record with an index key:</a:t>
            </a:r>
          </a:p>
        </p:txBody>
      </p:sp>
      <p:sp>
        <p:nvSpPr>
          <p:cNvPr id="51" name="TextBox 50">
            <a:extLst>
              <a:ext uri="{FF2B5EF4-FFF2-40B4-BE49-F238E27FC236}">
                <a16:creationId xmlns:a16="http://schemas.microsoft.com/office/drawing/2014/main" id="{4D4F8573-AD5F-6C4D-ABE6-880320EBBBDA}"/>
              </a:ext>
            </a:extLst>
          </p:cNvPr>
          <p:cNvSpPr txBox="1"/>
          <p:nvPr/>
        </p:nvSpPr>
        <p:spPr>
          <a:xfrm>
            <a:off x="6840693" y="2359947"/>
            <a:ext cx="4474539"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53" name="TextBox 52">
            <a:extLst>
              <a:ext uri="{FF2B5EF4-FFF2-40B4-BE49-F238E27FC236}">
                <a16:creationId xmlns:a16="http://schemas.microsoft.com/office/drawing/2014/main" id="{2E3E58AA-C3C8-0049-A443-8BA56CF46D46}"/>
              </a:ext>
            </a:extLst>
          </p:cNvPr>
          <p:cNvSpPr txBox="1"/>
          <p:nvPr/>
        </p:nvSpPr>
        <p:spPr>
          <a:xfrm>
            <a:off x="6840693" y="2819623"/>
            <a:ext cx="4474539" cy="338554"/>
          </a:xfrm>
          <a:prstGeom prst="rect">
            <a:avLst/>
          </a:prstGeom>
          <a:noFill/>
        </p:spPr>
        <p:txBody>
          <a:bodyPr wrap="square" rtlCol="0">
            <a:spAutoFit/>
          </a:bodyPr>
          <a:lstStyle/>
          <a:p>
            <a:r>
              <a:rPr lang="en-US" sz="1600" b="1" dirty="0"/>
              <a:t>Select the entire table with an empty slice key:</a:t>
            </a:r>
          </a:p>
        </p:txBody>
      </p:sp>
      <p:sp>
        <p:nvSpPr>
          <p:cNvPr id="54" name="TextBox 53">
            <a:extLst>
              <a:ext uri="{FF2B5EF4-FFF2-40B4-BE49-F238E27FC236}">
                <a16:creationId xmlns:a16="http://schemas.microsoft.com/office/drawing/2014/main" id="{ED487AC9-9F7B-1649-BAE2-3995F10996E8}"/>
              </a:ext>
            </a:extLst>
          </p:cNvPr>
          <p:cNvSpPr txBox="1"/>
          <p:nvPr/>
        </p:nvSpPr>
        <p:spPr>
          <a:xfrm>
            <a:off x="6840692" y="2002642"/>
            <a:ext cx="4474539" cy="338554"/>
          </a:xfrm>
          <a:prstGeom prst="rect">
            <a:avLst/>
          </a:prstGeom>
          <a:noFill/>
        </p:spPr>
        <p:txBody>
          <a:bodyPr wrap="square" rtlCol="0">
            <a:spAutoFit/>
          </a:bodyPr>
          <a:lstStyle/>
          <a:p>
            <a:r>
              <a:rPr lang="en-US" sz="1600" b="1" dirty="0"/>
              <a:t>Start a table session:</a:t>
            </a:r>
          </a:p>
        </p:txBody>
      </p:sp>
      <p:sp>
        <p:nvSpPr>
          <p:cNvPr id="37" name="TextBox 36">
            <a:extLst>
              <a:ext uri="{FF2B5EF4-FFF2-40B4-BE49-F238E27FC236}">
                <a16:creationId xmlns:a16="http://schemas.microsoft.com/office/drawing/2014/main" id="{CE9A597B-7568-1045-BC93-AC53796949CB}"/>
              </a:ext>
            </a:extLst>
          </p:cNvPr>
          <p:cNvSpPr txBox="1"/>
          <p:nvPr/>
        </p:nvSpPr>
        <p:spPr>
          <a:xfrm>
            <a:off x="1770908" y="865039"/>
            <a:ext cx="8650181" cy="923330"/>
          </a:xfrm>
          <a:prstGeom prst="rect">
            <a:avLst/>
          </a:prstGeom>
          <a:noFill/>
        </p:spPr>
        <p:txBody>
          <a:bodyPr wrap="square" rtlCol="0">
            <a:spAutoFit/>
          </a:bodyPr>
          <a:lstStyle/>
          <a:p>
            <a:r>
              <a:rPr lang="en-US" b="1" dirty="0"/>
              <a:t>In order to make changes to a SQL table with Sessionize ORM, you first need to select which part of the table you would like to change. You can select the entire table, a subset of the table’s records, an entire column, a single record from the table, and more.</a:t>
            </a:r>
          </a:p>
        </p:txBody>
      </p:sp>
    </p:spTree>
    <p:extLst>
      <p:ext uri="{BB962C8B-B14F-4D97-AF65-F5344CB8AC3E}">
        <p14:creationId xmlns:p14="http://schemas.microsoft.com/office/powerpoint/2010/main" val="198321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3BC3D27-30A3-4741-98BA-E3C9A27F5E16}"/>
              </a:ext>
            </a:extLst>
          </p:cNvPr>
          <p:cNvSpPr/>
          <p:nvPr/>
        </p:nvSpPr>
        <p:spPr>
          <a:xfrm>
            <a:off x="2727693" y="2870539"/>
            <a:ext cx="3863163" cy="3009014"/>
          </a:xfrm>
          <a:prstGeom prst="rect">
            <a:avLst/>
          </a:prstGeom>
          <a:solidFill>
            <a:schemeClr val="lt1">
              <a:alpha val="0"/>
            </a:schemeClr>
          </a:solidFill>
          <a:ln w="50800">
            <a:solidFill>
              <a:srgbClr val="92D05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4" name="Frame 3">
            <a:extLst>
              <a:ext uri="{FF2B5EF4-FFF2-40B4-BE49-F238E27FC236}">
                <a16:creationId xmlns:a16="http://schemas.microsoft.com/office/drawing/2014/main" id="{A1015203-021C-6A48-8DBE-310F5693115F}"/>
              </a:ext>
            </a:extLst>
          </p:cNvPr>
          <p:cNvSpPr/>
          <p:nvPr/>
        </p:nvSpPr>
        <p:spPr>
          <a:xfrm>
            <a:off x="2813513" y="2976484"/>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4092585" y="2976483"/>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6" name="Frame 5">
            <a:extLst>
              <a:ext uri="{FF2B5EF4-FFF2-40B4-BE49-F238E27FC236}">
                <a16:creationId xmlns:a16="http://schemas.microsoft.com/office/drawing/2014/main" id="{09607BAC-01DC-7148-A1D2-D791F0C492D1}"/>
              </a:ext>
            </a:extLst>
          </p:cNvPr>
          <p:cNvSpPr/>
          <p:nvPr/>
        </p:nvSpPr>
        <p:spPr>
          <a:xfrm>
            <a:off x="5371657" y="2976483"/>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7" name="Frame 6">
            <a:extLst>
              <a:ext uri="{FF2B5EF4-FFF2-40B4-BE49-F238E27FC236}">
                <a16:creationId xmlns:a16="http://schemas.microsoft.com/office/drawing/2014/main" id="{AE40D0AD-9613-FD48-9B6E-15EDF34F0872}"/>
              </a:ext>
            </a:extLst>
          </p:cNvPr>
          <p:cNvSpPr/>
          <p:nvPr/>
        </p:nvSpPr>
        <p:spPr>
          <a:xfrm>
            <a:off x="4092583" y="353746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Olivia</a:t>
            </a:r>
          </a:p>
        </p:txBody>
      </p:sp>
      <p:sp>
        <p:nvSpPr>
          <p:cNvPr id="9" name="Frame 8">
            <a:extLst>
              <a:ext uri="{FF2B5EF4-FFF2-40B4-BE49-F238E27FC236}">
                <a16:creationId xmlns:a16="http://schemas.microsoft.com/office/drawing/2014/main" id="{344B94C6-4A26-F841-9697-F2F40EDF6FA3}"/>
              </a:ext>
            </a:extLst>
          </p:cNvPr>
          <p:cNvSpPr/>
          <p:nvPr/>
        </p:nvSpPr>
        <p:spPr>
          <a:xfrm>
            <a:off x="4092582" y="413034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Liam</a:t>
            </a:r>
          </a:p>
        </p:txBody>
      </p:sp>
      <p:sp>
        <p:nvSpPr>
          <p:cNvPr id="11" name="Frame 10">
            <a:extLst>
              <a:ext uri="{FF2B5EF4-FFF2-40B4-BE49-F238E27FC236}">
                <a16:creationId xmlns:a16="http://schemas.microsoft.com/office/drawing/2014/main" id="{9921B738-27F6-4640-AE29-0C361553256C}"/>
              </a:ext>
            </a:extLst>
          </p:cNvPr>
          <p:cNvSpPr/>
          <p:nvPr/>
        </p:nvSpPr>
        <p:spPr>
          <a:xfrm>
            <a:off x="4092582" y="472322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Emma</a:t>
            </a:r>
          </a:p>
        </p:txBody>
      </p:sp>
      <p:sp>
        <p:nvSpPr>
          <p:cNvPr id="12" name="Frame 11">
            <a:extLst>
              <a:ext uri="{FF2B5EF4-FFF2-40B4-BE49-F238E27FC236}">
                <a16:creationId xmlns:a16="http://schemas.microsoft.com/office/drawing/2014/main" id="{A23B6FC1-F74E-5546-9510-E6962F1692A0}"/>
              </a:ext>
            </a:extLst>
          </p:cNvPr>
          <p:cNvSpPr/>
          <p:nvPr/>
        </p:nvSpPr>
        <p:spPr>
          <a:xfrm>
            <a:off x="4092581" y="531610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Noah</a:t>
            </a:r>
          </a:p>
        </p:txBody>
      </p:sp>
      <p:sp>
        <p:nvSpPr>
          <p:cNvPr id="13" name="Frame 12">
            <a:extLst>
              <a:ext uri="{FF2B5EF4-FFF2-40B4-BE49-F238E27FC236}">
                <a16:creationId xmlns:a16="http://schemas.microsoft.com/office/drawing/2014/main" id="{7BE36131-B9A6-A845-B17F-B22C94ADC066}"/>
              </a:ext>
            </a:extLst>
          </p:cNvPr>
          <p:cNvSpPr/>
          <p:nvPr/>
        </p:nvSpPr>
        <p:spPr>
          <a:xfrm>
            <a:off x="5371657" y="353746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4" name="Frame 13">
            <a:extLst>
              <a:ext uri="{FF2B5EF4-FFF2-40B4-BE49-F238E27FC236}">
                <a16:creationId xmlns:a16="http://schemas.microsoft.com/office/drawing/2014/main" id="{E03B2574-E240-7A42-8DA2-656A7327ED28}"/>
              </a:ext>
            </a:extLst>
          </p:cNvPr>
          <p:cNvSpPr/>
          <p:nvPr/>
        </p:nvSpPr>
        <p:spPr>
          <a:xfrm>
            <a:off x="5371656" y="413034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15" name="Frame 14">
            <a:extLst>
              <a:ext uri="{FF2B5EF4-FFF2-40B4-BE49-F238E27FC236}">
                <a16:creationId xmlns:a16="http://schemas.microsoft.com/office/drawing/2014/main" id="{A0760AED-4431-5941-8DAC-6981594B6FF5}"/>
              </a:ext>
            </a:extLst>
          </p:cNvPr>
          <p:cNvSpPr/>
          <p:nvPr/>
        </p:nvSpPr>
        <p:spPr>
          <a:xfrm>
            <a:off x="5371656" y="472322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16" name="Frame 15">
            <a:extLst>
              <a:ext uri="{FF2B5EF4-FFF2-40B4-BE49-F238E27FC236}">
                <a16:creationId xmlns:a16="http://schemas.microsoft.com/office/drawing/2014/main" id="{F4360B92-6075-1A4B-AC09-5BE8F398BA6E}"/>
              </a:ext>
            </a:extLst>
          </p:cNvPr>
          <p:cNvSpPr/>
          <p:nvPr/>
        </p:nvSpPr>
        <p:spPr>
          <a:xfrm>
            <a:off x="5371655" y="531610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17" name="Frame 16">
            <a:extLst>
              <a:ext uri="{FF2B5EF4-FFF2-40B4-BE49-F238E27FC236}">
                <a16:creationId xmlns:a16="http://schemas.microsoft.com/office/drawing/2014/main" id="{6B750B2C-329E-2A46-84EE-4F832436B75A}"/>
              </a:ext>
            </a:extLst>
          </p:cNvPr>
          <p:cNvSpPr/>
          <p:nvPr/>
        </p:nvSpPr>
        <p:spPr>
          <a:xfrm>
            <a:off x="2813509" y="353746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Frame 17">
            <a:extLst>
              <a:ext uri="{FF2B5EF4-FFF2-40B4-BE49-F238E27FC236}">
                <a16:creationId xmlns:a16="http://schemas.microsoft.com/office/drawing/2014/main" id="{32D0B48B-111F-5A43-B002-06E04C81697C}"/>
              </a:ext>
            </a:extLst>
          </p:cNvPr>
          <p:cNvSpPr/>
          <p:nvPr/>
        </p:nvSpPr>
        <p:spPr>
          <a:xfrm>
            <a:off x="2813508" y="413034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Frame 18">
            <a:extLst>
              <a:ext uri="{FF2B5EF4-FFF2-40B4-BE49-F238E27FC236}">
                <a16:creationId xmlns:a16="http://schemas.microsoft.com/office/drawing/2014/main" id="{16E659EB-5618-C44B-89E1-B04D48E6DB63}"/>
              </a:ext>
            </a:extLst>
          </p:cNvPr>
          <p:cNvSpPr/>
          <p:nvPr/>
        </p:nvSpPr>
        <p:spPr>
          <a:xfrm>
            <a:off x="2813508" y="472322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Frame 19">
            <a:extLst>
              <a:ext uri="{FF2B5EF4-FFF2-40B4-BE49-F238E27FC236}">
                <a16:creationId xmlns:a16="http://schemas.microsoft.com/office/drawing/2014/main" id="{A7E7744F-8B01-8240-8481-E00836923D43}"/>
              </a:ext>
            </a:extLst>
          </p:cNvPr>
          <p:cNvSpPr/>
          <p:nvPr/>
        </p:nvSpPr>
        <p:spPr>
          <a:xfrm>
            <a:off x="2813507" y="5316106"/>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5" name="TextBox 24">
            <a:extLst>
              <a:ext uri="{FF2B5EF4-FFF2-40B4-BE49-F238E27FC236}">
                <a16:creationId xmlns:a16="http://schemas.microsoft.com/office/drawing/2014/main" id="{FE69C45E-8EAB-0C46-82B1-E93FF719DDC6}"/>
              </a:ext>
            </a:extLst>
          </p:cNvPr>
          <p:cNvSpPr txBox="1"/>
          <p:nvPr/>
        </p:nvSpPr>
        <p:spPr>
          <a:xfrm>
            <a:off x="2700521" y="2501207"/>
            <a:ext cx="2303603" cy="369332"/>
          </a:xfrm>
          <a:prstGeom prst="rect">
            <a:avLst/>
          </a:prstGeom>
          <a:noFill/>
        </p:spPr>
        <p:txBody>
          <a:bodyPr wrap="square" rtlCol="0">
            <a:spAutoFit/>
          </a:bodyPr>
          <a:lstStyle/>
          <a:p>
            <a:r>
              <a:rPr lang="en-US" b="1" dirty="0">
                <a:solidFill>
                  <a:srgbClr val="92D050"/>
                </a:solidFill>
                <a:latin typeface="Courier New" panose="02070309020205020404" pitchFamily="49" charset="0"/>
                <a:cs typeface="Courier New" panose="02070309020205020404" pitchFamily="49" charset="0"/>
              </a:rPr>
              <a:t>TableSelection</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236110"/>
            <a:ext cx="6197600" cy="553998"/>
          </a:xfrm>
          <a:prstGeom prst="rect">
            <a:avLst/>
          </a:prstGeom>
          <a:noFill/>
        </p:spPr>
        <p:txBody>
          <a:bodyPr wrap="square" rtlCol="0">
            <a:spAutoFit/>
          </a:bodyPr>
          <a:lstStyle/>
          <a:p>
            <a:pPr algn="ctr"/>
            <a:r>
              <a:rPr lang="en-US" sz="3000" b="1" dirty="0"/>
              <a:t>TableSelection</a:t>
            </a:r>
          </a:p>
        </p:txBody>
      </p:sp>
      <p:sp>
        <p:nvSpPr>
          <p:cNvPr id="31" name="Rectangle 30">
            <a:extLst>
              <a:ext uri="{FF2B5EF4-FFF2-40B4-BE49-F238E27FC236}">
                <a16:creationId xmlns:a16="http://schemas.microsoft.com/office/drawing/2014/main" id="{BE6F90BF-2CA5-DF48-BCBF-FBDEDF95AAA6}"/>
              </a:ext>
            </a:extLst>
          </p:cNvPr>
          <p:cNvSpPr/>
          <p:nvPr/>
        </p:nvSpPr>
        <p:spPr>
          <a:xfrm>
            <a:off x="2639383" y="4068178"/>
            <a:ext cx="4037287" cy="1193800"/>
          </a:xfrm>
          <a:prstGeom prst="rect">
            <a:avLst/>
          </a:prstGeom>
          <a:solidFill>
            <a:schemeClr val="lt1">
              <a:alpha val="0"/>
            </a:schemeClr>
          </a:solidFill>
          <a:ln w="50800">
            <a:solidFill>
              <a:srgbClr val="FFC00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32" name="TextBox 31">
            <a:extLst>
              <a:ext uri="{FF2B5EF4-FFF2-40B4-BE49-F238E27FC236}">
                <a16:creationId xmlns:a16="http://schemas.microsoft.com/office/drawing/2014/main" id="{5F726B50-AC3B-5B4C-AED2-00E3B49CF533}"/>
              </a:ext>
            </a:extLst>
          </p:cNvPr>
          <p:cNvSpPr txBox="1"/>
          <p:nvPr/>
        </p:nvSpPr>
        <p:spPr>
          <a:xfrm>
            <a:off x="148660" y="4480412"/>
            <a:ext cx="2551861" cy="369332"/>
          </a:xfrm>
          <a:prstGeom prst="rect">
            <a:avLst/>
          </a:prstGeom>
          <a:noFill/>
        </p:spPr>
        <p:txBody>
          <a:bodyPr wrap="square" rtlCol="0">
            <a:spAutoFit/>
          </a:bodyPr>
          <a:lstStyle/>
          <a:p>
            <a:r>
              <a:rPr lang="en-US" b="1" dirty="0">
                <a:solidFill>
                  <a:srgbClr val="FFC000"/>
                </a:solidFill>
                <a:latin typeface="Courier New" panose="02070309020205020404" pitchFamily="49" charset="0"/>
                <a:cs typeface="Courier New" panose="02070309020205020404" pitchFamily="49" charset="0"/>
              </a:rPr>
              <a:t>SubTableSelection</a:t>
            </a:r>
          </a:p>
        </p:txBody>
      </p:sp>
      <p:sp>
        <p:nvSpPr>
          <p:cNvPr id="33" name="TextBox 32">
            <a:extLst>
              <a:ext uri="{FF2B5EF4-FFF2-40B4-BE49-F238E27FC236}">
                <a16:creationId xmlns:a16="http://schemas.microsoft.com/office/drawing/2014/main" id="{C43A23D2-0B05-5B48-8731-9FF3B982D44D}"/>
              </a:ext>
            </a:extLst>
          </p:cNvPr>
          <p:cNvSpPr txBox="1"/>
          <p:nvPr/>
        </p:nvSpPr>
        <p:spPr>
          <a:xfrm>
            <a:off x="7071682" y="5127915"/>
            <a:ext cx="4500289" cy="1323439"/>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subtable_sel = table_sel[1:3]</a:t>
            </a:r>
          </a:p>
          <a:p>
            <a:r>
              <a:rPr lang="en-US" dirty="0"/>
              <a:t>subtable_sel.records</a:t>
            </a:r>
          </a:p>
          <a:p>
            <a:r>
              <a:rPr lang="en-US" b="0" dirty="0">
                <a:latin typeface="+mn-lt"/>
              </a:rPr>
              <a:t>&gt;&gt;&gt; [{'id': 2, 'name': Liam', 'age': 18},</a:t>
            </a:r>
          </a:p>
          <a:p>
            <a:r>
              <a:rPr lang="en-US" b="0" dirty="0">
                <a:latin typeface="+mn-lt"/>
              </a:rPr>
              <a:t>        {'id': 3, 'name': Emma', 'age': 19}]</a:t>
            </a:r>
          </a:p>
          <a:p>
            <a:endParaRPr lang="en-US" dirty="0"/>
          </a:p>
        </p:txBody>
      </p:sp>
      <p:cxnSp>
        <p:nvCxnSpPr>
          <p:cNvPr id="3" name="Straight Arrow Connector 2">
            <a:extLst>
              <a:ext uri="{FF2B5EF4-FFF2-40B4-BE49-F238E27FC236}">
                <a16:creationId xmlns:a16="http://schemas.microsoft.com/office/drawing/2014/main" id="{E19A1444-A9C8-ED4F-8253-C65A934A7861}"/>
              </a:ext>
            </a:extLst>
          </p:cNvPr>
          <p:cNvCxnSpPr/>
          <p:nvPr/>
        </p:nvCxnSpPr>
        <p:spPr>
          <a:xfrm>
            <a:off x="6676670" y="5256986"/>
            <a:ext cx="395014"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474749-1A80-FA46-A3E7-D3378659B478}"/>
              </a:ext>
            </a:extLst>
          </p:cNvPr>
          <p:cNvCxnSpPr/>
          <p:nvPr/>
        </p:nvCxnSpPr>
        <p:spPr>
          <a:xfrm>
            <a:off x="6590856" y="3213247"/>
            <a:ext cx="480828" cy="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FD62FE6-2DD5-4146-B90A-9920FBE81379}"/>
              </a:ext>
            </a:extLst>
          </p:cNvPr>
          <p:cNvSpPr txBox="1"/>
          <p:nvPr/>
        </p:nvSpPr>
        <p:spPr>
          <a:xfrm>
            <a:off x="7071683" y="3045818"/>
            <a:ext cx="4500289" cy="1569660"/>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table_sel = st[:]</a:t>
            </a:r>
          </a:p>
          <a:p>
            <a:r>
              <a:rPr lang="en-US" dirty="0"/>
              <a:t>table_sel.records</a:t>
            </a:r>
          </a:p>
          <a:p>
            <a:r>
              <a:rPr lang="en-US" b="0" dirty="0">
                <a:latin typeface="+mn-lt"/>
              </a:rPr>
              <a:t>&gt;&gt;&gt; [{'id': 1, 'name': 'Olivia', 'age': 17},</a:t>
            </a:r>
          </a:p>
          <a:p>
            <a:r>
              <a:rPr lang="en-US" b="0" dirty="0">
                <a:latin typeface="+mn-lt"/>
              </a:rPr>
              <a:t>        {'id': 2, 'name': 'Liam', 'age': 18},</a:t>
            </a:r>
          </a:p>
          <a:p>
            <a:r>
              <a:rPr lang="en-US" b="0" dirty="0">
                <a:latin typeface="+mn-lt"/>
              </a:rPr>
              <a:t>        {'id': 3, 'name': 'Emma', 'age': 19}, </a:t>
            </a:r>
          </a:p>
          <a:p>
            <a:r>
              <a:rPr lang="en-US" b="0" dirty="0">
                <a:latin typeface="+mn-lt"/>
              </a:rPr>
              <a:t>        {'id': 4, 'name': 'Noah', 'age': 20}]</a:t>
            </a:r>
          </a:p>
        </p:txBody>
      </p:sp>
      <p:sp>
        <p:nvSpPr>
          <p:cNvPr id="36" name="TextBox 35">
            <a:extLst>
              <a:ext uri="{FF2B5EF4-FFF2-40B4-BE49-F238E27FC236}">
                <a16:creationId xmlns:a16="http://schemas.microsoft.com/office/drawing/2014/main" id="{94D026DE-00F6-5648-82D8-BC5FFD81DA9F}"/>
              </a:ext>
            </a:extLst>
          </p:cNvPr>
          <p:cNvSpPr txBox="1"/>
          <p:nvPr/>
        </p:nvSpPr>
        <p:spPr>
          <a:xfrm>
            <a:off x="7071683" y="2139210"/>
            <a:ext cx="4500288"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23" name="TextBox 22">
            <a:extLst>
              <a:ext uri="{FF2B5EF4-FFF2-40B4-BE49-F238E27FC236}">
                <a16:creationId xmlns:a16="http://schemas.microsoft.com/office/drawing/2014/main" id="{50DF85C9-2066-5D49-99C3-29760A7B1CA6}"/>
              </a:ext>
            </a:extLst>
          </p:cNvPr>
          <p:cNvSpPr txBox="1"/>
          <p:nvPr/>
        </p:nvSpPr>
        <p:spPr>
          <a:xfrm>
            <a:off x="7071682" y="2701262"/>
            <a:ext cx="4474540" cy="338554"/>
          </a:xfrm>
          <a:prstGeom prst="rect">
            <a:avLst/>
          </a:prstGeom>
          <a:noFill/>
        </p:spPr>
        <p:txBody>
          <a:bodyPr wrap="square" rtlCol="0">
            <a:spAutoFit/>
          </a:bodyPr>
          <a:lstStyle>
            <a:defPPr>
              <a:defRPr lang="en-US"/>
            </a:defPPr>
            <a:lvl1pPr>
              <a:defRPr sz="1600" b="1"/>
            </a:lvl1pPr>
          </a:lstStyle>
          <a:p>
            <a:r>
              <a:rPr lang="en-US" dirty="0"/>
              <a:t>Use an empty slice key to select the entire table:</a:t>
            </a:r>
          </a:p>
        </p:txBody>
      </p:sp>
      <p:sp>
        <p:nvSpPr>
          <p:cNvPr id="37" name="TextBox 36">
            <a:extLst>
              <a:ext uri="{FF2B5EF4-FFF2-40B4-BE49-F238E27FC236}">
                <a16:creationId xmlns:a16="http://schemas.microsoft.com/office/drawing/2014/main" id="{C30B7F53-9F1A-CC43-9908-D3893BEA5091}"/>
              </a:ext>
            </a:extLst>
          </p:cNvPr>
          <p:cNvSpPr txBox="1"/>
          <p:nvPr/>
        </p:nvSpPr>
        <p:spPr>
          <a:xfrm>
            <a:off x="7071682" y="4836046"/>
            <a:ext cx="4474540" cy="338554"/>
          </a:xfrm>
          <a:prstGeom prst="rect">
            <a:avLst/>
          </a:prstGeom>
          <a:noFill/>
        </p:spPr>
        <p:txBody>
          <a:bodyPr wrap="square" rtlCol="0">
            <a:spAutoFit/>
          </a:bodyPr>
          <a:lstStyle>
            <a:defPPr>
              <a:defRPr lang="en-US"/>
            </a:defPPr>
            <a:lvl1pPr>
              <a:defRPr sz="1600" b="1"/>
            </a:lvl1pPr>
          </a:lstStyle>
          <a:p>
            <a:r>
              <a:rPr lang="en-US" dirty="0"/>
              <a:t>Use a slice key to select a subset of table records:</a:t>
            </a:r>
          </a:p>
        </p:txBody>
      </p:sp>
      <p:sp>
        <p:nvSpPr>
          <p:cNvPr id="38" name="TextBox 37">
            <a:extLst>
              <a:ext uri="{FF2B5EF4-FFF2-40B4-BE49-F238E27FC236}">
                <a16:creationId xmlns:a16="http://schemas.microsoft.com/office/drawing/2014/main" id="{C44A7D2D-9661-694C-B1B1-3782758B5E7B}"/>
              </a:ext>
            </a:extLst>
          </p:cNvPr>
          <p:cNvSpPr txBox="1"/>
          <p:nvPr/>
        </p:nvSpPr>
        <p:spPr>
          <a:xfrm>
            <a:off x="7071682" y="1842258"/>
            <a:ext cx="4474539" cy="338554"/>
          </a:xfrm>
          <a:prstGeom prst="rect">
            <a:avLst/>
          </a:prstGeom>
          <a:noFill/>
        </p:spPr>
        <p:txBody>
          <a:bodyPr wrap="square" rtlCol="0">
            <a:spAutoFit/>
          </a:bodyPr>
          <a:lstStyle/>
          <a:p>
            <a:r>
              <a:rPr lang="en-US" sz="1600" b="1" dirty="0"/>
              <a:t>Start a table session:</a:t>
            </a:r>
          </a:p>
        </p:txBody>
      </p:sp>
      <p:sp>
        <p:nvSpPr>
          <p:cNvPr id="39" name="TextBox 38">
            <a:extLst>
              <a:ext uri="{FF2B5EF4-FFF2-40B4-BE49-F238E27FC236}">
                <a16:creationId xmlns:a16="http://schemas.microsoft.com/office/drawing/2014/main" id="{0BB2316D-FF8E-9041-AA19-759B57B6842E}"/>
              </a:ext>
            </a:extLst>
          </p:cNvPr>
          <p:cNvSpPr txBox="1"/>
          <p:nvPr/>
        </p:nvSpPr>
        <p:spPr>
          <a:xfrm>
            <a:off x="1770908" y="865039"/>
            <a:ext cx="8650181" cy="923330"/>
          </a:xfrm>
          <a:prstGeom prst="rect">
            <a:avLst/>
          </a:prstGeom>
          <a:noFill/>
        </p:spPr>
        <p:txBody>
          <a:bodyPr wrap="square" rtlCol="0">
            <a:spAutoFit/>
          </a:bodyPr>
          <a:lstStyle/>
          <a:p>
            <a:r>
              <a:rPr lang="en-US" b="1" dirty="0"/>
              <a:t>Here are some examples of how to select a table, </a:t>
            </a:r>
            <a:r>
              <a:rPr lang="en-US" b="1" dirty="0">
                <a:solidFill>
                  <a:srgbClr val="92D050"/>
                </a:solidFill>
                <a:latin typeface="Courier New" panose="02070309020205020404" pitchFamily="49" charset="0"/>
                <a:cs typeface="Courier New" panose="02070309020205020404" pitchFamily="49" charset="0"/>
              </a:rPr>
              <a:t>TableSelection,</a:t>
            </a:r>
            <a:r>
              <a:rPr lang="en-US" b="1" dirty="0"/>
              <a:t> and a subset of a table, </a:t>
            </a:r>
            <a:r>
              <a:rPr lang="en-US" b="1" dirty="0">
                <a:solidFill>
                  <a:srgbClr val="FFC000"/>
                </a:solidFill>
                <a:latin typeface="Courier New" panose="02070309020205020404" pitchFamily="49" charset="0"/>
                <a:cs typeface="Courier New" panose="02070309020205020404" pitchFamily="49" charset="0"/>
              </a:rPr>
              <a:t>SubTableSelection</a:t>
            </a:r>
            <a:r>
              <a:rPr lang="en-US" b="1" dirty="0"/>
              <a:t>. You can access the list of records values with their records property.</a:t>
            </a:r>
          </a:p>
        </p:txBody>
      </p:sp>
    </p:spTree>
    <p:extLst>
      <p:ext uri="{BB962C8B-B14F-4D97-AF65-F5344CB8AC3E}">
        <p14:creationId xmlns:p14="http://schemas.microsoft.com/office/powerpoint/2010/main" val="2635978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8E5BDB3B-DCF6-7946-8619-6A03EC0997FD}"/>
              </a:ext>
            </a:extLst>
          </p:cNvPr>
          <p:cNvSpPr/>
          <p:nvPr/>
        </p:nvSpPr>
        <p:spPr>
          <a:xfrm>
            <a:off x="4630245" y="2596897"/>
            <a:ext cx="1301717" cy="2953509"/>
          </a:xfrm>
          <a:prstGeom prst="rect">
            <a:avLst/>
          </a:prstGeom>
          <a:solidFill>
            <a:schemeClr val="lt1">
              <a:alpha val="0"/>
            </a:schemeClr>
          </a:solidFill>
          <a:ln w="50800">
            <a:solidFill>
              <a:schemeClr val="accent1"/>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175285"/>
            <a:ext cx="6197600" cy="553998"/>
          </a:xfrm>
          <a:prstGeom prst="rect">
            <a:avLst/>
          </a:prstGeom>
          <a:noFill/>
        </p:spPr>
        <p:txBody>
          <a:bodyPr wrap="square" rtlCol="0">
            <a:spAutoFit/>
          </a:bodyPr>
          <a:lstStyle/>
          <a:p>
            <a:pPr algn="ctr"/>
            <a:r>
              <a:rPr lang="en-US" sz="3000" b="1" dirty="0"/>
              <a:t>ColumnSelection</a:t>
            </a:r>
          </a:p>
        </p:txBody>
      </p:sp>
      <p:sp>
        <p:nvSpPr>
          <p:cNvPr id="33" name="TextBox 32">
            <a:extLst>
              <a:ext uri="{FF2B5EF4-FFF2-40B4-BE49-F238E27FC236}">
                <a16:creationId xmlns:a16="http://schemas.microsoft.com/office/drawing/2014/main" id="{C43A23D2-0B05-5B48-8731-9FF3B982D44D}"/>
              </a:ext>
            </a:extLst>
          </p:cNvPr>
          <p:cNvSpPr txBox="1"/>
          <p:nvPr/>
        </p:nvSpPr>
        <p:spPr>
          <a:xfrm>
            <a:off x="6300216" y="4760970"/>
            <a:ext cx="4500288" cy="830997"/>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subcol = col_sel[1:]</a:t>
            </a:r>
          </a:p>
          <a:p>
            <a:r>
              <a:rPr lang="en-US" dirty="0"/>
              <a:t>subcol.values</a:t>
            </a:r>
          </a:p>
          <a:p>
            <a:r>
              <a:rPr lang="en-US" b="0" dirty="0">
                <a:latin typeface="+mn-lt"/>
              </a:rPr>
              <a:t>&gt;&gt;&gt; [18, 19, 20]</a:t>
            </a:r>
          </a:p>
        </p:txBody>
      </p:sp>
      <p:sp>
        <p:nvSpPr>
          <p:cNvPr id="35" name="TextBox 34">
            <a:extLst>
              <a:ext uri="{FF2B5EF4-FFF2-40B4-BE49-F238E27FC236}">
                <a16:creationId xmlns:a16="http://schemas.microsoft.com/office/drawing/2014/main" id="{0FD62FE6-2DD5-4146-B90A-9920FBE81379}"/>
              </a:ext>
            </a:extLst>
          </p:cNvPr>
          <p:cNvSpPr txBox="1"/>
          <p:nvPr/>
        </p:nvSpPr>
        <p:spPr>
          <a:xfrm>
            <a:off x="6300216" y="3112266"/>
            <a:ext cx="4500288" cy="830997"/>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col_sel = st['age']</a:t>
            </a:r>
          </a:p>
          <a:p>
            <a:r>
              <a:rPr lang="en-US" dirty="0"/>
              <a:t>col_sel.values</a:t>
            </a:r>
          </a:p>
          <a:p>
            <a:r>
              <a:rPr lang="en-US" b="0" dirty="0">
                <a:latin typeface="+mn-lt"/>
              </a:rPr>
              <a:t>&gt;&gt;&gt; [17, 18, 19, 20]</a:t>
            </a:r>
          </a:p>
        </p:txBody>
      </p:sp>
      <p:sp>
        <p:nvSpPr>
          <p:cNvPr id="50" name="TextBox 49">
            <a:extLst>
              <a:ext uri="{FF2B5EF4-FFF2-40B4-BE49-F238E27FC236}">
                <a16:creationId xmlns:a16="http://schemas.microsoft.com/office/drawing/2014/main" id="{1B0E0FD9-642B-E149-8508-5227A9D24D7B}"/>
              </a:ext>
            </a:extLst>
          </p:cNvPr>
          <p:cNvSpPr txBox="1"/>
          <p:nvPr/>
        </p:nvSpPr>
        <p:spPr>
          <a:xfrm>
            <a:off x="4251359" y="2258508"/>
            <a:ext cx="2144756" cy="338554"/>
          </a:xfrm>
          <a:prstGeom prst="rect">
            <a:avLst/>
          </a:prstGeom>
          <a:noFill/>
        </p:spPr>
        <p:txBody>
          <a:bodyPr wrap="square" rtlCol="0">
            <a:spAutoFit/>
          </a:bodyPr>
          <a:lstStyle/>
          <a:p>
            <a:r>
              <a:rPr lang="en-US" sz="1600" b="1" dirty="0">
                <a:solidFill>
                  <a:schemeClr val="accent1"/>
                </a:solidFill>
                <a:latin typeface="Courier New" panose="02070309020205020404" pitchFamily="49" charset="0"/>
                <a:cs typeface="Courier New" panose="02070309020205020404" pitchFamily="49" charset="0"/>
              </a:rPr>
              <a:t>ColumnSelection</a:t>
            </a:r>
          </a:p>
        </p:txBody>
      </p:sp>
      <p:cxnSp>
        <p:nvCxnSpPr>
          <p:cNvPr id="53" name="Straight Arrow Connector 52">
            <a:extLst>
              <a:ext uri="{FF2B5EF4-FFF2-40B4-BE49-F238E27FC236}">
                <a16:creationId xmlns:a16="http://schemas.microsoft.com/office/drawing/2014/main" id="{3C551917-BBA1-ED45-B42B-E13C24F00766}"/>
              </a:ext>
            </a:extLst>
          </p:cNvPr>
          <p:cNvCxnSpPr>
            <a:cxnSpLocks/>
          </p:cNvCxnSpPr>
          <p:nvPr/>
        </p:nvCxnSpPr>
        <p:spPr>
          <a:xfrm>
            <a:off x="5931962" y="3269570"/>
            <a:ext cx="368255" cy="0"/>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94597E72-2EF5-524C-B979-E4226546E229}"/>
              </a:ext>
            </a:extLst>
          </p:cNvPr>
          <p:cNvSpPr/>
          <p:nvPr/>
        </p:nvSpPr>
        <p:spPr>
          <a:xfrm>
            <a:off x="4636008" y="3758184"/>
            <a:ext cx="1375460" cy="1879676"/>
          </a:xfrm>
          <a:prstGeom prst="rect">
            <a:avLst/>
          </a:prstGeom>
          <a:solidFill>
            <a:schemeClr val="lt1">
              <a:alpha val="0"/>
            </a:schemeClr>
          </a:solidFill>
          <a:ln w="50800">
            <a:solidFill>
              <a:srgbClr val="92D05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cxnSp>
        <p:nvCxnSpPr>
          <p:cNvPr id="55" name="Straight Arrow Connector 54">
            <a:extLst>
              <a:ext uri="{FF2B5EF4-FFF2-40B4-BE49-F238E27FC236}">
                <a16:creationId xmlns:a16="http://schemas.microsoft.com/office/drawing/2014/main" id="{C2CE7CFA-6CFE-7544-9B6D-EBE0A59475BD}"/>
              </a:ext>
            </a:extLst>
          </p:cNvPr>
          <p:cNvCxnSpPr>
            <a:cxnSpLocks/>
          </p:cNvCxnSpPr>
          <p:nvPr/>
        </p:nvCxnSpPr>
        <p:spPr>
          <a:xfrm>
            <a:off x="5986074" y="4959338"/>
            <a:ext cx="314143" cy="0"/>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934A3BB-F4A4-EE4E-84B2-4774E8384552}"/>
              </a:ext>
            </a:extLst>
          </p:cNvPr>
          <p:cNvSpPr txBox="1"/>
          <p:nvPr/>
        </p:nvSpPr>
        <p:spPr>
          <a:xfrm>
            <a:off x="4087767" y="5666951"/>
            <a:ext cx="2471941" cy="338554"/>
          </a:xfrm>
          <a:prstGeom prst="rect">
            <a:avLst/>
          </a:prstGeom>
          <a:noFill/>
        </p:spPr>
        <p:txBody>
          <a:bodyPr wrap="square" rtlCol="0">
            <a:spAutoFit/>
          </a:bodyPr>
          <a:lstStyle/>
          <a:p>
            <a:r>
              <a:rPr lang="en-US" sz="1600" b="1" dirty="0">
                <a:solidFill>
                  <a:srgbClr val="92D050"/>
                </a:solidFill>
                <a:latin typeface="Courier New" panose="02070309020205020404" pitchFamily="49" charset="0"/>
                <a:cs typeface="Courier New" panose="02070309020205020404" pitchFamily="49" charset="0"/>
              </a:rPr>
              <a:t>SubColumnSelection</a:t>
            </a:r>
          </a:p>
        </p:txBody>
      </p:sp>
      <p:sp>
        <p:nvSpPr>
          <p:cNvPr id="58" name="Frame 57">
            <a:extLst>
              <a:ext uri="{FF2B5EF4-FFF2-40B4-BE49-F238E27FC236}">
                <a16:creationId xmlns:a16="http://schemas.microsoft.com/office/drawing/2014/main" id="{6DD8A8AD-260B-5849-B2E6-FC40B851DBB5}"/>
              </a:ext>
            </a:extLst>
          </p:cNvPr>
          <p:cNvSpPr/>
          <p:nvPr/>
        </p:nvSpPr>
        <p:spPr>
          <a:xfrm>
            <a:off x="2131977" y="2669177"/>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9" name="Frame 58">
            <a:extLst>
              <a:ext uri="{FF2B5EF4-FFF2-40B4-BE49-F238E27FC236}">
                <a16:creationId xmlns:a16="http://schemas.microsoft.com/office/drawing/2014/main" id="{130A2BED-C5FC-4343-A5EA-ADE4BC20E52F}"/>
              </a:ext>
            </a:extLst>
          </p:cNvPr>
          <p:cNvSpPr/>
          <p:nvPr/>
        </p:nvSpPr>
        <p:spPr>
          <a:xfrm>
            <a:off x="3411049" y="2669176"/>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60" name="Frame 59">
            <a:extLst>
              <a:ext uri="{FF2B5EF4-FFF2-40B4-BE49-F238E27FC236}">
                <a16:creationId xmlns:a16="http://schemas.microsoft.com/office/drawing/2014/main" id="{599A3BE0-982B-7440-BEC4-F4BE4F2353A7}"/>
              </a:ext>
            </a:extLst>
          </p:cNvPr>
          <p:cNvSpPr/>
          <p:nvPr/>
        </p:nvSpPr>
        <p:spPr>
          <a:xfrm>
            <a:off x="4690121" y="2669176"/>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61" name="Frame 60">
            <a:extLst>
              <a:ext uri="{FF2B5EF4-FFF2-40B4-BE49-F238E27FC236}">
                <a16:creationId xmlns:a16="http://schemas.microsoft.com/office/drawing/2014/main" id="{34C8B158-9FE9-4847-9538-9D0DB561A86A}"/>
              </a:ext>
            </a:extLst>
          </p:cNvPr>
          <p:cNvSpPr/>
          <p:nvPr/>
        </p:nvSpPr>
        <p:spPr>
          <a:xfrm>
            <a:off x="3411047" y="323015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Olivia</a:t>
            </a:r>
          </a:p>
        </p:txBody>
      </p:sp>
      <p:sp>
        <p:nvSpPr>
          <p:cNvPr id="62" name="Frame 61">
            <a:extLst>
              <a:ext uri="{FF2B5EF4-FFF2-40B4-BE49-F238E27FC236}">
                <a16:creationId xmlns:a16="http://schemas.microsoft.com/office/drawing/2014/main" id="{226A9BDC-207F-FC40-A446-3F7A0D04862A}"/>
              </a:ext>
            </a:extLst>
          </p:cNvPr>
          <p:cNvSpPr/>
          <p:nvPr/>
        </p:nvSpPr>
        <p:spPr>
          <a:xfrm>
            <a:off x="3411046" y="382303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Liam</a:t>
            </a:r>
          </a:p>
        </p:txBody>
      </p:sp>
      <p:sp>
        <p:nvSpPr>
          <p:cNvPr id="63" name="Frame 62">
            <a:extLst>
              <a:ext uri="{FF2B5EF4-FFF2-40B4-BE49-F238E27FC236}">
                <a16:creationId xmlns:a16="http://schemas.microsoft.com/office/drawing/2014/main" id="{F2BDED1A-F58C-CB40-88D7-6E6361E10862}"/>
              </a:ext>
            </a:extLst>
          </p:cNvPr>
          <p:cNvSpPr/>
          <p:nvPr/>
        </p:nvSpPr>
        <p:spPr>
          <a:xfrm>
            <a:off x="3411046" y="44159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Emma</a:t>
            </a:r>
          </a:p>
        </p:txBody>
      </p:sp>
      <p:sp>
        <p:nvSpPr>
          <p:cNvPr id="64" name="Frame 63">
            <a:extLst>
              <a:ext uri="{FF2B5EF4-FFF2-40B4-BE49-F238E27FC236}">
                <a16:creationId xmlns:a16="http://schemas.microsoft.com/office/drawing/2014/main" id="{BEBD4EE9-C3C1-F948-A822-20C3CD1D059F}"/>
              </a:ext>
            </a:extLst>
          </p:cNvPr>
          <p:cNvSpPr/>
          <p:nvPr/>
        </p:nvSpPr>
        <p:spPr>
          <a:xfrm>
            <a:off x="3411045" y="500879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Noah</a:t>
            </a:r>
          </a:p>
        </p:txBody>
      </p:sp>
      <p:sp>
        <p:nvSpPr>
          <p:cNvPr id="65" name="Frame 64">
            <a:extLst>
              <a:ext uri="{FF2B5EF4-FFF2-40B4-BE49-F238E27FC236}">
                <a16:creationId xmlns:a16="http://schemas.microsoft.com/office/drawing/2014/main" id="{6E9E192D-CF49-6141-B07E-77FFCD50262F}"/>
              </a:ext>
            </a:extLst>
          </p:cNvPr>
          <p:cNvSpPr/>
          <p:nvPr/>
        </p:nvSpPr>
        <p:spPr>
          <a:xfrm>
            <a:off x="4690121" y="323015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66" name="Frame 65">
            <a:extLst>
              <a:ext uri="{FF2B5EF4-FFF2-40B4-BE49-F238E27FC236}">
                <a16:creationId xmlns:a16="http://schemas.microsoft.com/office/drawing/2014/main" id="{8B0714CC-5FC3-4548-8C4F-7713ACAB76F1}"/>
              </a:ext>
            </a:extLst>
          </p:cNvPr>
          <p:cNvSpPr/>
          <p:nvPr/>
        </p:nvSpPr>
        <p:spPr>
          <a:xfrm>
            <a:off x="4690120" y="382303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67" name="Frame 66">
            <a:extLst>
              <a:ext uri="{FF2B5EF4-FFF2-40B4-BE49-F238E27FC236}">
                <a16:creationId xmlns:a16="http://schemas.microsoft.com/office/drawing/2014/main" id="{4D1D2304-35C6-8142-A7C6-3BE44FA7D116}"/>
              </a:ext>
            </a:extLst>
          </p:cNvPr>
          <p:cNvSpPr/>
          <p:nvPr/>
        </p:nvSpPr>
        <p:spPr>
          <a:xfrm>
            <a:off x="4690120" y="44159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68" name="Frame 67">
            <a:extLst>
              <a:ext uri="{FF2B5EF4-FFF2-40B4-BE49-F238E27FC236}">
                <a16:creationId xmlns:a16="http://schemas.microsoft.com/office/drawing/2014/main" id="{0621C665-08E8-7A47-A165-0BFFB577F8F9}"/>
              </a:ext>
            </a:extLst>
          </p:cNvPr>
          <p:cNvSpPr/>
          <p:nvPr/>
        </p:nvSpPr>
        <p:spPr>
          <a:xfrm>
            <a:off x="4690119" y="500879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69" name="Frame 68">
            <a:extLst>
              <a:ext uri="{FF2B5EF4-FFF2-40B4-BE49-F238E27FC236}">
                <a16:creationId xmlns:a16="http://schemas.microsoft.com/office/drawing/2014/main" id="{96832FD9-2CB9-8742-8876-C2D50387A004}"/>
              </a:ext>
            </a:extLst>
          </p:cNvPr>
          <p:cNvSpPr/>
          <p:nvPr/>
        </p:nvSpPr>
        <p:spPr>
          <a:xfrm>
            <a:off x="2131973" y="323015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0" name="Frame 69">
            <a:extLst>
              <a:ext uri="{FF2B5EF4-FFF2-40B4-BE49-F238E27FC236}">
                <a16:creationId xmlns:a16="http://schemas.microsoft.com/office/drawing/2014/main" id="{15B193A7-DB82-984D-AA83-AE784160C742}"/>
              </a:ext>
            </a:extLst>
          </p:cNvPr>
          <p:cNvSpPr/>
          <p:nvPr/>
        </p:nvSpPr>
        <p:spPr>
          <a:xfrm>
            <a:off x="2131972" y="382303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71" name="Frame 70">
            <a:extLst>
              <a:ext uri="{FF2B5EF4-FFF2-40B4-BE49-F238E27FC236}">
                <a16:creationId xmlns:a16="http://schemas.microsoft.com/office/drawing/2014/main" id="{2F9ECF9F-762F-5E4B-B28B-09462A53D952}"/>
              </a:ext>
            </a:extLst>
          </p:cNvPr>
          <p:cNvSpPr/>
          <p:nvPr/>
        </p:nvSpPr>
        <p:spPr>
          <a:xfrm>
            <a:off x="2131972" y="441591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72" name="Frame 71">
            <a:extLst>
              <a:ext uri="{FF2B5EF4-FFF2-40B4-BE49-F238E27FC236}">
                <a16:creationId xmlns:a16="http://schemas.microsoft.com/office/drawing/2014/main" id="{AB066095-8143-7341-8DF3-C5BC608C3E6C}"/>
              </a:ext>
            </a:extLst>
          </p:cNvPr>
          <p:cNvSpPr/>
          <p:nvPr/>
        </p:nvSpPr>
        <p:spPr>
          <a:xfrm>
            <a:off x="2131971" y="5008799"/>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2" name="TextBox 81">
            <a:extLst>
              <a:ext uri="{FF2B5EF4-FFF2-40B4-BE49-F238E27FC236}">
                <a16:creationId xmlns:a16="http://schemas.microsoft.com/office/drawing/2014/main" id="{3E02ACBD-4275-1D42-88FC-E4AF71A80DD1}"/>
              </a:ext>
            </a:extLst>
          </p:cNvPr>
          <p:cNvSpPr txBox="1"/>
          <p:nvPr/>
        </p:nvSpPr>
        <p:spPr>
          <a:xfrm>
            <a:off x="6300218" y="2022450"/>
            <a:ext cx="4500288"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83" name="TextBox 82">
            <a:extLst>
              <a:ext uri="{FF2B5EF4-FFF2-40B4-BE49-F238E27FC236}">
                <a16:creationId xmlns:a16="http://schemas.microsoft.com/office/drawing/2014/main" id="{AACCBBC4-E833-BD48-BF50-0EEDE942B3B9}"/>
              </a:ext>
            </a:extLst>
          </p:cNvPr>
          <p:cNvSpPr txBox="1"/>
          <p:nvPr/>
        </p:nvSpPr>
        <p:spPr>
          <a:xfrm>
            <a:off x="6300217" y="1725498"/>
            <a:ext cx="4474539" cy="338554"/>
          </a:xfrm>
          <a:prstGeom prst="rect">
            <a:avLst/>
          </a:prstGeom>
          <a:noFill/>
        </p:spPr>
        <p:txBody>
          <a:bodyPr wrap="square" rtlCol="0">
            <a:spAutoFit/>
          </a:bodyPr>
          <a:lstStyle/>
          <a:p>
            <a:r>
              <a:rPr lang="en-US" sz="1600" b="1" dirty="0"/>
              <a:t>Start a table session:</a:t>
            </a:r>
          </a:p>
        </p:txBody>
      </p:sp>
      <p:sp>
        <p:nvSpPr>
          <p:cNvPr id="28" name="TextBox 27">
            <a:extLst>
              <a:ext uri="{FF2B5EF4-FFF2-40B4-BE49-F238E27FC236}">
                <a16:creationId xmlns:a16="http://schemas.microsoft.com/office/drawing/2014/main" id="{544C7449-6CDF-5648-9C73-EA5EEA90C201}"/>
              </a:ext>
            </a:extLst>
          </p:cNvPr>
          <p:cNvSpPr txBox="1"/>
          <p:nvPr/>
        </p:nvSpPr>
        <p:spPr>
          <a:xfrm>
            <a:off x="1770908" y="865039"/>
            <a:ext cx="8650181" cy="923330"/>
          </a:xfrm>
          <a:prstGeom prst="rect">
            <a:avLst/>
          </a:prstGeom>
          <a:noFill/>
        </p:spPr>
        <p:txBody>
          <a:bodyPr wrap="square" rtlCol="0">
            <a:spAutoFit/>
          </a:bodyPr>
          <a:lstStyle/>
          <a:p>
            <a:r>
              <a:rPr lang="en-US" b="1" dirty="0"/>
              <a:t>Here are some examples of how to select a column, </a:t>
            </a:r>
            <a:r>
              <a:rPr lang="en-US" b="1" dirty="0">
                <a:solidFill>
                  <a:schemeClr val="accent1"/>
                </a:solidFill>
                <a:latin typeface="Courier New" panose="02070309020205020404" pitchFamily="49" charset="0"/>
                <a:cs typeface="Courier New" panose="02070309020205020404" pitchFamily="49" charset="0"/>
              </a:rPr>
              <a:t>ColumnSelection</a:t>
            </a:r>
            <a:r>
              <a:rPr lang="en-US" b="1" dirty="0">
                <a:solidFill>
                  <a:schemeClr val="accent1"/>
                </a:solidFill>
              </a:rPr>
              <a:t>,</a:t>
            </a:r>
            <a:r>
              <a:rPr lang="en-US" b="1" dirty="0"/>
              <a:t> and a subset of a column, </a:t>
            </a:r>
            <a:r>
              <a:rPr lang="en-US" b="1" dirty="0">
                <a:solidFill>
                  <a:srgbClr val="92D050"/>
                </a:solidFill>
                <a:latin typeface="Courier New" panose="02070309020205020404" pitchFamily="49" charset="0"/>
                <a:cs typeface="Courier New" panose="02070309020205020404" pitchFamily="49" charset="0"/>
              </a:rPr>
              <a:t>SubColumnSelection</a:t>
            </a:r>
            <a:r>
              <a:rPr lang="en-US" b="1" dirty="0"/>
              <a:t>. You can access the list of values with their values property.</a:t>
            </a:r>
          </a:p>
        </p:txBody>
      </p:sp>
    </p:spTree>
    <p:extLst>
      <p:ext uri="{BB962C8B-B14F-4D97-AF65-F5344CB8AC3E}">
        <p14:creationId xmlns:p14="http://schemas.microsoft.com/office/powerpoint/2010/main" val="277643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ame 13">
            <a:extLst>
              <a:ext uri="{FF2B5EF4-FFF2-40B4-BE49-F238E27FC236}">
                <a16:creationId xmlns:a16="http://schemas.microsoft.com/office/drawing/2014/main" id="{E03B2574-E240-7A42-8DA2-656A7327ED28}"/>
              </a:ext>
            </a:extLst>
          </p:cNvPr>
          <p:cNvSpPr/>
          <p:nvPr/>
        </p:nvSpPr>
        <p:spPr>
          <a:xfrm>
            <a:off x="5384227" y="354857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6" name="Frame 5">
            <a:extLst>
              <a:ext uri="{FF2B5EF4-FFF2-40B4-BE49-F238E27FC236}">
                <a16:creationId xmlns:a16="http://schemas.microsoft.com/office/drawing/2014/main" id="{09607BAC-01DC-7148-A1D2-D791F0C492D1}"/>
              </a:ext>
            </a:extLst>
          </p:cNvPr>
          <p:cNvSpPr/>
          <p:nvPr/>
        </p:nvSpPr>
        <p:spPr>
          <a:xfrm>
            <a:off x="5384228" y="2394709"/>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28" name="Rectangle 27">
            <a:extLst>
              <a:ext uri="{FF2B5EF4-FFF2-40B4-BE49-F238E27FC236}">
                <a16:creationId xmlns:a16="http://schemas.microsoft.com/office/drawing/2014/main" id="{71D91168-4EBD-DF40-8E72-87397087BB41}"/>
              </a:ext>
            </a:extLst>
          </p:cNvPr>
          <p:cNvSpPr/>
          <p:nvPr/>
        </p:nvSpPr>
        <p:spPr>
          <a:xfrm>
            <a:off x="2746339" y="2912374"/>
            <a:ext cx="3868486" cy="571490"/>
          </a:xfrm>
          <a:prstGeom prst="rect">
            <a:avLst/>
          </a:prstGeom>
          <a:solidFill>
            <a:schemeClr val="lt1">
              <a:alpha val="0"/>
            </a:schemeClr>
          </a:solidFill>
          <a:ln w="50800">
            <a:solidFill>
              <a:srgbClr val="FFC00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26" name="Rectangle 25">
            <a:extLst>
              <a:ext uri="{FF2B5EF4-FFF2-40B4-BE49-F238E27FC236}">
                <a16:creationId xmlns:a16="http://schemas.microsoft.com/office/drawing/2014/main" id="{EFF4483B-4842-5745-9ABC-981C6391D9CC}"/>
              </a:ext>
            </a:extLst>
          </p:cNvPr>
          <p:cNvSpPr/>
          <p:nvPr/>
        </p:nvSpPr>
        <p:spPr>
          <a:xfrm>
            <a:off x="5319263" y="2854683"/>
            <a:ext cx="1375303" cy="712231"/>
          </a:xfrm>
          <a:prstGeom prst="rect">
            <a:avLst/>
          </a:prstGeom>
          <a:solidFill>
            <a:schemeClr val="lt1">
              <a:alpha val="0"/>
            </a:schemeClr>
          </a:solidFill>
          <a:ln w="50800">
            <a:solidFill>
              <a:schemeClr val="accent1"/>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4" name="Frame 3">
            <a:extLst>
              <a:ext uri="{FF2B5EF4-FFF2-40B4-BE49-F238E27FC236}">
                <a16:creationId xmlns:a16="http://schemas.microsoft.com/office/drawing/2014/main" id="{A1015203-021C-6A48-8DBE-310F5693115F}"/>
              </a:ext>
            </a:extLst>
          </p:cNvPr>
          <p:cNvSpPr/>
          <p:nvPr/>
        </p:nvSpPr>
        <p:spPr>
          <a:xfrm>
            <a:off x="2826084" y="239471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4105156" y="2394709"/>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7" name="Frame 6">
            <a:extLst>
              <a:ext uri="{FF2B5EF4-FFF2-40B4-BE49-F238E27FC236}">
                <a16:creationId xmlns:a16="http://schemas.microsoft.com/office/drawing/2014/main" id="{AE40D0AD-9613-FD48-9B6E-15EDF34F0872}"/>
              </a:ext>
            </a:extLst>
          </p:cNvPr>
          <p:cNvSpPr/>
          <p:nvPr/>
        </p:nvSpPr>
        <p:spPr>
          <a:xfrm>
            <a:off x="4105154" y="295569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Olivia</a:t>
            </a:r>
          </a:p>
        </p:txBody>
      </p:sp>
      <p:sp>
        <p:nvSpPr>
          <p:cNvPr id="9" name="Frame 8">
            <a:extLst>
              <a:ext uri="{FF2B5EF4-FFF2-40B4-BE49-F238E27FC236}">
                <a16:creationId xmlns:a16="http://schemas.microsoft.com/office/drawing/2014/main" id="{344B94C6-4A26-F841-9697-F2F40EDF6FA3}"/>
              </a:ext>
            </a:extLst>
          </p:cNvPr>
          <p:cNvSpPr/>
          <p:nvPr/>
        </p:nvSpPr>
        <p:spPr>
          <a:xfrm>
            <a:off x="4105153" y="354857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Liam</a:t>
            </a:r>
          </a:p>
        </p:txBody>
      </p:sp>
      <p:sp>
        <p:nvSpPr>
          <p:cNvPr id="11" name="Frame 10">
            <a:extLst>
              <a:ext uri="{FF2B5EF4-FFF2-40B4-BE49-F238E27FC236}">
                <a16:creationId xmlns:a16="http://schemas.microsoft.com/office/drawing/2014/main" id="{9921B738-27F6-4640-AE29-0C361553256C}"/>
              </a:ext>
            </a:extLst>
          </p:cNvPr>
          <p:cNvSpPr/>
          <p:nvPr/>
        </p:nvSpPr>
        <p:spPr>
          <a:xfrm>
            <a:off x="4105153" y="414145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Emma</a:t>
            </a:r>
          </a:p>
        </p:txBody>
      </p:sp>
      <p:sp>
        <p:nvSpPr>
          <p:cNvPr id="12" name="Frame 11">
            <a:extLst>
              <a:ext uri="{FF2B5EF4-FFF2-40B4-BE49-F238E27FC236}">
                <a16:creationId xmlns:a16="http://schemas.microsoft.com/office/drawing/2014/main" id="{A23B6FC1-F74E-5546-9510-E6962F1692A0}"/>
              </a:ext>
            </a:extLst>
          </p:cNvPr>
          <p:cNvSpPr/>
          <p:nvPr/>
        </p:nvSpPr>
        <p:spPr>
          <a:xfrm>
            <a:off x="4105152" y="473433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Noah</a:t>
            </a:r>
          </a:p>
        </p:txBody>
      </p:sp>
      <p:sp>
        <p:nvSpPr>
          <p:cNvPr id="13" name="Frame 12">
            <a:extLst>
              <a:ext uri="{FF2B5EF4-FFF2-40B4-BE49-F238E27FC236}">
                <a16:creationId xmlns:a16="http://schemas.microsoft.com/office/drawing/2014/main" id="{7BE36131-B9A6-A845-B17F-B22C94ADC066}"/>
              </a:ext>
            </a:extLst>
          </p:cNvPr>
          <p:cNvSpPr/>
          <p:nvPr/>
        </p:nvSpPr>
        <p:spPr>
          <a:xfrm>
            <a:off x="5384228" y="295569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5" name="Frame 14">
            <a:extLst>
              <a:ext uri="{FF2B5EF4-FFF2-40B4-BE49-F238E27FC236}">
                <a16:creationId xmlns:a16="http://schemas.microsoft.com/office/drawing/2014/main" id="{A0760AED-4431-5941-8DAC-6981594B6FF5}"/>
              </a:ext>
            </a:extLst>
          </p:cNvPr>
          <p:cNvSpPr/>
          <p:nvPr/>
        </p:nvSpPr>
        <p:spPr>
          <a:xfrm>
            <a:off x="5384227" y="414145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16" name="Frame 15">
            <a:extLst>
              <a:ext uri="{FF2B5EF4-FFF2-40B4-BE49-F238E27FC236}">
                <a16:creationId xmlns:a16="http://schemas.microsoft.com/office/drawing/2014/main" id="{F4360B92-6075-1A4B-AC09-5BE8F398BA6E}"/>
              </a:ext>
            </a:extLst>
          </p:cNvPr>
          <p:cNvSpPr/>
          <p:nvPr/>
        </p:nvSpPr>
        <p:spPr>
          <a:xfrm>
            <a:off x="5384226" y="473433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17" name="Frame 16">
            <a:extLst>
              <a:ext uri="{FF2B5EF4-FFF2-40B4-BE49-F238E27FC236}">
                <a16:creationId xmlns:a16="http://schemas.microsoft.com/office/drawing/2014/main" id="{6B750B2C-329E-2A46-84EE-4F832436B75A}"/>
              </a:ext>
            </a:extLst>
          </p:cNvPr>
          <p:cNvSpPr/>
          <p:nvPr/>
        </p:nvSpPr>
        <p:spPr>
          <a:xfrm>
            <a:off x="2826080" y="295569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Frame 17">
            <a:extLst>
              <a:ext uri="{FF2B5EF4-FFF2-40B4-BE49-F238E27FC236}">
                <a16:creationId xmlns:a16="http://schemas.microsoft.com/office/drawing/2014/main" id="{32D0B48B-111F-5A43-B002-06E04C81697C}"/>
              </a:ext>
            </a:extLst>
          </p:cNvPr>
          <p:cNvSpPr/>
          <p:nvPr/>
        </p:nvSpPr>
        <p:spPr>
          <a:xfrm>
            <a:off x="2826079" y="354857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Frame 18">
            <a:extLst>
              <a:ext uri="{FF2B5EF4-FFF2-40B4-BE49-F238E27FC236}">
                <a16:creationId xmlns:a16="http://schemas.microsoft.com/office/drawing/2014/main" id="{16E659EB-5618-C44B-89E1-B04D48E6DB63}"/>
              </a:ext>
            </a:extLst>
          </p:cNvPr>
          <p:cNvSpPr/>
          <p:nvPr/>
        </p:nvSpPr>
        <p:spPr>
          <a:xfrm>
            <a:off x="2826079" y="414145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Frame 19">
            <a:extLst>
              <a:ext uri="{FF2B5EF4-FFF2-40B4-BE49-F238E27FC236}">
                <a16:creationId xmlns:a16="http://schemas.microsoft.com/office/drawing/2014/main" id="{A7E7744F-8B01-8240-8481-E00836923D43}"/>
              </a:ext>
            </a:extLst>
          </p:cNvPr>
          <p:cNvSpPr/>
          <p:nvPr/>
        </p:nvSpPr>
        <p:spPr>
          <a:xfrm>
            <a:off x="2826078" y="4734332"/>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7" name="TextBox 26">
            <a:extLst>
              <a:ext uri="{FF2B5EF4-FFF2-40B4-BE49-F238E27FC236}">
                <a16:creationId xmlns:a16="http://schemas.microsoft.com/office/drawing/2014/main" id="{B1AF1A30-2984-634E-BCC8-A5A67DB2AA04}"/>
              </a:ext>
            </a:extLst>
          </p:cNvPr>
          <p:cNvSpPr txBox="1"/>
          <p:nvPr/>
        </p:nvSpPr>
        <p:spPr>
          <a:xfrm>
            <a:off x="4885702" y="2058562"/>
            <a:ext cx="2156376" cy="338554"/>
          </a:xfrm>
          <a:prstGeom prst="rect">
            <a:avLst/>
          </a:prstGeom>
          <a:noFill/>
        </p:spPr>
        <p:txBody>
          <a:bodyPr wrap="square" rtlCol="0">
            <a:spAutoFit/>
          </a:bodyPr>
          <a:lstStyle/>
          <a:p>
            <a:r>
              <a:rPr lang="en-US" sz="1600" b="1" dirty="0">
                <a:solidFill>
                  <a:schemeClr val="accent1"/>
                </a:solidFill>
                <a:latin typeface="Courier New" panose="02070309020205020404" pitchFamily="49" charset="0"/>
                <a:cs typeface="Courier New" panose="02070309020205020404" pitchFamily="49" charset="0"/>
              </a:rPr>
              <a:t>ValueSelection</a:t>
            </a:r>
          </a:p>
        </p:txBody>
      </p:sp>
      <p:sp>
        <p:nvSpPr>
          <p:cNvPr id="29" name="TextBox 28">
            <a:extLst>
              <a:ext uri="{FF2B5EF4-FFF2-40B4-BE49-F238E27FC236}">
                <a16:creationId xmlns:a16="http://schemas.microsoft.com/office/drawing/2014/main" id="{9E1A6236-BC6F-B347-9A87-0347CF90A1DC}"/>
              </a:ext>
            </a:extLst>
          </p:cNvPr>
          <p:cNvSpPr txBox="1"/>
          <p:nvPr/>
        </p:nvSpPr>
        <p:spPr>
          <a:xfrm>
            <a:off x="557941" y="3007790"/>
            <a:ext cx="2268137" cy="369332"/>
          </a:xfrm>
          <a:prstGeom prst="rect">
            <a:avLst/>
          </a:prstGeom>
          <a:noFill/>
        </p:spPr>
        <p:txBody>
          <a:bodyPr wrap="square" rtlCol="0">
            <a:spAutoFit/>
          </a:bodyPr>
          <a:lstStyle/>
          <a:p>
            <a:r>
              <a:rPr lang="en-US" b="1" dirty="0">
                <a:solidFill>
                  <a:schemeClr val="accent4"/>
                </a:solidFill>
                <a:latin typeface="Courier New" panose="02070309020205020404" pitchFamily="49" charset="0"/>
                <a:cs typeface="Courier New" panose="02070309020205020404" pitchFamily="49" charset="0"/>
              </a:rPr>
              <a:t>RecordSelection</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799289"/>
            <a:ext cx="6197600" cy="553998"/>
          </a:xfrm>
          <a:prstGeom prst="rect">
            <a:avLst/>
          </a:prstGeom>
          <a:noFill/>
        </p:spPr>
        <p:txBody>
          <a:bodyPr wrap="square" rtlCol="0">
            <a:spAutoFit/>
          </a:bodyPr>
          <a:lstStyle/>
          <a:p>
            <a:pPr algn="ctr"/>
            <a:r>
              <a:rPr lang="en-US" sz="3000" b="1" dirty="0"/>
              <a:t>RecordSelection</a:t>
            </a:r>
          </a:p>
        </p:txBody>
      </p:sp>
      <p:sp>
        <p:nvSpPr>
          <p:cNvPr id="31" name="TextBox 30">
            <a:extLst>
              <a:ext uri="{FF2B5EF4-FFF2-40B4-BE49-F238E27FC236}">
                <a16:creationId xmlns:a16="http://schemas.microsoft.com/office/drawing/2014/main" id="{567A608E-DE2B-B044-AB2B-403C3588B31B}"/>
              </a:ext>
            </a:extLst>
          </p:cNvPr>
          <p:cNvSpPr txBox="1"/>
          <p:nvPr/>
        </p:nvSpPr>
        <p:spPr>
          <a:xfrm>
            <a:off x="7144123" y="2159568"/>
            <a:ext cx="4474539"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32" name="TextBox 31">
            <a:extLst>
              <a:ext uri="{FF2B5EF4-FFF2-40B4-BE49-F238E27FC236}">
                <a16:creationId xmlns:a16="http://schemas.microsoft.com/office/drawing/2014/main" id="{4DF65A64-EE88-7F4C-A35B-21A6541E00C4}"/>
              </a:ext>
            </a:extLst>
          </p:cNvPr>
          <p:cNvSpPr txBox="1"/>
          <p:nvPr/>
        </p:nvSpPr>
        <p:spPr>
          <a:xfrm>
            <a:off x="7144123" y="4614981"/>
            <a:ext cx="4474539" cy="830997"/>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value_sel = record_sel['age']</a:t>
            </a:r>
          </a:p>
          <a:p>
            <a:r>
              <a:rPr lang="en-US" dirty="0"/>
              <a:t>value_sel.value</a:t>
            </a:r>
          </a:p>
          <a:p>
            <a:r>
              <a:rPr lang="en-US" b="0" dirty="0">
                <a:latin typeface="+mn-lt"/>
              </a:rPr>
              <a:t>&gt;&gt;&gt; 19</a:t>
            </a:r>
          </a:p>
        </p:txBody>
      </p:sp>
      <p:sp>
        <p:nvSpPr>
          <p:cNvPr id="33" name="TextBox 32">
            <a:extLst>
              <a:ext uri="{FF2B5EF4-FFF2-40B4-BE49-F238E27FC236}">
                <a16:creationId xmlns:a16="http://schemas.microsoft.com/office/drawing/2014/main" id="{CC709533-4517-3A4F-989E-3093AE4A8B9F}"/>
              </a:ext>
            </a:extLst>
          </p:cNvPr>
          <p:cNvSpPr txBox="1"/>
          <p:nvPr/>
        </p:nvSpPr>
        <p:spPr>
          <a:xfrm>
            <a:off x="7144123" y="3128927"/>
            <a:ext cx="4474539" cy="830997"/>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record_sel = st[0]</a:t>
            </a:r>
          </a:p>
          <a:p>
            <a:r>
              <a:rPr lang="en-US" dirty="0"/>
              <a:t>record_sel.record</a:t>
            </a:r>
          </a:p>
          <a:p>
            <a:r>
              <a:rPr lang="en-US" b="0" dirty="0">
                <a:latin typeface="+mn-lt"/>
              </a:rPr>
              <a:t>&gt;&gt;&gt; {'id': 1, 'name': 'Oliva', 'age': 17}</a:t>
            </a:r>
          </a:p>
        </p:txBody>
      </p:sp>
      <p:cxnSp>
        <p:nvCxnSpPr>
          <p:cNvPr id="34" name="Straight Arrow Connector 33">
            <a:extLst>
              <a:ext uri="{FF2B5EF4-FFF2-40B4-BE49-F238E27FC236}">
                <a16:creationId xmlns:a16="http://schemas.microsoft.com/office/drawing/2014/main" id="{D39E29A4-3AD9-7747-A8BF-32CF9783B33C}"/>
              </a:ext>
            </a:extLst>
          </p:cNvPr>
          <p:cNvCxnSpPr/>
          <p:nvPr/>
        </p:nvCxnSpPr>
        <p:spPr>
          <a:xfrm>
            <a:off x="6614825" y="3316993"/>
            <a:ext cx="530480"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9051116A-7B91-1A4D-8D35-FD9A8DA7AB9C}"/>
              </a:ext>
            </a:extLst>
          </p:cNvPr>
          <p:cNvCxnSpPr>
            <a:cxnSpLocks/>
            <a:endCxn id="32" idx="1"/>
          </p:cNvCxnSpPr>
          <p:nvPr/>
        </p:nvCxnSpPr>
        <p:spPr>
          <a:xfrm rot="16200000" flipH="1">
            <a:off x="6187471" y="4073828"/>
            <a:ext cx="1463744" cy="44956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D6DEE97-9537-0B48-9CB0-13FA0C3DECA3}"/>
              </a:ext>
            </a:extLst>
          </p:cNvPr>
          <p:cNvSpPr txBox="1"/>
          <p:nvPr/>
        </p:nvSpPr>
        <p:spPr>
          <a:xfrm>
            <a:off x="7144122" y="1865421"/>
            <a:ext cx="4474539" cy="338554"/>
          </a:xfrm>
          <a:prstGeom prst="rect">
            <a:avLst/>
          </a:prstGeom>
          <a:noFill/>
        </p:spPr>
        <p:txBody>
          <a:bodyPr wrap="square" rtlCol="0">
            <a:spAutoFit/>
          </a:bodyPr>
          <a:lstStyle/>
          <a:p>
            <a:r>
              <a:rPr lang="en-US" sz="1600" b="1" dirty="0"/>
              <a:t>Start a table session:</a:t>
            </a:r>
          </a:p>
        </p:txBody>
      </p:sp>
      <p:sp>
        <p:nvSpPr>
          <p:cNvPr id="52" name="TextBox 51">
            <a:extLst>
              <a:ext uri="{FF2B5EF4-FFF2-40B4-BE49-F238E27FC236}">
                <a16:creationId xmlns:a16="http://schemas.microsoft.com/office/drawing/2014/main" id="{E6B85311-5E2C-2541-9F2E-0DA2CE977CA1}"/>
              </a:ext>
            </a:extLst>
          </p:cNvPr>
          <p:cNvSpPr txBox="1"/>
          <p:nvPr/>
        </p:nvSpPr>
        <p:spPr>
          <a:xfrm>
            <a:off x="7159520" y="2792269"/>
            <a:ext cx="4474539" cy="338554"/>
          </a:xfrm>
          <a:prstGeom prst="rect">
            <a:avLst/>
          </a:prstGeom>
          <a:noFill/>
        </p:spPr>
        <p:txBody>
          <a:bodyPr wrap="square" rtlCol="0">
            <a:spAutoFit/>
          </a:bodyPr>
          <a:lstStyle/>
          <a:p>
            <a:r>
              <a:rPr lang="en-US" sz="1600" b="1" dirty="0"/>
              <a:t>Use an integer key to select a record by index:</a:t>
            </a:r>
          </a:p>
        </p:txBody>
      </p:sp>
      <p:sp>
        <p:nvSpPr>
          <p:cNvPr id="53" name="TextBox 52">
            <a:extLst>
              <a:ext uri="{FF2B5EF4-FFF2-40B4-BE49-F238E27FC236}">
                <a16:creationId xmlns:a16="http://schemas.microsoft.com/office/drawing/2014/main" id="{67967D5F-EC4E-BF48-9F5B-C5C9654D1DFF}"/>
              </a:ext>
            </a:extLst>
          </p:cNvPr>
          <p:cNvSpPr txBox="1"/>
          <p:nvPr/>
        </p:nvSpPr>
        <p:spPr>
          <a:xfrm>
            <a:off x="7144122" y="4085828"/>
            <a:ext cx="4474539" cy="584775"/>
          </a:xfrm>
          <a:prstGeom prst="rect">
            <a:avLst/>
          </a:prstGeom>
          <a:noFill/>
        </p:spPr>
        <p:txBody>
          <a:bodyPr wrap="square" rtlCol="0">
            <a:spAutoFit/>
          </a:bodyPr>
          <a:lstStyle/>
          <a:p>
            <a:r>
              <a:rPr lang="en-US" sz="1600" b="1" dirty="0"/>
              <a:t>Use a column name as a key on the selected record to select the value in the record:</a:t>
            </a:r>
          </a:p>
        </p:txBody>
      </p:sp>
    </p:spTree>
    <p:extLst>
      <p:ext uri="{BB962C8B-B14F-4D97-AF65-F5344CB8AC3E}">
        <p14:creationId xmlns:p14="http://schemas.microsoft.com/office/powerpoint/2010/main" val="363226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A1015203-021C-6A48-8DBE-310F5693115F}"/>
              </a:ext>
            </a:extLst>
          </p:cNvPr>
          <p:cNvSpPr/>
          <p:nvPr/>
        </p:nvSpPr>
        <p:spPr>
          <a:xfrm>
            <a:off x="3083020" y="2533721"/>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a:t>
            </a:r>
          </a:p>
        </p:txBody>
      </p:sp>
      <p:sp>
        <p:nvSpPr>
          <p:cNvPr id="5" name="Frame 4">
            <a:extLst>
              <a:ext uri="{FF2B5EF4-FFF2-40B4-BE49-F238E27FC236}">
                <a16:creationId xmlns:a16="http://schemas.microsoft.com/office/drawing/2014/main" id="{735880A4-11D0-424E-A032-12303C7B00D8}"/>
              </a:ext>
            </a:extLst>
          </p:cNvPr>
          <p:cNvSpPr/>
          <p:nvPr/>
        </p:nvSpPr>
        <p:spPr>
          <a:xfrm>
            <a:off x="4362092" y="253372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6" name="Frame 5">
            <a:extLst>
              <a:ext uri="{FF2B5EF4-FFF2-40B4-BE49-F238E27FC236}">
                <a16:creationId xmlns:a16="http://schemas.microsoft.com/office/drawing/2014/main" id="{09607BAC-01DC-7148-A1D2-D791F0C492D1}"/>
              </a:ext>
            </a:extLst>
          </p:cNvPr>
          <p:cNvSpPr/>
          <p:nvPr/>
        </p:nvSpPr>
        <p:spPr>
          <a:xfrm>
            <a:off x="5641164" y="2533720"/>
            <a:ext cx="1159329" cy="473529"/>
          </a:xfrm>
          <a:prstGeom prst="fram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7" name="Frame 6">
            <a:extLst>
              <a:ext uri="{FF2B5EF4-FFF2-40B4-BE49-F238E27FC236}">
                <a16:creationId xmlns:a16="http://schemas.microsoft.com/office/drawing/2014/main" id="{AE40D0AD-9613-FD48-9B6E-15EDF34F0872}"/>
              </a:ext>
            </a:extLst>
          </p:cNvPr>
          <p:cNvSpPr/>
          <p:nvPr/>
        </p:nvSpPr>
        <p:spPr>
          <a:xfrm>
            <a:off x="4362090" y="309470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Olivia</a:t>
            </a:r>
          </a:p>
        </p:txBody>
      </p:sp>
      <p:sp>
        <p:nvSpPr>
          <p:cNvPr id="9" name="Frame 8">
            <a:extLst>
              <a:ext uri="{FF2B5EF4-FFF2-40B4-BE49-F238E27FC236}">
                <a16:creationId xmlns:a16="http://schemas.microsoft.com/office/drawing/2014/main" id="{344B94C6-4A26-F841-9697-F2F40EDF6FA3}"/>
              </a:ext>
            </a:extLst>
          </p:cNvPr>
          <p:cNvSpPr/>
          <p:nvPr/>
        </p:nvSpPr>
        <p:spPr>
          <a:xfrm>
            <a:off x="4362089" y="368758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Liam</a:t>
            </a:r>
          </a:p>
        </p:txBody>
      </p:sp>
      <p:sp>
        <p:nvSpPr>
          <p:cNvPr id="11" name="Frame 10">
            <a:extLst>
              <a:ext uri="{FF2B5EF4-FFF2-40B4-BE49-F238E27FC236}">
                <a16:creationId xmlns:a16="http://schemas.microsoft.com/office/drawing/2014/main" id="{9921B738-27F6-4640-AE29-0C361553256C}"/>
              </a:ext>
            </a:extLst>
          </p:cNvPr>
          <p:cNvSpPr/>
          <p:nvPr/>
        </p:nvSpPr>
        <p:spPr>
          <a:xfrm>
            <a:off x="4362089" y="428046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Emma</a:t>
            </a:r>
          </a:p>
        </p:txBody>
      </p:sp>
      <p:sp>
        <p:nvSpPr>
          <p:cNvPr id="12" name="Frame 11">
            <a:extLst>
              <a:ext uri="{FF2B5EF4-FFF2-40B4-BE49-F238E27FC236}">
                <a16:creationId xmlns:a16="http://schemas.microsoft.com/office/drawing/2014/main" id="{A23B6FC1-F74E-5546-9510-E6962F1692A0}"/>
              </a:ext>
            </a:extLst>
          </p:cNvPr>
          <p:cNvSpPr/>
          <p:nvPr/>
        </p:nvSpPr>
        <p:spPr>
          <a:xfrm>
            <a:off x="4362088" y="487334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Noah</a:t>
            </a:r>
          </a:p>
        </p:txBody>
      </p:sp>
      <p:sp>
        <p:nvSpPr>
          <p:cNvPr id="13" name="Frame 12">
            <a:extLst>
              <a:ext uri="{FF2B5EF4-FFF2-40B4-BE49-F238E27FC236}">
                <a16:creationId xmlns:a16="http://schemas.microsoft.com/office/drawing/2014/main" id="{7BE36131-B9A6-A845-B17F-B22C94ADC066}"/>
              </a:ext>
            </a:extLst>
          </p:cNvPr>
          <p:cNvSpPr/>
          <p:nvPr/>
        </p:nvSpPr>
        <p:spPr>
          <a:xfrm>
            <a:off x="5641164" y="309470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4" name="Frame 13">
            <a:extLst>
              <a:ext uri="{FF2B5EF4-FFF2-40B4-BE49-F238E27FC236}">
                <a16:creationId xmlns:a16="http://schemas.microsoft.com/office/drawing/2014/main" id="{E03B2574-E240-7A42-8DA2-656A7327ED28}"/>
              </a:ext>
            </a:extLst>
          </p:cNvPr>
          <p:cNvSpPr/>
          <p:nvPr/>
        </p:nvSpPr>
        <p:spPr>
          <a:xfrm>
            <a:off x="5641163" y="368758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15" name="Frame 14">
            <a:extLst>
              <a:ext uri="{FF2B5EF4-FFF2-40B4-BE49-F238E27FC236}">
                <a16:creationId xmlns:a16="http://schemas.microsoft.com/office/drawing/2014/main" id="{A0760AED-4431-5941-8DAC-6981594B6FF5}"/>
              </a:ext>
            </a:extLst>
          </p:cNvPr>
          <p:cNvSpPr/>
          <p:nvPr/>
        </p:nvSpPr>
        <p:spPr>
          <a:xfrm>
            <a:off x="5641163" y="428046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16" name="Frame 15">
            <a:extLst>
              <a:ext uri="{FF2B5EF4-FFF2-40B4-BE49-F238E27FC236}">
                <a16:creationId xmlns:a16="http://schemas.microsoft.com/office/drawing/2014/main" id="{F4360B92-6075-1A4B-AC09-5BE8F398BA6E}"/>
              </a:ext>
            </a:extLst>
          </p:cNvPr>
          <p:cNvSpPr/>
          <p:nvPr/>
        </p:nvSpPr>
        <p:spPr>
          <a:xfrm>
            <a:off x="5641162" y="487334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17" name="Frame 16">
            <a:extLst>
              <a:ext uri="{FF2B5EF4-FFF2-40B4-BE49-F238E27FC236}">
                <a16:creationId xmlns:a16="http://schemas.microsoft.com/office/drawing/2014/main" id="{6B750B2C-329E-2A46-84EE-4F832436B75A}"/>
              </a:ext>
            </a:extLst>
          </p:cNvPr>
          <p:cNvSpPr/>
          <p:nvPr/>
        </p:nvSpPr>
        <p:spPr>
          <a:xfrm>
            <a:off x="3083016" y="309470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Frame 17">
            <a:extLst>
              <a:ext uri="{FF2B5EF4-FFF2-40B4-BE49-F238E27FC236}">
                <a16:creationId xmlns:a16="http://schemas.microsoft.com/office/drawing/2014/main" id="{32D0B48B-111F-5A43-B002-06E04C81697C}"/>
              </a:ext>
            </a:extLst>
          </p:cNvPr>
          <p:cNvSpPr/>
          <p:nvPr/>
        </p:nvSpPr>
        <p:spPr>
          <a:xfrm>
            <a:off x="3083015" y="368758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Frame 18">
            <a:extLst>
              <a:ext uri="{FF2B5EF4-FFF2-40B4-BE49-F238E27FC236}">
                <a16:creationId xmlns:a16="http://schemas.microsoft.com/office/drawing/2014/main" id="{16E659EB-5618-C44B-89E1-B04D48E6DB63}"/>
              </a:ext>
            </a:extLst>
          </p:cNvPr>
          <p:cNvSpPr/>
          <p:nvPr/>
        </p:nvSpPr>
        <p:spPr>
          <a:xfrm>
            <a:off x="3083015" y="428046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Frame 19">
            <a:extLst>
              <a:ext uri="{FF2B5EF4-FFF2-40B4-BE49-F238E27FC236}">
                <a16:creationId xmlns:a16="http://schemas.microsoft.com/office/drawing/2014/main" id="{A7E7744F-8B01-8240-8481-E00836923D43}"/>
              </a:ext>
            </a:extLst>
          </p:cNvPr>
          <p:cNvSpPr/>
          <p:nvPr/>
        </p:nvSpPr>
        <p:spPr>
          <a:xfrm>
            <a:off x="3083014" y="4873343"/>
            <a:ext cx="1159329" cy="473529"/>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0" name="TextBox 29">
            <a:extLst>
              <a:ext uri="{FF2B5EF4-FFF2-40B4-BE49-F238E27FC236}">
                <a16:creationId xmlns:a16="http://schemas.microsoft.com/office/drawing/2014/main" id="{8E0CA7C7-6AAA-524A-92E9-6F0338FF7BC0}"/>
              </a:ext>
            </a:extLst>
          </p:cNvPr>
          <p:cNvSpPr txBox="1"/>
          <p:nvPr/>
        </p:nvSpPr>
        <p:spPr>
          <a:xfrm>
            <a:off x="2997200" y="799289"/>
            <a:ext cx="6197600" cy="553998"/>
          </a:xfrm>
          <a:prstGeom prst="rect">
            <a:avLst/>
          </a:prstGeom>
          <a:noFill/>
        </p:spPr>
        <p:txBody>
          <a:bodyPr wrap="square" rtlCol="0">
            <a:spAutoFit/>
          </a:bodyPr>
          <a:lstStyle/>
          <a:p>
            <a:pPr algn="ctr"/>
            <a:r>
              <a:rPr lang="en-US" sz="3000" b="1" dirty="0"/>
              <a:t>Selection Chaining</a:t>
            </a:r>
          </a:p>
        </p:txBody>
      </p:sp>
      <p:sp>
        <p:nvSpPr>
          <p:cNvPr id="31" name="Rectangle 30">
            <a:extLst>
              <a:ext uri="{FF2B5EF4-FFF2-40B4-BE49-F238E27FC236}">
                <a16:creationId xmlns:a16="http://schemas.microsoft.com/office/drawing/2014/main" id="{BE6F90BF-2CA5-DF48-BCBF-FBDEDF95AAA6}"/>
              </a:ext>
            </a:extLst>
          </p:cNvPr>
          <p:cNvSpPr/>
          <p:nvPr/>
        </p:nvSpPr>
        <p:spPr>
          <a:xfrm>
            <a:off x="2997199" y="3052969"/>
            <a:ext cx="3869945" cy="1193800"/>
          </a:xfrm>
          <a:prstGeom prst="rect">
            <a:avLst/>
          </a:prstGeom>
          <a:solidFill>
            <a:schemeClr val="lt1">
              <a:alpha val="0"/>
            </a:schemeClr>
          </a:solidFill>
          <a:ln w="50800">
            <a:solidFill>
              <a:srgbClr val="FFC00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sp>
        <p:nvSpPr>
          <p:cNvPr id="32" name="TextBox 31">
            <a:extLst>
              <a:ext uri="{FF2B5EF4-FFF2-40B4-BE49-F238E27FC236}">
                <a16:creationId xmlns:a16="http://schemas.microsoft.com/office/drawing/2014/main" id="{5F726B50-AC3B-5B4C-AED2-00E3B49CF533}"/>
              </a:ext>
            </a:extLst>
          </p:cNvPr>
          <p:cNvSpPr txBox="1"/>
          <p:nvPr/>
        </p:nvSpPr>
        <p:spPr>
          <a:xfrm>
            <a:off x="476974" y="3465203"/>
            <a:ext cx="2520225" cy="369332"/>
          </a:xfrm>
          <a:prstGeom prst="rect">
            <a:avLst/>
          </a:prstGeom>
          <a:noFill/>
        </p:spPr>
        <p:txBody>
          <a:bodyPr wrap="square" rtlCol="0">
            <a:spAutoFit/>
          </a:bodyPr>
          <a:lstStyle/>
          <a:p>
            <a:r>
              <a:rPr lang="en-US" b="1" dirty="0">
                <a:solidFill>
                  <a:srgbClr val="FFC000"/>
                </a:solidFill>
                <a:latin typeface="Courier New" panose="02070309020205020404" pitchFamily="49" charset="0"/>
                <a:cs typeface="Courier New" panose="02070309020205020404" pitchFamily="49" charset="0"/>
              </a:rPr>
              <a:t>SubTableSelection</a:t>
            </a:r>
          </a:p>
        </p:txBody>
      </p:sp>
      <p:sp>
        <p:nvSpPr>
          <p:cNvPr id="33" name="TextBox 32">
            <a:extLst>
              <a:ext uri="{FF2B5EF4-FFF2-40B4-BE49-F238E27FC236}">
                <a16:creationId xmlns:a16="http://schemas.microsoft.com/office/drawing/2014/main" id="{C43A23D2-0B05-5B48-8731-9FF3B982D44D}"/>
              </a:ext>
            </a:extLst>
          </p:cNvPr>
          <p:cNvSpPr txBox="1"/>
          <p:nvPr/>
        </p:nvSpPr>
        <p:spPr>
          <a:xfrm>
            <a:off x="7341190" y="2883692"/>
            <a:ext cx="4472857"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st[1:3]</a:t>
            </a:r>
          </a:p>
        </p:txBody>
      </p:sp>
      <p:cxnSp>
        <p:nvCxnSpPr>
          <p:cNvPr id="3" name="Straight Arrow Connector 2">
            <a:extLst>
              <a:ext uri="{FF2B5EF4-FFF2-40B4-BE49-F238E27FC236}">
                <a16:creationId xmlns:a16="http://schemas.microsoft.com/office/drawing/2014/main" id="{E19A1444-A9C8-ED4F-8253-C65A934A7861}"/>
              </a:ext>
            </a:extLst>
          </p:cNvPr>
          <p:cNvCxnSpPr>
            <a:cxnSpLocks/>
          </p:cNvCxnSpPr>
          <p:nvPr/>
        </p:nvCxnSpPr>
        <p:spPr>
          <a:xfrm>
            <a:off x="6867144" y="3052969"/>
            <a:ext cx="474047"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FD62FE6-2DD5-4146-B90A-9920FBE81379}"/>
              </a:ext>
            </a:extLst>
          </p:cNvPr>
          <p:cNvSpPr txBox="1"/>
          <p:nvPr/>
        </p:nvSpPr>
        <p:spPr>
          <a:xfrm>
            <a:off x="7341191" y="2362349"/>
            <a:ext cx="4472857"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 = SessionTable('people', engine)</a:t>
            </a:r>
          </a:p>
        </p:txBody>
      </p:sp>
      <p:sp>
        <p:nvSpPr>
          <p:cNvPr id="26" name="TextBox 25">
            <a:extLst>
              <a:ext uri="{FF2B5EF4-FFF2-40B4-BE49-F238E27FC236}">
                <a16:creationId xmlns:a16="http://schemas.microsoft.com/office/drawing/2014/main" id="{849A978B-B95A-EB47-903D-A10450FA7595}"/>
              </a:ext>
            </a:extLst>
          </p:cNvPr>
          <p:cNvSpPr txBox="1"/>
          <p:nvPr/>
        </p:nvSpPr>
        <p:spPr>
          <a:xfrm>
            <a:off x="7341191" y="3480592"/>
            <a:ext cx="4472856"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st[1:3]['name']</a:t>
            </a:r>
          </a:p>
        </p:txBody>
      </p:sp>
      <p:sp>
        <p:nvSpPr>
          <p:cNvPr id="27" name="Rectangle 26">
            <a:extLst>
              <a:ext uri="{FF2B5EF4-FFF2-40B4-BE49-F238E27FC236}">
                <a16:creationId xmlns:a16="http://schemas.microsoft.com/office/drawing/2014/main" id="{FD6EC4D0-38A5-3E4C-B305-BEEA2E3277C0}"/>
              </a:ext>
            </a:extLst>
          </p:cNvPr>
          <p:cNvSpPr/>
          <p:nvPr/>
        </p:nvSpPr>
        <p:spPr>
          <a:xfrm>
            <a:off x="4315967" y="3001007"/>
            <a:ext cx="1271017" cy="1193799"/>
          </a:xfrm>
          <a:prstGeom prst="rect">
            <a:avLst/>
          </a:prstGeom>
          <a:solidFill>
            <a:schemeClr val="lt1">
              <a:alpha val="0"/>
            </a:schemeClr>
          </a:solidFill>
          <a:ln w="50800">
            <a:solidFill>
              <a:srgbClr val="00B05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cxnSp>
        <p:nvCxnSpPr>
          <p:cNvPr id="28" name="Straight Arrow Connector 27">
            <a:extLst>
              <a:ext uri="{FF2B5EF4-FFF2-40B4-BE49-F238E27FC236}">
                <a16:creationId xmlns:a16="http://schemas.microsoft.com/office/drawing/2014/main" id="{5D8A3C3C-AEDD-3B47-A2D2-A96B39CC7A96}"/>
              </a:ext>
            </a:extLst>
          </p:cNvPr>
          <p:cNvCxnSpPr>
            <a:cxnSpLocks/>
          </p:cNvCxnSpPr>
          <p:nvPr/>
        </p:nvCxnSpPr>
        <p:spPr>
          <a:xfrm>
            <a:off x="5586984" y="3635755"/>
            <a:ext cx="1754207"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2258147-2AEF-3F47-AB1A-7A5D31DDD340}"/>
              </a:ext>
            </a:extLst>
          </p:cNvPr>
          <p:cNvSpPr txBox="1"/>
          <p:nvPr/>
        </p:nvSpPr>
        <p:spPr>
          <a:xfrm>
            <a:off x="7341189" y="4940830"/>
            <a:ext cx="4472856" cy="338554"/>
          </a:xfrm>
          <a:prstGeom prst="rect">
            <a:avLst/>
          </a:prstGeom>
          <a:solidFill>
            <a:schemeClr val="bg1">
              <a:lumMod val="85000"/>
            </a:schemeClr>
          </a:solidFill>
          <a:ln w="15875">
            <a:solidFill>
              <a:schemeClr val="tx1"/>
            </a:solidFill>
          </a:ln>
        </p:spPr>
        <p:txBody>
          <a:bodyPr wrap="square" rtlCol="0">
            <a:spAutoFit/>
          </a:bodyPr>
          <a:lstStyle>
            <a:defPPr>
              <a:defRPr lang="en-US"/>
            </a:defPPr>
            <a:lvl1pPr>
              <a:defRPr sz="1600" b="1">
                <a:latin typeface="Courier New" panose="02070309020205020404" pitchFamily="49" charset="0"/>
                <a:cs typeface="Courier New" panose="02070309020205020404" pitchFamily="49" charset="0"/>
              </a:defRPr>
            </a:lvl1pPr>
          </a:lstStyle>
          <a:p>
            <a:r>
              <a:rPr lang="en-US" dirty="0"/>
              <a:t>st[-1]['age']</a:t>
            </a:r>
          </a:p>
        </p:txBody>
      </p:sp>
      <p:sp>
        <p:nvSpPr>
          <p:cNvPr id="37" name="Rectangle 36">
            <a:extLst>
              <a:ext uri="{FF2B5EF4-FFF2-40B4-BE49-F238E27FC236}">
                <a16:creationId xmlns:a16="http://schemas.microsoft.com/office/drawing/2014/main" id="{5859631D-4CE9-3D40-B87C-99BAEFAA5387}"/>
              </a:ext>
            </a:extLst>
          </p:cNvPr>
          <p:cNvSpPr/>
          <p:nvPr/>
        </p:nvSpPr>
        <p:spPr>
          <a:xfrm>
            <a:off x="5586984" y="4818599"/>
            <a:ext cx="1280160" cy="594649"/>
          </a:xfrm>
          <a:prstGeom prst="rect">
            <a:avLst/>
          </a:prstGeom>
          <a:solidFill>
            <a:schemeClr val="lt1">
              <a:alpha val="0"/>
            </a:schemeClr>
          </a:solidFill>
          <a:ln w="50800">
            <a:solidFill>
              <a:srgbClr val="00B0F0"/>
            </a:solidFill>
            <a:miter lim="800000"/>
          </a:ln>
          <a:effectLst>
            <a:softEdge rad="0"/>
          </a:effectLst>
        </p:spPr>
        <p:style>
          <a:lnRef idx="2">
            <a:schemeClr val="accent6"/>
          </a:lnRef>
          <a:fillRef idx="1">
            <a:schemeClr val="lt1"/>
          </a:fillRef>
          <a:effectRef idx="0">
            <a:schemeClr val="accent6"/>
          </a:effectRef>
          <a:fontRef idx="minor">
            <a:schemeClr val="dk1"/>
          </a:fontRef>
        </p:style>
        <p:txBody>
          <a:bodyPr rtlCol="0" anchor="t" anchorCtr="1"/>
          <a:lstStyle/>
          <a:p>
            <a:pPr algn="ctr"/>
            <a:endParaRPr lang="en-US" dirty="0">
              <a:solidFill>
                <a:schemeClr val="accent6"/>
              </a:solidFill>
            </a:endParaRPr>
          </a:p>
        </p:txBody>
      </p:sp>
      <p:cxnSp>
        <p:nvCxnSpPr>
          <p:cNvPr id="38" name="Straight Arrow Connector 37">
            <a:extLst>
              <a:ext uri="{FF2B5EF4-FFF2-40B4-BE49-F238E27FC236}">
                <a16:creationId xmlns:a16="http://schemas.microsoft.com/office/drawing/2014/main" id="{1A476BD1-DAAF-904E-954F-B2AFE8FFA991}"/>
              </a:ext>
            </a:extLst>
          </p:cNvPr>
          <p:cNvCxnSpPr>
            <a:cxnSpLocks/>
            <a:endCxn id="36" idx="1"/>
          </p:cNvCxnSpPr>
          <p:nvPr/>
        </p:nvCxnSpPr>
        <p:spPr>
          <a:xfrm flipV="1">
            <a:off x="6867144" y="5110107"/>
            <a:ext cx="474045" cy="635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1E1AA70-29E7-D14E-85E0-B8E2D9523FB3}"/>
              </a:ext>
            </a:extLst>
          </p:cNvPr>
          <p:cNvSpPr txBox="1"/>
          <p:nvPr/>
        </p:nvSpPr>
        <p:spPr>
          <a:xfrm>
            <a:off x="5295533" y="5392363"/>
            <a:ext cx="2156376" cy="338554"/>
          </a:xfrm>
          <a:prstGeom prst="rect">
            <a:avLst/>
          </a:prstGeom>
          <a:noFill/>
        </p:spPr>
        <p:txBody>
          <a:bodyPr wrap="square" rtlCol="0">
            <a:spAutoFit/>
          </a:bodyPr>
          <a:lstStyle/>
          <a:p>
            <a:r>
              <a:rPr lang="en-US" sz="1600" b="1" dirty="0">
                <a:solidFill>
                  <a:schemeClr val="accent1"/>
                </a:solidFill>
                <a:latin typeface="Courier New" panose="02070309020205020404" pitchFamily="49" charset="0"/>
                <a:cs typeface="Courier New" panose="02070309020205020404" pitchFamily="49" charset="0"/>
              </a:rPr>
              <a:t>ValueSelection</a:t>
            </a:r>
          </a:p>
        </p:txBody>
      </p:sp>
      <p:sp>
        <p:nvSpPr>
          <p:cNvPr id="40" name="TextBox 39">
            <a:extLst>
              <a:ext uri="{FF2B5EF4-FFF2-40B4-BE49-F238E27FC236}">
                <a16:creationId xmlns:a16="http://schemas.microsoft.com/office/drawing/2014/main" id="{3C810AE0-A9D9-8341-8C57-E7F5E940180A}"/>
              </a:ext>
            </a:extLst>
          </p:cNvPr>
          <p:cNvSpPr txBox="1"/>
          <p:nvPr/>
        </p:nvSpPr>
        <p:spPr>
          <a:xfrm>
            <a:off x="4191645" y="2228150"/>
            <a:ext cx="2358340" cy="338554"/>
          </a:xfrm>
          <a:prstGeom prst="rect">
            <a:avLst/>
          </a:prstGeom>
          <a:noFill/>
        </p:spPr>
        <p:txBody>
          <a:bodyPr wrap="square" rtlCol="0">
            <a:spAutoFit/>
          </a:bodyPr>
          <a:lstStyle/>
          <a:p>
            <a:r>
              <a:rPr lang="en-US" sz="1600" b="1" dirty="0">
                <a:solidFill>
                  <a:srgbClr val="00B050"/>
                </a:solidFill>
              </a:rPr>
              <a:t>SubColumnSelection</a:t>
            </a:r>
          </a:p>
        </p:txBody>
      </p:sp>
      <p:sp>
        <p:nvSpPr>
          <p:cNvPr id="41" name="TextBox 40">
            <a:extLst>
              <a:ext uri="{FF2B5EF4-FFF2-40B4-BE49-F238E27FC236}">
                <a16:creationId xmlns:a16="http://schemas.microsoft.com/office/drawing/2014/main" id="{1E33DCF0-1957-6E42-B2D6-51E8C9FBAAD3}"/>
              </a:ext>
            </a:extLst>
          </p:cNvPr>
          <p:cNvSpPr txBox="1"/>
          <p:nvPr/>
        </p:nvSpPr>
        <p:spPr>
          <a:xfrm>
            <a:off x="7339506" y="2047348"/>
            <a:ext cx="4474539" cy="338554"/>
          </a:xfrm>
          <a:prstGeom prst="rect">
            <a:avLst/>
          </a:prstGeom>
          <a:noFill/>
        </p:spPr>
        <p:txBody>
          <a:bodyPr wrap="square" rtlCol="0">
            <a:spAutoFit/>
          </a:bodyPr>
          <a:lstStyle/>
          <a:p>
            <a:r>
              <a:rPr lang="en-US" sz="1600" b="1" dirty="0"/>
              <a:t>Start a table session:</a:t>
            </a:r>
          </a:p>
        </p:txBody>
      </p:sp>
    </p:spTree>
    <p:extLst>
      <p:ext uri="{BB962C8B-B14F-4D97-AF65-F5344CB8AC3E}">
        <p14:creationId xmlns:p14="http://schemas.microsoft.com/office/powerpoint/2010/main" val="2957938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{7E872BD6-E211-7D43-9CA7-90EF0D5CBE10}tf10001079</Template>
  <TotalTime>8297</TotalTime>
  <Words>1826</Words>
  <Application>Microsoft Macintosh PowerPoint</Application>
  <PresentationFormat>Widescreen</PresentationFormat>
  <Paragraphs>455</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PT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Odos Matthews</dc:creator>
  <cp:lastModifiedBy>Odos Matthews</cp:lastModifiedBy>
  <cp:revision>1</cp:revision>
  <dcterms:created xsi:type="dcterms:W3CDTF">2022-01-14T15:07:13Z</dcterms:created>
  <dcterms:modified xsi:type="dcterms:W3CDTF">2022-01-21T14:33:25Z</dcterms:modified>
</cp:coreProperties>
</file>