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72" r:id="rId3"/>
    <p:sldId id="271" r:id="rId4"/>
    <p:sldId id="260" r:id="rId5"/>
    <p:sldId id="258" r:id="rId6"/>
    <p:sldId id="259" r:id="rId7"/>
    <p:sldId id="261" r:id="rId8"/>
    <p:sldId id="270" r:id="rId9"/>
    <p:sldId id="269" r:id="rId10"/>
    <p:sldId id="262" r:id="rId11"/>
    <p:sldId id="264" r:id="rId12"/>
    <p:sldId id="263"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0C6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9FF24-3771-FD4E-8290-7AC735D5DB90}" v="5189" dt="2022-01-19T21:46:14.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2"/>
    <p:restoredTop sz="94651"/>
  </p:normalViewPr>
  <p:slideViewPr>
    <p:cSldViewPr snapToGrid="0" snapToObjects="1">
      <p:cViewPr varScale="1">
        <p:scale>
          <a:sx n="132" d="100"/>
          <a:sy n="132" d="100"/>
        </p:scale>
        <p:origin x="184" y="4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dos Matthews" userId="276924e74f9c73f0" providerId="LiveId" clId="{64A9FF24-3771-FD4E-8290-7AC735D5DB90}"/>
    <pc:docChg chg="undo custSel addSld modSld sldOrd">
      <pc:chgData name="Odos Matthews" userId="276924e74f9c73f0" providerId="LiveId" clId="{64A9FF24-3771-FD4E-8290-7AC735D5DB90}" dt="2022-01-19T21:51:10.860" v="3005" actId="20577"/>
      <pc:docMkLst>
        <pc:docMk/>
      </pc:docMkLst>
      <pc:sldChg chg="addSp delSp modSp mod">
        <pc:chgData name="Odos Matthews" userId="276924e74f9c73f0" providerId="LiveId" clId="{64A9FF24-3771-FD4E-8290-7AC735D5DB90}" dt="2022-01-19T21:51:10.860" v="3005" actId="20577"/>
        <pc:sldMkLst>
          <pc:docMk/>
          <pc:sldMk cId="1785199175" sldId="257"/>
        </pc:sldMkLst>
        <pc:spChg chg="add mod">
          <ac:chgData name="Odos Matthews" userId="276924e74f9c73f0" providerId="LiveId" clId="{64A9FF24-3771-FD4E-8290-7AC735D5DB90}" dt="2022-01-19T21:51:10.860" v="3005" actId="20577"/>
          <ac:spMkLst>
            <pc:docMk/>
            <pc:sldMk cId="1785199175" sldId="257"/>
            <ac:spMk id="2" creationId="{615DF3EC-D793-3B44-A081-1A64DC91F191}"/>
          </ac:spMkLst>
        </pc:spChg>
        <pc:spChg chg="add del mod">
          <ac:chgData name="Odos Matthews" userId="276924e74f9c73f0" providerId="LiveId" clId="{64A9FF24-3771-FD4E-8290-7AC735D5DB90}" dt="2022-01-19T21:16:05.286" v="1110" actId="478"/>
          <ac:spMkLst>
            <pc:docMk/>
            <pc:sldMk cId="1785199175" sldId="257"/>
            <ac:spMk id="19" creationId="{C5AA5C41-FA30-1448-B5B8-167B81B76F89}"/>
          </ac:spMkLst>
        </pc:spChg>
        <pc:spChg chg="add del mod">
          <ac:chgData name="Odos Matthews" userId="276924e74f9c73f0" providerId="LiveId" clId="{64A9FF24-3771-FD4E-8290-7AC735D5DB90}" dt="2022-01-19T21:16:05.286" v="1110" actId="478"/>
          <ac:spMkLst>
            <pc:docMk/>
            <pc:sldMk cId="1785199175" sldId="257"/>
            <ac:spMk id="20" creationId="{1BE57961-4132-2249-9702-88F470455162}"/>
          </ac:spMkLst>
        </pc:spChg>
        <pc:spChg chg="del">
          <ac:chgData name="Odos Matthews" userId="276924e74f9c73f0" providerId="LiveId" clId="{64A9FF24-3771-FD4E-8290-7AC735D5DB90}" dt="2022-01-19T17:09:50.901" v="17" actId="478"/>
          <ac:spMkLst>
            <pc:docMk/>
            <pc:sldMk cId="1785199175" sldId="257"/>
            <ac:spMk id="23" creationId="{08A639FC-9608-EF4C-9FA6-2E3649962DBB}"/>
          </ac:spMkLst>
        </pc:spChg>
        <pc:spChg chg="mod">
          <ac:chgData name="Odos Matthews" userId="276924e74f9c73f0" providerId="LiveId" clId="{64A9FF24-3771-FD4E-8290-7AC735D5DB90}" dt="2022-01-19T17:09:38.934" v="15" actId="20577"/>
          <ac:spMkLst>
            <pc:docMk/>
            <pc:sldMk cId="1785199175" sldId="257"/>
            <ac:spMk id="30" creationId="{8E0CA7C7-6AAA-524A-92E9-6F0338FF7BC0}"/>
          </ac:spMkLst>
        </pc:spChg>
        <pc:spChg chg="del">
          <ac:chgData name="Odos Matthews" userId="276924e74f9c73f0" providerId="LiveId" clId="{64A9FF24-3771-FD4E-8290-7AC735D5DB90}" dt="2022-01-19T17:09:50.901" v="17" actId="478"/>
          <ac:spMkLst>
            <pc:docMk/>
            <pc:sldMk cId="1785199175" sldId="257"/>
            <ac:spMk id="31" creationId="{91BC89D5-9E12-4F49-86E6-631A456F165F}"/>
          </ac:spMkLst>
        </pc:spChg>
        <pc:spChg chg="del">
          <ac:chgData name="Odos Matthews" userId="276924e74f9c73f0" providerId="LiveId" clId="{64A9FF24-3771-FD4E-8290-7AC735D5DB90}" dt="2022-01-19T17:09:50.901" v="17" actId="478"/>
          <ac:spMkLst>
            <pc:docMk/>
            <pc:sldMk cId="1785199175" sldId="257"/>
            <ac:spMk id="43" creationId="{7A232754-24A2-F846-9251-F60E68CC5F50}"/>
          </ac:spMkLst>
        </pc:spChg>
        <pc:spChg chg="del">
          <ac:chgData name="Odos Matthews" userId="276924e74f9c73f0" providerId="LiveId" clId="{64A9FF24-3771-FD4E-8290-7AC735D5DB90}" dt="2022-01-19T17:09:50.901" v="17" actId="478"/>
          <ac:spMkLst>
            <pc:docMk/>
            <pc:sldMk cId="1785199175" sldId="257"/>
            <ac:spMk id="44" creationId="{539C04C7-508F-8D4D-A3A7-3EB2D479328E}"/>
          </ac:spMkLst>
        </pc:spChg>
        <pc:spChg chg="del">
          <ac:chgData name="Odos Matthews" userId="276924e74f9c73f0" providerId="LiveId" clId="{64A9FF24-3771-FD4E-8290-7AC735D5DB90}" dt="2022-01-19T17:09:50.901" v="17" actId="478"/>
          <ac:spMkLst>
            <pc:docMk/>
            <pc:sldMk cId="1785199175" sldId="257"/>
            <ac:spMk id="45" creationId="{5E3B9B49-E695-9B4E-9AE3-CA4FBA6EE997}"/>
          </ac:spMkLst>
        </pc:spChg>
        <pc:spChg chg="del">
          <ac:chgData name="Odos Matthews" userId="276924e74f9c73f0" providerId="LiveId" clId="{64A9FF24-3771-FD4E-8290-7AC735D5DB90}" dt="2022-01-19T17:09:50.901" v="17" actId="478"/>
          <ac:spMkLst>
            <pc:docMk/>
            <pc:sldMk cId="1785199175" sldId="257"/>
            <ac:spMk id="46" creationId="{31E068F3-1270-7A4D-9C30-2E80DDDD5283}"/>
          </ac:spMkLst>
        </pc:spChg>
        <pc:spChg chg="del">
          <ac:chgData name="Odos Matthews" userId="276924e74f9c73f0" providerId="LiveId" clId="{64A9FF24-3771-FD4E-8290-7AC735D5DB90}" dt="2022-01-19T17:09:50.901" v="17" actId="478"/>
          <ac:spMkLst>
            <pc:docMk/>
            <pc:sldMk cId="1785199175" sldId="257"/>
            <ac:spMk id="47" creationId="{422BD0C8-88F8-A745-9B38-F79A61D0FA81}"/>
          </ac:spMkLst>
        </pc:spChg>
        <pc:spChg chg="del">
          <ac:chgData name="Odos Matthews" userId="276924e74f9c73f0" providerId="LiveId" clId="{64A9FF24-3771-FD4E-8290-7AC735D5DB90}" dt="2022-01-19T17:09:50.901" v="17" actId="478"/>
          <ac:spMkLst>
            <pc:docMk/>
            <pc:sldMk cId="1785199175" sldId="257"/>
            <ac:spMk id="48" creationId="{25D17D54-CD6A-404D-83B5-441E995C5023}"/>
          </ac:spMkLst>
        </pc:spChg>
        <pc:spChg chg="del">
          <ac:chgData name="Odos Matthews" userId="276924e74f9c73f0" providerId="LiveId" clId="{64A9FF24-3771-FD4E-8290-7AC735D5DB90}" dt="2022-01-19T17:09:50.901" v="17" actId="478"/>
          <ac:spMkLst>
            <pc:docMk/>
            <pc:sldMk cId="1785199175" sldId="257"/>
            <ac:spMk id="49" creationId="{D6AB9A4C-B43C-8B44-A3B2-FF6B1C1377C8}"/>
          </ac:spMkLst>
        </pc:spChg>
        <pc:spChg chg="del">
          <ac:chgData name="Odos Matthews" userId="276924e74f9c73f0" providerId="LiveId" clId="{64A9FF24-3771-FD4E-8290-7AC735D5DB90}" dt="2022-01-19T17:09:50.901" v="17" actId="478"/>
          <ac:spMkLst>
            <pc:docMk/>
            <pc:sldMk cId="1785199175" sldId="257"/>
            <ac:spMk id="50" creationId="{13F4867A-A23A-4847-90B2-1568AEFCFF6C}"/>
          </ac:spMkLst>
        </pc:spChg>
        <pc:spChg chg="add del mod">
          <ac:chgData name="Odos Matthews" userId="276924e74f9c73f0" providerId="LiveId" clId="{64A9FF24-3771-FD4E-8290-7AC735D5DB90}" dt="2022-01-19T21:32:43.247" v="1822" actId="478"/>
          <ac:spMkLst>
            <pc:docMk/>
            <pc:sldMk cId="1785199175" sldId="257"/>
            <ac:spMk id="52" creationId="{D26A8750-48E1-0146-A610-30ADB3B4DEE7}"/>
          </ac:spMkLst>
        </pc:spChg>
        <pc:spChg chg="add del mod">
          <ac:chgData name="Odos Matthews" userId="276924e74f9c73f0" providerId="LiveId" clId="{64A9FF24-3771-FD4E-8290-7AC735D5DB90}" dt="2022-01-19T21:32:43.247" v="1822" actId="478"/>
          <ac:spMkLst>
            <pc:docMk/>
            <pc:sldMk cId="1785199175" sldId="257"/>
            <ac:spMk id="53" creationId="{91023866-5867-C74F-A0D1-27CA6A734CC7}"/>
          </ac:spMkLst>
        </pc:spChg>
        <pc:spChg chg="add del mod">
          <ac:chgData name="Odos Matthews" userId="276924e74f9c73f0" providerId="LiveId" clId="{64A9FF24-3771-FD4E-8290-7AC735D5DB90}" dt="2022-01-19T21:32:43.247" v="1822" actId="478"/>
          <ac:spMkLst>
            <pc:docMk/>
            <pc:sldMk cId="1785199175" sldId="257"/>
            <ac:spMk id="54" creationId="{0A412281-2D80-2B42-B2C3-0312D6D582A5}"/>
          </ac:spMkLst>
        </pc:spChg>
        <pc:spChg chg="add del mod">
          <ac:chgData name="Odos Matthews" userId="276924e74f9c73f0" providerId="LiveId" clId="{64A9FF24-3771-FD4E-8290-7AC735D5DB90}" dt="2022-01-19T21:32:43.247" v="1822" actId="478"/>
          <ac:spMkLst>
            <pc:docMk/>
            <pc:sldMk cId="1785199175" sldId="257"/>
            <ac:spMk id="55" creationId="{F418D264-C8AE-C743-8148-8593804CC475}"/>
          </ac:spMkLst>
        </pc:spChg>
        <pc:spChg chg="add del mod">
          <ac:chgData name="Odos Matthews" userId="276924e74f9c73f0" providerId="LiveId" clId="{64A9FF24-3771-FD4E-8290-7AC735D5DB90}" dt="2022-01-19T17:13:48.918" v="64" actId="478"/>
          <ac:spMkLst>
            <pc:docMk/>
            <pc:sldMk cId="1785199175" sldId="257"/>
            <ac:spMk id="57" creationId="{DC51D6F3-8BA2-D747-A4F2-CB8D1635DA28}"/>
          </ac:spMkLst>
        </pc:spChg>
        <pc:spChg chg="add del mod">
          <ac:chgData name="Odos Matthews" userId="276924e74f9c73f0" providerId="LiveId" clId="{64A9FF24-3771-FD4E-8290-7AC735D5DB90}" dt="2022-01-19T21:32:43.247" v="1822" actId="478"/>
          <ac:spMkLst>
            <pc:docMk/>
            <pc:sldMk cId="1785199175" sldId="257"/>
            <ac:spMk id="58" creationId="{DBA48CCF-8A96-6E43-8B83-9904FBBFED7C}"/>
          </ac:spMkLst>
        </pc:spChg>
        <pc:spChg chg="add del mod">
          <ac:chgData name="Odos Matthews" userId="276924e74f9c73f0" providerId="LiveId" clId="{64A9FF24-3771-FD4E-8290-7AC735D5DB90}" dt="2022-01-19T21:32:43.247" v="1822" actId="478"/>
          <ac:spMkLst>
            <pc:docMk/>
            <pc:sldMk cId="1785199175" sldId="257"/>
            <ac:spMk id="59" creationId="{16923200-8B34-EB49-9476-7D91C086AC19}"/>
          </ac:spMkLst>
        </pc:spChg>
        <pc:spChg chg="add del mod">
          <ac:chgData name="Odos Matthews" userId="276924e74f9c73f0" providerId="LiveId" clId="{64A9FF24-3771-FD4E-8290-7AC735D5DB90}" dt="2022-01-19T21:32:43.247" v="1822" actId="478"/>
          <ac:spMkLst>
            <pc:docMk/>
            <pc:sldMk cId="1785199175" sldId="257"/>
            <ac:spMk id="62" creationId="{C85B17F4-7C37-154C-BC58-10969FE5074F}"/>
          </ac:spMkLst>
        </pc:spChg>
        <pc:spChg chg="add del mod">
          <ac:chgData name="Odos Matthews" userId="276924e74f9c73f0" providerId="LiveId" clId="{64A9FF24-3771-FD4E-8290-7AC735D5DB90}" dt="2022-01-19T21:32:43.247" v="1822" actId="478"/>
          <ac:spMkLst>
            <pc:docMk/>
            <pc:sldMk cId="1785199175" sldId="257"/>
            <ac:spMk id="63" creationId="{906EA73D-2970-4542-BE42-12FDD72EED6B}"/>
          </ac:spMkLst>
        </pc:spChg>
        <pc:spChg chg="add del mod">
          <ac:chgData name="Odos Matthews" userId="276924e74f9c73f0" providerId="LiveId" clId="{64A9FF24-3771-FD4E-8290-7AC735D5DB90}" dt="2022-01-19T21:32:43.247" v="1822" actId="478"/>
          <ac:spMkLst>
            <pc:docMk/>
            <pc:sldMk cId="1785199175" sldId="257"/>
            <ac:spMk id="64" creationId="{B4CAB39A-6DDD-C84A-956E-DD43E9D63E86}"/>
          </ac:spMkLst>
        </pc:spChg>
        <pc:spChg chg="add del mod">
          <ac:chgData name="Odos Matthews" userId="276924e74f9c73f0" providerId="LiveId" clId="{64A9FF24-3771-FD4E-8290-7AC735D5DB90}" dt="2022-01-19T21:32:43.247" v="1822" actId="478"/>
          <ac:spMkLst>
            <pc:docMk/>
            <pc:sldMk cId="1785199175" sldId="257"/>
            <ac:spMk id="65" creationId="{2A906F79-377B-444E-ADD7-7A13D4D71F10}"/>
          </ac:spMkLst>
        </pc:spChg>
        <pc:spChg chg="add del mod">
          <ac:chgData name="Odos Matthews" userId="276924e74f9c73f0" providerId="LiveId" clId="{64A9FF24-3771-FD4E-8290-7AC735D5DB90}" dt="2022-01-19T21:32:43.247" v="1822" actId="478"/>
          <ac:spMkLst>
            <pc:docMk/>
            <pc:sldMk cId="1785199175" sldId="257"/>
            <ac:spMk id="66" creationId="{B209A4E6-245E-A144-8C5A-7081EA9CA78A}"/>
          </ac:spMkLst>
        </pc:spChg>
        <pc:spChg chg="add del mod">
          <ac:chgData name="Odos Matthews" userId="276924e74f9c73f0" providerId="LiveId" clId="{64A9FF24-3771-FD4E-8290-7AC735D5DB90}" dt="2022-01-19T21:32:43.247" v="1822" actId="478"/>
          <ac:spMkLst>
            <pc:docMk/>
            <pc:sldMk cId="1785199175" sldId="257"/>
            <ac:spMk id="67" creationId="{E3C38BA7-B001-1D4D-B71D-D196112A67F3}"/>
          </ac:spMkLst>
        </pc:spChg>
        <pc:spChg chg="add del mod">
          <ac:chgData name="Odos Matthews" userId="276924e74f9c73f0" providerId="LiveId" clId="{64A9FF24-3771-FD4E-8290-7AC735D5DB90}" dt="2022-01-19T21:32:46.513" v="1823" actId="478"/>
          <ac:spMkLst>
            <pc:docMk/>
            <pc:sldMk cId="1785199175" sldId="257"/>
            <ac:spMk id="68" creationId="{DF1530D6-7BA4-6B42-964B-34E8244ED08F}"/>
          </ac:spMkLst>
        </pc:spChg>
        <pc:grpChg chg="del">
          <ac:chgData name="Odos Matthews" userId="276924e74f9c73f0" providerId="LiveId" clId="{64A9FF24-3771-FD4E-8290-7AC735D5DB90}" dt="2022-01-19T17:09:43.593" v="16" actId="478"/>
          <ac:grpSpMkLst>
            <pc:docMk/>
            <pc:sldMk cId="1785199175" sldId="257"/>
            <ac:grpSpMk id="51" creationId="{08D356E2-BAA9-B042-8859-AF341DDAABB8}"/>
          </ac:grpSpMkLst>
        </pc:grpChg>
        <pc:cxnChg chg="add del mod">
          <ac:chgData name="Odos Matthews" userId="276924e74f9c73f0" providerId="LiveId" clId="{64A9FF24-3771-FD4E-8290-7AC735D5DB90}" dt="2022-01-19T21:32:43.247" v="1822" actId="478"/>
          <ac:cxnSpMkLst>
            <pc:docMk/>
            <pc:sldMk cId="1785199175" sldId="257"/>
            <ac:cxnSpMk id="56" creationId="{7708A428-8B75-6345-BD1B-6C75664B5F59}"/>
          </ac:cxnSpMkLst>
        </pc:cxnChg>
        <pc:cxnChg chg="add del mod">
          <ac:chgData name="Odos Matthews" userId="276924e74f9c73f0" providerId="LiveId" clId="{64A9FF24-3771-FD4E-8290-7AC735D5DB90}" dt="2022-01-19T21:32:43.247" v="1822" actId="478"/>
          <ac:cxnSpMkLst>
            <pc:docMk/>
            <pc:sldMk cId="1785199175" sldId="257"/>
            <ac:cxnSpMk id="60" creationId="{46D72AB6-BB92-7B47-8EF7-8604EAFB49AE}"/>
          </ac:cxnSpMkLst>
        </pc:cxnChg>
        <pc:cxnChg chg="add del mod">
          <ac:chgData name="Odos Matthews" userId="276924e74f9c73f0" providerId="LiveId" clId="{64A9FF24-3771-FD4E-8290-7AC735D5DB90}" dt="2022-01-19T21:32:43.247" v="1822" actId="478"/>
          <ac:cxnSpMkLst>
            <pc:docMk/>
            <pc:sldMk cId="1785199175" sldId="257"/>
            <ac:cxnSpMk id="61" creationId="{A05D6C7A-18F3-904F-A1B3-6C844716F85B}"/>
          </ac:cxnSpMkLst>
        </pc:cxnChg>
      </pc:sldChg>
      <pc:sldChg chg="addSp modSp mod">
        <pc:chgData name="Odos Matthews" userId="276924e74f9c73f0" providerId="LiveId" clId="{64A9FF24-3771-FD4E-8290-7AC735D5DB90}" dt="2022-01-19T21:30:21.124" v="1821" actId="20577"/>
        <pc:sldMkLst>
          <pc:docMk/>
          <pc:sldMk cId="2635978675" sldId="258"/>
        </pc:sldMkLst>
        <pc:spChg chg="mod">
          <ac:chgData name="Odos Matthews" userId="276924e74f9c73f0" providerId="LiveId" clId="{64A9FF24-3771-FD4E-8290-7AC735D5DB90}" dt="2022-01-19T21:25:18.992" v="1614" actId="1076"/>
          <ac:spMkLst>
            <pc:docMk/>
            <pc:sldMk cId="2635978675" sldId="258"/>
            <ac:spMk id="4" creationId="{A1015203-021C-6A48-8DBE-310F5693115F}"/>
          </ac:spMkLst>
        </pc:spChg>
        <pc:spChg chg="mod">
          <ac:chgData name="Odos Matthews" userId="276924e74f9c73f0" providerId="LiveId" clId="{64A9FF24-3771-FD4E-8290-7AC735D5DB90}" dt="2022-01-19T21:25:18.992" v="1614" actId="1076"/>
          <ac:spMkLst>
            <pc:docMk/>
            <pc:sldMk cId="2635978675" sldId="258"/>
            <ac:spMk id="5" creationId="{735880A4-11D0-424E-A032-12303C7B00D8}"/>
          </ac:spMkLst>
        </pc:spChg>
        <pc:spChg chg="mod">
          <ac:chgData name="Odos Matthews" userId="276924e74f9c73f0" providerId="LiveId" clId="{64A9FF24-3771-FD4E-8290-7AC735D5DB90}" dt="2022-01-19T21:25:18.992" v="1614" actId="1076"/>
          <ac:spMkLst>
            <pc:docMk/>
            <pc:sldMk cId="2635978675" sldId="258"/>
            <ac:spMk id="6" creationId="{09607BAC-01DC-7148-A1D2-D791F0C492D1}"/>
          </ac:spMkLst>
        </pc:spChg>
        <pc:spChg chg="mod">
          <ac:chgData name="Odos Matthews" userId="276924e74f9c73f0" providerId="LiveId" clId="{64A9FF24-3771-FD4E-8290-7AC735D5DB90}" dt="2022-01-19T21:25:18.992" v="1614" actId="1076"/>
          <ac:spMkLst>
            <pc:docMk/>
            <pc:sldMk cId="2635978675" sldId="258"/>
            <ac:spMk id="7" creationId="{AE40D0AD-9613-FD48-9B6E-15EDF34F0872}"/>
          </ac:spMkLst>
        </pc:spChg>
        <pc:spChg chg="mod">
          <ac:chgData name="Odos Matthews" userId="276924e74f9c73f0" providerId="LiveId" clId="{64A9FF24-3771-FD4E-8290-7AC735D5DB90}" dt="2022-01-19T21:25:18.992" v="1614" actId="1076"/>
          <ac:spMkLst>
            <pc:docMk/>
            <pc:sldMk cId="2635978675" sldId="258"/>
            <ac:spMk id="9" creationId="{344B94C6-4A26-F841-9697-F2F40EDF6FA3}"/>
          </ac:spMkLst>
        </pc:spChg>
        <pc:spChg chg="mod">
          <ac:chgData name="Odos Matthews" userId="276924e74f9c73f0" providerId="LiveId" clId="{64A9FF24-3771-FD4E-8290-7AC735D5DB90}" dt="2022-01-19T21:25:18.992" v="1614" actId="1076"/>
          <ac:spMkLst>
            <pc:docMk/>
            <pc:sldMk cId="2635978675" sldId="258"/>
            <ac:spMk id="11" creationId="{9921B738-27F6-4640-AE29-0C361553256C}"/>
          </ac:spMkLst>
        </pc:spChg>
        <pc:spChg chg="mod">
          <ac:chgData name="Odos Matthews" userId="276924e74f9c73f0" providerId="LiveId" clId="{64A9FF24-3771-FD4E-8290-7AC735D5DB90}" dt="2022-01-19T21:25:18.992" v="1614" actId="1076"/>
          <ac:spMkLst>
            <pc:docMk/>
            <pc:sldMk cId="2635978675" sldId="258"/>
            <ac:spMk id="12" creationId="{A23B6FC1-F74E-5546-9510-E6962F1692A0}"/>
          </ac:spMkLst>
        </pc:spChg>
        <pc:spChg chg="mod">
          <ac:chgData name="Odos Matthews" userId="276924e74f9c73f0" providerId="LiveId" clId="{64A9FF24-3771-FD4E-8290-7AC735D5DB90}" dt="2022-01-19T21:25:18.992" v="1614" actId="1076"/>
          <ac:spMkLst>
            <pc:docMk/>
            <pc:sldMk cId="2635978675" sldId="258"/>
            <ac:spMk id="13" creationId="{7BE36131-B9A6-A845-B17F-B22C94ADC066}"/>
          </ac:spMkLst>
        </pc:spChg>
        <pc:spChg chg="mod">
          <ac:chgData name="Odos Matthews" userId="276924e74f9c73f0" providerId="LiveId" clId="{64A9FF24-3771-FD4E-8290-7AC735D5DB90}" dt="2022-01-19T21:25:18.992" v="1614" actId="1076"/>
          <ac:spMkLst>
            <pc:docMk/>
            <pc:sldMk cId="2635978675" sldId="258"/>
            <ac:spMk id="14" creationId="{E03B2574-E240-7A42-8DA2-656A7327ED28}"/>
          </ac:spMkLst>
        </pc:spChg>
        <pc:spChg chg="mod">
          <ac:chgData name="Odos Matthews" userId="276924e74f9c73f0" providerId="LiveId" clId="{64A9FF24-3771-FD4E-8290-7AC735D5DB90}" dt="2022-01-19T21:25:18.992" v="1614" actId="1076"/>
          <ac:spMkLst>
            <pc:docMk/>
            <pc:sldMk cId="2635978675" sldId="258"/>
            <ac:spMk id="15" creationId="{A0760AED-4431-5941-8DAC-6981594B6FF5}"/>
          </ac:spMkLst>
        </pc:spChg>
        <pc:spChg chg="mod">
          <ac:chgData name="Odos Matthews" userId="276924e74f9c73f0" providerId="LiveId" clId="{64A9FF24-3771-FD4E-8290-7AC735D5DB90}" dt="2022-01-19T21:25:18.992" v="1614" actId="1076"/>
          <ac:spMkLst>
            <pc:docMk/>
            <pc:sldMk cId="2635978675" sldId="258"/>
            <ac:spMk id="16" creationId="{F4360B92-6075-1A4B-AC09-5BE8F398BA6E}"/>
          </ac:spMkLst>
        </pc:spChg>
        <pc:spChg chg="mod">
          <ac:chgData name="Odos Matthews" userId="276924e74f9c73f0" providerId="LiveId" clId="{64A9FF24-3771-FD4E-8290-7AC735D5DB90}" dt="2022-01-19T21:25:18.992" v="1614" actId="1076"/>
          <ac:spMkLst>
            <pc:docMk/>
            <pc:sldMk cId="2635978675" sldId="258"/>
            <ac:spMk id="17" creationId="{6B750B2C-329E-2A46-84EE-4F832436B75A}"/>
          </ac:spMkLst>
        </pc:spChg>
        <pc:spChg chg="mod">
          <ac:chgData name="Odos Matthews" userId="276924e74f9c73f0" providerId="LiveId" clId="{64A9FF24-3771-FD4E-8290-7AC735D5DB90}" dt="2022-01-19T21:25:18.992" v="1614" actId="1076"/>
          <ac:spMkLst>
            <pc:docMk/>
            <pc:sldMk cId="2635978675" sldId="258"/>
            <ac:spMk id="18" creationId="{32D0B48B-111F-5A43-B002-06E04C81697C}"/>
          </ac:spMkLst>
        </pc:spChg>
        <pc:spChg chg="mod">
          <ac:chgData name="Odos Matthews" userId="276924e74f9c73f0" providerId="LiveId" clId="{64A9FF24-3771-FD4E-8290-7AC735D5DB90}" dt="2022-01-19T21:25:18.992" v="1614" actId="1076"/>
          <ac:spMkLst>
            <pc:docMk/>
            <pc:sldMk cId="2635978675" sldId="258"/>
            <ac:spMk id="19" creationId="{16E659EB-5618-C44B-89E1-B04D48E6DB63}"/>
          </ac:spMkLst>
        </pc:spChg>
        <pc:spChg chg="mod">
          <ac:chgData name="Odos Matthews" userId="276924e74f9c73f0" providerId="LiveId" clId="{64A9FF24-3771-FD4E-8290-7AC735D5DB90}" dt="2022-01-19T21:25:18.992" v="1614" actId="1076"/>
          <ac:spMkLst>
            <pc:docMk/>
            <pc:sldMk cId="2635978675" sldId="258"/>
            <ac:spMk id="20" creationId="{A7E7744F-8B01-8240-8481-E00836923D43}"/>
          </ac:spMkLst>
        </pc:spChg>
        <pc:spChg chg="mod">
          <ac:chgData name="Odos Matthews" userId="276924e74f9c73f0" providerId="LiveId" clId="{64A9FF24-3771-FD4E-8290-7AC735D5DB90}" dt="2022-01-19T21:25:18.992" v="1614" actId="1076"/>
          <ac:spMkLst>
            <pc:docMk/>
            <pc:sldMk cId="2635978675" sldId="258"/>
            <ac:spMk id="23" creationId="{50DF85C9-2066-5D49-99C3-29760A7B1CA6}"/>
          </ac:spMkLst>
        </pc:spChg>
        <pc:spChg chg="mod">
          <ac:chgData name="Odos Matthews" userId="276924e74f9c73f0" providerId="LiveId" clId="{64A9FF24-3771-FD4E-8290-7AC735D5DB90}" dt="2022-01-19T21:25:18.992" v="1614" actId="1076"/>
          <ac:spMkLst>
            <pc:docMk/>
            <pc:sldMk cId="2635978675" sldId="258"/>
            <ac:spMk id="24" creationId="{C3BC3D27-30A3-4741-98BA-E3C9A27F5E16}"/>
          </ac:spMkLst>
        </pc:spChg>
        <pc:spChg chg="mod">
          <ac:chgData name="Odos Matthews" userId="276924e74f9c73f0" providerId="LiveId" clId="{64A9FF24-3771-FD4E-8290-7AC735D5DB90}" dt="2022-01-19T21:25:18.992" v="1614" actId="1076"/>
          <ac:spMkLst>
            <pc:docMk/>
            <pc:sldMk cId="2635978675" sldId="258"/>
            <ac:spMk id="25" creationId="{FE69C45E-8EAB-0C46-82B1-E93FF719DDC6}"/>
          </ac:spMkLst>
        </pc:spChg>
        <pc:spChg chg="mod">
          <ac:chgData name="Odos Matthews" userId="276924e74f9c73f0" providerId="LiveId" clId="{64A9FF24-3771-FD4E-8290-7AC735D5DB90}" dt="2022-01-19T21:24:55.030" v="1613" actId="1076"/>
          <ac:spMkLst>
            <pc:docMk/>
            <pc:sldMk cId="2635978675" sldId="258"/>
            <ac:spMk id="30" creationId="{8E0CA7C7-6AAA-524A-92E9-6F0338FF7BC0}"/>
          </ac:spMkLst>
        </pc:spChg>
        <pc:spChg chg="mod">
          <ac:chgData name="Odos Matthews" userId="276924e74f9c73f0" providerId="LiveId" clId="{64A9FF24-3771-FD4E-8290-7AC735D5DB90}" dt="2022-01-19T21:25:18.992" v="1614" actId="1076"/>
          <ac:spMkLst>
            <pc:docMk/>
            <pc:sldMk cId="2635978675" sldId="258"/>
            <ac:spMk id="31" creationId="{BE6F90BF-2CA5-DF48-BCBF-FBDEDF95AAA6}"/>
          </ac:spMkLst>
        </pc:spChg>
        <pc:spChg chg="mod">
          <ac:chgData name="Odos Matthews" userId="276924e74f9c73f0" providerId="LiveId" clId="{64A9FF24-3771-FD4E-8290-7AC735D5DB90}" dt="2022-01-19T21:25:18.992" v="1614" actId="1076"/>
          <ac:spMkLst>
            <pc:docMk/>
            <pc:sldMk cId="2635978675" sldId="258"/>
            <ac:spMk id="32" creationId="{5F726B50-AC3B-5B4C-AED2-00E3B49CF533}"/>
          </ac:spMkLst>
        </pc:spChg>
        <pc:spChg chg="mod">
          <ac:chgData name="Odos Matthews" userId="276924e74f9c73f0" providerId="LiveId" clId="{64A9FF24-3771-FD4E-8290-7AC735D5DB90}" dt="2022-01-19T21:25:18.992" v="1614" actId="1076"/>
          <ac:spMkLst>
            <pc:docMk/>
            <pc:sldMk cId="2635978675" sldId="258"/>
            <ac:spMk id="33" creationId="{C43A23D2-0B05-5B48-8731-9FF3B982D44D}"/>
          </ac:spMkLst>
        </pc:spChg>
        <pc:spChg chg="mod">
          <ac:chgData name="Odos Matthews" userId="276924e74f9c73f0" providerId="LiveId" clId="{64A9FF24-3771-FD4E-8290-7AC735D5DB90}" dt="2022-01-19T21:25:18.992" v="1614" actId="1076"/>
          <ac:spMkLst>
            <pc:docMk/>
            <pc:sldMk cId="2635978675" sldId="258"/>
            <ac:spMk id="35" creationId="{0FD62FE6-2DD5-4146-B90A-9920FBE81379}"/>
          </ac:spMkLst>
        </pc:spChg>
        <pc:spChg chg="mod">
          <ac:chgData name="Odos Matthews" userId="276924e74f9c73f0" providerId="LiveId" clId="{64A9FF24-3771-FD4E-8290-7AC735D5DB90}" dt="2022-01-19T21:25:18.992" v="1614" actId="1076"/>
          <ac:spMkLst>
            <pc:docMk/>
            <pc:sldMk cId="2635978675" sldId="258"/>
            <ac:spMk id="36" creationId="{94D026DE-00F6-5648-82D8-BC5FFD81DA9F}"/>
          </ac:spMkLst>
        </pc:spChg>
        <pc:spChg chg="mod">
          <ac:chgData name="Odos Matthews" userId="276924e74f9c73f0" providerId="LiveId" clId="{64A9FF24-3771-FD4E-8290-7AC735D5DB90}" dt="2022-01-19T21:25:18.992" v="1614" actId="1076"/>
          <ac:spMkLst>
            <pc:docMk/>
            <pc:sldMk cId="2635978675" sldId="258"/>
            <ac:spMk id="37" creationId="{C30B7F53-9F1A-CC43-9908-D3893BEA5091}"/>
          </ac:spMkLst>
        </pc:spChg>
        <pc:spChg chg="mod">
          <ac:chgData name="Odos Matthews" userId="276924e74f9c73f0" providerId="LiveId" clId="{64A9FF24-3771-FD4E-8290-7AC735D5DB90}" dt="2022-01-19T21:25:18.992" v="1614" actId="1076"/>
          <ac:spMkLst>
            <pc:docMk/>
            <pc:sldMk cId="2635978675" sldId="258"/>
            <ac:spMk id="38" creationId="{C44A7D2D-9661-694C-B1B1-3782758B5E7B}"/>
          </ac:spMkLst>
        </pc:spChg>
        <pc:spChg chg="add mod">
          <ac:chgData name="Odos Matthews" userId="276924e74f9c73f0" providerId="LiveId" clId="{64A9FF24-3771-FD4E-8290-7AC735D5DB90}" dt="2022-01-19T21:30:21.124" v="1821" actId="20577"/>
          <ac:spMkLst>
            <pc:docMk/>
            <pc:sldMk cId="2635978675" sldId="258"/>
            <ac:spMk id="39" creationId="{0BB2316D-FF8E-9041-AA19-759B57B6842E}"/>
          </ac:spMkLst>
        </pc:spChg>
        <pc:cxnChg chg="mod">
          <ac:chgData name="Odos Matthews" userId="276924e74f9c73f0" providerId="LiveId" clId="{64A9FF24-3771-FD4E-8290-7AC735D5DB90}" dt="2022-01-19T21:25:18.992" v="1614" actId="1076"/>
          <ac:cxnSpMkLst>
            <pc:docMk/>
            <pc:sldMk cId="2635978675" sldId="258"/>
            <ac:cxnSpMk id="3" creationId="{E19A1444-A9C8-ED4F-8253-C65A934A7861}"/>
          </ac:cxnSpMkLst>
        </pc:cxnChg>
        <pc:cxnChg chg="mod">
          <ac:chgData name="Odos Matthews" userId="276924e74f9c73f0" providerId="LiveId" clId="{64A9FF24-3771-FD4E-8290-7AC735D5DB90}" dt="2022-01-19T21:25:18.992" v="1614" actId="1076"/>
          <ac:cxnSpMkLst>
            <pc:docMk/>
            <pc:sldMk cId="2635978675" sldId="258"/>
            <ac:cxnSpMk id="34" creationId="{1B474749-1A80-FA46-A3E7-D3378659B478}"/>
          </ac:cxnSpMkLst>
        </pc:cxnChg>
      </pc:sldChg>
      <pc:sldChg chg="addSp modSp mod">
        <pc:chgData name="Odos Matthews" userId="276924e74f9c73f0" providerId="LiveId" clId="{64A9FF24-3771-FD4E-8290-7AC735D5DB90}" dt="2022-01-19T21:30:07.412" v="1820"/>
        <pc:sldMkLst>
          <pc:docMk/>
          <pc:sldMk cId="2776438135" sldId="259"/>
        </pc:sldMkLst>
        <pc:spChg chg="add mod">
          <ac:chgData name="Odos Matthews" userId="276924e74f9c73f0" providerId="LiveId" clId="{64A9FF24-3771-FD4E-8290-7AC735D5DB90}" dt="2022-01-19T21:30:07.412" v="1820"/>
          <ac:spMkLst>
            <pc:docMk/>
            <pc:sldMk cId="2776438135" sldId="259"/>
            <ac:spMk id="28" creationId="{544C7449-6CDF-5648-9C73-EA5EEA90C201}"/>
          </ac:spMkLst>
        </pc:spChg>
        <pc:spChg chg="mod">
          <ac:chgData name="Odos Matthews" userId="276924e74f9c73f0" providerId="LiveId" clId="{64A9FF24-3771-FD4E-8290-7AC735D5DB90}" dt="2022-01-19T21:27:21.127" v="1759" actId="1076"/>
          <ac:spMkLst>
            <pc:docMk/>
            <pc:sldMk cId="2776438135" sldId="259"/>
            <ac:spMk id="30" creationId="{8E0CA7C7-6AAA-524A-92E9-6F0338FF7BC0}"/>
          </ac:spMkLst>
        </pc:spChg>
        <pc:spChg chg="mod">
          <ac:chgData name="Odos Matthews" userId="276924e74f9c73f0" providerId="LiveId" clId="{64A9FF24-3771-FD4E-8290-7AC735D5DB90}" dt="2022-01-19T21:29:23.413" v="1804" actId="1076"/>
          <ac:spMkLst>
            <pc:docMk/>
            <pc:sldMk cId="2776438135" sldId="259"/>
            <ac:spMk id="50" creationId="{1B0E0FD9-642B-E149-8508-5227A9D24D7B}"/>
          </ac:spMkLst>
        </pc:spChg>
        <pc:spChg chg="mod">
          <ac:chgData name="Odos Matthews" userId="276924e74f9c73f0" providerId="LiveId" clId="{64A9FF24-3771-FD4E-8290-7AC735D5DB90}" dt="2022-01-19T21:29:18.406" v="1803" actId="1076"/>
          <ac:spMkLst>
            <pc:docMk/>
            <pc:sldMk cId="2776438135" sldId="259"/>
            <ac:spMk id="56" creationId="{5934A3BB-F4A4-EE4E-84B2-4774E8384552}"/>
          </ac:spMkLst>
        </pc:spChg>
      </pc:sldChg>
      <pc:sldChg chg="addSp modSp mod">
        <pc:chgData name="Odos Matthews" userId="276924e74f9c73f0" providerId="LiveId" clId="{64A9FF24-3771-FD4E-8290-7AC735D5DB90}" dt="2022-01-19T21:24:11.543" v="1612" actId="20577"/>
        <pc:sldMkLst>
          <pc:docMk/>
          <pc:sldMk cId="1983215902" sldId="260"/>
        </pc:sldMkLst>
        <pc:spChg chg="mod">
          <ac:chgData name="Odos Matthews" userId="276924e74f9c73f0" providerId="LiveId" clId="{64A9FF24-3771-FD4E-8290-7AC735D5DB90}" dt="2022-01-19T21:21:39.913" v="1291" actId="1076"/>
          <ac:spMkLst>
            <pc:docMk/>
            <pc:sldMk cId="1983215902" sldId="260"/>
            <ac:spMk id="30" creationId="{8E0CA7C7-6AAA-524A-92E9-6F0338FF7BC0}"/>
          </ac:spMkLst>
        </pc:spChg>
        <pc:spChg chg="add mod">
          <ac:chgData name="Odos Matthews" userId="276924e74f9c73f0" providerId="LiveId" clId="{64A9FF24-3771-FD4E-8290-7AC735D5DB90}" dt="2022-01-19T21:24:11.543" v="1612" actId="20577"/>
          <ac:spMkLst>
            <pc:docMk/>
            <pc:sldMk cId="1983215902" sldId="260"/>
            <ac:spMk id="37" creationId="{CE9A597B-7568-1045-BC93-AC53796949CB}"/>
          </ac:spMkLst>
        </pc:spChg>
      </pc:sldChg>
      <pc:sldChg chg="addSp modSp add mod">
        <pc:chgData name="Odos Matthews" userId="276924e74f9c73f0" providerId="LiveId" clId="{64A9FF24-3771-FD4E-8290-7AC735D5DB90}" dt="2022-01-19T21:19:17.147" v="1281" actId="20577"/>
        <pc:sldMkLst>
          <pc:docMk/>
          <pc:sldMk cId="1980267073" sldId="271"/>
        </pc:sldMkLst>
        <pc:spChg chg="mod">
          <ac:chgData name="Odos Matthews" userId="276924e74f9c73f0" providerId="LiveId" clId="{64A9FF24-3771-FD4E-8290-7AC735D5DB90}" dt="2022-01-19T21:19:01.561" v="1278" actId="1076"/>
          <ac:spMkLst>
            <pc:docMk/>
            <pc:sldMk cId="1980267073" sldId="271"/>
            <ac:spMk id="30" creationId="{8E0CA7C7-6AAA-524A-92E9-6F0338FF7BC0}"/>
          </ac:spMkLst>
        </pc:spChg>
        <pc:spChg chg="add mod">
          <ac:chgData name="Odos Matthews" userId="276924e74f9c73f0" providerId="LiveId" clId="{64A9FF24-3771-FD4E-8290-7AC735D5DB90}" dt="2022-01-19T21:19:17.147" v="1281" actId="20577"/>
          <ac:spMkLst>
            <pc:docMk/>
            <pc:sldMk cId="1980267073" sldId="271"/>
            <ac:spMk id="52" creationId="{58D49111-7864-0349-BE5F-018817524B0F}"/>
          </ac:spMkLst>
        </pc:spChg>
      </pc:sldChg>
      <pc:sldChg chg="addSp delSp modSp add mod ord">
        <pc:chgData name="Odos Matthews" userId="276924e74f9c73f0" providerId="LiveId" clId="{64A9FF24-3771-FD4E-8290-7AC735D5DB90}" dt="2022-01-19T21:14:26.850" v="1048"/>
        <pc:sldMkLst>
          <pc:docMk/>
          <pc:sldMk cId="1879192216" sldId="272"/>
        </pc:sldMkLst>
        <pc:spChg chg="add del mod">
          <ac:chgData name="Odos Matthews" userId="276924e74f9c73f0" providerId="LiveId" clId="{64A9FF24-3771-FD4E-8290-7AC735D5DB90}" dt="2022-01-19T21:08:44.247" v="886"/>
          <ac:spMkLst>
            <pc:docMk/>
            <pc:sldMk cId="1879192216" sldId="272"/>
            <ac:spMk id="15" creationId="{2FB539E6-12B5-2C4F-98C7-B8B06E9946BC}"/>
          </ac:spMkLst>
        </pc:spChg>
        <pc:spChg chg="add del mod">
          <ac:chgData name="Odos Matthews" userId="276924e74f9c73f0" providerId="LiveId" clId="{64A9FF24-3771-FD4E-8290-7AC735D5DB90}" dt="2022-01-19T21:08:44.247" v="886"/>
          <ac:spMkLst>
            <pc:docMk/>
            <pc:sldMk cId="1879192216" sldId="272"/>
            <ac:spMk id="16" creationId="{DC352754-58A1-3346-9692-C5BEB25DD309}"/>
          </ac:spMkLst>
        </pc:spChg>
        <pc:spChg chg="add mod">
          <ac:chgData name="Odos Matthews" userId="276924e74f9c73f0" providerId="LiveId" clId="{64A9FF24-3771-FD4E-8290-7AC735D5DB90}" dt="2022-01-19T21:11:25.467" v="982" actId="20577"/>
          <ac:spMkLst>
            <pc:docMk/>
            <pc:sldMk cId="1879192216" sldId="272"/>
            <ac:spMk id="17" creationId="{A392B346-183C-3D45-8529-D902076B8FEF}"/>
          </ac:spMkLst>
        </pc:spChg>
        <pc:spChg chg="add mod">
          <ac:chgData name="Odos Matthews" userId="276924e74f9c73f0" providerId="LiveId" clId="{64A9FF24-3771-FD4E-8290-7AC735D5DB90}" dt="2022-01-19T21:14:26.850" v="1048"/>
          <ac:spMkLst>
            <pc:docMk/>
            <pc:sldMk cId="1879192216" sldId="272"/>
            <ac:spMk id="18" creationId="{9C407F31-576C-1A4D-9D7C-4F9E90650F3B}"/>
          </ac:spMkLst>
        </pc:spChg>
        <pc:spChg chg="add del mod">
          <ac:chgData name="Odos Matthews" userId="276924e74f9c73f0" providerId="LiveId" clId="{64A9FF24-3771-FD4E-8290-7AC735D5DB90}" dt="2022-01-19T21:13:31.287" v="1042" actId="1076"/>
          <ac:spMkLst>
            <pc:docMk/>
            <pc:sldMk cId="1879192216" sldId="272"/>
            <ac:spMk id="23" creationId="{08A639FC-9608-EF4C-9FA6-2E3649962DBB}"/>
          </ac:spMkLst>
        </pc:spChg>
        <pc:spChg chg="mod">
          <ac:chgData name="Odos Matthews" userId="276924e74f9c73f0" providerId="LiveId" clId="{64A9FF24-3771-FD4E-8290-7AC735D5DB90}" dt="2022-01-19T17:41:59.361" v="553" actId="20577"/>
          <ac:spMkLst>
            <pc:docMk/>
            <pc:sldMk cId="1879192216" sldId="272"/>
            <ac:spMk id="30" creationId="{8E0CA7C7-6AAA-524A-92E9-6F0338FF7BC0}"/>
          </ac:spMkLst>
        </pc:spChg>
        <pc:spChg chg="mod">
          <ac:chgData name="Odos Matthews" userId="276924e74f9c73f0" providerId="LiveId" clId="{64A9FF24-3771-FD4E-8290-7AC735D5DB90}" dt="2022-01-19T21:13:31.287" v="1042" actId="1076"/>
          <ac:spMkLst>
            <pc:docMk/>
            <pc:sldMk cId="1879192216" sldId="272"/>
            <ac:spMk id="31" creationId="{91BC89D5-9E12-4F49-86E6-631A456F165F}"/>
          </ac:spMkLst>
        </pc:spChg>
        <pc:spChg chg="mod">
          <ac:chgData name="Odos Matthews" userId="276924e74f9c73f0" providerId="LiveId" clId="{64A9FF24-3771-FD4E-8290-7AC735D5DB90}" dt="2022-01-19T17:42:11.950" v="563" actId="1076"/>
          <ac:spMkLst>
            <pc:docMk/>
            <pc:sldMk cId="1879192216" sldId="272"/>
            <ac:spMk id="32" creationId="{AEBD3E8E-185E-0049-AB49-0CDE357B7EF7}"/>
          </ac:spMkLst>
        </pc:spChg>
        <pc:spChg chg="del">
          <ac:chgData name="Odos Matthews" userId="276924e74f9c73f0" providerId="LiveId" clId="{64A9FF24-3771-FD4E-8290-7AC735D5DB90}" dt="2022-01-19T17:42:18.380" v="564" actId="478"/>
          <ac:spMkLst>
            <pc:docMk/>
            <pc:sldMk cId="1879192216" sldId="272"/>
            <ac:spMk id="41" creationId="{A0FD5EFC-81B2-5E46-A87F-88F35D729309}"/>
          </ac:spMkLst>
        </pc:spChg>
        <pc:spChg chg="add del mod">
          <ac:chgData name="Odos Matthews" userId="276924e74f9c73f0" providerId="LiveId" clId="{64A9FF24-3771-FD4E-8290-7AC735D5DB90}" dt="2022-01-19T21:13:31.287" v="1042" actId="1076"/>
          <ac:spMkLst>
            <pc:docMk/>
            <pc:sldMk cId="1879192216" sldId="272"/>
            <ac:spMk id="43" creationId="{7A232754-24A2-F846-9251-F60E68CC5F50}"/>
          </ac:spMkLst>
        </pc:spChg>
        <pc:spChg chg="add del mod">
          <ac:chgData name="Odos Matthews" userId="276924e74f9c73f0" providerId="LiveId" clId="{64A9FF24-3771-FD4E-8290-7AC735D5DB90}" dt="2022-01-19T21:13:31.287" v="1042" actId="1076"/>
          <ac:spMkLst>
            <pc:docMk/>
            <pc:sldMk cId="1879192216" sldId="272"/>
            <ac:spMk id="44" creationId="{539C04C7-508F-8D4D-A3A7-3EB2D479328E}"/>
          </ac:spMkLst>
        </pc:spChg>
        <pc:spChg chg="add del mod">
          <ac:chgData name="Odos Matthews" userId="276924e74f9c73f0" providerId="LiveId" clId="{64A9FF24-3771-FD4E-8290-7AC735D5DB90}" dt="2022-01-19T21:13:31.287" v="1042" actId="1076"/>
          <ac:spMkLst>
            <pc:docMk/>
            <pc:sldMk cId="1879192216" sldId="272"/>
            <ac:spMk id="45" creationId="{5E3B9B49-E695-9B4E-9AE3-CA4FBA6EE997}"/>
          </ac:spMkLst>
        </pc:spChg>
        <pc:spChg chg="add del mod">
          <ac:chgData name="Odos Matthews" userId="276924e74f9c73f0" providerId="LiveId" clId="{64A9FF24-3771-FD4E-8290-7AC735D5DB90}" dt="2022-01-19T21:13:31.287" v="1042" actId="1076"/>
          <ac:spMkLst>
            <pc:docMk/>
            <pc:sldMk cId="1879192216" sldId="272"/>
            <ac:spMk id="46" creationId="{31E068F3-1270-7A4D-9C30-2E80DDDD5283}"/>
          </ac:spMkLst>
        </pc:spChg>
        <pc:spChg chg="mod">
          <ac:chgData name="Odos Matthews" userId="276924e74f9c73f0" providerId="LiveId" clId="{64A9FF24-3771-FD4E-8290-7AC735D5DB90}" dt="2022-01-19T21:13:31.287" v="1042" actId="1076"/>
          <ac:spMkLst>
            <pc:docMk/>
            <pc:sldMk cId="1879192216" sldId="272"/>
            <ac:spMk id="47" creationId="{422BD0C8-88F8-A745-9B38-F79A61D0FA81}"/>
          </ac:spMkLst>
        </pc:spChg>
        <pc:spChg chg="mod">
          <ac:chgData name="Odos Matthews" userId="276924e74f9c73f0" providerId="LiveId" clId="{64A9FF24-3771-FD4E-8290-7AC735D5DB90}" dt="2022-01-19T21:13:31.287" v="1042" actId="1076"/>
          <ac:spMkLst>
            <pc:docMk/>
            <pc:sldMk cId="1879192216" sldId="272"/>
            <ac:spMk id="48" creationId="{25D17D54-CD6A-404D-83B5-441E995C5023}"/>
          </ac:spMkLst>
        </pc:spChg>
        <pc:spChg chg="add del mod">
          <ac:chgData name="Odos Matthews" userId="276924e74f9c73f0" providerId="LiveId" clId="{64A9FF24-3771-FD4E-8290-7AC735D5DB90}" dt="2022-01-19T21:13:31.287" v="1042" actId="1076"/>
          <ac:spMkLst>
            <pc:docMk/>
            <pc:sldMk cId="1879192216" sldId="272"/>
            <ac:spMk id="49" creationId="{D6AB9A4C-B43C-8B44-A3B2-FF6B1C1377C8}"/>
          </ac:spMkLst>
        </pc:spChg>
        <pc:spChg chg="mod">
          <ac:chgData name="Odos Matthews" userId="276924e74f9c73f0" providerId="LiveId" clId="{64A9FF24-3771-FD4E-8290-7AC735D5DB90}" dt="2022-01-19T21:13:31.287" v="1042" actId="1076"/>
          <ac:spMkLst>
            <pc:docMk/>
            <pc:sldMk cId="1879192216" sldId="272"/>
            <ac:spMk id="50" creationId="{13F4867A-A23A-4847-90B2-1568AEFCFF6C}"/>
          </ac:spMkLst>
        </pc:spChg>
        <pc:spChg chg="add mod">
          <ac:chgData name="Odos Matthews" userId="276924e74f9c73f0" providerId="LiveId" clId="{64A9FF24-3771-FD4E-8290-7AC735D5DB90}" dt="2022-01-19T21:14:19.731" v="1045"/>
          <ac:spMkLst>
            <pc:docMk/>
            <pc:sldMk cId="1879192216" sldId="272"/>
            <ac:spMk id="52" creationId="{D1022225-4E93-854F-87E7-9636FA978BB3}"/>
          </ac:spMkLst>
        </pc:spChg>
        <pc:spChg chg="add mod">
          <ac:chgData name="Odos Matthews" userId="276924e74f9c73f0" providerId="LiveId" clId="{64A9FF24-3771-FD4E-8290-7AC735D5DB90}" dt="2022-01-19T21:13:31.287" v="1042" actId="1076"/>
          <ac:spMkLst>
            <pc:docMk/>
            <pc:sldMk cId="1879192216" sldId="272"/>
            <ac:spMk id="53" creationId="{E2B2FE9E-A008-4042-80D3-0699E9CB5365}"/>
          </ac:spMkLst>
        </pc:spChg>
        <pc:grpChg chg="del">
          <ac:chgData name="Odos Matthews" userId="276924e74f9c73f0" providerId="LiveId" clId="{64A9FF24-3771-FD4E-8290-7AC735D5DB90}" dt="2022-01-19T17:42:27.962" v="565" actId="478"/>
          <ac:grpSpMkLst>
            <pc:docMk/>
            <pc:sldMk cId="1879192216" sldId="272"/>
            <ac:grpSpMk id="51" creationId="{08D356E2-BAA9-B042-8859-AF341DDAABB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99C1-EC52-1D43-B61F-1AE313D9C7BB}"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789D-8233-0E44-9B83-3942F497804E}" type="slidenum">
              <a:rPr lang="en-US" smtClean="0"/>
              <a:t>‹#›</a:t>
            </a:fld>
            <a:endParaRPr lang="en-US"/>
          </a:p>
        </p:txBody>
      </p:sp>
    </p:spTree>
    <p:extLst>
      <p:ext uri="{BB962C8B-B14F-4D97-AF65-F5344CB8AC3E}">
        <p14:creationId xmlns:p14="http://schemas.microsoft.com/office/powerpoint/2010/main" val="405525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a:t>
            </a:fld>
            <a:endParaRPr lang="en-US"/>
          </a:p>
        </p:txBody>
      </p:sp>
    </p:spTree>
    <p:extLst>
      <p:ext uri="{BB962C8B-B14F-4D97-AF65-F5344CB8AC3E}">
        <p14:creationId xmlns:p14="http://schemas.microsoft.com/office/powerpoint/2010/main" val="3482900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10</a:t>
            </a:fld>
            <a:endParaRPr lang="en-US"/>
          </a:p>
        </p:txBody>
      </p:sp>
    </p:spTree>
    <p:extLst>
      <p:ext uri="{BB962C8B-B14F-4D97-AF65-F5344CB8AC3E}">
        <p14:creationId xmlns:p14="http://schemas.microsoft.com/office/powerpoint/2010/main" val="3786753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11</a:t>
            </a:fld>
            <a:endParaRPr lang="en-US"/>
          </a:p>
        </p:txBody>
      </p:sp>
    </p:spTree>
    <p:extLst>
      <p:ext uri="{BB962C8B-B14F-4D97-AF65-F5344CB8AC3E}">
        <p14:creationId xmlns:p14="http://schemas.microsoft.com/office/powerpoint/2010/main" val="1955712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12</a:t>
            </a:fld>
            <a:endParaRPr lang="en-US"/>
          </a:p>
        </p:txBody>
      </p:sp>
    </p:spTree>
    <p:extLst>
      <p:ext uri="{BB962C8B-B14F-4D97-AF65-F5344CB8AC3E}">
        <p14:creationId xmlns:p14="http://schemas.microsoft.com/office/powerpoint/2010/main" val="81637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13</a:t>
            </a:fld>
            <a:endParaRPr lang="en-US"/>
          </a:p>
        </p:txBody>
      </p:sp>
    </p:spTree>
    <p:extLst>
      <p:ext uri="{BB962C8B-B14F-4D97-AF65-F5344CB8AC3E}">
        <p14:creationId xmlns:p14="http://schemas.microsoft.com/office/powerpoint/2010/main" val="216227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14</a:t>
            </a:fld>
            <a:endParaRPr lang="en-US"/>
          </a:p>
        </p:txBody>
      </p:sp>
    </p:spTree>
    <p:extLst>
      <p:ext uri="{BB962C8B-B14F-4D97-AF65-F5344CB8AC3E}">
        <p14:creationId xmlns:p14="http://schemas.microsoft.com/office/powerpoint/2010/main" val="2466600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15</a:t>
            </a:fld>
            <a:endParaRPr lang="en-US"/>
          </a:p>
        </p:txBody>
      </p:sp>
    </p:spTree>
    <p:extLst>
      <p:ext uri="{BB962C8B-B14F-4D97-AF65-F5344CB8AC3E}">
        <p14:creationId xmlns:p14="http://schemas.microsoft.com/office/powerpoint/2010/main" val="122439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16</a:t>
            </a:fld>
            <a:endParaRPr lang="en-US"/>
          </a:p>
        </p:txBody>
      </p:sp>
    </p:spTree>
    <p:extLst>
      <p:ext uri="{BB962C8B-B14F-4D97-AF65-F5344CB8AC3E}">
        <p14:creationId xmlns:p14="http://schemas.microsoft.com/office/powerpoint/2010/main" val="293870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2</a:t>
            </a:fld>
            <a:endParaRPr lang="en-US"/>
          </a:p>
        </p:txBody>
      </p:sp>
    </p:spTree>
    <p:extLst>
      <p:ext uri="{BB962C8B-B14F-4D97-AF65-F5344CB8AC3E}">
        <p14:creationId xmlns:p14="http://schemas.microsoft.com/office/powerpoint/2010/main" val="334733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3</a:t>
            </a:fld>
            <a:endParaRPr lang="en-US"/>
          </a:p>
        </p:txBody>
      </p:sp>
    </p:spTree>
    <p:extLst>
      <p:ext uri="{BB962C8B-B14F-4D97-AF65-F5344CB8AC3E}">
        <p14:creationId xmlns:p14="http://schemas.microsoft.com/office/powerpoint/2010/main" val="377790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4</a:t>
            </a:fld>
            <a:endParaRPr lang="en-US"/>
          </a:p>
        </p:txBody>
      </p:sp>
    </p:spTree>
    <p:extLst>
      <p:ext uri="{BB962C8B-B14F-4D97-AF65-F5344CB8AC3E}">
        <p14:creationId xmlns:p14="http://schemas.microsoft.com/office/powerpoint/2010/main" val="380510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5</a:t>
            </a:fld>
            <a:endParaRPr lang="en-US"/>
          </a:p>
        </p:txBody>
      </p:sp>
    </p:spTree>
    <p:extLst>
      <p:ext uri="{BB962C8B-B14F-4D97-AF65-F5344CB8AC3E}">
        <p14:creationId xmlns:p14="http://schemas.microsoft.com/office/powerpoint/2010/main" val="250844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6</a:t>
            </a:fld>
            <a:endParaRPr lang="en-US"/>
          </a:p>
        </p:txBody>
      </p:sp>
    </p:spTree>
    <p:extLst>
      <p:ext uri="{BB962C8B-B14F-4D97-AF65-F5344CB8AC3E}">
        <p14:creationId xmlns:p14="http://schemas.microsoft.com/office/powerpoint/2010/main" val="202971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7</a:t>
            </a:fld>
            <a:endParaRPr lang="en-US"/>
          </a:p>
        </p:txBody>
      </p:sp>
    </p:spTree>
    <p:extLst>
      <p:ext uri="{BB962C8B-B14F-4D97-AF65-F5344CB8AC3E}">
        <p14:creationId xmlns:p14="http://schemas.microsoft.com/office/powerpoint/2010/main" val="243833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8</a:t>
            </a:fld>
            <a:endParaRPr lang="en-US"/>
          </a:p>
        </p:txBody>
      </p:sp>
    </p:spTree>
    <p:extLst>
      <p:ext uri="{BB962C8B-B14F-4D97-AF65-F5344CB8AC3E}">
        <p14:creationId xmlns:p14="http://schemas.microsoft.com/office/powerpoint/2010/main" val="1713071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9</a:t>
            </a:fld>
            <a:endParaRPr lang="en-US"/>
          </a:p>
        </p:txBody>
      </p:sp>
    </p:spTree>
    <p:extLst>
      <p:ext uri="{BB962C8B-B14F-4D97-AF65-F5344CB8AC3E}">
        <p14:creationId xmlns:p14="http://schemas.microsoft.com/office/powerpoint/2010/main" val="160197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7FED-C1B8-544C-AF5E-487E02E7B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4552E-AA45-E749-B5CE-027C18C27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D663B-82D7-5C43-8010-93EAABFB2229}"/>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5227EB8A-0E41-9C4F-B9EE-76A6BE5C0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E25D0-841A-344C-BA13-E0E9B29D00C6}"/>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04890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2D29-81ED-D544-8D5D-A141870F99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68519-32CE-5F40-BB12-CC1E1D868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5E701-68BD-A34F-AB85-A1E1AE3058A9}"/>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341AAE16-2A25-E74B-91B0-9C7707233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AEFF7-11B8-5044-899B-A12441AC66A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56491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E9B037-42D5-CF4E-A1C0-4FE57B92C5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D3A0-9E25-AE4D-8126-70DB27AD1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79E0C-81D3-6F49-9A2E-908C8E7E7BF0}"/>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B25CB5A0-8205-924F-A713-9A0E02430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F07D1-9E77-9E47-8A60-5F44BAAF103B}"/>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0943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C6F5-FBD7-5E49-B8C0-CC643D9DB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6C024-D49B-B54B-9190-7381A04F9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D0199-4031-8349-8518-945093D273F7}"/>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33A68BB6-7DE1-9B40-92A2-9B4AD14CA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A880-ED67-9242-9168-F4D1B1A3F505}"/>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18387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06E5-83C8-2D40-8EE6-877CDA34A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5C9AB-12FD-EC43-A809-375343DDF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2E4F0-2008-724E-9D0A-CB4CA8B287BC}"/>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0CF0EE13-6111-7F45-9AD9-1FFFA7308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357F9-D417-DB48-B082-ACB9983E913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45122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2B85-BD83-214F-BD38-2363F941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0A385-B1D1-FD4F-9009-5C5FB5189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A23BC-2C42-7541-BBAE-99DE55A76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F29E4-8B0B-8644-8148-C7BAE5D8A0E2}"/>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5353F172-3B5F-7E42-B9A4-2BA5A062A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5C211-0387-D245-9AE1-B50DDBCE04F6}"/>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6031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D401-3923-F346-A4C7-6C0DEB3E8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F319D-8263-A940-B18A-90FE5CF26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7113E0-5039-194D-8F21-0D2927916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D7FEC4-9F97-C342-B347-06F193B64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114A3-AECF-154E-8E04-CAAC3DA77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50D47-070A-0740-83D0-E8322844572A}"/>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8" name="Footer Placeholder 7">
            <a:extLst>
              <a:ext uri="{FF2B5EF4-FFF2-40B4-BE49-F238E27FC236}">
                <a16:creationId xmlns:a16="http://schemas.microsoft.com/office/drawing/2014/main" id="{5564FD43-70AE-3942-BFFC-8D28EA268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52A70-0D80-E24D-88F6-3D1DE3BAB4D5}"/>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8610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544C-F0BF-634C-A2E1-18F931FF9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EAEE6-57A5-4241-9427-4AFEA2EFE373}"/>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4" name="Footer Placeholder 3">
            <a:extLst>
              <a:ext uri="{FF2B5EF4-FFF2-40B4-BE49-F238E27FC236}">
                <a16:creationId xmlns:a16="http://schemas.microsoft.com/office/drawing/2014/main" id="{966367A8-8BD3-3B43-9CF5-EF791D9435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9BB72-C488-2E4C-9EC4-F152D8685392}"/>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9833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A7991-AF6D-0C4C-9ED3-2EB068464360}"/>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3" name="Footer Placeholder 2">
            <a:extLst>
              <a:ext uri="{FF2B5EF4-FFF2-40B4-BE49-F238E27FC236}">
                <a16:creationId xmlns:a16="http://schemas.microsoft.com/office/drawing/2014/main" id="{DA92AA8F-F26B-5544-926D-60989232EB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F3A8F-6714-CC41-AAFB-7E0CA3755C88}"/>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61969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2C2C-5359-A54C-BB2D-60115DC65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89503-CE4D-A24F-A821-19577F2A8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2B8CE1-6049-9241-8923-918622762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086BB-6CB8-5F49-8FF2-D82EABF30B8F}"/>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7284CA97-07F6-514D-BF9C-E8CEB6F1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EAC08-E7F2-9E43-A068-446321BEE7F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9597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A2D9-2AD3-7941-92F4-A742B5106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4DB1D-1143-1649-B47D-7CBF60162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ECF0C4-DBB8-B740-9896-2075F4C0A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F85E1-ADFF-3B44-9A55-D948220687FA}"/>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FF4F0561-9D86-B74E-88F4-9151A00AF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DDB48-BECF-2E49-9922-72A82068C711}"/>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6520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707D2-9E06-7540-84EF-BAFF512FC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D4D3F-4DF5-4648-819A-CA2068C7D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A8E6-984B-4A46-9059-0DF44686F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E8405C87-CE9C-3944-B268-8F06ADB8B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3FB14-F3DD-FB46-B86D-2380E34F7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DC220-22F8-AA41-A00B-354C4468671E}" type="slidenum">
              <a:rPr lang="en-US" smtClean="0"/>
              <a:t>‹#›</a:t>
            </a:fld>
            <a:endParaRPr lang="en-US"/>
          </a:p>
        </p:txBody>
      </p:sp>
    </p:spTree>
    <p:extLst>
      <p:ext uri="{BB962C8B-B14F-4D97-AF65-F5344CB8AC3E}">
        <p14:creationId xmlns:p14="http://schemas.microsoft.com/office/powerpoint/2010/main" val="399783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771957" y="631270"/>
            <a:ext cx="6197600" cy="553998"/>
          </a:xfrm>
          <a:prstGeom prst="rect">
            <a:avLst/>
          </a:prstGeom>
          <a:noFill/>
        </p:spPr>
        <p:txBody>
          <a:bodyPr wrap="square" rtlCol="0">
            <a:spAutoFit/>
          </a:bodyPr>
          <a:lstStyle/>
          <a:p>
            <a:pPr algn="ctr"/>
            <a:r>
              <a:rPr lang="en-US" sz="3000" b="1" dirty="0"/>
              <a:t>Sessionize ORM Basics</a:t>
            </a:r>
          </a:p>
        </p:txBody>
      </p:sp>
      <p:sp>
        <p:nvSpPr>
          <p:cNvPr id="2" name="TextBox 1">
            <a:extLst>
              <a:ext uri="{FF2B5EF4-FFF2-40B4-BE49-F238E27FC236}">
                <a16:creationId xmlns:a16="http://schemas.microsoft.com/office/drawing/2014/main" id="{615DF3EC-D793-3B44-A081-1A64DC91F191}"/>
              </a:ext>
            </a:extLst>
          </p:cNvPr>
          <p:cNvSpPr txBox="1"/>
          <p:nvPr/>
        </p:nvSpPr>
        <p:spPr>
          <a:xfrm>
            <a:off x="1674796" y="1578543"/>
            <a:ext cx="8489482" cy="4801314"/>
          </a:xfrm>
          <a:prstGeom prst="rect">
            <a:avLst/>
          </a:prstGeom>
          <a:noFill/>
        </p:spPr>
        <p:txBody>
          <a:bodyPr wrap="square" rtlCol="0">
            <a:spAutoFit/>
          </a:bodyPr>
          <a:lstStyle/>
          <a:p>
            <a:r>
              <a:rPr lang="en-US" dirty="0"/>
              <a:t>The Sessionize ORM (Object-Relational Mapping) utilizes SqlAlchemy to connect to and manipulate SQL databases with </a:t>
            </a:r>
            <a:r>
              <a:rPr lang="en-US" dirty="0" err="1"/>
              <a:t>Sessionize’s</a:t>
            </a:r>
            <a:r>
              <a:rPr lang="en-US" dirty="0"/>
              <a:t> intuitive API.</a:t>
            </a:r>
          </a:p>
          <a:p>
            <a:endParaRPr lang="en-US" dirty="0"/>
          </a:p>
          <a:p>
            <a:r>
              <a:rPr lang="en-US" dirty="0"/>
              <a:t>The only SqlAlchemy you need to use it the </a:t>
            </a:r>
            <a:r>
              <a:rPr lang="en-US" dirty="0" err="1"/>
              <a:t>create_engine</a:t>
            </a:r>
            <a:r>
              <a:rPr lang="en-US" dirty="0"/>
              <a:t> function to make an engine then pass the engine into either a SessionDatabase or SessionTable to start a SqlAlchemy session.</a:t>
            </a:r>
          </a:p>
          <a:p>
            <a:endParaRPr lang="en-US" dirty="0"/>
          </a:p>
          <a:p>
            <a:r>
              <a:rPr lang="en-US" dirty="0"/>
              <a:t>A SqlAlchemy session allows you to add SQL commands to a que before committing the session, which pushes all the SQL changes to the database. If any errors are raised before the session is committed, all changes are rolled backed, reverting the tables back to their previous states.</a:t>
            </a:r>
          </a:p>
          <a:p>
            <a:endParaRPr lang="en-US" dirty="0"/>
          </a:p>
          <a:p>
            <a:r>
              <a:rPr lang="en-US" dirty="0"/>
              <a:t>The Sessionize ORM API allows you to create and then manipulate Selection objects (TableSelection, ColumnSelection, RecordSelection) that add any of your changes to the SqlAlchemy session</a:t>
            </a:r>
          </a:p>
          <a:p>
            <a:endParaRPr lang="en-US" dirty="0"/>
          </a:p>
          <a:p>
            <a:endParaRPr lang="en-US" dirty="0"/>
          </a:p>
        </p:txBody>
      </p:sp>
    </p:spTree>
    <p:extLst>
      <p:ext uri="{BB962C8B-B14F-4D97-AF65-F5344CB8AC3E}">
        <p14:creationId xmlns:p14="http://schemas.microsoft.com/office/powerpoint/2010/main" val="178519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2545981" y="280619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825053"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104125"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825051"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825050"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825050"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825049"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104125"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104124"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104124"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104123"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545977"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545976"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545976"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545975"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Insert New Record</a:t>
            </a:r>
          </a:p>
        </p:txBody>
      </p:sp>
      <p:sp>
        <p:nvSpPr>
          <p:cNvPr id="31" name="TextBox 30">
            <a:extLst>
              <a:ext uri="{FF2B5EF4-FFF2-40B4-BE49-F238E27FC236}">
                <a16:creationId xmlns:a16="http://schemas.microsoft.com/office/drawing/2014/main" id="{567A608E-DE2B-B044-AB2B-403C3588B31B}"/>
              </a:ext>
            </a:extLst>
          </p:cNvPr>
          <p:cNvSpPr txBox="1"/>
          <p:nvPr/>
        </p:nvSpPr>
        <p:spPr>
          <a:xfrm>
            <a:off x="6582618" y="3514437"/>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{'id': 5, 'name': 'Logan', 'age': 75}</a:t>
            </a:r>
          </a:p>
        </p:txBody>
      </p:sp>
      <p:cxnSp>
        <p:nvCxnSpPr>
          <p:cNvPr id="8" name="Elbow Connector 7">
            <a:extLst>
              <a:ext uri="{FF2B5EF4-FFF2-40B4-BE49-F238E27FC236}">
                <a16:creationId xmlns:a16="http://schemas.microsoft.com/office/drawing/2014/main" id="{4B443150-AFA2-6443-92BA-99DA81879102}"/>
              </a:ext>
            </a:extLst>
          </p:cNvPr>
          <p:cNvCxnSpPr>
            <a:cxnSpLocks/>
            <a:endCxn id="41" idx="3"/>
          </p:cNvCxnSpPr>
          <p:nvPr/>
        </p:nvCxnSpPr>
        <p:spPr>
          <a:xfrm rot="5400000">
            <a:off x="6227295" y="4995130"/>
            <a:ext cx="1016484" cy="94417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Frame 39">
            <a:extLst>
              <a:ext uri="{FF2B5EF4-FFF2-40B4-BE49-F238E27FC236}">
                <a16:creationId xmlns:a16="http://schemas.microsoft.com/office/drawing/2014/main" id="{1C5368C2-0D66-BB43-A36C-7D819EE9E498}"/>
              </a:ext>
            </a:extLst>
          </p:cNvPr>
          <p:cNvSpPr/>
          <p:nvPr/>
        </p:nvSpPr>
        <p:spPr>
          <a:xfrm>
            <a:off x="3825049"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Logan</a:t>
            </a:r>
          </a:p>
        </p:txBody>
      </p:sp>
      <p:sp>
        <p:nvSpPr>
          <p:cNvPr id="41" name="Frame 40">
            <a:extLst>
              <a:ext uri="{FF2B5EF4-FFF2-40B4-BE49-F238E27FC236}">
                <a16:creationId xmlns:a16="http://schemas.microsoft.com/office/drawing/2014/main" id="{5A401563-4684-1B4E-98D2-3D846D5623B5}"/>
              </a:ext>
            </a:extLst>
          </p:cNvPr>
          <p:cNvSpPr/>
          <p:nvPr/>
        </p:nvSpPr>
        <p:spPr>
          <a:xfrm>
            <a:off x="5104123"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75</a:t>
            </a:r>
          </a:p>
        </p:txBody>
      </p:sp>
      <p:sp>
        <p:nvSpPr>
          <p:cNvPr id="42" name="Frame 41">
            <a:extLst>
              <a:ext uri="{FF2B5EF4-FFF2-40B4-BE49-F238E27FC236}">
                <a16:creationId xmlns:a16="http://schemas.microsoft.com/office/drawing/2014/main" id="{2820A340-795C-9644-8920-D8BAA5274885}"/>
              </a:ext>
            </a:extLst>
          </p:cNvPr>
          <p:cNvSpPr/>
          <p:nvPr/>
        </p:nvSpPr>
        <p:spPr>
          <a:xfrm>
            <a:off x="2545975"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5</a:t>
            </a:r>
          </a:p>
        </p:txBody>
      </p:sp>
      <p:sp>
        <p:nvSpPr>
          <p:cNvPr id="50" name="TextBox 49">
            <a:extLst>
              <a:ext uri="{FF2B5EF4-FFF2-40B4-BE49-F238E27FC236}">
                <a16:creationId xmlns:a16="http://schemas.microsoft.com/office/drawing/2014/main" id="{1EDE9A26-44D4-8349-9829-25C3E70D4F36}"/>
              </a:ext>
            </a:extLst>
          </p:cNvPr>
          <p:cNvSpPr txBox="1"/>
          <p:nvPr/>
        </p:nvSpPr>
        <p:spPr>
          <a:xfrm>
            <a:off x="6475914" y="5653943"/>
            <a:ext cx="731709" cy="369332"/>
          </a:xfrm>
          <a:prstGeom prst="rect">
            <a:avLst/>
          </a:prstGeom>
          <a:noFill/>
        </p:spPr>
        <p:txBody>
          <a:bodyPr wrap="square" rtlCol="0">
            <a:spAutoFit/>
          </a:bodyPr>
          <a:lstStyle/>
          <a:p>
            <a:r>
              <a:rPr lang="en-US" dirty="0">
                <a:solidFill>
                  <a:srgbClr val="0C662F"/>
                </a:solidFill>
              </a:rPr>
              <a:t>insert</a:t>
            </a:r>
          </a:p>
        </p:txBody>
      </p:sp>
      <p:sp>
        <p:nvSpPr>
          <p:cNvPr id="52" name="TextBox 51">
            <a:extLst>
              <a:ext uri="{FF2B5EF4-FFF2-40B4-BE49-F238E27FC236}">
                <a16:creationId xmlns:a16="http://schemas.microsoft.com/office/drawing/2014/main" id="{1EBB4407-7382-734C-912E-81E2D8EAE6E8}"/>
              </a:ext>
            </a:extLst>
          </p:cNvPr>
          <p:cNvSpPr txBox="1"/>
          <p:nvPr/>
        </p:nvSpPr>
        <p:spPr>
          <a:xfrm>
            <a:off x="6582619" y="2447849"/>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3" name="TextBox 52">
            <a:extLst>
              <a:ext uri="{FF2B5EF4-FFF2-40B4-BE49-F238E27FC236}">
                <a16:creationId xmlns:a16="http://schemas.microsoft.com/office/drawing/2014/main" id="{754226AC-C719-D649-B3BF-DC99B4EBBF20}"/>
              </a:ext>
            </a:extLst>
          </p:cNvPr>
          <p:cNvSpPr txBox="1"/>
          <p:nvPr/>
        </p:nvSpPr>
        <p:spPr>
          <a:xfrm>
            <a:off x="6558210" y="2145446"/>
            <a:ext cx="4474539" cy="338554"/>
          </a:xfrm>
          <a:prstGeom prst="rect">
            <a:avLst/>
          </a:prstGeom>
          <a:noFill/>
        </p:spPr>
        <p:txBody>
          <a:bodyPr wrap="square" rtlCol="0">
            <a:spAutoFit/>
          </a:bodyPr>
          <a:lstStyle/>
          <a:p>
            <a:r>
              <a:rPr lang="en-US" sz="1600" b="1" dirty="0"/>
              <a:t>Start a table session:</a:t>
            </a:r>
          </a:p>
        </p:txBody>
      </p:sp>
      <p:sp>
        <p:nvSpPr>
          <p:cNvPr id="56" name="TextBox 55">
            <a:extLst>
              <a:ext uri="{FF2B5EF4-FFF2-40B4-BE49-F238E27FC236}">
                <a16:creationId xmlns:a16="http://schemas.microsoft.com/office/drawing/2014/main" id="{3F64309E-A350-F649-B0D9-7885685907CA}"/>
              </a:ext>
            </a:extLst>
          </p:cNvPr>
          <p:cNvSpPr txBox="1"/>
          <p:nvPr/>
        </p:nvSpPr>
        <p:spPr>
          <a:xfrm>
            <a:off x="6582619" y="4620419"/>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
        <p:nvSpPr>
          <p:cNvPr id="58" name="TextBox 57">
            <a:extLst>
              <a:ext uri="{FF2B5EF4-FFF2-40B4-BE49-F238E27FC236}">
                <a16:creationId xmlns:a16="http://schemas.microsoft.com/office/drawing/2014/main" id="{83E74433-BC29-8C46-9BA1-162A6D5D1ED2}"/>
              </a:ext>
            </a:extLst>
          </p:cNvPr>
          <p:cNvSpPr txBox="1"/>
          <p:nvPr/>
        </p:nvSpPr>
        <p:spPr>
          <a:xfrm>
            <a:off x="6558210" y="3195580"/>
            <a:ext cx="5327979" cy="338554"/>
          </a:xfrm>
          <a:prstGeom prst="rect">
            <a:avLst/>
          </a:prstGeom>
          <a:noFill/>
        </p:spPr>
        <p:txBody>
          <a:bodyPr wrap="square" rtlCol="0">
            <a:spAutoFit/>
          </a:bodyPr>
          <a:lstStyle/>
          <a:p>
            <a:r>
              <a:rPr lang="en-US" sz="1600" b="1" dirty="0"/>
              <a:t>Use + with a dictionary to insert a record:</a:t>
            </a:r>
          </a:p>
        </p:txBody>
      </p:sp>
      <p:sp>
        <p:nvSpPr>
          <p:cNvPr id="59" name="TextBox 58">
            <a:extLst>
              <a:ext uri="{FF2B5EF4-FFF2-40B4-BE49-F238E27FC236}">
                <a16:creationId xmlns:a16="http://schemas.microsoft.com/office/drawing/2014/main" id="{A208AB8C-4D2E-9044-AB12-BCC9B84BE461}"/>
              </a:ext>
            </a:extLst>
          </p:cNvPr>
          <p:cNvSpPr txBox="1"/>
          <p:nvPr/>
        </p:nvSpPr>
        <p:spPr>
          <a:xfrm>
            <a:off x="6558209" y="4272934"/>
            <a:ext cx="5352388" cy="338554"/>
          </a:xfrm>
          <a:prstGeom prst="rect">
            <a:avLst/>
          </a:prstGeom>
          <a:noFill/>
        </p:spPr>
        <p:txBody>
          <a:bodyPr wrap="square" rtlCol="0">
            <a:spAutoFit/>
          </a:bodyPr>
          <a:lstStyle/>
          <a:p>
            <a:r>
              <a:rPr lang="en-US" sz="1600" b="1" dirty="0"/>
              <a:t>Call the commit method to push any changes to database:</a:t>
            </a:r>
          </a:p>
        </p:txBody>
      </p:sp>
    </p:spTree>
    <p:extLst>
      <p:ext uri="{BB962C8B-B14F-4D97-AF65-F5344CB8AC3E}">
        <p14:creationId xmlns:p14="http://schemas.microsoft.com/office/powerpoint/2010/main" val="117632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1832749" y="179251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111821" y="179251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4390893" y="179251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111819"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111818"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111818"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111817"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4390893"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4390892"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4390892"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4390891"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1832745"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1832744"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1832744"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1832743"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Insert New Records</a:t>
            </a:r>
          </a:p>
        </p:txBody>
      </p:sp>
      <p:sp>
        <p:nvSpPr>
          <p:cNvPr id="31" name="TextBox 30">
            <a:extLst>
              <a:ext uri="{FF2B5EF4-FFF2-40B4-BE49-F238E27FC236}">
                <a16:creationId xmlns:a16="http://schemas.microsoft.com/office/drawing/2014/main" id="{567A608E-DE2B-B044-AB2B-403C3588B31B}"/>
              </a:ext>
            </a:extLst>
          </p:cNvPr>
          <p:cNvSpPr txBox="1"/>
          <p:nvPr/>
        </p:nvSpPr>
        <p:spPr>
          <a:xfrm>
            <a:off x="5827744" y="2944388"/>
            <a:ext cx="5565680"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[{'id’: 6, 'name': 'James', 'age’: 35},</a:t>
            </a:r>
          </a:p>
          <a:p>
            <a:r>
              <a:rPr lang="en-US" dirty="0"/>
              <a:t>      {'id’: 7, 'name': 'Luna', 'age’: 12}]</a:t>
            </a:r>
          </a:p>
        </p:txBody>
      </p:sp>
      <p:cxnSp>
        <p:nvCxnSpPr>
          <p:cNvPr id="8" name="Elbow Connector 7">
            <a:extLst>
              <a:ext uri="{FF2B5EF4-FFF2-40B4-BE49-F238E27FC236}">
                <a16:creationId xmlns:a16="http://schemas.microsoft.com/office/drawing/2014/main" id="{4B443150-AFA2-6443-92BA-99DA81879102}"/>
              </a:ext>
            </a:extLst>
          </p:cNvPr>
          <p:cNvCxnSpPr>
            <a:cxnSpLocks/>
            <a:stCxn id="39" idx="2"/>
            <a:endCxn id="26" idx="3"/>
          </p:cNvCxnSpPr>
          <p:nvPr/>
        </p:nvCxnSpPr>
        <p:spPr>
          <a:xfrm rot="5400000">
            <a:off x="6627220" y="3530655"/>
            <a:ext cx="906364" cy="3060364"/>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Frame 39">
            <a:extLst>
              <a:ext uri="{FF2B5EF4-FFF2-40B4-BE49-F238E27FC236}">
                <a16:creationId xmlns:a16="http://schemas.microsoft.com/office/drawing/2014/main" id="{1C5368C2-0D66-BB43-A36C-7D819EE9E498}"/>
              </a:ext>
            </a:extLst>
          </p:cNvPr>
          <p:cNvSpPr/>
          <p:nvPr/>
        </p:nvSpPr>
        <p:spPr>
          <a:xfrm>
            <a:off x="3111817"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41" name="Frame 40">
            <a:extLst>
              <a:ext uri="{FF2B5EF4-FFF2-40B4-BE49-F238E27FC236}">
                <a16:creationId xmlns:a16="http://schemas.microsoft.com/office/drawing/2014/main" id="{5A401563-4684-1B4E-98D2-3D846D5623B5}"/>
              </a:ext>
            </a:extLst>
          </p:cNvPr>
          <p:cNvSpPr/>
          <p:nvPr/>
        </p:nvSpPr>
        <p:spPr>
          <a:xfrm>
            <a:off x="4390891"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42" name="Frame 41">
            <a:extLst>
              <a:ext uri="{FF2B5EF4-FFF2-40B4-BE49-F238E27FC236}">
                <a16:creationId xmlns:a16="http://schemas.microsoft.com/office/drawing/2014/main" id="{2820A340-795C-9644-8920-D8BAA5274885}"/>
              </a:ext>
            </a:extLst>
          </p:cNvPr>
          <p:cNvSpPr/>
          <p:nvPr/>
        </p:nvSpPr>
        <p:spPr>
          <a:xfrm>
            <a:off x="1832743"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0" name="TextBox 49">
            <a:extLst>
              <a:ext uri="{FF2B5EF4-FFF2-40B4-BE49-F238E27FC236}">
                <a16:creationId xmlns:a16="http://schemas.microsoft.com/office/drawing/2014/main" id="{1EDE9A26-44D4-8349-9829-25C3E70D4F36}"/>
              </a:ext>
            </a:extLst>
          </p:cNvPr>
          <p:cNvSpPr txBox="1"/>
          <p:nvPr/>
        </p:nvSpPr>
        <p:spPr>
          <a:xfrm>
            <a:off x="5827744" y="5198546"/>
            <a:ext cx="731709" cy="369332"/>
          </a:xfrm>
          <a:prstGeom prst="rect">
            <a:avLst/>
          </a:prstGeom>
          <a:noFill/>
        </p:spPr>
        <p:txBody>
          <a:bodyPr wrap="square" rtlCol="0">
            <a:spAutoFit/>
          </a:bodyPr>
          <a:lstStyle/>
          <a:p>
            <a:r>
              <a:rPr lang="en-US" dirty="0">
                <a:solidFill>
                  <a:srgbClr val="00B050"/>
                </a:solidFill>
              </a:rPr>
              <a:t>insert</a:t>
            </a:r>
          </a:p>
        </p:txBody>
      </p:sp>
      <p:sp>
        <p:nvSpPr>
          <p:cNvPr id="25" name="Frame 24">
            <a:extLst>
              <a:ext uri="{FF2B5EF4-FFF2-40B4-BE49-F238E27FC236}">
                <a16:creationId xmlns:a16="http://schemas.microsoft.com/office/drawing/2014/main" id="{3011A941-343E-8E4E-AFC2-1B209BB08FDF}"/>
              </a:ext>
            </a:extLst>
          </p:cNvPr>
          <p:cNvSpPr/>
          <p:nvPr/>
        </p:nvSpPr>
        <p:spPr>
          <a:xfrm>
            <a:off x="3111817"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James</a:t>
            </a:r>
          </a:p>
        </p:txBody>
      </p:sp>
      <p:sp>
        <p:nvSpPr>
          <p:cNvPr id="26" name="Frame 25">
            <a:extLst>
              <a:ext uri="{FF2B5EF4-FFF2-40B4-BE49-F238E27FC236}">
                <a16:creationId xmlns:a16="http://schemas.microsoft.com/office/drawing/2014/main" id="{A993F5BD-B303-3C47-8004-44AFF772E3A4}"/>
              </a:ext>
            </a:extLst>
          </p:cNvPr>
          <p:cNvSpPr/>
          <p:nvPr/>
        </p:nvSpPr>
        <p:spPr>
          <a:xfrm>
            <a:off x="4390891"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35</a:t>
            </a:r>
          </a:p>
        </p:txBody>
      </p:sp>
      <p:sp>
        <p:nvSpPr>
          <p:cNvPr id="27" name="Frame 26">
            <a:extLst>
              <a:ext uri="{FF2B5EF4-FFF2-40B4-BE49-F238E27FC236}">
                <a16:creationId xmlns:a16="http://schemas.microsoft.com/office/drawing/2014/main" id="{D0ED994D-DD6B-6442-BF47-EB6EA7A1108F}"/>
              </a:ext>
            </a:extLst>
          </p:cNvPr>
          <p:cNvSpPr/>
          <p:nvPr/>
        </p:nvSpPr>
        <p:spPr>
          <a:xfrm>
            <a:off x="1832743"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6</a:t>
            </a:r>
          </a:p>
        </p:txBody>
      </p:sp>
      <p:sp>
        <p:nvSpPr>
          <p:cNvPr id="28" name="Frame 27">
            <a:extLst>
              <a:ext uri="{FF2B5EF4-FFF2-40B4-BE49-F238E27FC236}">
                <a16:creationId xmlns:a16="http://schemas.microsoft.com/office/drawing/2014/main" id="{28D94875-703C-DB4F-B205-9FB162B8A79F}"/>
              </a:ext>
            </a:extLst>
          </p:cNvPr>
          <p:cNvSpPr/>
          <p:nvPr/>
        </p:nvSpPr>
        <p:spPr>
          <a:xfrm>
            <a:off x="3111817"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Luna</a:t>
            </a:r>
          </a:p>
        </p:txBody>
      </p:sp>
      <p:sp>
        <p:nvSpPr>
          <p:cNvPr id="29" name="Frame 28">
            <a:extLst>
              <a:ext uri="{FF2B5EF4-FFF2-40B4-BE49-F238E27FC236}">
                <a16:creationId xmlns:a16="http://schemas.microsoft.com/office/drawing/2014/main" id="{11CAB929-3ED0-6B44-B1DB-590DFEFB32C5}"/>
              </a:ext>
            </a:extLst>
          </p:cNvPr>
          <p:cNvSpPr/>
          <p:nvPr/>
        </p:nvSpPr>
        <p:spPr>
          <a:xfrm>
            <a:off x="4390891"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12</a:t>
            </a:r>
          </a:p>
        </p:txBody>
      </p:sp>
      <p:sp>
        <p:nvSpPr>
          <p:cNvPr id="32" name="Frame 31">
            <a:extLst>
              <a:ext uri="{FF2B5EF4-FFF2-40B4-BE49-F238E27FC236}">
                <a16:creationId xmlns:a16="http://schemas.microsoft.com/office/drawing/2014/main" id="{15E17313-3A79-0046-A29B-CF734FCF4D89}"/>
              </a:ext>
            </a:extLst>
          </p:cNvPr>
          <p:cNvSpPr/>
          <p:nvPr/>
        </p:nvSpPr>
        <p:spPr>
          <a:xfrm>
            <a:off x="1832743"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7</a:t>
            </a:r>
          </a:p>
        </p:txBody>
      </p:sp>
      <p:cxnSp>
        <p:nvCxnSpPr>
          <p:cNvPr id="23" name="Elbow Connector 22">
            <a:extLst>
              <a:ext uri="{FF2B5EF4-FFF2-40B4-BE49-F238E27FC236}">
                <a16:creationId xmlns:a16="http://schemas.microsoft.com/office/drawing/2014/main" id="{715064F5-327A-964F-A2EC-FF0F3C804FA5}"/>
              </a:ext>
            </a:extLst>
          </p:cNvPr>
          <p:cNvCxnSpPr>
            <a:endCxn id="29" idx="3"/>
          </p:cNvCxnSpPr>
          <p:nvPr/>
        </p:nvCxnSpPr>
        <p:spPr>
          <a:xfrm rot="10800000" flipV="1">
            <a:off x="5550221" y="5514018"/>
            <a:ext cx="1156635" cy="562262"/>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F6065D3-A230-4C44-8203-A716EA09E33B}"/>
              </a:ext>
            </a:extLst>
          </p:cNvPr>
          <p:cNvSpPr txBox="1"/>
          <p:nvPr/>
        </p:nvSpPr>
        <p:spPr>
          <a:xfrm>
            <a:off x="5827744" y="2014943"/>
            <a:ext cx="556568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8" name="TextBox 37">
            <a:extLst>
              <a:ext uri="{FF2B5EF4-FFF2-40B4-BE49-F238E27FC236}">
                <a16:creationId xmlns:a16="http://schemas.microsoft.com/office/drawing/2014/main" id="{77C9CF28-244B-0346-8232-F93EDAB2F635}"/>
              </a:ext>
            </a:extLst>
          </p:cNvPr>
          <p:cNvSpPr txBox="1"/>
          <p:nvPr/>
        </p:nvSpPr>
        <p:spPr>
          <a:xfrm>
            <a:off x="5803335" y="1712540"/>
            <a:ext cx="4474539" cy="338554"/>
          </a:xfrm>
          <a:prstGeom prst="rect">
            <a:avLst/>
          </a:prstGeom>
          <a:noFill/>
        </p:spPr>
        <p:txBody>
          <a:bodyPr wrap="square" rtlCol="0">
            <a:spAutoFit/>
          </a:bodyPr>
          <a:lstStyle/>
          <a:p>
            <a:r>
              <a:rPr lang="en-US" sz="1600" b="1" dirty="0"/>
              <a:t>Start a table session:</a:t>
            </a:r>
          </a:p>
        </p:txBody>
      </p:sp>
      <p:sp>
        <p:nvSpPr>
          <p:cNvPr id="39" name="TextBox 38">
            <a:extLst>
              <a:ext uri="{FF2B5EF4-FFF2-40B4-BE49-F238E27FC236}">
                <a16:creationId xmlns:a16="http://schemas.microsoft.com/office/drawing/2014/main" id="{B626938E-5B6E-4044-AF8C-881C9F60A716}"/>
              </a:ext>
            </a:extLst>
          </p:cNvPr>
          <p:cNvSpPr txBox="1"/>
          <p:nvPr/>
        </p:nvSpPr>
        <p:spPr>
          <a:xfrm>
            <a:off x="5827744" y="4269101"/>
            <a:ext cx="556568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78418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047882"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047882"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2489738" y="173395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768810"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3768808"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768808"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768808"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768808"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047882"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047882"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047882"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489734"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489734"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489734"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489734"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Delete Selected Record</a:t>
            </a:r>
          </a:p>
        </p:txBody>
      </p:sp>
      <p:sp>
        <p:nvSpPr>
          <p:cNvPr id="33" name="TextBox 32">
            <a:extLst>
              <a:ext uri="{FF2B5EF4-FFF2-40B4-BE49-F238E27FC236}">
                <a16:creationId xmlns:a16="http://schemas.microsoft.com/office/drawing/2014/main" id="{CC709533-4517-3A4F-989E-3093AE4A8B9F}"/>
              </a:ext>
            </a:extLst>
          </p:cNvPr>
          <p:cNvSpPr txBox="1"/>
          <p:nvPr/>
        </p:nvSpPr>
        <p:spPr>
          <a:xfrm>
            <a:off x="6531703" y="2496308"/>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del st[3]</a:t>
            </a:r>
          </a:p>
        </p:txBody>
      </p:sp>
      <p:sp>
        <p:nvSpPr>
          <p:cNvPr id="35" name="Frame 34">
            <a:extLst>
              <a:ext uri="{FF2B5EF4-FFF2-40B4-BE49-F238E27FC236}">
                <a16:creationId xmlns:a16="http://schemas.microsoft.com/office/drawing/2014/main" id="{B3E38C09-574B-6546-A750-169F51B09EAA}"/>
              </a:ext>
            </a:extLst>
          </p:cNvPr>
          <p:cNvSpPr/>
          <p:nvPr/>
        </p:nvSpPr>
        <p:spPr>
          <a:xfrm>
            <a:off x="3768808"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5047882"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2489734"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8" name="Elbow Connector 37">
            <a:extLst>
              <a:ext uri="{FF2B5EF4-FFF2-40B4-BE49-F238E27FC236}">
                <a16:creationId xmlns:a16="http://schemas.microsoft.com/office/drawing/2014/main" id="{84C29D98-611B-0549-918B-15FDDAA53B28}"/>
              </a:ext>
            </a:extLst>
          </p:cNvPr>
          <p:cNvCxnSpPr>
            <a:cxnSpLocks/>
            <a:stCxn id="55" idx="2"/>
            <a:endCxn id="16" idx="3"/>
          </p:cNvCxnSpPr>
          <p:nvPr/>
        </p:nvCxnSpPr>
        <p:spPr>
          <a:xfrm rot="5400000">
            <a:off x="7266766" y="2665040"/>
            <a:ext cx="490054" cy="260916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1D5CDD4-B619-E94C-82C2-7455B146D678}"/>
              </a:ext>
            </a:extLst>
          </p:cNvPr>
          <p:cNvSpPr txBox="1"/>
          <p:nvPr/>
        </p:nvSpPr>
        <p:spPr>
          <a:xfrm>
            <a:off x="6488651" y="3890430"/>
            <a:ext cx="844839" cy="369332"/>
          </a:xfrm>
          <a:prstGeom prst="rect">
            <a:avLst/>
          </a:prstGeom>
          <a:noFill/>
        </p:spPr>
        <p:txBody>
          <a:bodyPr wrap="square" rtlCol="0">
            <a:spAutoFit/>
          </a:bodyPr>
          <a:lstStyle/>
          <a:p>
            <a:r>
              <a:rPr lang="en-US" dirty="0">
                <a:solidFill>
                  <a:srgbClr val="C00000"/>
                </a:solidFill>
              </a:rPr>
              <a:t>delete</a:t>
            </a:r>
          </a:p>
        </p:txBody>
      </p:sp>
      <p:sp>
        <p:nvSpPr>
          <p:cNvPr id="41" name="Frame 40">
            <a:extLst>
              <a:ext uri="{FF2B5EF4-FFF2-40B4-BE49-F238E27FC236}">
                <a16:creationId xmlns:a16="http://schemas.microsoft.com/office/drawing/2014/main" id="{A3C5D43A-4CCC-3444-9AC4-E626B8F5FA67}"/>
              </a:ext>
            </a:extLst>
          </p:cNvPr>
          <p:cNvSpPr/>
          <p:nvPr/>
        </p:nvSpPr>
        <p:spPr>
          <a:xfrm>
            <a:off x="3768808"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5047882"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2489734"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3768808"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5047882"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2489734"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3" name="TextBox 52">
            <a:extLst>
              <a:ext uri="{FF2B5EF4-FFF2-40B4-BE49-F238E27FC236}">
                <a16:creationId xmlns:a16="http://schemas.microsoft.com/office/drawing/2014/main" id="{08943BE7-6306-D643-B26A-7EEDEEE420C3}"/>
              </a:ext>
            </a:extLst>
          </p:cNvPr>
          <p:cNvSpPr txBox="1"/>
          <p:nvPr/>
        </p:nvSpPr>
        <p:spPr>
          <a:xfrm>
            <a:off x="6531703" y="1652249"/>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4" name="TextBox 53">
            <a:extLst>
              <a:ext uri="{FF2B5EF4-FFF2-40B4-BE49-F238E27FC236}">
                <a16:creationId xmlns:a16="http://schemas.microsoft.com/office/drawing/2014/main" id="{8C18CD46-0E27-2141-BD8C-B9E86A59BE60}"/>
              </a:ext>
            </a:extLst>
          </p:cNvPr>
          <p:cNvSpPr txBox="1"/>
          <p:nvPr/>
        </p:nvSpPr>
        <p:spPr>
          <a:xfrm>
            <a:off x="6507294" y="1349846"/>
            <a:ext cx="4474539" cy="338554"/>
          </a:xfrm>
          <a:prstGeom prst="rect">
            <a:avLst/>
          </a:prstGeom>
          <a:noFill/>
        </p:spPr>
        <p:txBody>
          <a:bodyPr wrap="square" rtlCol="0">
            <a:spAutoFit/>
          </a:bodyPr>
          <a:lstStyle/>
          <a:p>
            <a:r>
              <a:rPr lang="en-US" sz="1600" b="1" dirty="0"/>
              <a:t>Start a table session:</a:t>
            </a:r>
          </a:p>
        </p:txBody>
      </p:sp>
      <p:sp>
        <p:nvSpPr>
          <p:cNvPr id="55" name="TextBox 54">
            <a:extLst>
              <a:ext uri="{FF2B5EF4-FFF2-40B4-BE49-F238E27FC236}">
                <a16:creationId xmlns:a16="http://schemas.microsoft.com/office/drawing/2014/main" id="{DFEB1630-3D0E-7D4B-AC39-F2C9EE38A66C}"/>
              </a:ext>
            </a:extLst>
          </p:cNvPr>
          <p:cNvSpPr txBox="1"/>
          <p:nvPr/>
        </p:nvSpPr>
        <p:spPr>
          <a:xfrm>
            <a:off x="6531703" y="3386040"/>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125486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047882"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047882"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2489738" y="173395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768810"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3768808"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768808"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768808"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Emma</a:t>
            </a:r>
          </a:p>
        </p:txBody>
      </p:sp>
      <p:sp>
        <p:nvSpPr>
          <p:cNvPr id="13" name="Frame 12">
            <a:extLst>
              <a:ext uri="{FF2B5EF4-FFF2-40B4-BE49-F238E27FC236}">
                <a16:creationId xmlns:a16="http://schemas.microsoft.com/office/drawing/2014/main" id="{7BE36131-B9A6-A845-B17F-B22C94ADC066}"/>
              </a:ext>
            </a:extLst>
          </p:cNvPr>
          <p:cNvSpPr/>
          <p:nvPr/>
        </p:nvSpPr>
        <p:spPr>
          <a:xfrm>
            <a:off x="5047882"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047882"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19</a:t>
            </a:r>
          </a:p>
        </p:txBody>
      </p:sp>
      <p:sp>
        <p:nvSpPr>
          <p:cNvPr id="17" name="Frame 16">
            <a:extLst>
              <a:ext uri="{FF2B5EF4-FFF2-40B4-BE49-F238E27FC236}">
                <a16:creationId xmlns:a16="http://schemas.microsoft.com/office/drawing/2014/main" id="{6B750B2C-329E-2A46-84EE-4F832436B75A}"/>
              </a:ext>
            </a:extLst>
          </p:cNvPr>
          <p:cNvSpPr/>
          <p:nvPr/>
        </p:nvSpPr>
        <p:spPr>
          <a:xfrm>
            <a:off x="2489734"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489734"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489734"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3</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Delete Selected Records</a:t>
            </a:r>
          </a:p>
        </p:txBody>
      </p:sp>
      <p:sp>
        <p:nvSpPr>
          <p:cNvPr id="33" name="TextBox 32">
            <a:extLst>
              <a:ext uri="{FF2B5EF4-FFF2-40B4-BE49-F238E27FC236}">
                <a16:creationId xmlns:a16="http://schemas.microsoft.com/office/drawing/2014/main" id="{CC709533-4517-3A4F-989E-3093AE4A8B9F}"/>
              </a:ext>
            </a:extLst>
          </p:cNvPr>
          <p:cNvSpPr txBox="1"/>
          <p:nvPr/>
        </p:nvSpPr>
        <p:spPr>
          <a:xfrm>
            <a:off x="7059199" y="2609977"/>
            <a:ext cx="447453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del st[1:3]</a:t>
            </a:r>
          </a:p>
        </p:txBody>
      </p:sp>
      <p:sp>
        <p:nvSpPr>
          <p:cNvPr id="35" name="Frame 34">
            <a:extLst>
              <a:ext uri="{FF2B5EF4-FFF2-40B4-BE49-F238E27FC236}">
                <a16:creationId xmlns:a16="http://schemas.microsoft.com/office/drawing/2014/main" id="{B3E38C09-574B-6546-A750-169F51B09EAA}"/>
              </a:ext>
            </a:extLst>
          </p:cNvPr>
          <p:cNvSpPr/>
          <p:nvPr/>
        </p:nvSpPr>
        <p:spPr>
          <a:xfrm>
            <a:off x="3768808"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5047882"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2489734"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8" name="Elbow Connector 37">
            <a:extLst>
              <a:ext uri="{FF2B5EF4-FFF2-40B4-BE49-F238E27FC236}">
                <a16:creationId xmlns:a16="http://schemas.microsoft.com/office/drawing/2014/main" id="{84C29D98-611B-0549-918B-15FDDAA53B28}"/>
              </a:ext>
            </a:extLst>
          </p:cNvPr>
          <p:cNvCxnSpPr>
            <a:cxnSpLocks/>
            <a:endCxn id="15" idx="3"/>
          </p:cNvCxnSpPr>
          <p:nvPr/>
        </p:nvCxnSpPr>
        <p:spPr>
          <a:xfrm rot="10800000" flipV="1">
            <a:off x="6207211" y="2810714"/>
            <a:ext cx="851986" cy="842952"/>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1D5CDD4-B619-E94C-82C2-7455B146D678}"/>
              </a:ext>
            </a:extLst>
          </p:cNvPr>
          <p:cNvSpPr txBox="1"/>
          <p:nvPr/>
        </p:nvSpPr>
        <p:spPr>
          <a:xfrm>
            <a:off x="6326956" y="2510659"/>
            <a:ext cx="844839" cy="369332"/>
          </a:xfrm>
          <a:prstGeom prst="rect">
            <a:avLst/>
          </a:prstGeom>
          <a:noFill/>
        </p:spPr>
        <p:txBody>
          <a:bodyPr wrap="square" rtlCol="0">
            <a:spAutoFit/>
          </a:bodyPr>
          <a:lstStyle/>
          <a:p>
            <a:r>
              <a:rPr lang="en-US" dirty="0">
                <a:solidFill>
                  <a:srgbClr val="C00000"/>
                </a:solidFill>
              </a:rPr>
              <a:t>delete</a:t>
            </a:r>
          </a:p>
        </p:txBody>
      </p:sp>
      <p:sp>
        <p:nvSpPr>
          <p:cNvPr id="41" name="Frame 40">
            <a:extLst>
              <a:ext uri="{FF2B5EF4-FFF2-40B4-BE49-F238E27FC236}">
                <a16:creationId xmlns:a16="http://schemas.microsoft.com/office/drawing/2014/main" id="{A3C5D43A-4CCC-3444-9AC4-E626B8F5FA67}"/>
              </a:ext>
            </a:extLst>
          </p:cNvPr>
          <p:cNvSpPr/>
          <p:nvPr/>
        </p:nvSpPr>
        <p:spPr>
          <a:xfrm>
            <a:off x="3768808"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5047882"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2489734"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3768808"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5047882"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2489734"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0" name="Straight Arrow Connector 9">
            <a:extLst>
              <a:ext uri="{FF2B5EF4-FFF2-40B4-BE49-F238E27FC236}">
                <a16:creationId xmlns:a16="http://schemas.microsoft.com/office/drawing/2014/main" id="{704F75B5-3D34-BF40-AE21-3BFD3C760CBD}"/>
              </a:ext>
            </a:extLst>
          </p:cNvPr>
          <p:cNvCxnSpPr>
            <a:cxnSpLocks/>
            <a:endCxn id="14" idx="3"/>
          </p:cNvCxnSpPr>
          <p:nvPr/>
        </p:nvCxnSpPr>
        <p:spPr>
          <a:xfrm flipH="1">
            <a:off x="6207211" y="3092683"/>
            <a:ext cx="42599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BA27FC-137D-1941-B49A-09B357F78316}"/>
              </a:ext>
            </a:extLst>
          </p:cNvPr>
          <p:cNvSpPr txBox="1"/>
          <p:nvPr/>
        </p:nvSpPr>
        <p:spPr>
          <a:xfrm>
            <a:off x="7059198" y="1654835"/>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0" name="TextBox 39">
            <a:extLst>
              <a:ext uri="{FF2B5EF4-FFF2-40B4-BE49-F238E27FC236}">
                <a16:creationId xmlns:a16="http://schemas.microsoft.com/office/drawing/2014/main" id="{5E7B64EE-E48F-DB4B-8FAF-42D74E19D674}"/>
              </a:ext>
            </a:extLst>
          </p:cNvPr>
          <p:cNvSpPr txBox="1"/>
          <p:nvPr/>
        </p:nvSpPr>
        <p:spPr>
          <a:xfrm>
            <a:off x="7059197" y="1345682"/>
            <a:ext cx="4474539" cy="338554"/>
          </a:xfrm>
          <a:prstGeom prst="rect">
            <a:avLst/>
          </a:prstGeom>
          <a:noFill/>
        </p:spPr>
        <p:txBody>
          <a:bodyPr wrap="square" rtlCol="0">
            <a:spAutoFit/>
          </a:bodyPr>
          <a:lstStyle/>
          <a:p>
            <a:r>
              <a:rPr lang="en-US" sz="1600" b="1" dirty="0"/>
              <a:t>Start a table session:</a:t>
            </a:r>
          </a:p>
        </p:txBody>
      </p:sp>
      <p:sp>
        <p:nvSpPr>
          <p:cNvPr id="47" name="TextBox 46">
            <a:extLst>
              <a:ext uri="{FF2B5EF4-FFF2-40B4-BE49-F238E27FC236}">
                <a16:creationId xmlns:a16="http://schemas.microsoft.com/office/drawing/2014/main" id="{C963759E-C087-DA45-9035-E4491F83B045}"/>
              </a:ext>
            </a:extLst>
          </p:cNvPr>
          <p:cNvSpPr txBox="1"/>
          <p:nvPr/>
        </p:nvSpPr>
        <p:spPr>
          <a:xfrm>
            <a:off x="7067042" y="3662258"/>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316322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Update Selected Record</a:t>
            </a:r>
          </a:p>
        </p:txBody>
      </p:sp>
      <p:sp>
        <p:nvSpPr>
          <p:cNvPr id="33" name="TextBox 32">
            <a:extLst>
              <a:ext uri="{FF2B5EF4-FFF2-40B4-BE49-F238E27FC236}">
                <a16:creationId xmlns:a16="http://schemas.microsoft.com/office/drawing/2014/main" id="{CC709533-4517-3A4F-989E-3093AE4A8B9F}"/>
              </a:ext>
            </a:extLst>
          </p:cNvPr>
          <p:cNvSpPr txBox="1"/>
          <p:nvPr/>
        </p:nvSpPr>
        <p:spPr>
          <a:xfrm>
            <a:off x="5565167" y="3039080"/>
            <a:ext cx="571852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st[0] = {'id': 1, 'name': 'Olive', 'age': 18}</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6" name="Straight Arrow Connector 15">
            <a:extLst>
              <a:ext uri="{FF2B5EF4-FFF2-40B4-BE49-F238E27FC236}">
                <a16:creationId xmlns:a16="http://schemas.microsoft.com/office/drawing/2014/main" id="{35659AFC-97CE-124E-B8F4-5ED659B66766}"/>
              </a:ext>
            </a:extLst>
          </p:cNvPr>
          <p:cNvCxnSpPr>
            <a:cxnSpLocks/>
            <a:stCxn id="50" idx="1"/>
            <a:endCxn id="13" idx="3"/>
          </p:cNvCxnSpPr>
          <p:nvPr/>
        </p:nvCxnSpPr>
        <p:spPr>
          <a:xfrm flipH="1" flipV="1">
            <a:off x="4405842" y="3208358"/>
            <a:ext cx="1147916" cy="8825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8EEE9CB-C7E0-E244-AE6B-0AB7E5634DD9}"/>
              </a:ext>
            </a:extLst>
          </p:cNvPr>
          <p:cNvSpPr txBox="1"/>
          <p:nvPr/>
        </p:nvSpPr>
        <p:spPr>
          <a:xfrm>
            <a:off x="4671636" y="3106510"/>
            <a:ext cx="844839" cy="369332"/>
          </a:xfrm>
          <a:prstGeom prst="rect">
            <a:avLst/>
          </a:prstGeom>
          <a:noFill/>
        </p:spPr>
        <p:txBody>
          <a:bodyPr wrap="square" rtlCol="0">
            <a:spAutoFit/>
          </a:bodyPr>
          <a:lstStyle/>
          <a:p>
            <a:r>
              <a:rPr lang="en-US" dirty="0">
                <a:solidFill>
                  <a:srgbClr val="002060"/>
                </a:solidFill>
              </a:rPr>
              <a:t>update</a:t>
            </a:r>
          </a:p>
        </p:txBody>
      </p:sp>
      <p:sp>
        <p:nvSpPr>
          <p:cNvPr id="48" name="TextBox 47">
            <a:extLst>
              <a:ext uri="{FF2B5EF4-FFF2-40B4-BE49-F238E27FC236}">
                <a16:creationId xmlns:a16="http://schemas.microsoft.com/office/drawing/2014/main" id="{B09BEB8E-4E04-2049-B739-97F29E36E3C3}"/>
              </a:ext>
            </a:extLst>
          </p:cNvPr>
          <p:cNvSpPr txBox="1"/>
          <p:nvPr/>
        </p:nvSpPr>
        <p:spPr>
          <a:xfrm>
            <a:off x="5565168" y="2161482"/>
            <a:ext cx="571852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9" name="TextBox 48">
            <a:extLst>
              <a:ext uri="{FF2B5EF4-FFF2-40B4-BE49-F238E27FC236}">
                <a16:creationId xmlns:a16="http://schemas.microsoft.com/office/drawing/2014/main" id="{4CA566FA-EA85-284D-8F6F-6B756D535374}"/>
              </a:ext>
            </a:extLst>
          </p:cNvPr>
          <p:cNvSpPr txBox="1"/>
          <p:nvPr/>
        </p:nvSpPr>
        <p:spPr>
          <a:xfrm>
            <a:off x="5565167" y="1852329"/>
            <a:ext cx="4474539" cy="338554"/>
          </a:xfrm>
          <a:prstGeom prst="rect">
            <a:avLst/>
          </a:prstGeom>
          <a:noFill/>
        </p:spPr>
        <p:txBody>
          <a:bodyPr wrap="square" rtlCol="0">
            <a:spAutoFit/>
          </a:bodyPr>
          <a:lstStyle/>
          <a:p>
            <a:r>
              <a:rPr lang="en-US" sz="1600" b="1" dirty="0"/>
              <a:t>Start a table session:</a:t>
            </a:r>
          </a:p>
        </p:txBody>
      </p:sp>
      <p:sp>
        <p:nvSpPr>
          <p:cNvPr id="50" name="TextBox 49">
            <a:extLst>
              <a:ext uri="{FF2B5EF4-FFF2-40B4-BE49-F238E27FC236}">
                <a16:creationId xmlns:a16="http://schemas.microsoft.com/office/drawing/2014/main" id="{E9BF5E51-1507-5243-85AD-AC4EDEBFC26F}"/>
              </a:ext>
            </a:extLst>
          </p:cNvPr>
          <p:cNvSpPr txBox="1"/>
          <p:nvPr/>
        </p:nvSpPr>
        <p:spPr>
          <a:xfrm>
            <a:off x="5553758" y="3921620"/>
            <a:ext cx="5741345"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251684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Update Selected Records</a:t>
            </a:r>
          </a:p>
        </p:txBody>
      </p:sp>
      <p:sp>
        <p:nvSpPr>
          <p:cNvPr id="33" name="TextBox 32">
            <a:extLst>
              <a:ext uri="{FF2B5EF4-FFF2-40B4-BE49-F238E27FC236}">
                <a16:creationId xmlns:a16="http://schemas.microsoft.com/office/drawing/2014/main" id="{CC709533-4517-3A4F-989E-3093AE4A8B9F}"/>
              </a:ext>
            </a:extLst>
          </p:cNvPr>
          <p:cNvSpPr txBox="1"/>
          <p:nvPr/>
        </p:nvSpPr>
        <p:spPr>
          <a:xfrm>
            <a:off x="5409688" y="2687045"/>
            <a:ext cx="6285488"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 = [{'id’: 5, 'name': 'Logan', 'age’: 19},</a:t>
            </a:r>
          </a:p>
          <a:p>
            <a:r>
              <a:rPr lang="en-US" dirty="0"/>
              <a:t>           {'id’: 6, 'name': 'Jamie', 'age’: 36}]</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19</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Jamie</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36</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0" name="TextBox 39">
            <a:extLst>
              <a:ext uri="{FF2B5EF4-FFF2-40B4-BE49-F238E27FC236}">
                <a16:creationId xmlns:a16="http://schemas.microsoft.com/office/drawing/2014/main" id="{88EEE9CB-C7E0-E244-AE6B-0AB7E5634DD9}"/>
              </a:ext>
            </a:extLst>
          </p:cNvPr>
          <p:cNvSpPr txBox="1"/>
          <p:nvPr/>
        </p:nvSpPr>
        <p:spPr>
          <a:xfrm>
            <a:off x="4485341" y="3429000"/>
            <a:ext cx="844839" cy="369332"/>
          </a:xfrm>
          <a:prstGeom prst="rect">
            <a:avLst/>
          </a:prstGeom>
          <a:noFill/>
        </p:spPr>
        <p:txBody>
          <a:bodyPr wrap="square" rtlCol="0">
            <a:spAutoFit/>
          </a:bodyPr>
          <a:lstStyle/>
          <a:p>
            <a:r>
              <a:rPr lang="en-US" dirty="0">
                <a:solidFill>
                  <a:srgbClr val="002060"/>
                </a:solidFill>
              </a:rPr>
              <a:t>update</a:t>
            </a:r>
          </a:p>
        </p:txBody>
      </p:sp>
      <p:cxnSp>
        <p:nvCxnSpPr>
          <p:cNvPr id="21" name="Elbow Connector 20">
            <a:extLst>
              <a:ext uri="{FF2B5EF4-FFF2-40B4-BE49-F238E27FC236}">
                <a16:creationId xmlns:a16="http://schemas.microsoft.com/office/drawing/2014/main" id="{3E3EC086-B8FA-D54F-8EF5-975768CDF6C8}"/>
              </a:ext>
            </a:extLst>
          </p:cNvPr>
          <p:cNvCxnSpPr>
            <a:cxnSpLocks/>
            <a:endCxn id="42" idx="3"/>
          </p:cNvCxnSpPr>
          <p:nvPr/>
        </p:nvCxnSpPr>
        <p:spPr>
          <a:xfrm rot="10800000" flipV="1">
            <a:off x="4405839" y="3921535"/>
            <a:ext cx="1003849" cy="401188"/>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02106D1-4662-0F47-A3AE-22E2BDD6ED94}"/>
              </a:ext>
            </a:extLst>
          </p:cNvPr>
          <p:cNvSpPr txBox="1"/>
          <p:nvPr/>
        </p:nvSpPr>
        <p:spPr>
          <a:xfrm>
            <a:off x="5409688" y="1947304"/>
            <a:ext cx="62854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1" name="TextBox 30">
            <a:extLst>
              <a:ext uri="{FF2B5EF4-FFF2-40B4-BE49-F238E27FC236}">
                <a16:creationId xmlns:a16="http://schemas.microsoft.com/office/drawing/2014/main" id="{864FD7FB-491D-E74D-A404-E1D63EC9CC1F}"/>
              </a:ext>
            </a:extLst>
          </p:cNvPr>
          <p:cNvSpPr txBox="1"/>
          <p:nvPr/>
        </p:nvSpPr>
        <p:spPr>
          <a:xfrm>
            <a:off x="5409687" y="1638151"/>
            <a:ext cx="4918164" cy="338554"/>
          </a:xfrm>
          <a:prstGeom prst="rect">
            <a:avLst/>
          </a:prstGeom>
          <a:noFill/>
        </p:spPr>
        <p:txBody>
          <a:bodyPr wrap="square" rtlCol="0">
            <a:spAutoFit/>
          </a:bodyPr>
          <a:lstStyle/>
          <a:p>
            <a:r>
              <a:rPr lang="en-US" sz="1600" b="1" dirty="0"/>
              <a:t>Start a table session:</a:t>
            </a:r>
          </a:p>
        </p:txBody>
      </p:sp>
      <p:sp>
        <p:nvSpPr>
          <p:cNvPr id="32" name="TextBox 31">
            <a:extLst>
              <a:ext uri="{FF2B5EF4-FFF2-40B4-BE49-F238E27FC236}">
                <a16:creationId xmlns:a16="http://schemas.microsoft.com/office/drawing/2014/main" id="{F60DCCC3-3441-7B4E-8809-9C09099547CA}"/>
              </a:ext>
            </a:extLst>
          </p:cNvPr>
          <p:cNvSpPr txBox="1"/>
          <p:nvPr/>
        </p:nvSpPr>
        <p:spPr>
          <a:xfrm>
            <a:off x="5409688" y="3769339"/>
            <a:ext cx="62854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cxnSp>
        <p:nvCxnSpPr>
          <p:cNvPr id="34" name="Elbow Connector 33">
            <a:extLst>
              <a:ext uri="{FF2B5EF4-FFF2-40B4-BE49-F238E27FC236}">
                <a16:creationId xmlns:a16="http://schemas.microsoft.com/office/drawing/2014/main" id="{8154EB42-E916-0E47-B720-B6623F879D71}"/>
              </a:ext>
            </a:extLst>
          </p:cNvPr>
          <p:cNvCxnSpPr>
            <a:cxnSpLocks/>
            <a:stCxn id="32" idx="1"/>
            <a:endCxn id="36" idx="3"/>
          </p:cNvCxnSpPr>
          <p:nvPr/>
        </p:nvCxnSpPr>
        <p:spPr>
          <a:xfrm rot="10800000">
            <a:off x="4405838" y="3769340"/>
            <a:ext cx="1003850" cy="169276"/>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8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“with” Context Manager</a:t>
            </a:r>
          </a:p>
        </p:txBody>
      </p:sp>
      <p:sp>
        <p:nvSpPr>
          <p:cNvPr id="33" name="TextBox 32">
            <a:extLst>
              <a:ext uri="{FF2B5EF4-FFF2-40B4-BE49-F238E27FC236}">
                <a16:creationId xmlns:a16="http://schemas.microsoft.com/office/drawing/2014/main" id="{CC709533-4517-3A4F-989E-3093AE4A8B9F}"/>
              </a:ext>
            </a:extLst>
          </p:cNvPr>
          <p:cNvSpPr txBox="1"/>
          <p:nvPr/>
        </p:nvSpPr>
        <p:spPr>
          <a:xfrm>
            <a:off x="4967446" y="2971593"/>
            <a:ext cx="6285488" cy="1323439"/>
          </a:xfrm>
          <a:prstGeom prst="rect">
            <a:avLst/>
          </a:prstGeom>
          <a:noFill/>
        </p:spPr>
        <p:txBody>
          <a:bodyPr wrap="square" rtlCol="0">
            <a:spAutoFit/>
          </a:bodyPr>
          <a:lstStyle>
            <a:defPPr>
              <a:defRPr lang="en-US"/>
            </a:defPPr>
            <a:lvl1pPr>
              <a:defRPr sz="1600" b="1"/>
            </a:lvl1pPr>
          </a:lstStyle>
          <a:p>
            <a:r>
              <a:rPr lang="en-US" dirty="0"/>
              <a:t>All changes inside the context manager will be committed if there are no errors. If there are any errors inside the context manager, all changes will be rolled back.</a:t>
            </a:r>
          </a:p>
          <a:p>
            <a:endParaRPr lang="en-US" dirty="0"/>
          </a:p>
          <a:p>
            <a:r>
              <a:rPr lang="en-US" dirty="0"/>
              <a:t>Here is the same process without a context manager:</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2" name="Frame 21">
            <a:extLst>
              <a:ext uri="{FF2B5EF4-FFF2-40B4-BE49-F238E27FC236}">
                <a16:creationId xmlns:a16="http://schemas.microsoft.com/office/drawing/2014/main" id="{67893DA5-80D7-9743-BBF6-DAC112EAEB14}"/>
              </a:ext>
            </a:extLst>
          </p:cNvPr>
          <p:cNvSpPr/>
          <p:nvPr/>
        </p:nvSpPr>
        <p:spPr>
          <a:xfrm>
            <a:off x="1967435"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Nova</a:t>
            </a:r>
          </a:p>
        </p:txBody>
      </p:sp>
      <p:sp>
        <p:nvSpPr>
          <p:cNvPr id="23" name="Frame 22">
            <a:extLst>
              <a:ext uri="{FF2B5EF4-FFF2-40B4-BE49-F238E27FC236}">
                <a16:creationId xmlns:a16="http://schemas.microsoft.com/office/drawing/2014/main" id="{608E5AFB-3B4F-C548-B098-01B2D7811553}"/>
              </a:ext>
            </a:extLst>
          </p:cNvPr>
          <p:cNvSpPr/>
          <p:nvPr/>
        </p:nvSpPr>
        <p:spPr>
          <a:xfrm>
            <a:off x="3246509"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5</a:t>
            </a:r>
          </a:p>
        </p:txBody>
      </p:sp>
      <p:sp>
        <p:nvSpPr>
          <p:cNvPr id="24" name="Frame 23">
            <a:extLst>
              <a:ext uri="{FF2B5EF4-FFF2-40B4-BE49-F238E27FC236}">
                <a16:creationId xmlns:a16="http://schemas.microsoft.com/office/drawing/2014/main" id="{0EF9A814-B234-394B-8A9A-878D6DE01412}"/>
              </a:ext>
            </a:extLst>
          </p:cNvPr>
          <p:cNvSpPr/>
          <p:nvPr/>
        </p:nvSpPr>
        <p:spPr>
          <a:xfrm>
            <a:off x="688361"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8</a:t>
            </a:r>
          </a:p>
        </p:txBody>
      </p:sp>
      <p:sp>
        <p:nvSpPr>
          <p:cNvPr id="2" name="TextBox 1">
            <a:extLst>
              <a:ext uri="{FF2B5EF4-FFF2-40B4-BE49-F238E27FC236}">
                <a16:creationId xmlns:a16="http://schemas.microsoft.com/office/drawing/2014/main" id="{62CDD20B-1A61-694C-A01D-4F3843661E45}"/>
              </a:ext>
            </a:extLst>
          </p:cNvPr>
          <p:cNvSpPr txBox="1"/>
          <p:nvPr/>
        </p:nvSpPr>
        <p:spPr>
          <a:xfrm>
            <a:off x="5011390" y="1994107"/>
            <a:ext cx="6197600" cy="830997"/>
          </a:xfrm>
          <a:prstGeom prst="rect">
            <a:avLst/>
          </a:prstGeom>
          <a:solidFill>
            <a:schemeClr val="bg1">
              <a:lumMod val="85000"/>
            </a:schemeClr>
          </a:solidFill>
          <a:ln w="15875">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with SessionTable('people', engine) as st:</a:t>
            </a:r>
          </a:p>
          <a:p>
            <a:r>
              <a:rPr lang="en-US" sz="1600" b="1" dirty="0">
                <a:latin typeface="Courier New" panose="02070309020205020404" pitchFamily="49" charset="0"/>
                <a:cs typeface="Courier New" panose="02070309020205020404" pitchFamily="49" charset="0"/>
              </a:rPr>
              <a:t>    st + {'id': 8, 'name': 'Nova', 'age': 5}</a:t>
            </a:r>
          </a:p>
          <a:p>
            <a:r>
              <a:rPr lang="en-US" sz="1600" b="1" dirty="0">
                <a:latin typeface="Courier New" panose="02070309020205020404" pitchFamily="49" charset="0"/>
                <a:cs typeface="Courier New" panose="02070309020205020404" pitchFamily="49" charset="0"/>
              </a:rPr>
              <a:t>    st[2] = {'id': 6, 'name': 'James'}</a:t>
            </a:r>
          </a:p>
        </p:txBody>
      </p:sp>
      <p:sp>
        <p:nvSpPr>
          <p:cNvPr id="3" name="TextBox 2">
            <a:extLst>
              <a:ext uri="{FF2B5EF4-FFF2-40B4-BE49-F238E27FC236}">
                <a16:creationId xmlns:a16="http://schemas.microsoft.com/office/drawing/2014/main" id="{B64D9294-93D3-A348-A7CC-4C7B29A6A51D}"/>
              </a:ext>
            </a:extLst>
          </p:cNvPr>
          <p:cNvSpPr txBox="1"/>
          <p:nvPr/>
        </p:nvSpPr>
        <p:spPr>
          <a:xfrm>
            <a:off x="5011390" y="4295032"/>
            <a:ext cx="6197600" cy="2062103"/>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sz="1600" dirty="0"/>
              <a:t>st = SessionTable('people', engine)</a:t>
            </a:r>
          </a:p>
          <a:p>
            <a:r>
              <a:rPr lang="en-US" sz="1600" dirty="0"/>
              <a:t>try:</a:t>
            </a:r>
          </a:p>
          <a:p>
            <a:r>
              <a:rPr lang="en-US" sz="1600" dirty="0"/>
              <a:t>    st + {'id': 8, 'name': 'Nova', 'age': 5}</a:t>
            </a:r>
          </a:p>
          <a:p>
            <a:r>
              <a:rPr lang="en-US" sz="1600" dirty="0"/>
              <a:t>    st[2] = {'id': 6, 'name': 'James’}</a:t>
            </a:r>
          </a:p>
          <a:p>
            <a:r>
              <a:rPr lang="en-US" sz="1600" dirty="0"/>
              <a:t>    st.commit()</a:t>
            </a:r>
          </a:p>
          <a:p>
            <a:r>
              <a:rPr lang="en-US" sz="1600" dirty="0"/>
              <a:t>except Exception as e:</a:t>
            </a:r>
          </a:p>
          <a:p>
            <a:r>
              <a:rPr lang="en-US" sz="1600" dirty="0"/>
              <a:t>    st.rollback()</a:t>
            </a:r>
          </a:p>
          <a:p>
            <a:r>
              <a:rPr lang="en-US" sz="1600" dirty="0"/>
              <a:t>    raise e</a:t>
            </a:r>
          </a:p>
        </p:txBody>
      </p:sp>
      <p:sp>
        <p:nvSpPr>
          <p:cNvPr id="8" name="TextBox 7">
            <a:extLst>
              <a:ext uri="{FF2B5EF4-FFF2-40B4-BE49-F238E27FC236}">
                <a16:creationId xmlns:a16="http://schemas.microsoft.com/office/drawing/2014/main" id="{70CAB4DB-7FEC-FA43-95B0-805644975C27}"/>
              </a:ext>
            </a:extLst>
          </p:cNvPr>
          <p:cNvSpPr txBox="1"/>
          <p:nvPr/>
        </p:nvSpPr>
        <p:spPr>
          <a:xfrm>
            <a:off x="4967446" y="1678341"/>
            <a:ext cx="6241544" cy="338554"/>
          </a:xfrm>
          <a:prstGeom prst="rect">
            <a:avLst/>
          </a:prstGeom>
          <a:noFill/>
        </p:spPr>
        <p:txBody>
          <a:bodyPr wrap="square" rtlCol="0">
            <a:spAutoFit/>
          </a:bodyPr>
          <a:lstStyle>
            <a:defPPr>
              <a:defRPr lang="en-US"/>
            </a:defPPr>
            <a:lvl1pPr>
              <a:defRPr sz="1600" b="1"/>
            </a:lvl1pPr>
          </a:lstStyle>
          <a:p>
            <a:r>
              <a:rPr lang="en-US" dirty="0"/>
              <a:t>Use “with” to define a SessionTable in a context manager block:</a:t>
            </a:r>
          </a:p>
        </p:txBody>
      </p:sp>
    </p:spTree>
    <p:extLst>
      <p:ext uri="{BB962C8B-B14F-4D97-AF65-F5344CB8AC3E}">
        <p14:creationId xmlns:p14="http://schemas.microsoft.com/office/powerpoint/2010/main" val="372308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771957" y="631270"/>
            <a:ext cx="6197600" cy="553998"/>
          </a:xfrm>
          <a:prstGeom prst="rect">
            <a:avLst/>
          </a:prstGeom>
          <a:noFill/>
        </p:spPr>
        <p:txBody>
          <a:bodyPr wrap="square" rtlCol="0">
            <a:spAutoFit/>
          </a:bodyPr>
          <a:lstStyle/>
          <a:p>
            <a:pPr algn="ctr"/>
            <a:r>
              <a:rPr lang="en-US" sz="3000" b="1" dirty="0"/>
              <a:t>SessionDatabase Basics</a:t>
            </a:r>
          </a:p>
        </p:txBody>
      </p:sp>
      <p:sp>
        <p:nvSpPr>
          <p:cNvPr id="31" name="TextBox 30">
            <a:extLst>
              <a:ext uri="{FF2B5EF4-FFF2-40B4-BE49-F238E27FC236}">
                <a16:creationId xmlns:a16="http://schemas.microsoft.com/office/drawing/2014/main" id="{91BC89D5-9E12-4F49-86E6-631A456F165F}"/>
              </a:ext>
            </a:extLst>
          </p:cNvPr>
          <p:cNvSpPr txBox="1"/>
          <p:nvPr/>
        </p:nvSpPr>
        <p:spPr>
          <a:xfrm>
            <a:off x="343647" y="4647002"/>
            <a:ext cx="5731970" cy="338554"/>
          </a:xfrm>
          <a:prstGeom prst="rect">
            <a:avLst/>
          </a:prstGeom>
          <a:noFill/>
        </p:spPr>
        <p:txBody>
          <a:bodyPr wrap="square" rtlCol="0">
            <a:spAutoFit/>
          </a:bodyPr>
          <a:lstStyle/>
          <a:p>
            <a:r>
              <a:rPr lang="en-US" sz="1600" b="1" dirty="0"/>
              <a:t>5. Make changes to table selections.</a:t>
            </a:r>
          </a:p>
        </p:txBody>
      </p:sp>
      <p:sp>
        <p:nvSpPr>
          <p:cNvPr id="23" name="TextBox 22">
            <a:extLst>
              <a:ext uri="{FF2B5EF4-FFF2-40B4-BE49-F238E27FC236}">
                <a16:creationId xmlns:a16="http://schemas.microsoft.com/office/drawing/2014/main" id="{08A639FC-9608-EF4C-9FA6-2E3649962DBB}"/>
              </a:ext>
            </a:extLst>
          </p:cNvPr>
          <p:cNvSpPr txBox="1"/>
          <p:nvPr/>
        </p:nvSpPr>
        <p:spPr>
          <a:xfrm>
            <a:off x="356627" y="1185268"/>
            <a:ext cx="5739373" cy="338554"/>
          </a:xfrm>
          <a:prstGeom prst="rect">
            <a:avLst/>
          </a:prstGeom>
          <a:noFill/>
        </p:spPr>
        <p:txBody>
          <a:bodyPr wrap="square" rtlCol="0">
            <a:spAutoFit/>
          </a:bodyPr>
          <a:lstStyle>
            <a:defPPr>
              <a:defRPr lang="en-US"/>
            </a:defPPr>
            <a:lvl1pPr>
              <a:defRPr sz="1600" b="1"/>
            </a:lvl1pPr>
          </a:lstStyle>
          <a:p>
            <a:r>
              <a:rPr lang="en-US" dirty="0"/>
              <a:t>1. Import SqlAlchemy and SessionDatabase</a:t>
            </a:r>
          </a:p>
        </p:txBody>
      </p:sp>
      <p:sp>
        <p:nvSpPr>
          <p:cNvPr id="43" name="TextBox 42">
            <a:extLst>
              <a:ext uri="{FF2B5EF4-FFF2-40B4-BE49-F238E27FC236}">
                <a16:creationId xmlns:a16="http://schemas.microsoft.com/office/drawing/2014/main" id="{7A232754-24A2-F846-9251-F60E68CC5F50}"/>
              </a:ext>
            </a:extLst>
          </p:cNvPr>
          <p:cNvSpPr txBox="1"/>
          <p:nvPr/>
        </p:nvSpPr>
        <p:spPr>
          <a:xfrm>
            <a:off x="358021" y="1470823"/>
            <a:ext cx="5723603"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SessionDatabase </a:t>
            </a:r>
          </a:p>
        </p:txBody>
      </p:sp>
      <p:sp>
        <p:nvSpPr>
          <p:cNvPr id="44" name="TextBox 43">
            <a:extLst>
              <a:ext uri="{FF2B5EF4-FFF2-40B4-BE49-F238E27FC236}">
                <a16:creationId xmlns:a16="http://schemas.microsoft.com/office/drawing/2014/main" id="{539C04C7-508F-8D4D-A3A7-3EB2D479328E}"/>
              </a:ext>
            </a:extLst>
          </p:cNvPr>
          <p:cNvSpPr txBox="1"/>
          <p:nvPr/>
        </p:nvSpPr>
        <p:spPr>
          <a:xfrm>
            <a:off x="352014" y="2180462"/>
            <a:ext cx="5723603" cy="338554"/>
          </a:xfrm>
          <a:prstGeom prst="rect">
            <a:avLst/>
          </a:prstGeom>
          <a:noFill/>
        </p:spPr>
        <p:txBody>
          <a:bodyPr wrap="square" rtlCol="0">
            <a:spAutoFit/>
          </a:bodyPr>
          <a:lstStyle/>
          <a:p>
            <a:r>
              <a:rPr lang="en-US" sz="1600" b="1" dirty="0"/>
              <a:t>2. Create SqlAlchemy engine to connect to database.</a:t>
            </a:r>
          </a:p>
        </p:txBody>
      </p:sp>
      <p:sp>
        <p:nvSpPr>
          <p:cNvPr id="45" name="TextBox 44">
            <a:extLst>
              <a:ext uri="{FF2B5EF4-FFF2-40B4-BE49-F238E27FC236}">
                <a16:creationId xmlns:a16="http://schemas.microsoft.com/office/drawing/2014/main" id="{5E3B9B49-E695-9B4E-9AE3-CA4FBA6EE997}"/>
              </a:ext>
            </a:extLst>
          </p:cNvPr>
          <p:cNvSpPr txBox="1"/>
          <p:nvPr/>
        </p:nvSpPr>
        <p:spPr>
          <a:xfrm>
            <a:off x="352014" y="2460860"/>
            <a:ext cx="572961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engine = sa.create_engine('sqlite:///foo.db')</a:t>
            </a:r>
          </a:p>
        </p:txBody>
      </p:sp>
      <p:sp>
        <p:nvSpPr>
          <p:cNvPr id="46" name="TextBox 45">
            <a:extLst>
              <a:ext uri="{FF2B5EF4-FFF2-40B4-BE49-F238E27FC236}">
                <a16:creationId xmlns:a16="http://schemas.microsoft.com/office/drawing/2014/main" id="{31E068F3-1270-7A4D-9C30-2E80DDDD5283}"/>
              </a:ext>
            </a:extLst>
          </p:cNvPr>
          <p:cNvSpPr txBox="1"/>
          <p:nvPr/>
        </p:nvSpPr>
        <p:spPr>
          <a:xfrm>
            <a:off x="358021" y="3197110"/>
            <a:ext cx="5723603"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db = SessionDatabase(engine)</a:t>
            </a:r>
          </a:p>
        </p:txBody>
      </p:sp>
      <p:sp>
        <p:nvSpPr>
          <p:cNvPr id="47" name="TextBox 46">
            <a:extLst>
              <a:ext uri="{FF2B5EF4-FFF2-40B4-BE49-F238E27FC236}">
                <a16:creationId xmlns:a16="http://schemas.microsoft.com/office/drawing/2014/main" id="{422BD0C8-88F8-A745-9B38-F79A61D0FA81}"/>
              </a:ext>
            </a:extLst>
          </p:cNvPr>
          <p:cNvSpPr txBox="1"/>
          <p:nvPr/>
        </p:nvSpPr>
        <p:spPr>
          <a:xfrm>
            <a:off x="343647" y="4957782"/>
            <a:ext cx="5737976"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people['age'] + 1</a:t>
            </a:r>
          </a:p>
          <a:p>
            <a:r>
              <a:rPr lang="en-US" dirty="0"/>
              <a:t>places[0] = {'id': 1,</a:t>
            </a:r>
          </a:p>
          <a:p>
            <a:r>
              <a:rPr lang="en-US" dirty="0"/>
              <a:t>             'address': '123 Park Ave'}</a:t>
            </a:r>
          </a:p>
        </p:txBody>
      </p:sp>
      <p:sp>
        <p:nvSpPr>
          <p:cNvPr id="48" name="TextBox 47">
            <a:extLst>
              <a:ext uri="{FF2B5EF4-FFF2-40B4-BE49-F238E27FC236}">
                <a16:creationId xmlns:a16="http://schemas.microsoft.com/office/drawing/2014/main" id="{25D17D54-CD6A-404D-83B5-441E995C5023}"/>
              </a:ext>
            </a:extLst>
          </p:cNvPr>
          <p:cNvSpPr txBox="1"/>
          <p:nvPr/>
        </p:nvSpPr>
        <p:spPr>
          <a:xfrm>
            <a:off x="358023" y="6194671"/>
            <a:ext cx="573797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db.commit()</a:t>
            </a:r>
          </a:p>
        </p:txBody>
      </p:sp>
      <p:sp>
        <p:nvSpPr>
          <p:cNvPr id="49" name="TextBox 48">
            <a:extLst>
              <a:ext uri="{FF2B5EF4-FFF2-40B4-BE49-F238E27FC236}">
                <a16:creationId xmlns:a16="http://schemas.microsoft.com/office/drawing/2014/main" id="{D6AB9A4C-B43C-8B44-A3B2-FF6B1C1377C8}"/>
              </a:ext>
            </a:extLst>
          </p:cNvPr>
          <p:cNvSpPr txBox="1"/>
          <p:nvPr/>
        </p:nvSpPr>
        <p:spPr>
          <a:xfrm>
            <a:off x="352014" y="2924278"/>
            <a:ext cx="5723603" cy="338554"/>
          </a:xfrm>
          <a:prstGeom prst="rect">
            <a:avLst/>
          </a:prstGeom>
          <a:noFill/>
        </p:spPr>
        <p:txBody>
          <a:bodyPr wrap="square" rtlCol="0">
            <a:spAutoFit/>
          </a:bodyPr>
          <a:lstStyle/>
          <a:p>
            <a:r>
              <a:rPr lang="en-US" sz="1600" b="1" dirty="0"/>
              <a:t>3. Create SessionDatabase to start a session of changes.</a:t>
            </a:r>
          </a:p>
        </p:txBody>
      </p:sp>
      <p:sp>
        <p:nvSpPr>
          <p:cNvPr id="50" name="TextBox 49">
            <a:extLst>
              <a:ext uri="{FF2B5EF4-FFF2-40B4-BE49-F238E27FC236}">
                <a16:creationId xmlns:a16="http://schemas.microsoft.com/office/drawing/2014/main" id="{13F4867A-A23A-4847-90B2-1568AEFCFF6C}"/>
              </a:ext>
            </a:extLst>
          </p:cNvPr>
          <p:cNvSpPr txBox="1"/>
          <p:nvPr/>
        </p:nvSpPr>
        <p:spPr>
          <a:xfrm>
            <a:off x="343647" y="5868276"/>
            <a:ext cx="5752353" cy="338554"/>
          </a:xfrm>
          <a:prstGeom prst="rect">
            <a:avLst/>
          </a:prstGeom>
          <a:noFill/>
        </p:spPr>
        <p:txBody>
          <a:bodyPr wrap="square" rtlCol="0">
            <a:spAutoFit/>
          </a:bodyPr>
          <a:lstStyle/>
          <a:p>
            <a:r>
              <a:rPr lang="en-US" sz="1600" b="1" dirty="0"/>
              <a:t>6. Commit SessionDatabase to push changes to SQL table.</a:t>
            </a:r>
          </a:p>
        </p:txBody>
      </p:sp>
      <p:sp>
        <p:nvSpPr>
          <p:cNvPr id="52" name="TextBox 51">
            <a:extLst>
              <a:ext uri="{FF2B5EF4-FFF2-40B4-BE49-F238E27FC236}">
                <a16:creationId xmlns:a16="http://schemas.microsoft.com/office/drawing/2014/main" id="{D1022225-4E93-854F-87E7-9636FA978BB3}"/>
              </a:ext>
            </a:extLst>
          </p:cNvPr>
          <p:cNvSpPr txBox="1"/>
          <p:nvPr/>
        </p:nvSpPr>
        <p:spPr>
          <a:xfrm>
            <a:off x="343647" y="3932859"/>
            <a:ext cx="5737977"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people = db['people']</a:t>
            </a:r>
          </a:p>
          <a:p>
            <a:r>
              <a:rPr lang="en-US" dirty="0"/>
              <a:t>places = db['places']</a:t>
            </a:r>
          </a:p>
        </p:txBody>
      </p:sp>
      <p:sp>
        <p:nvSpPr>
          <p:cNvPr id="53" name="TextBox 52">
            <a:extLst>
              <a:ext uri="{FF2B5EF4-FFF2-40B4-BE49-F238E27FC236}">
                <a16:creationId xmlns:a16="http://schemas.microsoft.com/office/drawing/2014/main" id="{E2B2FE9E-A008-4042-80D3-0699E9CB5365}"/>
              </a:ext>
            </a:extLst>
          </p:cNvPr>
          <p:cNvSpPr txBox="1"/>
          <p:nvPr/>
        </p:nvSpPr>
        <p:spPr>
          <a:xfrm>
            <a:off x="352014" y="3652461"/>
            <a:ext cx="5723603" cy="338554"/>
          </a:xfrm>
          <a:prstGeom prst="rect">
            <a:avLst/>
          </a:prstGeom>
          <a:noFill/>
        </p:spPr>
        <p:txBody>
          <a:bodyPr wrap="square" rtlCol="0">
            <a:spAutoFit/>
          </a:bodyPr>
          <a:lstStyle/>
          <a:p>
            <a:r>
              <a:rPr lang="en-US" sz="1600" b="1" dirty="0"/>
              <a:t>4. Select tables with table name keys.</a:t>
            </a:r>
          </a:p>
        </p:txBody>
      </p:sp>
      <p:sp>
        <p:nvSpPr>
          <p:cNvPr id="17" name="TextBox 16">
            <a:extLst>
              <a:ext uri="{FF2B5EF4-FFF2-40B4-BE49-F238E27FC236}">
                <a16:creationId xmlns:a16="http://schemas.microsoft.com/office/drawing/2014/main" id="{A392B346-183C-3D45-8529-D902076B8FEF}"/>
              </a:ext>
            </a:extLst>
          </p:cNvPr>
          <p:cNvSpPr txBox="1"/>
          <p:nvPr/>
        </p:nvSpPr>
        <p:spPr>
          <a:xfrm>
            <a:off x="6325612" y="1185268"/>
            <a:ext cx="5739373" cy="338554"/>
          </a:xfrm>
          <a:prstGeom prst="rect">
            <a:avLst/>
          </a:prstGeom>
          <a:noFill/>
        </p:spPr>
        <p:txBody>
          <a:bodyPr wrap="square" rtlCol="0">
            <a:spAutoFit/>
          </a:bodyPr>
          <a:lstStyle>
            <a:defPPr>
              <a:defRPr lang="en-US"/>
            </a:defPPr>
            <a:lvl1pPr>
              <a:defRPr sz="1600" b="1"/>
            </a:lvl1pPr>
          </a:lstStyle>
          <a:p>
            <a:r>
              <a:rPr lang="en-US" dirty="0"/>
              <a:t>Or use a context manager to do the same thing:</a:t>
            </a:r>
          </a:p>
        </p:txBody>
      </p:sp>
      <p:sp>
        <p:nvSpPr>
          <p:cNvPr id="18" name="TextBox 17">
            <a:extLst>
              <a:ext uri="{FF2B5EF4-FFF2-40B4-BE49-F238E27FC236}">
                <a16:creationId xmlns:a16="http://schemas.microsoft.com/office/drawing/2014/main" id="{9C407F31-576C-1A4D-9D7C-4F9E90650F3B}"/>
              </a:ext>
            </a:extLst>
          </p:cNvPr>
          <p:cNvSpPr txBox="1"/>
          <p:nvPr/>
        </p:nvSpPr>
        <p:spPr>
          <a:xfrm>
            <a:off x="6327006" y="1470823"/>
            <a:ext cx="5723603" cy="3046988"/>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SessionDatabase</a:t>
            </a:r>
          </a:p>
          <a:p>
            <a:endParaRPr lang="en-US" dirty="0"/>
          </a:p>
          <a:p>
            <a:endParaRPr lang="en-US" dirty="0"/>
          </a:p>
          <a:p>
            <a:r>
              <a:rPr lang="en-US" dirty="0"/>
              <a:t>engine = sa.create_engine('sqlite:///foo.db')</a:t>
            </a:r>
          </a:p>
          <a:p>
            <a:endParaRPr lang="en-US" dirty="0"/>
          </a:p>
          <a:p>
            <a:r>
              <a:rPr lang="en-US" dirty="0"/>
              <a:t>with SessionDatabase(engine) as db:</a:t>
            </a:r>
          </a:p>
          <a:p>
            <a:r>
              <a:rPr lang="en-US" dirty="0"/>
              <a:t>    people = db['people']</a:t>
            </a:r>
          </a:p>
          <a:p>
            <a:r>
              <a:rPr lang="en-US" dirty="0"/>
              <a:t>    places = db['places']</a:t>
            </a:r>
          </a:p>
          <a:p>
            <a:r>
              <a:rPr lang="en-US" dirty="0"/>
              <a:t>    people['age'] + 1</a:t>
            </a:r>
          </a:p>
          <a:p>
            <a:r>
              <a:rPr lang="en-US" dirty="0"/>
              <a:t>    places[0] = {'id': 1,</a:t>
            </a:r>
          </a:p>
          <a:p>
            <a:r>
              <a:rPr lang="en-US" dirty="0"/>
              <a:t>                 'address': '123 Park Ave'}</a:t>
            </a:r>
          </a:p>
        </p:txBody>
      </p:sp>
    </p:spTree>
    <p:extLst>
      <p:ext uri="{BB962C8B-B14F-4D97-AF65-F5344CB8AC3E}">
        <p14:creationId xmlns:p14="http://schemas.microsoft.com/office/powerpoint/2010/main" val="187919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600292" y="210212"/>
            <a:ext cx="6197600" cy="553998"/>
          </a:xfrm>
          <a:prstGeom prst="rect">
            <a:avLst/>
          </a:prstGeom>
          <a:noFill/>
        </p:spPr>
        <p:txBody>
          <a:bodyPr wrap="square" rtlCol="0">
            <a:spAutoFit/>
          </a:bodyPr>
          <a:lstStyle/>
          <a:p>
            <a:pPr algn="ctr"/>
            <a:r>
              <a:rPr lang="en-US" sz="3000" b="1" dirty="0"/>
              <a:t>SessionTable Basics</a:t>
            </a:r>
          </a:p>
        </p:txBody>
      </p:sp>
      <p:sp>
        <p:nvSpPr>
          <p:cNvPr id="31" name="TextBox 30">
            <a:extLst>
              <a:ext uri="{FF2B5EF4-FFF2-40B4-BE49-F238E27FC236}">
                <a16:creationId xmlns:a16="http://schemas.microsoft.com/office/drawing/2014/main" id="{91BC89D5-9E12-4F49-86E6-631A456F165F}"/>
              </a:ext>
            </a:extLst>
          </p:cNvPr>
          <p:cNvSpPr txBox="1"/>
          <p:nvPr/>
        </p:nvSpPr>
        <p:spPr>
          <a:xfrm>
            <a:off x="5699092" y="4470255"/>
            <a:ext cx="5702082" cy="338554"/>
          </a:xfrm>
          <a:prstGeom prst="rect">
            <a:avLst/>
          </a:prstGeom>
          <a:noFill/>
        </p:spPr>
        <p:txBody>
          <a:bodyPr wrap="square" rtlCol="0">
            <a:spAutoFit/>
          </a:bodyPr>
          <a:lstStyle/>
          <a:p>
            <a:r>
              <a:rPr lang="en-US" sz="1600" b="1" dirty="0"/>
              <a:t>4. Make changes to SessionTable selections.</a:t>
            </a:r>
          </a:p>
        </p:txBody>
      </p:sp>
      <p:grpSp>
        <p:nvGrpSpPr>
          <p:cNvPr id="51" name="Group 50">
            <a:extLst>
              <a:ext uri="{FF2B5EF4-FFF2-40B4-BE49-F238E27FC236}">
                <a16:creationId xmlns:a16="http://schemas.microsoft.com/office/drawing/2014/main" id="{08D356E2-BAA9-B042-8859-AF341DDAABB8}"/>
              </a:ext>
            </a:extLst>
          </p:cNvPr>
          <p:cNvGrpSpPr/>
          <p:nvPr/>
        </p:nvGrpSpPr>
        <p:grpSpPr>
          <a:xfrm>
            <a:off x="494961" y="1851201"/>
            <a:ext cx="4951815" cy="3970480"/>
            <a:chOff x="494961" y="1851201"/>
            <a:chExt cx="4951815" cy="3970480"/>
          </a:xfrm>
        </p:grpSpPr>
        <p:sp>
          <p:nvSpPr>
            <p:cNvPr id="41" name="Rectangle 40">
              <a:extLst>
                <a:ext uri="{FF2B5EF4-FFF2-40B4-BE49-F238E27FC236}">
                  <a16:creationId xmlns:a16="http://schemas.microsoft.com/office/drawing/2014/main" id="{A0FD5EFC-81B2-5E46-A87F-88F35D729309}"/>
                </a:ext>
              </a:extLst>
            </p:cNvPr>
            <p:cNvSpPr/>
            <p:nvPr/>
          </p:nvSpPr>
          <p:spPr>
            <a:xfrm>
              <a:off x="531382" y="2309941"/>
              <a:ext cx="4915394" cy="3511740"/>
            </a:xfrm>
            <a:prstGeom prst="rect">
              <a:avLst/>
            </a:prstGeom>
            <a:solidFill>
              <a:schemeClr val="lt1">
                <a:alpha val="0"/>
              </a:schemeClr>
            </a:solidFill>
            <a:ln w="50800">
              <a:solidFill>
                <a:schemeClr val="tx1">
                  <a:lumMod val="95000"/>
                  <a:lumOff val="5000"/>
                </a:scheme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1504062" y="276517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2783134" y="276517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4062206" y="276517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2783132"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2783131"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2783131"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2783130"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4062206"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4062205"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4062205"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4062204"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1504058"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1504057"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1504057"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1504056"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2" name="TextBox 31">
              <a:extLst>
                <a:ext uri="{FF2B5EF4-FFF2-40B4-BE49-F238E27FC236}">
                  <a16:creationId xmlns:a16="http://schemas.microsoft.com/office/drawing/2014/main" id="{AEBD3E8E-185E-0049-AB49-0CDE357B7EF7}"/>
                </a:ext>
              </a:extLst>
            </p:cNvPr>
            <p:cNvSpPr txBox="1"/>
            <p:nvPr/>
          </p:nvSpPr>
          <p:spPr>
            <a:xfrm>
              <a:off x="1851843" y="1851201"/>
              <a:ext cx="2712718" cy="477054"/>
            </a:xfrm>
            <a:prstGeom prst="rect">
              <a:avLst/>
            </a:prstGeom>
            <a:noFill/>
          </p:spPr>
          <p:txBody>
            <a:bodyPr wrap="square" rtlCol="0">
              <a:spAutoFit/>
            </a:bodyPr>
            <a:lstStyle/>
            <a:p>
              <a:r>
                <a:rPr lang="en-US" sz="2500" b="1" dirty="0"/>
                <a:t>Example SQL Table</a:t>
              </a:r>
            </a:p>
          </p:txBody>
        </p:sp>
        <p:sp>
          <p:nvSpPr>
            <p:cNvPr id="33" name="TextBox 32">
              <a:extLst>
                <a:ext uri="{FF2B5EF4-FFF2-40B4-BE49-F238E27FC236}">
                  <a16:creationId xmlns:a16="http://schemas.microsoft.com/office/drawing/2014/main" id="{D820D4E1-DF67-A24B-9F37-06729BBBA280}"/>
                </a:ext>
              </a:extLst>
            </p:cNvPr>
            <p:cNvSpPr txBox="1"/>
            <p:nvPr/>
          </p:nvSpPr>
          <p:spPr>
            <a:xfrm>
              <a:off x="494961" y="2780496"/>
              <a:ext cx="972675" cy="338554"/>
            </a:xfrm>
            <a:prstGeom prst="rect">
              <a:avLst/>
            </a:prstGeom>
            <a:noFill/>
          </p:spPr>
          <p:txBody>
            <a:bodyPr wrap="square" rtlCol="0">
              <a:spAutoFit/>
            </a:bodyPr>
            <a:lstStyle/>
            <a:p>
              <a:pPr algn="ctr"/>
              <a:r>
                <a:rPr lang="en-US" sz="1600" b="1" dirty="0">
                  <a:solidFill>
                    <a:schemeClr val="bg2">
                      <a:lumMod val="50000"/>
                    </a:schemeClr>
                  </a:solidFill>
                </a:rPr>
                <a:t>Columns</a:t>
              </a:r>
            </a:p>
          </p:txBody>
        </p:sp>
        <p:sp>
          <p:nvSpPr>
            <p:cNvPr id="34" name="TextBox 33">
              <a:extLst>
                <a:ext uri="{FF2B5EF4-FFF2-40B4-BE49-F238E27FC236}">
                  <a16:creationId xmlns:a16="http://schemas.microsoft.com/office/drawing/2014/main" id="{81F6E7E4-920B-DF42-B581-7520F20503AF}"/>
                </a:ext>
              </a:extLst>
            </p:cNvPr>
            <p:cNvSpPr txBox="1"/>
            <p:nvPr/>
          </p:nvSpPr>
          <p:spPr>
            <a:xfrm>
              <a:off x="548419" y="3992561"/>
              <a:ext cx="946495" cy="338554"/>
            </a:xfrm>
            <a:prstGeom prst="rect">
              <a:avLst/>
            </a:prstGeom>
            <a:noFill/>
          </p:spPr>
          <p:txBody>
            <a:bodyPr wrap="square" rtlCol="0">
              <a:spAutoFit/>
            </a:bodyPr>
            <a:lstStyle/>
            <a:p>
              <a:r>
                <a:rPr lang="en-US" sz="1600" b="1" dirty="0">
                  <a:solidFill>
                    <a:srgbClr val="92D050"/>
                  </a:solidFill>
                </a:rPr>
                <a:t>Records</a:t>
              </a:r>
            </a:p>
          </p:txBody>
        </p:sp>
        <p:sp>
          <p:nvSpPr>
            <p:cNvPr id="35" name="Rectangle 34">
              <a:extLst>
                <a:ext uri="{FF2B5EF4-FFF2-40B4-BE49-F238E27FC236}">
                  <a16:creationId xmlns:a16="http://schemas.microsoft.com/office/drawing/2014/main" id="{63053975-EFFC-3843-9A54-26B40C5ACE51}"/>
                </a:ext>
              </a:extLst>
            </p:cNvPr>
            <p:cNvSpPr/>
            <p:nvPr/>
          </p:nvSpPr>
          <p:spPr>
            <a:xfrm>
              <a:off x="1365816" y="3287035"/>
              <a:ext cx="3928560" cy="2382245"/>
            </a:xfrm>
            <a:prstGeom prst="rect">
              <a:avLst/>
            </a:prstGeom>
            <a:solidFill>
              <a:schemeClr val="lt1">
                <a:alpha val="0"/>
              </a:schemeClr>
            </a:solidFill>
            <a:ln w="50800">
              <a:solidFill>
                <a:schemeClr val="accent6">
                  <a:alpha val="75000"/>
                </a:scheme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3" name="Straight Connector 2">
              <a:extLst>
                <a:ext uri="{FF2B5EF4-FFF2-40B4-BE49-F238E27FC236}">
                  <a16:creationId xmlns:a16="http://schemas.microsoft.com/office/drawing/2014/main" id="{5C5901AA-21B0-3A4B-A705-9CB54AC7CC53}"/>
                </a:ext>
              </a:extLst>
            </p:cNvPr>
            <p:cNvCxnSpPr/>
            <p:nvPr/>
          </p:nvCxnSpPr>
          <p:spPr>
            <a:xfrm>
              <a:off x="1431212" y="3854546"/>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86D99F8-5C38-8048-B778-41ED090244A9}"/>
                </a:ext>
              </a:extLst>
            </p:cNvPr>
            <p:cNvCxnSpPr/>
            <p:nvPr/>
          </p:nvCxnSpPr>
          <p:spPr>
            <a:xfrm>
              <a:off x="1440356" y="4469014"/>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BB80E7-A73E-2D42-A067-903BC33E06EB}"/>
                </a:ext>
              </a:extLst>
            </p:cNvPr>
            <p:cNvCxnSpPr/>
            <p:nvPr/>
          </p:nvCxnSpPr>
          <p:spPr>
            <a:xfrm>
              <a:off x="1483028" y="5042038"/>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EF16D08-B304-3747-9F80-76FE6A30A270}"/>
                </a:ext>
              </a:extLst>
            </p:cNvPr>
            <p:cNvSpPr txBox="1"/>
            <p:nvPr/>
          </p:nvSpPr>
          <p:spPr>
            <a:xfrm>
              <a:off x="1467632" y="2346847"/>
              <a:ext cx="1297060" cy="338554"/>
            </a:xfrm>
            <a:prstGeom prst="rect">
              <a:avLst/>
            </a:prstGeom>
            <a:noFill/>
          </p:spPr>
          <p:txBody>
            <a:bodyPr wrap="square" rtlCol="0">
              <a:spAutoFit/>
            </a:bodyPr>
            <a:lstStyle/>
            <a:p>
              <a:r>
                <a:rPr lang="en-US" sz="1600" b="1" dirty="0">
                  <a:solidFill>
                    <a:srgbClr val="00B0F0"/>
                  </a:solidFill>
                </a:rPr>
                <a:t>Primary Key</a:t>
              </a:r>
            </a:p>
          </p:txBody>
        </p:sp>
        <p:sp>
          <p:nvSpPr>
            <p:cNvPr id="40" name="Rectangle 39">
              <a:extLst>
                <a:ext uri="{FF2B5EF4-FFF2-40B4-BE49-F238E27FC236}">
                  <a16:creationId xmlns:a16="http://schemas.microsoft.com/office/drawing/2014/main" id="{247B61C7-79B6-0640-9830-A3F3CC51C7F1}"/>
                </a:ext>
              </a:extLst>
            </p:cNvPr>
            <p:cNvSpPr/>
            <p:nvPr/>
          </p:nvSpPr>
          <p:spPr>
            <a:xfrm>
              <a:off x="1431211" y="2691171"/>
              <a:ext cx="1297060" cy="2978105"/>
            </a:xfrm>
            <a:prstGeom prst="rect">
              <a:avLst/>
            </a:prstGeom>
            <a:solidFill>
              <a:schemeClr val="lt1">
                <a:alpha val="0"/>
              </a:schemeClr>
            </a:solidFill>
            <a:ln w="50800">
              <a:solidFill>
                <a:srgbClr val="00B0F0">
                  <a:alpha val="75000"/>
                </a:srgb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2" name="TextBox 41">
              <a:extLst>
                <a:ext uri="{FF2B5EF4-FFF2-40B4-BE49-F238E27FC236}">
                  <a16:creationId xmlns:a16="http://schemas.microsoft.com/office/drawing/2014/main" id="{F23661CA-6A81-8F45-9A47-61C6FBB0535A}"/>
                </a:ext>
              </a:extLst>
            </p:cNvPr>
            <p:cNvSpPr txBox="1"/>
            <p:nvPr/>
          </p:nvSpPr>
          <p:spPr>
            <a:xfrm>
              <a:off x="3211618" y="2391009"/>
              <a:ext cx="2067212" cy="338554"/>
            </a:xfrm>
            <a:prstGeom prst="rect">
              <a:avLst/>
            </a:prstGeom>
            <a:noFill/>
          </p:spPr>
          <p:txBody>
            <a:bodyPr wrap="square" rtlCol="0">
              <a:spAutoFit/>
            </a:bodyPr>
            <a:lstStyle/>
            <a:p>
              <a:r>
                <a:rPr lang="en-US" sz="1600" b="1" dirty="0"/>
                <a:t>Table name: people</a:t>
              </a:r>
            </a:p>
          </p:txBody>
        </p:sp>
      </p:grpSp>
      <p:sp>
        <p:nvSpPr>
          <p:cNvPr id="23" name="TextBox 22">
            <a:extLst>
              <a:ext uri="{FF2B5EF4-FFF2-40B4-BE49-F238E27FC236}">
                <a16:creationId xmlns:a16="http://schemas.microsoft.com/office/drawing/2014/main" id="{08A639FC-9608-EF4C-9FA6-2E3649962DBB}"/>
              </a:ext>
            </a:extLst>
          </p:cNvPr>
          <p:cNvSpPr txBox="1"/>
          <p:nvPr/>
        </p:nvSpPr>
        <p:spPr>
          <a:xfrm>
            <a:off x="5699092" y="1848469"/>
            <a:ext cx="5702082" cy="338554"/>
          </a:xfrm>
          <a:prstGeom prst="rect">
            <a:avLst/>
          </a:prstGeom>
          <a:noFill/>
        </p:spPr>
        <p:txBody>
          <a:bodyPr wrap="square" rtlCol="0">
            <a:spAutoFit/>
          </a:bodyPr>
          <a:lstStyle>
            <a:defPPr>
              <a:defRPr lang="en-US"/>
            </a:defPPr>
            <a:lvl1pPr>
              <a:defRPr sz="1600" b="1"/>
            </a:lvl1pPr>
          </a:lstStyle>
          <a:p>
            <a:r>
              <a:rPr lang="en-US" dirty="0"/>
              <a:t>1. Import SqlAlchemy and SessionTable</a:t>
            </a:r>
          </a:p>
        </p:txBody>
      </p:sp>
      <p:sp>
        <p:nvSpPr>
          <p:cNvPr id="43" name="TextBox 42">
            <a:extLst>
              <a:ext uri="{FF2B5EF4-FFF2-40B4-BE49-F238E27FC236}">
                <a16:creationId xmlns:a16="http://schemas.microsoft.com/office/drawing/2014/main" id="{7A232754-24A2-F846-9251-F60E68CC5F50}"/>
              </a:ext>
            </a:extLst>
          </p:cNvPr>
          <p:cNvSpPr txBox="1"/>
          <p:nvPr/>
        </p:nvSpPr>
        <p:spPr>
          <a:xfrm>
            <a:off x="5700486" y="2134024"/>
            <a:ext cx="5702082"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SessionTable </a:t>
            </a:r>
          </a:p>
        </p:txBody>
      </p:sp>
      <p:sp>
        <p:nvSpPr>
          <p:cNvPr id="44" name="TextBox 43">
            <a:extLst>
              <a:ext uri="{FF2B5EF4-FFF2-40B4-BE49-F238E27FC236}">
                <a16:creationId xmlns:a16="http://schemas.microsoft.com/office/drawing/2014/main" id="{539C04C7-508F-8D4D-A3A7-3EB2D479328E}"/>
              </a:ext>
            </a:extLst>
          </p:cNvPr>
          <p:cNvSpPr txBox="1"/>
          <p:nvPr/>
        </p:nvSpPr>
        <p:spPr>
          <a:xfrm>
            <a:off x="5699092" y="2898235"/>
            <a:ext cx="5702082" cy="338554"/>
          </a:xfrm>
          <a:prstGeom prst="rect">
            <a:avLst/>
          </a:prstGeom>
          <a:noFill/>
        </p:spPr>
        <p:txBody>
          <a:bodyPr wrap="square" rtlCol="0">
            <a:spAutoFit/>
          </a:bodyPr>
          <a:lstStyle/>
          <a:p>
            <a:r>
              <a:rPr lang="en-US" sz="1600" b="1" dirty="0"/>
              <a:t>2. Create SqlAlchemy engine to connect to database.</a:t>
            </a:r>
          </a:p>
        </p:txBody>
      </p:sp>
      <p:sp>
        <p:nvSpPr>
          <p:cNvPr id="45" name="TextBox 44">
            <a:extLst>
              <a:ext uri="{FF2B5EF4-FFF2-40B4-BE49-F238E27FC236}">
                <a16:creationId xmlns:a16="http://schemas.microsoft.com/office/drawing/2014/main" id="{5E3B9B49-E695-9B4E-9AE3-CA4FBA6EE997}"/>
              </a:ext>
            </a:extLst>
          </p:cNvPr>
          <p:cNvSpPr txBox="1"/>
          <p:nvPr/>
        </p:nvSpPr>
        <p:spPr>
          <a:xfrm>
            <a:off x="5700486" y="3216336"/>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engine = sa.create_engine('sqlite:///</a:t>
            </a:r>
            <a:r>
              <a:rPr lang="en-US" dirty="0" err="1"/>
              <a:t>foo.db</a:t>
            </a:r>
            <a:r>
              <a:rPr lang="en-US" dirty="0"/>
              <a:t>')</a:t>
            </a:r>
          </a:p>
        </p:txBody>
      </p:sp>
      <p:sp>
        <p:nvSpPr>
          <p:cNvPr id="46" name="TextBox 45">
            <a:extLst>
              <a:ext uri="{FF2B5EF4-FFF2-40B4-BE49-F238E27FC236}">
                <a16:creationId xmlns:a16="http://schemas.microsoft.com/office/drawing/2014/main" id="{31E068F3-1270-7A4D-9C30-2E80DDDD5283}"/>
              </a:ext>
            </a:extLst>
          </p:cNvPr>
          <p:cNvSpPr txBox="1"/>
          <p:nvPr/>
        </p:nvSpPr>
        <p:spPr>
          <a:xfrm>
            <a:off x="5699092" y="4041232"/>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7" name="TextBox 46">
            <a:extLst>
              <a:ext uri="{FF2B5EF4-FFF2-40B4-BE49-F238E27FC236}">
                <a16:creationId xmlns:a16="http://schemas.microsoft.com/office/drawing/2014/main" id="{422BD0C8-88F8-A745-9B38-F79A61D0FA81}"/>
              </a:ext>
            </a:extLst>
          </p:cNvPr>
          <p:cNvSpPr txBox="1"/>
          <p:nvPr/>
        </p:nvSpPr>
        <p:spPr>
          <a:xfrm>
            <a:off x="5699092" y="4779122"/>
            <a:ext cx="5702082"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st['age'] + 1</a:t>
            </a:r>
          </a:p>
          <a:p>
            <a:r>
              <a:rPr lang="en-US" dirty="0"/>
              <a:t>st[0] = {'id': 1, 'name': 'Olive', 'age': 18}</a:t>
            </a:r>
          </a:p>
          <a:p>
            <a:r>
              <a:rPr lang="en-US" dirty="0"/>
              <a:t>del st[-1]</a:t>
            </a:r>
          </a:p>
        </p:txBody>
      </p:sp>
      <p:sp>
        <p:nvSpPr>
          <p:cNvPr id="48" name="TextBox 47">
            <a:extLst>
              <a:ext uri="{FF2B5EF4-FFF2-40B4-BE49-F238E27FC236}">
                <a16:creationId xmlns:a16="http://schemas.microsoft.com/office/drawing/2014/main" id="{25D17D54-CD6A-404D-83B5-441E995C5023}"/>
              </a:ext>
            </a:extLst>
          </p:cNvPr>
          <p:cNvSpPr txBox="1"/>
          <p:nvPr/>
        </p:nvSpPr>
        <p:spPr>
          <a:xfrm>
            <a:off x="5699092" y="6037177"/>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
        <p:nvSpPr>
          <p:cNvPr id="49" name="TextBox 48">
            <a:extLst>
              <a:ext uri="{FF2B5EF4-FFF2-40B4-BE49-F238E27FC236}">
                <a16:creationId xmlns:a16="http://schemas.microsoft.com/office/drawing/2014/main" id="{D6AB9A4C-B43C-8B44-A3B2-FF6B1C1377C8}"/>
              </a:ext>
            </a:extLst>
          </p:cNvPr>
          <p:cNvSpPr txBox="1"/>
          <p:nvPr/>
        </p:nvSpPr>
        <p:spPr>
          <a:xfrm>
            <a:off x="5699092" y="3731263"/>
            <a:ext cx="5702082" cy="338554"/>
          </a:xfrm>
          <a:prstGeom prst="rect">
            <a:avLst/>
          </a:prstGeom>
          <a:noFill/>
        </p:spPr>
        <p:txBody>
          <a:bodyPr wrap="square" rtlCol="0">
            <a:spAutoFit/>
          </a:bodyPr>
          <a:lstStyle/>
          <a:p>
            <a:r>
              <a:rPr lang="en-US" sz="1600" b="1" dirty="0"/>
              <a:t>3. Create SessionTable to start session of table changes.</a:t>
            </a:r>
          </a:p>
        </p:txBody>
      </p:sp>
      <p:sp>
        <p:nvSpPr>
          <p:cNvPr id="50" name="TextBox 49">
            <a:extLst>
              <a:ext uri="{FF2B5EF4-FFF2-40B4-BE49-F238E27FC236}">
                <a16:creationId xmlns:a16="http://schemas.microsoft.com/office/drawing/2014/main" id="{13F4867A-A23A-4847-90B2-1568AEFCFF6C}"/>
              </a:ext>
            </a:extLst>
          </p:cNvPr>
          <p:cNvSpPr txBox="1"/>
          <p:nvPr/>
        </p:nvSpPr>
        <p:spPr>
          <a:xfrm>
            <a:off x="5699092" y="5726397"/>
            <a:ext cx="5702082" cy="338554"/>
          </a:xfrm>
          <a:prstGeom prst="rect">
            <a:avLst/>
          </a:prstGeom>
          <a:noFill/>
        </p:spPr>
        <p:txBody>
          <a:bodyPr wrap="square" rtlCol="0">
            <a:spAutoFit/>
          </a:bodyPr>
          <a:lstStyle/>
          <a:p>
            <a:r>
              <a:rPr lang="en-US" sz="1600" b="1" dirty="0"/>
              <a:t>5. Commit SessionTable to push changes to SQL table.</a:t>
            </a:r>
          </a:p>
        </p:txBody>
      </p:sp>
      <p:sp>
        <p:nvSpPr>
          <p:cNvPr id="52" name="TextBox 51">
            <a:extLst>
              <a:ext uri="{FF2B5EF4-FFF2-40B4-BE49-F238E27FC236}">
                <a16:creationId xmlns:a16="http://schemas.microsoft.com/office/drawing/2014/main" id="{58D49111-7864-0349-BE5F-018817524B0F}"/>
              </a:ext>
            </a:extLst>
          </p:cNvPr>
          <p:cNvSpPr txBox="1"/>
          <p:nvPr/>
        </p:nvSpPr>
        <p:spPr>
          <a:xfrm>
            <a:off x="1770909" y="865554"/>
            <a:ext cx="8650181" cy="646331"/>
          </a:xfrm>
          <a:prstGeom prst="rect">
            <a:avLst/>
          </a:prstGeom>
          <a:noFill/>
        </p:spPr>
        <p:txBody>
          <a:bodyPr wrap="square" rtlCol="0">
            <a:spAutoFit/>
          </a:bodyPr>
          <a:lstStyle/>
          <a:p>
            <a:r>
              <a:rPr lang="en-US" b="1" dirty="0"/>
              <a:t>The easiest way to make changes to a single table is to use </a:t>
            </a:r>
            <a:r>
              <a:rPr lang="en-US" b="1" dirty="0">
                <a:solidFill>
                  <a:srgbClr val="00B050"/>
                </a:solidFill>
              </a:rPr>
              <a:t>SessionTable</a:t>
            </a:r>
            <a:r>
              <a:rPr lang="en-US" b="1" dirty="0"/>
              <a:t>.</a:t>
            </a:r>
          </a:p>
          <a:p>
            <a:r>
              <a:rPr lang="en-US" b="1" dirty="0"/>
              <a:t>If you need to make changes to multiple tables at the same time, use </a:t>
            </a:r>
            <a:r>
              <a:rPr lang="en-US" b="1" dirty="0">
                <a:solidFill>
                  <a:srgbClr val="0070C0"/>
                </a:solidFill>
              </a:rPr>
              <a:t>SessionDatabase</a:t>
            </a:r>
            <a:r>
              <a:rPr lang="en-US" b="1" dirty="0"/>
              <a:t>.</a:t>
            </a:r>
          </a:p>
        </p:txBody>
      </p:sp>
    </p:spTree>
    <p:extLst>
      <p:ext uri="{BB962C8B-B14F-4D97-AF65-F5344CB8AC3E}">
        <p14:creationId xmlns:p14="http://schemas.microsoft.com/office/powerpoint/2010/main" val="198026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D91168-4EBD-DF40-8E72-87397087BB41}"/>
              </a:ext>
            </a:extLst>
          </p:cNvPr>
          <p:cNvSpPr/>
          <p:nvPr/>
        </p:nvSpPr>
        <p:spPr>
          <a:xfrm>
            <a:off x="2364469" y="4502501"/>
            <a:ext cx="4157330" cy="59685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6" name="Rectangle 25">
            <a:extLst>
              <a:ext uri="{FF2B5EF4-FFF2-40B4-BE49-F238E27FC236}">
                <a16:creationId xmlns:a16="http://schemas.microsoft.com/office/drawing/2014/main" id="{EFF4483B-4842-5745-9ABC-981C6391D9CC}"/>
              </a:ext>
            </a:extLst>
          </p:cNvPr>
          <p:cNvSpPr/>
          <p:nvPr/>
        </p:nvSpPr>
        <p:spPr>
          <a:xfrm>
            <a:off x="5043873" y="2589783"/>
            <a:ext cx="1365266" cy="3238501"/>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545981" y="280619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825053"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104125"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825051"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825050"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825050"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825049"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104125"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104124"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104124"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104123"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545977"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545976"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545976"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545975"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2" name="Group 1">
            <a:extLst>
              <a:ext uri="{FF2B5EF4-FFF2-40B4-BE49-F238E27FC236}">
                <a16:creationId xmlns:a16="http://schemas.microsoft.com/office/drawing/2014/main" id="{F1C9B102-8B2A-3D44-9D95-9C16C89DF073}"/>
              </a:ext>
            </a:extLst>
          </p:cNvPr>
          <p:cNvGrpSpPr/>
          <p:nvPr/>
        </p:nvGrpSpPr>
        <p:grpSpPr>
          <a:xfrm>
            <a:off x="2460161" y="2367937"/>
            <a:ext cx="3863163" cy="3341322"/>
            <a:chOff x="3987209" y="2038753"/>
            <a:chExt cx="3863163" cy="3341322"/>
          </a:xfrm>
        </p:grpSpPr>
        <p:sp>
          <p:nvSpPr>
            <p:cNvPr id="24" name="Rectangle 23">
              <a:extLst>
                <a:ext uri="{FF2B5EF4-FFF2-40B4-BE49-F238E27FC236}">
                  <a16:creationId xmlns:a16="http://schemas.microsoft.com/office/drawing/2014/main" id="{C3BC3D27-30A3-4741-98BA-E3C9A27F5E16}"/>
                </a:ext>
              </a:extLst>
            </p:cNvPr>
            <p:cNvSpPr/>
            <p:nvPr/>
          </p:nvSpPr>
          <p:spPr>
            <a:xfrm>
              <a:off x="3987209" y="2371061"/>
              <a:ext cx="3863163" cy="3009014"/>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5" name="TextBox 24">
              <a:extLst>
                <a:ext uri="{FF2B5EF4-FFF2-40B4-BE49-F238E27FC236}">
                  <a16:creationId xmlns:a16="http://schemas.microsoft.com/office/drawing/2014/main" id="{FE69C45E-8EAB-0C46-82B1-E93FF719DDC6}"/>
                </a:ext>
              </a:extLst>
            </p:cNvPr>
            <p:cNvSpPr txBox="1"/>
            <p:nvPr/>
          </p:nvSpPr>
          <p:spPr>
            <a:xfrm>
              <a:off x="3987209" y="2038753"/>
              <a:ext cx="2156376" cy="369332"/>
            </a:xfrm>
            <a:prstGeom prst="rect">
              <a:avLst/>
            </a:prstGeom>
            <a:noFill/>
          </p:spPr>
          <p:txBody>
            <a:bodyPr wrap="square" rtlCol="0">
              <a:spAutoFit/>
            </a:bodyPr>
            <a:lstStyle/>
            <a:p>
              <a:r>
                <a:rPr lang="en-US" b="1" dirty="0">
                  <a:solidFill>
                    <a:srgbClr val="92D050"/>
                  </a:solidFill>
                  <a:latin typeface="Courier New" panose="02070309020205020404" pitchFamily="49" charset="0"/>
                  <a:cs typeface="Courier New" panose="02070309020205020404" pitchFamily="49" charset="0"/>
                </a:rPr>
                <a:t>TableSelection</a:t>
              </a:r>
            </a:p>
          </p:txBody>
        </p:sp>
      </p:grpSp>
      <p:sp>
        <p:nvSpPr>
          <p:cNvPr id="27" name="TextBox 26">
            <a:extLst>
              <a:ext uri="{FF2B5EF4-FFF2-40B4-BE49-F238E27FC236}">
                <a16:creationId xmlns:a16="http://schemas.microsoft.com/office/drawing/2014/main" id="{B1AF1A30-2984-634E-BCC8-A5A67DB2AA04}"/>
              </a:ext>
            </a:extLst>
          </p:cNvPr>
          <p:cNvSpPr txBox="1"/>
          <p:nvPr/>
        </p:nvSpPr>
        <p:spPr>
          <a:xfrm>
            <a:off x="4786968" y="2281985"/>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ColumnSelection</a:t>
            </a:r>
          </a:p>
        </p:txBody>
      </p:sp>
      <p:sp>
        <p:nvSpPr>
          <p:cNvPr id="29" name="TextBox 28">
            <a:extLst>
              <a:ext uri="{FF2B5EF4-FFF2-40B4-BE49-F238E27FC236}">
                <a16:creationId xmlns:a16="http://schemas.microsoft.com/office/drawing/2014/main" id="{9E1A6236-BC6F-B347-9A87-0347CF90A1DC}"/>
              </a:ext>
            </a:extLst>
          </p:cNvPr>
          <p:cNvSpPr txBox="1"/>
          <p:nvPr/>
        </p:nvSpPr>
        <p:spPr>
          <a:xfrm>
            <a:off x="192024" y="4580774"/>
            <a:ext cx="2268137" cy="369332"/>
          </a:xfrm>
          <a:prstGeom prst="rect">
            <a:avLst/>
          </a:prstGeom>
          <a:noFill/>
        </p:spPr>
        <p:txBody>
          <a:bodyPr wrap="square" rtlCol="0">
            <a:spAutoFit/>
          </a:bodyPr>
          <a:lstStyle/>
          <a:p>
            <a:r>
              <a:rPr lang="en-US" b="1" dirty="0">
                <a:solidFill>
                  <a:schemeClr val="accent4"/>
                </a:solidFill>
                <a:latin typeface="Courier New" panose="02070309020205020404" pitchFamily="49" charset="0"/>
                <a:cs typeface="Courier New" panose="02070309020205020404" pitchFamily="49" charset="0"/>
              </a:rPr>
              <a:t>RecordSelection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199" y="144726"/>
            <a:ext cx="6197600" cy="553998"/>
          </a:xfrm>
          <a:prstGeom prst="rect">
            <a:avLst/>
          </a:prstGeom>
          <a:noFill/>
        </p:spPr>
        <p:txBody>
          <a:bodyPr wrap="square" rtlCol="0">
            <a:spAutoFit/>
          </a:bodyPr>
          <a:lstStyle/>
          <a:p>
            <a:pPr algn="ctr"/>
            <a:r>
              <a:rPr lang="en-US" sz="3000" b="1" dirty="0"/>
              <a:t>Basic SQL Table Selection Objects</a:t>
            </a:r>
          </a:p>
        </p:txBody>
      </p:sp>
      <p:sp>
        <p:nvSpPr>
          <p:cNvPr id="31" name="TextBox 30">
            <a:extLst>
              <a:ext uri="{FF2B5EF4-FFF2-40B4-BE49-F238E27FC236}">
                <a16:creationId xmlns:a16="http://schemas.microsoft.com/office/drawing/2014/main" id="{567A608E-DE2B-B044-AB2B-403C3588B31B}"/>
              </a:ext>
            </a:extLst>
          </p:cNvPr>
          <p:cNvSpPr txBox="1"/>
          <p:nvPr/>
        </p:nvSpPr>
        <p:spPr>
          <a:xfrm>
            <a:off x="6840694" y="3158178"/>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t>
            </a:r>
          </a:p>
        </p:txBody>
      </p:sp>
      <p:sp>
        <p:nvSpPr>
          <p:cNvPr id="32" name="TextBox 31">
            <a:extLst>
              <a:ext uri="{FF2B5EF4-FFF2-40B4-BE49-F238E27FC236}">
                <a16:creationId xmlns:a16="http://schemas.microsoft.com/office/drawing/2014/main" id="{4DF65A64-EE88-7F4C-A35B-21A6541E00C4}"/>
              </a:ext>
            </a:extLst>
          </p:cNvPr>
          <p:cNvSpPr txBox="1"/>
          <p:nvPr/>
        </p:nvSpPr>
        <p:spPr>
          <a:xfrm>
            <a:off x="6868241" y="3919923"/>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st['age']</a:t>
            </a:r>
          </a:p>
        </p:txBody>
      </p:sp>
      <p:sp>
        <p:nvSpPr>
          <p:cNvPr id="33" name="TextBox 32">
            <a:extLst>
              <a:ext uri="{FF2B5EF4-FFF2-40B4-BE49-F238E27FC236}">
                <a16:creationId xmlns:a16="http://schemas.microsoft.com/office/drawing/2014/main" id="{CC709533-4517-3A4F-989E-3093AE4A8B9F}"/>
              </a:ext>
            </a:extLst>
          </p:cNvPr>
          <p:cNvSpPr txBox="1"/>
          <p:nvPr/>
        </p:nvSpPr>
        <p:spPr>
          <a:xfrm>
            <a:off x="6868238" y="4788600"/>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st[2]</a:t>
            </a:r>
          </a:p>
        </p:txBody>
      </p:sp>
      <p:cxnSp>
        <p:nvCxnSpPr>
          <p:cNvPr id="34" name="Straight Arrow Connector 33">
            <a:extLst>
              <a:ext uri="{FF2B5EF4-FFF2-40B4-BE49-F238E27FC236}">
                <a16:creationId xmlns:a16="http://schemas.microsoft.com/office/drawing/2014/main" id="{D39E29A4-3AD9-7747-A8BF-32CF9783B33C}"/>
              </a:ext>
            </a:extLst>
          </p:cNvPr>
          <p:cNvCxnSpPr>
            <a:cxnSpLocks/>
            <a:endCxn id="33" idx="1"/>
          </p:cNvCxnSpPr>
          <p:nvPr/>
        </p:nvCxnSpPr>
        <p:spPr>
          <a:xfrm>
            <a:off x="6521796" y="4957877"/>
            <a:ext cx="346442"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BFA722-1846-B149-ACFC-FA43816B15C5}"/>
              </a:ext>
            </a:extLst>
          </p:cNvPr>
          <p:cNvCxnSpPr>
            <a:cxnSpLocks/>
            <a:endCxn id="31" idx="1"/>
          </p:cNvCxnSpPr>
          <p:nvPr/>
        </p:nvCxnSpPr>
        <p:spPr>
          <a:xfrm flipV="1">
            <a:off x="6349858" y="3327455"/>
            <a:ext cx="490836" cy="1392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9BA339-3551-5945-BD8D-20EB3960E319}"/>
              </a:ext>
            </a:extLst>
          </p:cNvPr>
          <p:cNvCxnSpPr>
            <a:cxnSpLocks/>
            <a:endCxn id="32" idx="1"/>
          </p:cNvCxnSpPr>
          <p:nvPr/>
        </p:nvCxnSpPr>
        <p:spPr>
          <a:xfrm>
            <a:off x="6423236" y="4089200"/>
            <a:ext cx="445005"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69EF64A-37A6-3749-8383-87F514215979}"/>
              </a:ext>
            </a:extLst>
          </p:cNvPr>
          <p:cNvSpPr txBox="1"/>
          <p:nvPr/>
        </p:nvSpPr>
        <p:spPr>
          <a:xfrm>
            <a:off x="6858364" y="3617854"/>
            <a:ext cx="4474539" cy="338554"/>
          </a:xfrm>
          <a:prstGeom prst="rect">
            <a:avLst/>
          </a:prstGeom>
          <a:noFill/>
        </p:spPr>
        <p:txBody>
          <a:bodyPr wrap="square" rtlCol="0">
            <a:spAutoFit/>
          </a:bodyPr>
          <a:lstStyle/>
          <a:p>
            <a:r>
              <a:rPr lang="en-US" sz="1600" b="1" dirty="0"/>
              <a:t>Select a column with column name key:</a:t>
            </a:r>
          </a:p>
        </p:txBody>
      </p:sp>
      <p:sp>
        <p:nvSpPr>
          <p:cNvPr id="50" name="TextBox 49">
            <a:extLst>
              <a:ext uri="{FF2B5EF4-FFF2-40B4-BE49-F238E27FC236}">
                <a16:creationId xmlns:a16="http://schemas.microsoft.com/office/drawing/2014/main" id="{C3809B16-1B61-A943-A1B7-C2EDDB2DCDC3}"/>
              </a:ext>
            </a:extLst>
          </p:cNvPr>
          <p:cNvSpPr txBox="1"/>
          <p:nvPr/>
        </p:nvSpPr>
        <p:spPr>
          <a:xfrm>
            <a:off x="6840692" y="4450046"/>
            <a:ext cx="4474539" cy="338554"/>
          </a:xfrm>
          <a:prstGeom prst="rect">
            <a:avLst/>
          </a:prstGeom>
          <a:noFill/>
        </p:spPr>
        <p:txBody>
          <a:bodyPr wrap="square" rtlCol="0">
            <a:spAutoFit/>
          </a:bodyPr>
          <a:lstStyle/>
          <a:p>
            <a:r>
              <a:rPr lang="en-US" sz="1600" b="1" dirty="0"/>
              <a:t>Select a single record with an index key:</a:t>
            </a:r>
          </a:p>
        </p:txBody>
      </p:sp>
      <p:sp>
        <p:nvSpPr>
          <p:cNvPr id="51" name="TextBox 50">
            <a:extLst>
              <a:ext uri="{FF2B5EF4-FFF2-40B4-BE49-F238E27FC236}">
                <a16:creationId xmlns:a16="http://schemas.microsoft.com/office/drawing/2014/main" id="{4D4F8573-AD5F-6C4D-ABE6-880320EBBBDA}"/>
              </a:ext>
            </a:extLst>
          </p:cNvPr>
          <p:cNvSpPr txBox="1"/>
          <p:nvPr/>
        </p:nvSpPr>
        <p:spPr>
          <a:xfrm>
            <a:off x="6840693" y="2359947"/>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3" name="TextBox 52">
            <a:extLst>
              <a:ext uri="{FF2B5EF4-FFF2-40B4-BE49-F238E27FC236}">
                <a16:creationId xmlns:a16="http://schemas.microsoft.com/office/drawing/2014/main" id="{2E3E58AA-C3C8-0049-A443-8BA56CF46D46}"/>
              </a:ext>
            </a:extLst>
          </p:cNvPr>
          <p:cNvSpPr txBox="1"/>
          <p:nvPr/>
        </p:nvSpPr>
        <p:spPr>
          <a:xfrm>
            <a:off x="6840693" y="2819623"/>
            <a:ext cx="4474539" cy="338554"/>
          </a:xfrm>
          <a:prstGeom prst="rect">
            <a:avLst/>
          </a:prstGeom>
          <a:noFill/>
        </p:spPr>
        <p:txBody>
          <a:bodyPr wrap="square" rtlCol="0">
            <a:spAutoFit/>
          </a:bodyPr>
          <a:lstStyle/>
          <a:p>
            <a:r>
              <a:rPr lang="en-US" sz="1600" b="1" dirty="0"/>
              <a:t>Select the entire table with an empty slice key:</a:t>
            </a:r>
          </a:p>
        </p:txBody>
      </p:sp>
      <p:sp>
        <p:nvSpPr>
          <p:cNvPr id="54" name="TextBox 53">
            <a:extLst>
              <a:ext uri="{FF2B5EF4-FFF2-40B4-BE49-F238E27FC236}">
                <a16:creationId xmlns:a16="http://schemas.microsoft.com/office/drawing/2014/main" id="{ED487AC9-9F7B-1649-BAE2-3995F10996E8}"/>
              </a:ext>
            </a:extLst>
          </p:cNvPr>
          <p:cNvSpPr txBox="1"/>
          <p:nvPr/>
        </p:nvSpPr>
        <p:spPr>
          <a:xfrm>
            <a:off x="6840692" y="2002642"/>
            <a:ext cx="4474539" cy="338554"/>
          </a:xfrm>
          <a:prstGeom prst="rect">
            <a:avLst/>
          </a:prstGeom>
          <a:noFill/>
        </p:spPr>
        <p:txBody>
          <a:bodyPr wrap="square" rtlCol="0">
            <a:spAutoFit/>
          </a:bodyPr>
          <a:lstStyle/>
          <a:p>
            <a:r>
              <a:rPr lang="en-US" sz="1600" b="1" dirty="0"/>
              <a:t>Start a table session:</a:t>
            </a:r>
          </a:p>
        </p:txBody>
      </p:sp>
      <p:sp>
        <p:nvSpPr>
          <p:cNvPr id="37" name="TextBox 36">
            <a:extLst>
              <a:ext uri="{FF2B5EF4-FFF2-40B4-BE49-F238E27FC236}">
                <a16:creationId xmlns:a16="http://schemas.microsoft.com/office/drawing/2014/main" id="{CE9A597B-7568-1045-BC93-AC53796949CB}"/>
              </a:ext>
            </a:extLst>
          </p:cNvPr>
          <p:cNvSpPr txBox="1"/>
          <p:nvPr/>
        </p:nvSpPr>
        <p:spPr>
          <a:xfrm>
            <a:off x="1770908" y="865039"/>
            <a:ext cx="8650181" cy="923330"/>
          </a:xfrm>
          <a:prstGeom prst="rect">
            <a:avLst/>
          </a:prstGeom>
          <a:noFill/>
        </p:spPr>
        <p:txBody>
          <a:bodyPr wrap="square" rtlCol="0">
            <a:spAutoFit/>
          </a:bodyPr>
          <a:lstStyle/>
          <a:p>
            <a:r>
              <a:rPr lang="en-US" b="1" dirty="0"/>
              <a:t>In order to make changes to a SQL table with Sessionize ORM, you first need to select which part of the table you would like to change. You can select the entire table, a subset of the table’s records, an entire column, a single record from the table, and more.</a:t>
            </a:r>
          </a:p>
        </p:txBody>
      </p:sp>
    </p:spTree>
    <p:extLst>
      <p:ext uri="{BB962C8B-B14F-4D97-AF65-F5344CB8AC3E}">
        <p14:creationId xmlns:p14="http://schemas.microsoft.com/office/powerpoint/2010/main" val="198321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BC3D27-30A3-4741-98BA-E3C9A27F5E16}"/>
              </a:ext>
            </a:extLst>
          </p:cNvPr>
          <p:cNvSpPr/>
          <p:nvPr/>
        </p:nvSpPr>
        <p:spPr>
          <a:xfrm>
            <a:off x="2727693" y="2870539"/>
            <a:ext cx="3863163" cy="3009014"/>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813513" y="297648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092585" y="2976483"/>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371657" y="2976483"/>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092583"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092582"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092582"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092581"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371657"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371656"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371656"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371655"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813509"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813508"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813508"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813507"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FE69C45E-8EAB-0C46-82B1-E93FF719DDC6}"/>
              </a:ext>
            </a:extLst>
          </p:cNvPr>
          <p:cNvSpPr txBox="1"/>
          <p:nvPr/>
        </p:nvSpPr>
        <p:spPr>
          <a:xfrm>
            <a:off x="2700521" y="2501207"/>
            <a:ext cx="2303603" cy="369332"/>
          </a:xfrm>
          <a:prstGeom prst="rect">
            <a:avLst/>
          </a:prstGeom>
          <a:noFill/>
        </p:spPr>
        <p:txBody>
          <a:bodyPr wrap="square" rtlCol="0">
            <a:spAutoFit/>
          </a:bodyPr>
          <a:lstStyle/>
          <a:p>
            <a:r>
              <a:rPr lang="en-US" b="1" dirty="0">
                <a:solidFill>
                  <a:srgbClr val="92D050"/>
                </a:solidFill>
                <a:latin typeface="Courier New" panose="02070309020205020404" pitchFamily="49" charset="0"/>
                <a:cs typeface="Courier New" panose="02070309020205020404" pitchFamily="49" charset="0"/>
              </a:rPr>
              <a:t>TableSelection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236110"/>
            <a:ext cx="6197600" cy="553998"/>
          </a:xfrm>
          <a:prstGeom prst="rect">
            <a:avLst/>
          </a:prstGeom>
          <a:noFill/>
        </p:spPr>
        <p:txBody>
          <a:bodyPr wrap="square" rtlCol="0">
            <a:spAutoFit/>
          </a:bodyPr>
          <a:lstStyle/>
          <a:p>
            <a:pPr algn="ctr"/>
            <a:r>
              <a:rPr lang="en-US" sz="3000" b="1" dirty="0"/>
              <a:t>TableSelection</a:t>
            </a:r>
          </a:p>
        </p:txBody>
      </p:sp>
      <p:sp>
        <p:nvSpPr>
          <p:cNvPr id="31" name="Rectangle 30">
            <a:extLst>
              <a:ext uri="{FF2B5EF4-FFF2-40B4-BE49-F238E27FC236}">
                <a16:creationId xmlns:a16="http://schemas.microsoft.com/office/drawing/2014/main" id="{BE6F90BF-2CA5-DF48-BCBF-FBDEDF95AAA6}"/>
              </a:ext>
            </a:extLst>
          </p:cNvPr>
          <p:cNvSpPr/>
          <p:nvPr/>
        </p:nvSpPr>
        <p:spPr>
          <a:xfrm>
            <a:off x="2639383" y="4068178"/>
            <a:ext cx="4037287" cy="119380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148660" y="4480412"/>
            <a:ext cx="2551861"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7071682" y="5127915"/>
            <a:ext cx="4500289" cy="1323439"/>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subtable_sel = table_sel[1:3]</a:t>
            </a:r>
          </a:p>
          <a:p>
            <a:r>
              <a:rPr lang="en-US" dirty="0"/>
              <a:t>subtable_sel.records</a:t>
            </a:r>
          </a:p>
          <a:p>
            <a:r>
              <a:rPr lang="en-US" b="0" dirty="0">
                <a:latin typeface="+mn-lt"/>
              </a:rPr>
              <a:t>&gt;&gt;&gt; [{'id': 2, 'name': Liam', 'age': 18},</a:t>
            </a:r>
          </a:p>
          <a:p>
            <a:r>
              <a:rPr lang="en-US" b="0" dirty="0">
                <a:latin typeface="+mn-lt"/>
              </a:rPr>
              <a:t>        {'id': 3, 'name': Emma', 'age': 19}]</a:t>
            </a:r>
          </a:p>
          <a:p>
            <a:endParaRPr lang="en-US" dirty="0"/>
          </a:p>
        </p:txBody>
      </p:sp>
      <p:cxnSp>
        <p:nvCxnSpPr>
          <p:cNvPr id="3" name="Straight Arrow Connector 2">
            <a:extLst>
              <a:ext uri="{FF2B5EF4-FFF2-40B4-BE49-F238E27FC236}">
                <a16:creationId xmlns:a16="http://schemas.microsoft.com/office/drawing/2014/main" id="{E19A1444-A9C8-ED4F-8253-C65A934A7861}"/>
              </a:ext>
            </a:extLst>
          </p:cNvPr>
          <p:cNvCxnSpPr/>
          <p:nvPr/>
        </p:nvCxnSpPr>
        <p:spPr>
          <a:xfrm>
            <a:off x="6676670" y="5256986"/>
            <a:ext cx="395014"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474749-1A80-FA46-A3E7-D3378659B478}"/>
              </a:ext>
            </a:extLst>
          </p:cNvPr>
          <p:cNvCxnSpPr/>
          <p:nvPr/>
        </p:nvCxnSpPr>
        <p:spPr>
          <a:xfrm>
            <a:off x="6590856" y="3213247"/>
            <a:ext cx="480828"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071683" y="3045818"/>
            <a:ext cx="4500289" cy="1569660"/>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table_sel = st[:]</a:t>
            </a:r>
          </a:p>
          <a:p>
            <a:r>
              <a:rPr lang="en-US" dirty="0"/>
              <a:t>table_sel.records</a:t>
            </a:r>
          </a:p>
          <a:p>
            <a:r>
              <a:rPr lang="en-US" b="0" dirty="0">
                <a:latin typeface="+mn-lt"/>
              </a:rPr>
              <a:t>&gt;&gt;&gt; [{'id': 1, 'name': 'Olivia', 'age': 17},</a:t>
            </a:r>
          </a:p>
          <a:p>
            <a:r>
              <a:rPr lang="en-US" b="0" dirty="0">
                <a:latin typeface="+mn-lt"/>
              </a:rPr>
              <a:t>        {'id': 2, 'name': 'Liam', 'age': 18},</a:t>
            </a:r>
          </a:p>
          <a:p>
            <a:r>
              <a:rPr lang="en-US" b="0" dirty="0">
                <a:latin typeface="+mn-lt"/>
              </a:rPr>
              <a:t>        {'id': 3, 'name': 'Emma', 'age': 19}, </a:t>
            </a:r>
          </a:p>
          <a:p>
            <a:r>
              <a:rPr lang="en-US" b="0" dirty="0">
                <a:latin typeface="+mn-lt"/>
              </a:rPr>
              <a:t>        {'id': 4, 'name': 'Noah', 'age': 20}]</a:t>
            </a:r>
          </a:p>
        </p:txBody>
      </p:sp>
      <p:sp>
        <p:nvSpPr>
          <p:cNvPr id="36" name="TextBox 35">
            <a:extLst>
              <a:ext uri="{FF2B5EF4-FFF2-40B4-BE49-F238E27FC236}">
                <a16:creationId xmlns:a16="http://schemas.microsoft.com/office/drawing/2014/main" id="{94D026DE-00F6-5648-82D8-BC5FFD81DA9F}"/>
              </a:ext>
            </a:extLst>
          </p:cNvPr>
          <p:cNvSpPr txBox="1"/>
          <p:nvPr/>
        </p:nvSpPr>
        <p:spPr>
          <a:xfrm>
            <a:off x="7071683" y="2139210"/>
            <a:ext cx="45002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23" name="TextBox 22">
            <a:extLst>
              <a:ext uri="{FF2B5EF4-FFF2-40B4-BE49-F238E27FC236}">
                <a16:creationId xmlns:a16="http://schemas.microsoft.com/office/drawing/2014/main" id="{50DF85C9-2066-5D49-99C3-29760A7B1CA6}"/>
              </a:ext>
            </a:extLst>
          </p:cNvPr>
          <p:cNvSpPr txBox="1"/>
          <p:nvPr/>
        </p:nvSpPr>
        <p:spPr>
          <a:xfrm>
            <a:off x="7071682" y="2701262"/>
            <a:ext cx="4474540" cy="338554"/>
          </a:xfrm>
          <a:prstGeom prst="rect">
            <a:avLst/>
          </a:prstGeom>
          <a:noFill/>
        </p:spPr>
        <p:txBody>
          <a:bodyPr wrap="square" rtlCol="0">
            <a:spAutoFit/>
          </a:bodyPr>
          <a:lstStyle>
            <a:defPPr>
              <a:defRPr lang="en-US"/>
            </a:defPPr>
            <a:lvl1pPr>
              <a:defRPr sz="1600" b="1"/>
            </a:lvl1pPr>
          </a:lstStyle>
          <a:p>
            <a:r>
              <a:rPr lang="en-US" dirty="0"/>
              <a:t>Use an empty slice key to select the entire table:</a:t>
            </a:r>
          </a:p>
        </p:txBody>
      </p:sp>
      <p:sp>
        <p:nvSpPr>
          <p:cNvPr id="37" name="TextBox 36">
            <a:extLst>
              <a:ext uri="{FF2B5EF4-FFF2-40B4-BE49-F238E27FC236}">
                <a16:creationId xmlns:a16="http://schemas.microsoft.com/office/drawing/2014/main" id="{C30B7F53-9F1A-CC43-9908-D3893BEA5091}"/>
              </a:ext>
            </a:extLst>
          </p:cNvPr>
          <p:cNvSpPr txBox="1"/>
          <p:nvPr/>
        </p:nvSpPr>
        <p:spPr>
          <a:xfrm>
            <a:off x="7071682" y="4836046"/>
            <a:ext cx="4474540" cy="338554"/>
          </a:xfrm>
          <a:prstGeom prst="rect">
            <a:avLst/>
          </a:prstGeom>
          <a:noFill/>
        </p:spPr>
        <p:txBody>
          <a:bodyPr wrap="square" rtlCol="0">
            <a:spAutoFit/>
          </a:bodyPr>
          <a:lstStyle>
            <a:defPPr>
              <a:defRPr lang="en-US"/>
            </a:defPPr>
            <a:lvl1pPr>
              <a:defRPr sz="1600" b="1"/>
            </a:lvl1pPr>
          </a:lstStyle>
          <a:p>
            <a:r>
              <a:rPr lang="en-US" dirty="0"/>
              <a:t>Use a slice key to select a subset of table records:</a:t>
            </a:r>
          </a:p>
        </p:txBody>
      </p:sp>
      <p:sp>
        <p:nvSpPr>
          <p:cNvPr id="38" name="TextBox 37">
            <a:extLst>
              <a:ext uri="{FF2B5EF4-FFF2-40B4-BE49-F238E27FC236}">
                <a16:creationId xmlns:a16="http://schemas.microsoft.com/office/drawing/2014/main" id="{C44A7D2D-9661-694C-B1B1-3782758B5E7B}"/>
              </a:ext>
            </a:extLst>
          </p:cNvPr>
          <p:cNvSpPr txBox="1"/>
          <p:nvPr/>
        </p:nvSpPr>
        <p:spPr>
          <a:xfrm>
            <a:off x="7071682" y="1842258"/>
            <a:ext cx="4474539" cy="338554"/>
          </a:xfrm>
          <a:prstGeom prst="rect">
            <a:avLst/>
          </a:prstGeom>
          <a:noFill/>
        </p:spPr>
        <p:txBody>
          <a:bodyPr wrap="square" rtlCol="0">
            <a:spAutoFit/>
          </a:bodyPr>
          <a:lstStyle/>
          <a:p>
            <a:r>
              <a:rPr lang="en-US" sz="1600" b="1" dirty="0"/>
              <a:t>Start a table session:</a:t>
            </a:r>
          </a:p>
        </p:txBody>
      </p:sp>
      <p:sp>
        <p:nvSpPr>
          <p:cNvPr id="39" name="TextBox 38">
            <a:extLst>
              <a:ext uri="{FF2B5EF4-FFF2-40B4-BE49-F238E27FC236}">
                <a16:creationId xmlns:a16="http://schemas.microsoft.com/office/drawing/2014/main" id="{0BB2316D-FF8E-9041-AA19-759B57B6842E}"/>
              </a:ext>
            </a:extLst>
          </p:cNvPr>
          <p:cNvSpPr txBox="1"/>
          <p:nvPr/>
        </p:nvSpPr>
        <p:spPr>
          <a:xfrm>
            <a:off x="1770908" y="865039"/>
            <a:ext cx="8650181" cy="923330"/>
          </a:xfrm>
          <a:prstGeom prst="rect">
            <a:avLst/>
          </a:prstGeom>
          <a:noFill/>
        </p:spPr>
        <p:txBody>
          <a:bodyPr wrap="square" rtlCol="0">
            <a:spAutoFit/>
          </a:bodyPr>
          <a:lstStyle/>
          <a:p>
            <a:r>
              <a:rPr lang="en-US" b="1" dirty="0"/>
              <a:t>Here are some examples of how to select a table, </a:t>
            </a:r>
            <a:r>
              <a:rPr lang="en-US" b="1" dirty="0">
                <a:solidFill>
                  <a:srgbClr val="92D050"/>
                </a:solidFill>
                <a:latin typeface="Courier New" panose="02070309020205020404" pitchFamily="49" charset="0"/>
                <a:cs typeface="Courier New" panose="02070309020205020404" pitchFamily="49" charset="0"/>
              </a:rPr>
              <a:t>TableSelection,</a:t>
            </a:r>
            <a:r>
              <a:rPr lang="en-US" b="1" dirty="0"/>
              <a:t> and a subset of a table, </a:t>
            </a:r>
            <a:r>
              <a:rPr lang="en-US" b="1" dirty="0">
                <a:solidFill>
                  <a:srgbClr val="FFC000"/>
                </a:solidFill>
                <a:latin typeface="Courier New" panose="02070309020205020404" pitchFamily="49" charset="0"/>
                <a:cs typeface="Courier New" panose="02070309020205020404" pitchFamily="49" charset="0"/>
              </a:rPr>
              <a:t>SubTableSelection</a:t>
            </a:r>
            <a:r>
              <a:rPr lang="en-US" b="1" dirty="0"/>
              <a:t>. You can access the list of records values with their records property.</a:t>
            </a:r>
          </a:p>
        </p:txBody>
      </p:sp>
    </p:spTree>
    <p:extLst>
      <p:ext uri="{BB962C8B-B14F-4D97-AF65-F5344CB8AC3E}">
        <p14:creationId xmlns:p14="http://schemas.microsoft.com/office/powerpoint/2010/main" val="263597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E5BDB3B-DCF6-7946-8619-6A03EC0997FD}"/>
              </a:ext>
            </a:extLst>
          </p:cNvPr>
          <p:cNvSpPr/>
          <p:nvPr/>
        </p:nvSpPr>
        <p:spPr>
          <a:xfrm>
            <a:off x="4630245" y="2596897"/>
            <a:ext cx="1301717" cy="2953509"/>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175285"/>
            <a:ext cx="6197600" cy="553998"/>
          </a:xfrm>
          <a:prstGeom prst="rect">
            <a:avLst/>
          </a:prstGeom>
          <a:noFill/>
        </p:spPr>
        <p:txBody>
          <a:bodyPr wrap="square" rtlCol="0">
            <a:spAutoFit/>
          </a:bodyPr>
          <a:lstStyle/>
          <a:p>
            <a:pPr algn="ctr"/>
            <a:r>
              <a:rPr lang="en-US" sz="3000" b="1" dirty="0"/>
              <a:t>ColumnSelection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6300216" y="4760970"/>
            <a:ext cx="4500288"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subcol = col_sel[1:]</a:t>
            </a:r>
          </a:p>
          <a:p>
            <a:r>
              <a:rPr lang="en-US" dirty="0"/>
              <a:t>subcol.values</a:t>
            </a:r>
          </a:p>
          <a:p>
            <a:r>
              <a:rPr lang="en-US" b="0" dirty="0">
                <a:latin typeface="+mn-lt"/>
              </a:rPr>
              <a:t>&gt;&gt;&gt; [18, 19, 20]</a:t>
            </a:r>
          </a:p>
        </p:txBody>
      </p:sp>
      <p:sp>
        <p:nvSpPr>
          <p:cNvPr id="35" name="TextBox 34">
            <a:extLst>
              <a:ext uri="{FF2B5EF4-FFF2-40B4-BE49-F238E27FC236}">
                <a16:creationId xmlns:a16="http://schemas.microsoft.com/office/drawing/2014/main" id="{0FD62FE6-2DD5-4146-B90A-9920FBE81379}"/>
              </a:ext>
            </a:extLst>
          </p:cNvPr>
          <p:cNvSpPr txBox="1"/>
          <p:nvPr/>
        </p:nvSpPr>
        <p:spPr>
          <a:xfrm>
            <a:off x="6300216" y="3112266"/>
            <a:ext cx="4500288"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col_sel = st['age']</a:t>
            </a:r>
          </a:p>
          <a:p>
            <a:r>
              <a:rPr lang="en-US" dirty="0"/>
              <a:t>col_sel.values</a:t>
            </a:r>
          </a:p>
          <a:p>
            <a:r>
              <a:rPr lang="en-US" b="0" dirty="0">
                <a:latin typeface="+mn-lt"/>
              </a:rPr>
              <a:t>&gt;&gt;&gt; [17, 18, 19, 20]</a:t>
            </a:r>
          </a:p>
        </p:txBody>
      </p:sp>
      <p:sp>
        <p:nvSpPr>
          <p:cNvPr id="50" name="TextBox 49">
            <a:extLst>
              <a:ext uri="{FF2B5EF4-FFF2-40B4-BE49-F238E27FC236}">
                <a16:creationId xmlns:a16="http://schemas.microsoft.com/office/drawing/2014/main" id="{1B0E0FD9-642B-E149-8508-5227A9D24D7B}"/>
              </a:ext>
            </a:extLst>
          </p:cNvPr>
          <p:cNvSpPr txBox="1"/>
          <p:nvPr/>
        </p:nvSpPr>
        <p:spPr>
          <a:xfrm>
            <a:off x="4251359" y="2258508"/>
            <a:ext cx="214475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ColumnSelection</a:t>
            </a:r>
          </a:p>
        </p:txBody>
      </p:sp>
      <p:cxnSp>
        <p:nvCxnSpPr>
          <p:cNvPr id="53" name="Straight Arrow Connector 52">
            <a:extLst>
              <a:ext uri="{FF2B5EF4-FFF2-40B4-BE49-F238E27FC236}">
                <a16:creationId xmlns:a16="http://schemas.microsoft.com/office/drawing/2014/main" id="{3C551917-BBA1-ED45-B42B-E13C24F00766}"/>
              </a:ext>
            </a:extLst>
          </p:cNvPr>
          <p:cNvCxnSpPr>
            <a:cxnSpLocks/>
          </p:cNvCxnSpPr>
          <p:nvPr/>
        </p:nvCxnSpPr>
        <p:spPr>
          <a:xfrm>
            <a:off x="5931962" y="3269570"/>
            <a:ext cx="368255"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4597E72-2EF5-524C-B979-E4226546E229}"/>
              </a:ext>
            </a:extLst>
          </p:cNvPr>
          <p:cNvSpPr/>
          <p:nvPr/>
        </p:nvSpPr>
        <p:spPr>
          <a:xfrm>
            <a:off x="4636008" y="3758184"/>
            <a:ext cx="1375460" cy="1879676"/>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55" name="Straight Arrow Connector 54">
            <a:extLst>
              <a:ext uri="{FF2B5EF4-FFF2-40B4-BE49-F238E27FC236}">
                <a16:creationId xmlns:a16="http://schemas.microsoft.com/office/drawing/2014/main" id="{C2CE7CFA-6CFE-7544-9B6D-EBE0A59475BD}"/>
              </a:ext>
            </a:extLst>
          </p:cNvPr>
          <p:cNvCxnSpPr>
            <a:cxnSpLocks/>
          </p:cNvCxnSpPr>
          <p:nvPr/>
        </p:nvCxnSpPr>
        <p:spPr>
          <a:xfrm>
            <a:off x="5986074" y="4959338"/>
            <a:ext cx="314143"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934A3BB-F4A4-EE4E-84B2-4774E8384552}"/>
              </a:ext>
            </a:extLst>
          </p:cNvPr>
          <p:cNvSpPr txBox="1"/>
          <p:nvPr/>
        </p:nvSpPr>
        <p:spPr>
          <a:xfrm>
            <a:off x="4087767" y="5666951"/>
            <a:ext cx="2471941" cy="338554"/>
          </a:xfrm>
          <a:prstGeom prst="rect">
            <a:avLst/>
          </a:prstGeom>
          <a:noFill/>
        </p:spPr>
        <p:txBody>
          <a:bodyPr wrap="square" rtlCol="0">
            <a:spAutoFit/>
          </a:bodyPr>
          <a:lstStyle/>
          <a:p>
            <a:r>
              <a:rPr lang="en-US" sz="1600" b="1" dirty="0">
                <a:solidFill>
                  <a:srgbClr val="92D050"/>
                </a:solidFill>
                <a:latin typeface="Courier New" panose="02070309020205020404" pitchFamily="49" charset="0"/>
                <a:cs typeface="Courier New" panose="02070309020205020404" pitchFamily="49" charset="0"/>
              </a:rPr>
              <a:t>SubColumnSelection</a:t>
            </a:r>
          </a:p>
        </p:txBody>
      </p:sp>
      <p:sp>
        <p:nvSpPr>
          <p:cNvPr id="58" name="Frame 57">
            <a:extLst>
              <a:ext uri="{FF2B5EF4-FFF2-40B4-BE49-F238E27FC236}">
                <a16:creationId xmlns:a16="http://schemas.microsoft.com/office/drawing/2014/main" id="{6DD8A8AD-260B-5849-B2E6-FC40B851DBB5}"/>
              </a:ext>
            </a:extLst>
          </p:cNvPr>
          <p:cNvSpPr/>
          <p:nvPr/>
        </p:nvSpPr>
        <p:spPr>
          <a:xfrm>
            <a:off x="2131977" y="2669177"/>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9" name="Frame 58">
            <a:extLst>
              <a:ext uri="{FF2B5EF4-FFF2-40B4-BE49-F238E27FC236}">
                <a16:creationId xmlns:a16="http://schemas.microsoft.com/office/drawing/2014/main" id="{130A2BED-C5FC-4343-A5EA-ADE4BC20E52F}"/>
              </a:ext>
            </a:extLst>
          </p:cNvPr>
          <p:cNvSpPr/>
          <p:nvPr/>
        </p:nvSpPr>
        <p:spPr>
          <a:xfrm>
            <a:off x="3411049" y="2669176"/>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0" name="Frame 59">
            <a:extLst>
              <a:ext uri="{FF2B5EF4-FFF2-40B4-BE49-F238E27FC236}">
                <a16:creationId xmlns:a16="http://schemas.microsoft.com/office/drawing/2014/main" id="{599A3BE0-982B-7440-BEC4-F4BE4F2353A7}"/>
              </a:ext>
            </a:extLst>
          </p:cNvPr>
          <p:cNvSpPr/>
          <p:nvPr/>
        </p:nvSpPr>
        <p:spPr>
          <a:xfrm>
            <a:off x="4690121" y="2669176"/>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61" name="Frame 60">
            <a:extLst>
              <a:ext uri="{FF2B5EF4-FFF2-40B4-BE49-F238E27FC236}">
                <a16:creationId xmlns:a16="http://schemas.microsoft.com/office/drawing/2014/main" id="{34C8B158-9FE9-4847-9538-9D0DB561A86A}"/>
              </a:ext>
            </a:extLst>
          </p:cNvPr>
          <p:cNvSpPr/>
          <p:nvPr/>
        </p:nvSpPr>
        <p:spPr>
          <a:xfrm>
            <a:off x="3411047"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62" name="Frame 61">
            <a:extLst>
              <a:ext uri="{FF2B5EF4-FFF2-40B4-BE49-F238E27FC236}">
                <a16:creationId xmlns:a16="http://schemas.microsoft.com/office/drawing/2014/main" id="{226A9BDC-207F-FC40-A446-3F7A0D04862A}"/>
              </a:ext>
            </a:extLst>
          </p:cNvPr>
          <p:cNvSpPr/>
          <p:nvPr/>
        </p:nvSpPr>
        <p:spPr>
          <a:xfrm>
            <a:off x="3411046"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63" name="Frame 62">
            <a:extLst>
              <a:ext uri="{FF2B5EF4-FFF2-40B4-BE49-F238E27FC236}">
                <a16:creationId xmlns:a16="http://schemas.microsoft.com/office/drawing/2014/main" id="{F2BDED1A-F58C-CB40-88D7-6E6361E10862}"/>
              </a:ext>
            </a:extLst>
          </p:cNvPr>
          <p:cNvSpPr/>
          <p:nvPr/>
        </p:nvSpPr>
        <p:spPr>
          <a:xfrm>
            <a:off x="3411046"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64" name="Frame 63">
            <a:extLst>
              <a:ext uri="{FF2B5EF4-FFF2-40B4-BE49-F238E27FC236}">
                <a16:creationId xmlns:a16="http://schemas.microsoft.com/office/drawing/2014/main" id="{BEBD4EE9-C3C1-F948-A822-20C3CD1D059F}"/>
              </a:ext>
            </a:extLst>
          </p:cNvPr>
          <p:cNvSpPr/>
          <p:nvPr/>
        </p:nvSpPr>
        <p:spPr>
          <a:xfrm>
            <a:off x="3411045"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65" name="Frame 64">
            <a:extLst>
              <a:ext uri="{FF2B5EF4-FFF2-40B4-BE49-F238E27FC236}">
                <a16:creationId xmlns:a16="http://schemas.microsoft.com/office/drawing/2014/main" id="{6E9E192D-CF49-6141-B07E-77FFCD50262F}"/>
              </a:ext>
            </a:extLst>
          </p:cNvPr>
          <p:cNvSpPr/>
          <p:nvPr/>
        </p:nvSpPr>
        <p:spPr>
          <a:xfrm>
            <a:off x="4690121"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66" name="Frame 65">
            <a:extLst>
              <a:ext uri="{FF2B5EF4-FFF2-40B4-BE49-F238E27FC236}">
                <a16:creationId xmlns:a16="http://schemas.microsoft.com/office/drawing/2014/main" id="{8B0714CC-5FC3-4548-8C4F-7713ACAB76F1}"/>
              </a:ext>
            </a:extLst>
          </p:cNvPr>
          <p:cNvSpPr/>
          <p:nvPr/>
        </p:nvSpPr>
        <p:spPr>
          <a:xfrm>
            <a:off x="4690120"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7" name="Frame 66">
            <a:extLst>
              <a:ext uri="{FF2B5EF4-FFF2-40B4-BE49-F238E27FC236}">
                <a16:creationId xmlns:a16="http://schemas.microsoft.com/office/drawing/2014/main" id="{4D1D2304-35C6-8142-A7C6-3BE44FA7D116}"/>
              </a:ext>
            </a:extLst>
          </p:cNvPr>
          <p:cNvSpPr/>
          <p:nvPr/>
        </p:nvSpPr>
        <p:spPr>
          <a:xfrm>
            <a:off x="4690120"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68" name="Frame 67">
            <a:extLst>
              <a:ext uri="{FF2B5EF4-FFF2-40B4-BE49-F238E27FC236}">
                <a16:creationId xmlns:a16="http://schemas.microsoft.com/office/drawing/2014/main" id="{0621C665-08E8-7A47-A165-0BFFB577F8F9}"/>
              </a:ext>
            </a:extLst>
          </p:cNvPr>
          <p:cNvSpPr/>
          <p:nvPr/>
        </p:nvSpPr>
        <p:spPr>
          <a:xfrm>
            <a:off x="4690119"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69" name="Frame 68">
            <a:extLst>
              <a:ext uri="{FF2B5EF4-FFF2-40B4-BE49-F238E27FC236}">
                <a16:creationId xmlns:a16="http://schemas.microsoft.com/office/drawing/2014/main" id="{96832FD9-2CB9-8742-8876-C2D50387A004}"/>
              </a:ext>
            </a:extLst>
          </p:cNvPr>
          <p:cNvSpPr/>
          <p:nvPr/>
        </p:nvSpPr>
        <p:spPr>
          <a:xfrm>
            <a:off x="2131973"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0" name="Frame 69">
            <a:extLst>
              <a:ext uri="{FF2B5EF4-FFF2-40B4-BE49-F238E27FC236}">
                <a16:creationId xmlns:a16="http://schemas.microsoft.com/office/drawing/2014/main" id="{15B193A7-DB82-984D-AA83-AE784160C742}"/>
              </a:ext>
            </a:extLst>
          </p:cNvPr>
          <p:cNvSpPr/>
          <p:nvPr/>
        </p:nvSpPr>
        <p:spPr>
          <a:xfrm>
            <a:off x="2131972"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Frame 70">
            <a:extLst>
              <a:ext uri="{FF2B5EF4-FFF2-40B4-BE49-F238E27FC236}">
                <a16:creationId xmlns:a16="http://schemas.microsoft.com/office/drawing/2014/main" id="{2F9ECF9F-762F-5E4B-B28B-09462A53D952}"/>
              </a:ext>
            </a:extLst>
          </p:cNvPr>
          <p:cNvSpPr/>
          <p:nvPr/>
        </p:nvSpPr>
        <p:spPr>
          <a:xfrm>
            <a:off x="2131972"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2" name="Frame 71">
            <a:extLst>
              <a:ext uri="{FF2B5EF4-FFF2-40B4-BE49-F238E27FC236}">
                <a16:creationId xmlns:a16="http://schemas.microsoft.com/office/drawing/2014/main" id="{AB066095-8143-7341-8DF3-C5BC608C3E6C}"/>
              </a:ext>
            </a:extLst>
          </p:cNvPr>
          <p:cNvSpPr/>
          <p:nvPr/>
        </p:nvSpPr>
        <p:spPr>
          <a:xfrm>
            <a:off x="2131971"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2" name="TextBox 81">
            <a:extLst>
              <a:ext uri="{FF2B5EF4-FFF2-40B4-BE49-F238E27FC236}">
                <a16:creationId xmlns:a16="http://schemas.microsoft.com/office/drawing/2014/main" id="{3E02ACBD-4275-1D42-88FC-E4AF71A80DD1}"/>
              </a:ext>
            </a:extLst>
          </p:cNvPr>
          <p:cNvSpPr txBox="1"/>
          <p:nvPr/>
        </p:nvSpPr>
        <p:spPr>
          <a:xfrm>
            <a:off x="6300218" y="2022450"/>
            <a:ext cx="45002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83" name="TextBox 82">
            <a:extLst>
              <a:ext uri="{FF2B5EF4-FFF2-40B4-BE49-F238E27FC236}">
                <a16:creationId xmlns:a16="http://schemas.microsoft.com/office/drawing/2014/main" id="{AACCBBC4-E833-BD48-BF50-0EEDE942B3B9}"/>
              </a:ext>
            </a:extLst>
          </p:cNvPr>
          <p:cNvSpPr txBox="1"/>
          <p:nvPr/>
        </p:nvSpPr>
        <p:spPr>
          <a:xfrm>
            <a:off x="6300217" y="1725498"/>
            <a:ext cx="4474539" cy="338554"/>
          </a:xfrm>
          <a:prstGeom prst="rect">
            <a:avLst/>
          </a:prstGeom>
          <a:noFill/>
        </p:spPr>
        <p:txBody>
          <a:bodyPr wrap="square" rtlCol="0">
            <a:spAutoFit/>
          </a:bodyPr>
          <a:lstStyle/>
          <a:p>
            <a:r>
              <a:rPr lang="en-US" sz="1600" b="1" dirty="0"/>
              <a:t>Start a table session:</a:t>
            </a:r>
          </a:p>
        </p:txBody>
      </p:sp>
      <p:sp>
        <p:nvSpPr>
          <p:cNvPr id="28" name="TextBox 27">
            <a:extLst>
              <a:ext uri="{FF2B5EF4-FFF2-40B4-BE49-F238E27FC236}">
                <a16:creationId xmlns:a16="http://schemas.microsoft.com/office/drawing/2014/main" id="{544C7449-6CDF-5648-9C73-EA5EEA90C201}"/>
              </a:ext>
            </a:extLst>
          </p:cNvPr>
          <p:cNvSpPr txBox="1"/>
          <p:nvPr/>
        </p:nvSpPr>
        <p:spPr>
          <a:xfrm>
            <a:off x="1770908" y="865039"/>
            <a:ext cx="8650181" cy="923330"/>
          </a:xfrm>
          <a:prstGeom prst="rect">
            <a:avLst/>
          </a:prstGeom>
          <a:noFill/>
        </p:spPr>
        <p:txBody>
          <a:bodyPr wrap="square" rtlCol="0">
            <a:spAutoFit/>
          </a:bodyPr>
          <a:lstStyle/>
          <a:p>
            <a:r>
              <a:rPr lang="en-US" b="1" dirty="0"/>
              <a:t>Here are some examples of how to select a column, </a:t>
            </a:r>
            <a:r>
              <a:rPr lang="en-US" b="1" dirty="0">
                <a:solidFill>
                  <a:schemeClr val="accent1"/>
                </a:solidFill>
                <a:latin typeface="Courier New" panose="02070309020205020404" pitchFamily="49" charset="0"/>
                <a:cs typeface="Courier New" panose="02070309020205020404" pitchFamily="49" charset="0"/>
              </a:rPr>
              <a:t>ColumnSelection</a:t>
            </a:r>
            <a:r>
              <a:rPr lang="en-US" b="1" dirty="0">
                <a:solidFill>
                  <a:schemeClr val="accent1"/>
                </a:solidFill>
              </a:rPr>
              <a:t>,</a:t>
            </a:r>
            <a:r>
              <a:rPr lang="en-US" b="1" dirty="0"/>
              <a:t> and a subset of a column, </a:t>
            </a:r>
            <a:r>
              <a:rPr lang="en-US" b="1" dirty="0">
                <a:solidFill>
                  <a:srgbClr val="92D050"/>
                </a:solidFill>
                <a:latin typeface="Courier New" panose="02070309020205020404" pitchFamily="49" charset="0"/>
                <a:cs typeface="Courier New" panose="02070309020205020404" pitchFamily="49" charset="0"/>
              </a:rPr>
              <a:t>SubColumnSelection</a:t>
            </a:r>
            <a:r>
              <a:rPr lang="en-US" b="1" dirty="0"/>
              <a:t>. You can access the list of values with their values property.</a:t>
            </a:r>
          </a:p>
        </p:txBody>
      </p:sp>
    </p:spTree>
    <p:extLst>
      <p:ext uri="{BB962C8B-B14F-4D97-AF65-F5344CB8AC3E}">
        <p14:creationId xmlns:p14="http://schemas.microsoft.com/office/powerpoint/2010/main" val="277643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384227"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384228" y="239470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8" name="Rectangle 27">
            <a:extLst>
              <a:ext uri="{FF2B5EF4-FFF2-40B4-BE49-F238E27FC236}">
                <a16:creationId xmlns:a16="http://schemas.microsoft.com/office/drawing/2014/main" id="{71D91168-4EBD-DF40-8E72-87397087BB41}"/>
              </a:ext>
            </a:extLst>
          </p:cNvPr>
          <p:cNvSpPr/>
          <p:nvPr/>
        </p:nvSpPr>
        <p:spPr>
          <a:xfrm>
            <a:off x="2746339" y="2912374"/>
            <a:ext cx="3868486" cy="57149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6" name="Rectangle 25">
            <a:extLst>
              <a:ext uri="{FF2B5EF4-FFF2-40B4-BE49-F238E27FC236}">
                <a16:creationId xmlns:a16="http://schemas.microsoft.com/office/drawing/2014/main" id="{EFF4483B-4842-5745-9ABC-981C6391D9CC}"/>
              </a:ext>
            </a:extLst>
          </p:cNvPr>
          <p:cNvSpPr/>
          <p:nvPr/>
        </p:nvSpPr>
        <p:spPr>
          <a:xfrm>
            <a:off x="5319263" y="2854683"/>
            <a:ext cx="1375303" cy="712231"/>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826084" y="23947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105156" y="239470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4105154"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105153"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105153"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105152"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384228"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384227"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384226"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826080"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826079"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826079"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826078"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TextBox 26">
            <a:extLst>
              <a:ext uri="{FF2B5EF4-FFF2-40B4-BE49-F238E27FC236}">
                <a16:creationId xmlns:a16="http://schemas.microsoft.com/office/drawing/2014/main" id="{B1AF1A30-2984-634E-BCC8-A5A67DB2AA04}"/>
              </a:ext>
            </a:extLst>
          </p:cNvPr>
          <p:cNvSpPr txBox="1"/>
          <p:nvPr/>
        </p:nvSpPr>
        <p:spPr>
          <a:xfrm>
            <a:off x="4885702" y="2058562"/>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ValueSelection</a:t>
            </a:r>
          </a:p>
        </p:txBody>
      </p:sp>
      <p:sp>
        <p:nvSpPr>
          <p:cNvPr id="29" name="TextBox 28">
            <a:extLst>
              <a:ext uri="{FF2B5EF4-FFF2-40B4-BE49-F238E27FC236}">
                <a16:creationId xmlns:a16="http://schemas.microsoft.com/office/drawing/2014/main" id="{9E1A6236-BC6F-B347-9A87-0347CF90A1DC}"/>
              </a:ext>
            </a:extLst>
          </p:cNvPr>
          <p:cNvSpPr txBox="1"/>
          <p:nvPr/>
        </p:nvSpPr>
        <p:spPr>
          <a:xfrm>
            <a:off x="557941" y="3007790"/>
            <a:ext cx="2268137" cy="369332"/>
          </a:xfrm>
          <a:prstGeom prst="rect">
            <a:avLst/>
          </a:prstGeom>
          <a:noFill/>
        </p:spPr>
        <p:txBody>
          <a:bodyPr wrap="square" rtlCol="0">
            <a:spAutoFit/>
          </a:bodyPr>
          <a:lstStyle/>
          <a:p>
            <a:r>
              <a:rPr lang="en-US" b="1" dirty="0">
                <a:solidFill>
                  <a:schemeClr val="accent4"/>
                </a:solidFill>
                <a:latin typeface="Courier New" panose="02070309020205020404" pitchFamily="49" charset="0"/>
                <a:cs typeface="Courier New" panose="02070309020205020404" pitchFamily="49" charset="0"/>
              </a:rPr>
              <a:t>RecordSelection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RecordSelection</a:t>
            </a:r>
          </a:p>
        </p:txBody>
      </p:sp>
      <p:sp>
        <p:nvSpPr>
          <p:cNvPr id="31" name="TextBox 30">
            <a:extLst>
              <a:ext uri="{FF2B5EF4-FFF2-40B4-BE49-F238E27FC236}">
                <a16:creationId xmlns:a16="http://schemas.microsoft.com/office/drawing/2014/main" id="{567A608E-DE2B-B044-AB2B-403C3588B31B}"/>
              </a:ext>
            </a:extLst>
          </p:cNvPr>
          <p:cNvSpPr txBox="1"/>
          <p:nvPr/>
        </p:nvSpPr>
        <p:spPr>
          <a:xfrm>
            <a:off x="7144123" y="2159568"/>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2" name="TextBox 31">
            <a:extLst>
              <a:ext uri="{FF2B5EF4-FFF2-40B4-BE49-F238E27FC236}">
                <a16:creationId xmlns:a16="http://schemas.microsoft.com/office/drawing/2014/main" id="{4DF65A64-EE88-7F4C-A35B-21A6541E00C4}"/>
              </a:ext>
            </a:extLst>
          </p:cNvPr>
          <p:cNvSpPr txBox="1"/>
          <p:nvPr/>
        </p:nvSpPr>
        <p:spPr>
          <a:xfrm>
            <a:off x="7144123" y="4614981"/>
            <a:ext cx="4474539"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value_sel = record_sel['age']</a:t>
            </a:r>
          </a:p>
          <a:p>
            <a:r>
              <a:rPr lang="en-US" dirty="0"/>
              <a:t>value_sel.value</a:t>
            </a:r>
          </a:p>
          <a:p>
            <a:r>
              <a:rPr lang="en-US" b="0" dirty="0">
                <a:latin typeface="+mn-lt"/>
              </a:rPr>
              <a:t>&gt;&gt;&gt; 19</a:t>
            </a:r>
          </a:p>
        </p:txBody>
      </p:sp>
      <p:sp>
        <p:nvSpPr>
          <p:cNvPr id="33" name="TextBox 32">
            <a:extLst>
              <a:ext uri="{FF2B5EF4-FFF2-40B4-BE49-F238E27FC236}">
                <a16:creationId xmlns:a16="http://schemas.microsoft.com/office/drawing/2014/main" id="{CC709533-4517-3A4F-989E-3093AE4A8B9F}"/>
              </a:ext>
            </a:extLst>
          </p:cNvPr>
          <p:cNvSpPr txBox="1"/>
          <p:nvPr/>
        </p:nvSpPr>
        <p:spPr>
          <a:xfrm>
            <a:off x="7144123" y="3128927"/>
            <a:ext cx="4474539"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record_sel = st[0]</a:t>
            </a:r>
          </a:p>
          <a:p>
            <a:r>
              <a:rPr lang="en-US" dirty="0"/>
              <a:t>record_sel.record</a:t>
            </a:r>
          </a:p>
          <a:p>
            <a:r>
              <a:rPr lang="en-US" b="0" dirty="0">
                <a:latin typeface="+mn-lt"/>
              </a:rPr>
              <a:t>&gt;&gt;&gt; {'id': 1, 'name': 'Oliva', 'age': 17}</a:t>
            </a:r>
          </a:p>
        </p:txBody>
      </p:sp>
      <p:cxnSp>
        <p:nvCxnSpPr>
          <p:cNvPr id="34" name="Straight Arrow Connector 33">
            <a:extLst>
              <a:ext uri="{FF2B5EF4-FFF2-40B4-BE49-F238E27FC236}">
                <a16:creationId xmlns:a16="http://schemas.microsoft.com/office/drawing/2014/main" id="{D39E29A4-3AD9-7747-A8BF-32CF9783B33C}"/>
              </a:ext>
            </a:extLst>
          </p:cNvPr>
          <p:cNvCxnSpPr/>
          <p:nvPr/>
        </p:nvCxnSpPr>
        <p:spPr>
          <a:xfrm>
            <a:off x="6614825" y="3316993"/>
            <a:ext cx="53048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9051116A-7B91-1A4D-8D35-FD9A8DA7AB9C}"/>
              </a:ext>
            </a:extLst>
          </p:cNvPr>
          <p:cNvCxnSpPr>
            <a:cxnSpLocks/>
            <a:endCxn id="32" idx="1"/>
          </p:cNvCxnSpPr>
          <p:nvPr/>
        </p:nvCxnSpPr>
        <p:spPr>
          <a:xfrm rot="16200000" flipH="1">
            <a:off x="6187471" y="4073828"/>
            <a:ext cx="1463744" cy="44956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D6DEE97-9537-0B48-9CB0-13FA0C3DECA3}"/>
              </a:ext>
            </a:extLst>
          </p:cNvPr>
          <p:cNvSpPr txBox="1"/>
          <p:nvPr/>
        </p:nvSpPr>
        <p:spPr>
          <a:xfrm>
            <a:off x="7144122" y="1865421"/>
            <a:ext cx="4474539" cy="338554"/>
          </a:xfrm>
          <a:prstGeom prst="rect">
            <a:avLst/>
          </a:prstGeom>
          <a:noFill/>
        </p:spPr>
        <p:txBody>
          <a:bodyPr wrap="square" rtlCol="0">
            <a:spAutoFit/>
          </a:bodyPr>
          <a:lstStyle/>
          <a:p>
            <a:r>
              <a:rPr lang="en-US" sz="1600" b="1" dirty="0"/>
              <a:t>Start a table session:</a:t>
            </a:r>
          </a:p>
        </p:txBody>
      </p:sp>
      <p:sp>
        <p:nvSpPr>
          <p:cNvPr id="52" name="TextBox 51">
            <a:extLst>
              <a:ext uri="{FF2B5EF4-FFF2-40B4-BE49-F238E27FC236}">
                <a16:creationId xmlns:a16="http://schemas.microsoft.com/office/drawing/2014/main" id="{E6B85311-5E2C-2541-9F2E-0DA2CE977CA1}"/>
              </a:ext>
            </a:extLst>
          </p:cNvPr>
          <p:cNvSpPr txBox="1"/>
          <p:nvPr/>
        </p:nvSpPr>
        <p:spPr>
          <a:xfrm>
            <a:off x="7159520" y="2792269"/>
            <a:ext cx="4474539" cy="338554"/>
          </a:xfrm>
          <a:prstGeom prst="rect">
            <a:avLst/>
          </a:prstGeom>
          <a:noFill/>
        </p:spPr>
        <p:txBody>
          <a:bodyPr wrap="square" rtlCol="0">
            <a:spAutoFit/>
          </a:bodyPr>
          <a:lstStyle/>
          <a:p>
            <a:r>
              <a:rPr lang="en-US" sz="1600" b="1" dirty="0"/>
              <a:t>Use an integer key to select a record by index:</a:t>
            </a:r>
          </a:p>
        </p:txBody>
      </p:sp>
      <p:sp>
        <p:nvSpPr>
          <p:cNvPr id="53" name="TextBox 52">
            <a:extLst>
              <a:ext uri="{FF2B5EF4-FFF2-40B4-BE49-F238E27FC236}">
                <a16:creationId xmlns:a16="http://schemas.microsoft.com/office/drawing/2014/main" id="{67967D5F-EC4E-BF48-9F5B-C5C9654D1DFF}"/>
              </a:ext>
            </a:extLst>
          </p:cNvPr>
          <p:cNvSpPr txBox="1"/>
          <p:nvPr/>
        </p:nvSpPr>
        <p:spPr>
          <a:xfrm>
            <a:off x="7144122" y="4085828"/>
            <a:ext cx="4474539" cy="584775"/>
          </a:xfrm>
          <a:prstGeom prst="rect">
            <a:avLst/>
          </a:prstGeom>
          <a:noFill/>
        </p:spPr>
        <p:txBody>
          <a:bodyPr wrap="square" rtlCol="0">
            <a:spAutoFit/>
          </a:bodyPr>
          <a:lstStyle/>
          <a:p>
            <a:r>
              <a:rPr lang="en-US" sz="1600" b="1" dirty="0"/>
              <a:t>Use a column name as a key on the selected record to select the value in the record:</a:t>
            </a:r>
          </a:p>
        </p:txBody>
      </p:sp>
    </p:spTree>
    <p:extLst>
      <p:ext uri="{BB962C8B-B14F-4D97-AF65-F5344CB8AC3E}">
        <p14:creationId xmlns:p14="http://schemas.microsoft.com/office/powerpoint/2010/main" val="363226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3083020" y="253372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362092"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641164"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362090"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362089"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362089"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362088"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641164"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641163"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641163"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641162"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3083016"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3083015"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3083015"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3083014"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Selection Chaining</a:t>
            </a:r>
          </a:p>
        </p:txBody>
      </p:sp>
      <p:sp>
        <p:nvSpPr>
          <p:cNvPr id="31" name="Rectangle 30">
            <a:extLst>
              <a:ext uri="{FF2B5EF4-FFF2-40B4-BE49-F238E27FC236}">
                <a16:creationId xmlns:a16="http://schemas.microsoft.com/office/drawing/2014/main" id="{BE6F90BF-2CA5-DF48-BCBF-FBDEDF95AAA6}"/>
              </a:ext>
            </a:extLst>
          </p:cNvPr>
          <p:cNvSpPr/>
          <p:nvPr/>
        </p:nvSpPr>
        <p:spPr>
          <a:xfrm>
            <a:off x="2997199" y="3052969"/>
            <a:ext cx="3869945" cy="119380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476974" y="3465203"/>
            <a:ext cx="2520225"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7341190" y="2883692"/>
            <a:ext cx="447285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a:t>
            </a:r>
          </a:p>
        </p:txBody>
      </p:sp>
      <p:cxnSp>
        <p:nvCxnSpPr>
          <p:cNvPr id="3" name="Straight Arrow Connector 2">
            <a:extLst>
              <a:ext uri="{FF2B5EF4-FFF2-40B4-BE49-F238E27FC236}">
                <a16:creationId xmlns:a16="http://schemas.microsoft.com/office/drawing/2014/main" id="{E19A1444-A9C8-ED4F-8253-C65A934A7861}"/>
              </a:ext>
            </a:extLst>
          </p:cNvPr>
          <p:cNvCxnSpPr>
            <a:cxnSpLocks/>
          </p:cNvCxnSpPr>
          <p:nvPr/>
        </p:nvCxnSpPr>
        <p:spPr>
          <a:xfrm>
            <a:off x="6867144" y="3052969"/>
            <a:ext cx="47404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341191" y="2362349"/>
            <a:ext cx="447285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26" name="TextBox 25">
            <a:extLst>
              <a:ext uri="{FF2B5EF4-FFF2-40B4-BE49-F238E27FC236}">
                <a16:creationId xmlns:a16="http://schemas.microsoft.com/office/drawing/2014/main" id="{849A978B-B95A-EB47-903D-A10450FA7595}"/>
              </a:ext>
            </a:extLst>
          </p:cNvPr>
          <p:cNvSpPr txBox="1"/>
          <p:nvPr/>
        </p:nvSpPr>
        <p:spPr>
          <a:xfrm>
            <a:off x="7341191" y="3480592"/>
            <a:ext cx="4472856"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st[1:3]['name']</a:t>
            </a:r>
          </a:p>
        </p:txBody>
      </p:sp>
      <p:sp>
        <p:nvSpPr>
          <p:cNvPr id="27" name="Rectangle 26">
            <a:extLst>
              <a:ext uri="{FF2B5EF4-FFF2-40B4-BE49-F238E27FC236}">
                <a16:creationId xmlns:a16="http://schemas.microsoft.com/office/drawing/2014/main" id="{FD6EC4D0-38A5-3E4C-B305-BEEA2E3277C0}"/>
              </a:ext>
            </a:extLst>
          </p:cNvPr>
          <p:cNvSpPr/>
          <p:nvPr/>
        </p:nvSpPr>
        <p:spPr>
          <a:xfrm>
            <a:off x="4315967" y="3001007"/>
            <a:ext cx="1271017" cy="1193799"/>
          </a:xfrm>
          <a:prstGeom prst="rect">
            <a:avLst/>
          </a:prstGeom>
          <a:solidFill>
            <a:schemeClr val="lt1">
              <a:alpha val="0"/>
            </a:schemeClr>
          </a:solidFill>
          <a:ln w="50800">
            <a:solidFill>
              <a:srgbClr val="00B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28" name="Straight Arrow Connector 27">
            <a:extLst>
              <a:ext uri="{FF2B5EF4-FFF2-40B4-BE49-F238E27FC236}">
                <a16:creationId xmlns:a16="http://schemas.microsoft.com/office/drawing/2014/main" id="{5D8A3C3C-AEDD-3B47-A2D2-A96B39CC7A96}"/>
              </a:ext>
            </a:extLst>
          </p:cNvPr>
          <p:cNvCxnSpPr>
            <a:cxnSpLocks/>
          </p:cNvCxnSpPr>
          <p:nvPr/>
        </p:nvCxnSpPr>
        <p:spPr>
          <a:xfrm>
            <a:off x="5586984" y="3635755"/>
            <a:ext cx="175420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258147-2AEF-3F47-AB1A-7A5D31DDD340}"/>
              </a:ext>
            </a:extLst>
          </p:cNvPr>
          <p:cNvSpPr txBox="1"/>
          <p:nvPr/>
        </p:nvSpPr>
        <p:spPr>
          <a:xfrm>
            <a:off x="7341189" y="4940830"/>
            <a:ext cx="4472856"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st[-1]['age']</a:t>
            </a:r>
          </a:p>
        </p:txBody>
      </p:sp>
      <p:sp>
        <p:nvSpPr>
          <p:cNvPr id="37" name="Rectangle 36">
            <a:extLst>
              <a:ext uri="{FF2B5EF4-FFF2-40B4-BE49-F238E27FC236}">
                <a16:creationId xmlns:a16="http://schemas.microsoft.com/office/drawing/2014/main" id="{5859631D-4CE9-3D40-B87C-99BAEFAA5387}"/>
              </a:ext>
            </a:extLst>
          </p:cNvPr>
          <p:cNvSpPr/>
          <p:nvPr/>
        </p:nvSpPr>
        <p:spPr>
          <a:xfrm>
            <a:off x="5586984" y="4818599"/>
            <a:ext cx="1280160" cy="594649"/>
          </a:xfrm>
          <a:prstGeom prst="rect">
            <a:avLst/>
          </a:prstGeom>
          <a:solidFill>
            <a:schemeClr val="lt1">
              <a:alpha val="0"/>
            </a:schemeClr>
          </a:solidFill>
          <a:ln w="50800">
            <a:solidFill>
              <a:srgbClr val="00B0F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38" name="Straight Arrow Connector 37">
            <a:extLst>
              <a:ext uri="{FF2B5EF4-FFF2-40B4-BE49-F238E27FC236}">
                <a16:creationId xmlns:a16="http://schemas.microsoft.com/office/drawing/2014/main" id="{1A476BD1-DAAF-904E-954F-B2AFE8FFA991}"/>
              </a:ext>
            </a:extLst>
          </p:cNvPr>
          <p:cNvCxnSpPr>
            <a:cxnSpLocks/>
            <a:endCxn id="36" idx="1"/>
          </p:cNvCxnSpPr>
          <p:nvPr/>
        </p:nvCxnSpPr>
        <p:spPr>
          <a:xfrm flipV="1">
            <a:off x="6867144" y="5110107"/>
            <a:ext cx="474045" cy="63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1E1AA70-29E7-D14E-85E0-B8E2D9523FB3}"/>
              </a:ext>
            </a:extLst>
          </p:cNvPr>
          <p:cNvSpPr txBox="1"/>
          <p:nvPr/>
        </p:nvSpPr>
        <p:spPr>
          <a:xfrm>
            <a:off x="5295533" y="5392363"/>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ValueSelection</a:t>
            </a:r>
          </a:p>
        </p:txBody>
      </p:sp>
      <p:sp>
        <p:nvSpPr>
          <p:cNvPr id="40" name="TextBox 39">
            <a:extLst>
              <a:ext uri="{FF2B5EF4-FFF2-40B4-BE49-F238E27FC236}">
                <a16:creationId xmlns:a16="http://schemas.microsoft.com/office/drawing/2014/main" id="{3C810AE0-A9D9-8341-8C57-E7F5E940180A}"/>
              </a:ext>
            </a:extLst>
          </p:cNvPr>
          <p:cNvSpPr txBox="1"/>
          <p:nvPr/>
        </p:nvSpPr>
        <p:spPr>
          <a:xfrm>
            <a:off x="4191645" y="2228150"/>
            <a:ext cx="2358340" cy="338554"/>
          </a:xfrm>
          <a:prstGeom prst="rect">
            <a:avLst/>
          </a:prstGeom>
          <a:noFill/>
        </p:spPr>
        <p:txBody>
          <a:bodyPr wrap="square" rtlCol="0">
            <a:spAutoFit/>
          </a:bodyPr>
          <a:lstStyle/>
          <a:p>
            <a:r>
              <a:rPr lang="en-US" sz="1600" b="1" dirty="0">
                <a:solidFill>
                  <a:srgbClr val="00B050"/>
                </a:solidFill>
              </a:rPr>
              <a:t>SubColumnSelection</a:t>
            </a:r>
          </a:p>
        </p:txBody>
      </p:sp>
      <p:sp>
        <p:nvSpPr>
          <p:cNvPr id="41" name="TextBox 40">
            <a:extLst>
              <a:ext uri="{FF2B5EF4-FFF2-40B4-BE49-F238E27FC236}">
                <a16:creationId xmlns:a16="http://schemas.microsoft.com/office/drawing/2014/main" id="{1E33DCF0-1957-6E42-B2D6-51E8C9FBAAD3}"/>
              </a:ext>
            </a:extLst>
          </p:cNvPr>
          <p:cNvSpPr txBox="1"/>
          <p:nvPr/>
        </p:nvSpPr>
        <p:spPr>
          <a:xfrm>
            <a:off x="7339506" y="2047348"/>
            <a:ext cx="4474539" cy="338554"/>
          </a:xfrm>
          <a:prstGeom prst="rect">
            <a:avLst/>
          </a:prstGeom>
          <a:noFill/>
        </p:spPr>
        <p:txBody>
          <a:bodyPr wrap="square" rtlCol="0">
            <a:spAutoFit/>
          </a:bodyPr>
          <a:lstStyle/>
          <a:p>
            <a:r>
              <a:rPr lang="en-US" sz="1600" b="1" dirty="0"/>
              <a:t>Start a table session:</a:t>
            </a:r>
          </a:p>
        </p:txBody>
      </p:sp>
    </p:spTree>
    <p:extLst>
      <p:ext uri="{BB962C8B-B14F-4D97-AF65-F5344CB8AC3E}">
        <p14:creationId xmlns:p14="http://schemas.microsoft.com/office/powerpoint/2010/main" val="295793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BC3D27-30A3-4741-98BA-E3C9A27F5E16}"/>
              </a:ext>
            </a:extLst>
          </p:cNvPr>
          <p:cNvSpPr/>
          <p:nvPr/>
        </p:nvSpPr>
        <p:spPr>
          <a:xfrm>
            <a:off x="5586983" y="2442865"/>
            <a:ext cx="1273379" cy="2965208"/>
          </a:xfrm>
          <a:prstGeom prst="rect">
            <a:avLst/>
          </a:prstGeom>
          <a:solidFill>
            <a:schemeClr val="tx1">
              <a:alpha val="0"/>
            </a:schemeClr>
          </a:solidFill>
          <a:ln w="50800">
            <a:solidFill>
              <a:srgbClr val="7030A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3083020" y="253372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362092"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641164"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362090"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362090"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362090"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362089"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641164"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641164"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641164"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641163"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3083016"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3083016"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3083016"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3083015"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FE69C45E-8EAB-0C46-82B1-E93FF719DDC6}"/>
              </a:ext>
            </a:extLst>
          </p:cNvPr>
          <p:cNvSpPr txBox="1"/>
          <p:nvPr/>
        </p:nvSpPr>
        <p:spPr>
          <a:xfrm>
            <a:off x="5673368" y="2122364"/>
            <a:ext cx="1035044"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Filter</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Selection Filtering</a:t>
            </a:r>
          </a:p>
        </p:txBody>
      </p:sp>
      <p:sp>
        <p:nvSpPr>
          <p:cNvPr id="31" name="Rectangle 30">
            <a:extLst>
              <a:ext uri="{FF2B5EF4-FFF2-40B4-BE49-F238E27FC236}">
                <a16:creationId xmlns:a16="http://schemas.microsoft.com/office/drawing/2014/main" id="{BE6F90BF-2CA5-DF48-BCBF-FBDEDF95AAA6}"/>
              </a:ext>
            </a:extLst>
          </p:cNvPr>
          <p:cNvSpPr/>
          <p:nvPr/>
        </p:nvSpPr>
        <p:spPr>
          <a:xfrm>
            <a:off x="2923109" y="4162264"/>
            <a:ext cx="4037287" cy="1333257"/>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395324" y="4252755"/>
            <a:ext cx="2551861"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cxnSp>
        <p:nvCxnSpPr>
          <p:cNvPr id="3" name="Straight Arrow Connector 2">
            <a:extLst>
              <a:ext uri="{FF2B5EF4-FFF2-40B4-BE49-F238E27FC236}">
                <a16:creationId xmlns:a16="http://schemas.microsoft.com/office/drawing/2014/main" id="{E19A1444-A9C8-ED4F-8253-C65A934A7861}"/>
              </a:ext>
            </a:extLst>
          </p:cNvPr>
          <p:cNvCxnSpPr>
            <a:cxnSpLocks/>
          </p:cNvCxnSpPr>
          <p:nvPr/>
        </p:nvCxnSpPr>
        <p:spPr>
          <a:xfrm>
            <a:off x="6960396" y="4252755"/>
            <a:ext cx="41625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474749-1A80-FA46-A3E7-D3378659B478}"/>
              </a:ext>
            </a:extLst>
          </p:cNvPr>
          <p:cNvCxnSpPr>
            <a:cxnSpLocks/>
          </p:cNvCxnSpPr>
          <p:nvPr/>
        </p:nvCxnSpPr>
        <p:spPr>
          <a:xfrm>
            <a:off x="6860362" y="3043825"/>
            <a:ext cx="48082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341189" y="1791541"/>
            <a:ext cx="4491145"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cxnSp>
        <p:nvCxnSpPr>
          <p:cNvPr id="42" name="Straight Connector 41">
            <a:extLst>
              <a:ext uri="{FF2B5EF4-FFF2-40B4-BE49-F238E27FC236}">
                <a16:creationId xmlns:a16="http://schemas.microsoft.com/office/drawing/2014/main" id="{74074153-1377-AD43-A584-0E04FD433895}"/>
              </a:ext>
            </a:extLst>
          </p:cNvPr>
          <p:cNvCxnSpPr/>
          <p:nvPr/>
        </p:nvCxnSpPr>
        <p:spPr>
          <a:xfrm>
            <a:off x="5584934" y="3043825"/>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562DFD3-29CA-3846-8C61-1F1E8A07B463}"/>
              </a:ext>
            </a:extLst>
          </p:cNvPr>
          <p:cNvCxnSpPr/>
          <p:nvPr/>
        </p:nvCxnSpPr>
        <p:spPr>
          <a:xfrm>
            <a:off x="5584934" y="3610256"/>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067FBB-D90A-AA4A-92A9-286E0426290A}"/>
              </a:ext>
            </a:extLst>
          </p:cNvPr>
          <p:cNvCxnSpPr/>
          <p:nvPr/>
        </p:nvCxnSpPr>
        <p:spPr>
          <a:xfrm>
            <a:off x="5584935" y="4199079"/>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43A1BD-1123-4445-9852-44CF3A2D925C}"/>
              </a:ext>
            </a:extLst>
          </p:cNvPr>
          <p:cNvCxnSpPr/>
          <p:nvPr/>
        </p:nvCxnSpPr>
        <p:spPr>
          <a:xfrm>
            <a:off x="5618463" y="4777364"/>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9B92701-FC58-8B48-A5AE-4D47D400FC76}"/>
              </a:ext>
            </a:extLst>
          </p:cNvPr>
          <p:cNvSpPr txBox="1"/>
          <p:nvPr/>
        </p:nvSpPr>
        <p:spPr>
          <a:xfrm>
            <a:off x="7341189" y="2875580"/>
            <a:ext cx="4491145"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filter = st['age'] &gt; 18</a:t>
            </a:r>
          </a:p>
          <a:p>
            <a:r>
              <a:rPr lang="en-US" dirty="0"/>
              <a:t>filter</a:t>
            </a:r>
          </a:p>
          <a:p>
            <a:r>
              <a:rPr lang="en-US" b="0" dirty="0">
                <a:latin typeface="+mn-lt"/>
              </a:rPr>
              <a:t>&gt;&gt;&gt; Filter(False, False, True, True)</a:t>
            </a:r>
          </a:p>
        </p:txBody>
      </p:sp>
      <p:sp>
        <p:nvSpPr>
          <p:cNvPr id="49" name="TextBox 48">
            <a:extLst>
              <a:ext uri="{FF2B5EF4-FFF2-40B4-BE49-F238E27FC236}">
                <a16:creationId xmlns:a16="http://schemas.microsoft.com/office/drawing/2014/main" id="{17DFFB66-EE99-764D-A51C-6D7C653E0904}"/>
              </a:ext>
            </a:extLst>
          </p:cNvPr>
          <p:cNvSpPr txBox="1"/>
          <p:nvPr/>
        </p:nvSpPr>
        <p:spPr>
          <a:xfrm>
            <a:off x="7376649" y="4096219"/>
            <a:ext cx="4491145" cy="1077218"/>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st[filter]</a:t>
            </a:r>
          </a:p>
          <a:p>
            <a:r>
              <a:rPr lang="en-US" dirty="0"/>
              <a:t>st.records</a:t>
            </a:r>
          </a:p>
          <a:p>
            <a:r>
              <a:rPr lang="en-US" b="0" dirty="0">
                <a:latin typeface="+mn-lt"/>
              </a:rPr>
              <a:t>&gt;&gt;&gt; [{'id': 3, 'name': 'Emma', 'age': 19},</a:t>
            </a:r>
          </a:p>
          <a:p>
            <a:r>
              <a:rPr lang="en-US" b="0" dirty="0">
                <a:latin typeface="+mn-lt"/>
              </a:rPr>
              <a:t>         {'id': 4, 'name': 'Noah', 'age': 20}]</a:t>
            </a:r>
          </a:p>
        </p:txBody>
      </p:sp>
      <p:sp>
        <p:nvSpPr>
          <p:cNvPr id="50" name="TextBox 49">
            <a:extLst>
              <a:ext uri="{FF2B5EF4-FFF2-40B4-BE49-F238E27FC236}">
                <a16:creationId xmlns:a16="http://schemas.microsoft.com/office/drawing/2014/main" id="{2060D1B3-B659-BE4B-99CB-6AEEF2CE6F10}"/>
              </a:ext>
            </a:extLst>
          </p:cNvPr>
          <p:cNvSpPr txBox="1"/>
          <p:nvPr/>
        </p:nvSpPr>
        <p:spPr>
          <a:xfrm>
            <a:off x="7376649" y="5595227"/>
            <a:ext cx="4491145"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st[st[‘age’] &lt;= 18]</a:t>
            </a:r>
          </a:p>
          <a:p>
            <a:r>
              <a:rPr lang="en-US" b="0" dirty="0">
                <a:latin typeface="+mn-lt"/>
              </a:rPr>
              <a:t>&gt;&gt;&gt; [{'id’: 1, 'name': 'Oliva', 'age': 17},</a:t>
            </a:r>
          </a:p>
          <a:p>
            <a:r>
              <a:rPr lang="en-US" b="0" dirty="0">
                <a:latin typeface="+mn-lt"/>
              </a:rPr>
              <a:t>         {'id’: 2, 'name': 'Liam', 'age': 18}]</a:t>
            </a:r>
          </a:p>
        </p:txBody>
      </p:sp>
      <p:sp>
        <p:nvSpPr>
          <p:cNvPr id="59" name="TextBox 58">
            <a:extLst>
              <a:ext uri="{FF2B5EF4-FFF2-40B4-BE49-F238E27FC236}">
                <a16:creationId xmlns:a16="http://schemas.microsoft.com/office/drawing/2014/main" id="{1C94C33E-551D-1049-9C80-9490B2068D17}"/>
              </a:ext>
            </a:extLst>
          </p:cNvPr>
          <p:cNvSpPr txBox="1"/>
          <p:nvPr/>
        </p:nvSpPr>
        <p:spPr>
          <a:xfrm>
            <a:off x="7316780" y="3791091"/>
            <a:ext cx="4474539" cy="338554"/>
          </a:xfrm>
          <a:prstGeom prst="rect">
            <a:avLst/>
          </a:prstGeom>
          <a:noFill/>
        </p:spPr>
        <p:txBody>
          <a:bodyPr wrap="square" rtlCol="0">
            <a:spAutoFit/>
          </a:bodyPr>
          <a:lstStyle/>
          <a:p>
            <a:r>
              <a:rPr lang="en-US" sz="1600" b="1" dirty="0"/>
              <a:t>Use the filter as a key to select True records:</a:t>
            </a:r>
          </a:p>
        </p:txBody>
      </p:sp>
      <p:sp>
        <p:nvSpPr>
          <p:cNvPr id="60" name="TextBox 59">
            <a:extLst>
              <a:ext uri="{FF2B5EF4-FFF2-40B4-BE49-F238E27FC236}">
                <a16:creationId xmlns:a16="http://schemas.microsoft.com/office/drawing/2014/main" id="{83A8C538-1467-A54F-AFEE-22CA088688F2}"/>
              </a:ext>
            </a:extLst>
          </p:cNvPr>
          <p:cNvSpPr txBox="1"/>
          <p:nvPr/>
        </p:nvSpPr>
        <p:spPr>
          <a:xfrm>
            <a:off x="7316779" y="5296547"/>
            <a:ext cx="4474539" cy="338554"/>
          </a:xfrm>
          <a:prstGeom prst="rect">
            <a:avLst/>
          </a:prstGeom>
          <a:noFill/>
        </p:spPr>
        <p:txBody>
          <a:bodyPr wrap="square" rtlCol="0">
            <a:spAutoFit/>
          </a:bodyPr>
          <a:lstStyle/>
          <a:p>
            <a:r>
              <a:rPr lang="en-US" sz="1600" b="1" dirty="0"/>
              <a:t>Or pass a column filter operation directly as a key:</a:t>
            </a:r>
          </a:p>
        </p:txBody>
      </p:sp>
      <p:sp>
        <p:nvSpPr>
          <p:cNvPr id="61" name="TextBox 60">
            <a:extLst>
              <a:ext uri="{FF2B5EF4-FFF2-40B4-BE49-F238E27FC236}">
                <a16:creationId xmlns:a16="http://schemas.microsoft.com/office/drawing/2014/main" id="{F5A4A7AF-33EC-8B4F-AF25-94AD8B1D8A89}"/>
              </a:ext>
            </a:extLst>
          </p:cNvPr>
          <p:cNvSpPr txBox="1"/>
          <p:nvPr/>
        </p:nvSpPr>
        <p:spPr>
          <a:xfrm>
            <a:off x="7341189" y="2336440"/>
            <a:ext cx="4474539" cy="584775"/>
          </a:xfrm>
          <a:prstGeom prst="rect">
            <a:avLst/>
          </a:prstGeom>
          <a:noFill/>
        </p:spPr>
        <p:txBody>
          <a:bodyPr wrap="square" rtlCol="0">
            <a:spAutoFit/>
          </a:bodyPr>
          <a:lstStyle/>
          <a:p>
            <a:r>
              <a:rPr lang="en-US" sz="1600" b="1" dirty="0"/>
              <a:t>Use a comparison operator on a column selection to create a filter:</a:t>
            </a:r>
          </a:p>
        </p:txBody>
      </p:sp>
      <p:sp>
        <p:nvSpPr>
          <p:cNvPr id="63" name="TextBox 62">
            <a:extLst>
              <a:ext uri="{FF2B5EF4-FFF2-40B4-BE49-F238E27FC236}">
                <a16:creationId xmlns:a16="http://schemas.microsoft.com/office/drawing/2014/main" id="{7936A223-F51A-854D-8C55-7F89A8CF9D8E}"/>
              </a:ext>
            </a:extLst>
          </p:cNvPr>
          <p:cNvSpPr txBox="1"/>
          <p:nvPr/>
        </p:nvSpPr>
        <p:spPr>
          <a:xfrm>
            <a:off x="7316780" y="1489138"/>
            <a:ext cx="4474539" cy="338554"/>
          </a:xfrm>
          <a:prstGeom prst="rect">
            <a:avLst/>
          </a:prstGeom>
          <a:noFill/>
        </p:spPr>
        <p:txBody>
          <a:bodyPr wrap="square" rtlCol="0">
            <a:spAutoFit/>
          </a:bodyPr>
          <a:lstStyle/>
          <a:p>
            <a:r>
              <a:rPr lang="en-US" sz="1600" b="1" dirty="0"/>
              <a:t>Start a table session:</a:t>
            </a:r>
          </a:p>
        </p:txBody>
      </p:sp>
    </p:spTree>
    <p:extLst>
      <p:ext uri="{BB962C8B-B14F-4D97-AF65-F5344CB8AC3E}">
        <p14:creationId xmlns:p14="http://schemas.microsoft.com/office/powerpoint/2010/main" val="484668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{7E872BD6-E211-7D43-9CA7-90EF0D5CBE10}tf10001079</Template>
  <TotalTime>5855</TotalTime>
  <Words>1825</Words>
  <Application>Microsoft Macintosh PowerPoint</Application>
  <PresentationFormat>Widescreen</PresentationFormat>
  <Paragraphs>454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Odos Matthews</dc:creator>
  <cp:lastModifiedBy>Odos Matthews</cp:lastModifiedBy>
  <cp:revision>1</cp:revision>
  <dcterms:created xsi:type="dcterms:W3CDTF">2022-01-14T15:07:13Z</dcterms:created>
  <dcterms:modified xsi:type="dcterms:W3CDTF">2022-01-19T21:51:13Z</dcterms:modified>
</cp:coreProperties>
</file>