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5D2"/>
    <a:srgbClr val="99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319E-1E80-8E4B-A36B-3FA6C197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3773F-04C3-724F-A56A-755B197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A75B-D530-9440-87B2-646940AB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CC0E-71B7-6649-8AE8-52BF423F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BDA8-6F31-3746-9EF6-38B7ABA1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CE6F-90DB-DF45-AF97-DBF1E7AE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8F9FF-2B44-FA40-ADA6-80E15BBC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8B0-E0DA-E645-9A3E-DBE2F6BD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38744-C1E5-7249-9ACD-1A8ED224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8050-3955-3E4D-9134-4B0B6E1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BC40F-2A87-7945-A3FF-A73CA6A66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4A846-6A93-2845-BF9F-0CC7C3355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E305-D056-3647-92CC-3E551AB1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C7DE-4CAA-2446-85F4-8F023876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DCA3-5825-1E45-BC8B-8C56F253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9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DB3D-653B-6D46-97D2-86B4494E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6744-D9F9-6B43-904D-7E170984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4C01-DCEC-3545-BBFB-7EC3804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1C84-D03F-5749-A077-187C3E0C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E612-F19E-1F4F-B0BD-BB196A7F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F3B0-6A5E-E847-A734-9DAAC9AC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A1D7-0E67-6D41-BDB2-443EA5D5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F72-6A23-BC40-AA9D-7AA6187D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18172-9B27-BC48-976C-61D93D64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8DF4-FE73-8541-A341-B4D58149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6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E7A3-7CA0-8144-B2A2-65159963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1F44-E685-3D44-9013-1D3C977F9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625C-1A3D-2345-B632-6419A6CB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7D3AD-B541-3947-B5F4-03AE8788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21CF-BAD9-D445-A163-EDC2F133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7F9D8-4D1B-E748-9EC0-2141AEE3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C2F2-01A1-DD45-BC58-73F82362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E74-74D8-6045-8B7E-D6FAC8FC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1B73F-9E68-2242-9813-2859A769C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B96D8-665A-914A-97CF-96CE22393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DAB2F-5782-7449-B16C-3CD646B1A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5B610-4063-6145-AA21-A1AA427A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28856-A373-2742-BC63-A985D1D5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4F6AE-29AE-624A-B10F-B758BF98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5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D94C-98FB-5044-97D2-36A59754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D551E-05EB-8D44-8B2F-441F33A5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015BB-2E92-844B-A9F3-A1929A27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62E23-635A-B644-B788-F3E3912D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6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4ED99-537D-B842-951E-D64B1734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B2C83-7B7A-314B-89F4-0AE8BC8B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C3AC-A3B0-9F4D-89F2-A6B9F6D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4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30A6-7F25-3749-B196-AFA46E5B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064F0-C8EA-F846-B9A5-DC6BDED05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65DAC-3B2E-D144-9E6E-2399982BB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0FB-8AF1-CD4C-BB10-ED3D3516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8F04D-D5EC-D045-A4ED-8B905DBA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9C1D-8FDF-4D4D-BE0B-AB4B2739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709E-870C-D040-847F-D007EC7C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84CC7-7752-1045-8B56-37E06D964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62FA1-BF7B-CD4F-9C97-F1C42E8F2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697F7-F638-0348-916F-09A3FDB5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AFB01-CE68-5443-A9B7-852CFEF9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62D5-ABFD-E544-B69A-8D3512E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211DE-C1B5-BC41-A9DF-3C1F2DF2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EEB03-5C72-414B-A4E5-D5D2CE95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795F-47E4-3640-8C22-031AE89C4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A7560-7876-9641-BE48-8097E4F96ADC}" type="datetimeFigureOut">
              <a:rPr lang="en-US" smtClean="0"/>
              <a:t>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2DFA-EAC1-7646-9D4C-E90C5B666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D5B76-1631-DF4A-8CD1-AC370442F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BA01-7447-304A-87F3-2DE9ADAE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2A550B-9813-ED49-A2A8-B1E1BBC1B68D}"/>
              </a:ext>
            </a:extLst>
          </p:cNvPr>
          <p:cNvSpPr/>
          <p:nvPr/>
        </p:nvSpPr>
        <p:spPr>
          <a:xfrm>
            <a:off x="2399890" y="1920896"/>
            <a:ext cx="7188954" cy="1446550"/>
          </a:xfrm>
          <a:prstGeom prst="rect">
            <a:avLst/>
          </a:prstGeom>
          <a:solidFill>
            <a:srgbClr val="DAD5D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rgbClr val="99B1AE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TrashPandas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F9C654-36E8-1040-BEA3-6E15604F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7727" y="1920896"/>
            <a:ext cx="1042233" cy="14465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52F9A3-020E-8742-AFA8-547DDFCA7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8772" y="1920896"/>
            <a:ext cx="1042233" cy="14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2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Odos Matthews</dc:creator>
  <cp:lastModifiedBy>Odos Matthews</cp:lastModifiedBy>
  <cp:revision>1</cp:revision>
  <dcterms:created xsi:type="dcterms:W3CDTF">2022-02-04T20:47:31Z</dcterms:created>
  <dcterms:modified xsi:type="dcterms:W3CDTF">2022-02-08T12:59:33Z</dcterms:modified>
</cp:coreProperties>
</file>