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7" r:id="rId4"/>
    <p:sldId id="265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5"/>
    <p:restoredTop sz="95853"/>
  </p:normalViewPr>
  <p:slideViewPr>
    <p:cSldViewPr snapToGrid="0" snapToObjects="1">
      <p:cViewPr>
        <p:scale>
          <a:sx n="102" d="100"/>
          <a:sy n="102" d="100"/>
        </p:scale>
        <p:origin x="1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DB6D83-1974-4809-A35B-7C89AD30FD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6CA17CF-DE43-41E1-9FCF-6ED24872BFD4}">
      <dgm:prSet/>
      <dgm:spPr/>
      <dgm:t>
        <a:bodyPr/>
        <a:lstStyle/>
        <a:p>
          <a:r>
            <a:rPr lang="es-MX"/>
            <a:t>1.- Procesamiento de datos : Detecta eventos de cloud storage y responde a ellos cuando un archivo cambia.</a:t>
          </a:r>
          <a:endParaRPr lang="en-US"/>
        </a:p>
      </dgm:t>
    </dgm:pt>
    <dgm:pt modelId="{DC8D5447-3776-47E5-91C2-9BF908C7BAEF}" type="parTrans" cxnId="{828ACAFA-E357-465B-A029-A5637D47E1F5}">
      <dgm:prSet/>
      <dgm:spPr/>
      <dgm:t>
        <a:bodyPr/>
        <a:lstStyle/>
        <a:p>
          <a:endParaRPr lang="en-US"/>
        </a:p>
      </dgm:t>
    </dgm:pt>
    <dgm:pt modelId="{5845F098-8713-461A-8769-03E2787737DE}" type="sibTrans" cxnId="{828ACAFA-E357-465B-A029-A5637D47E1F5}">
      <dgm:prSet/>
      <dgm:spPr/>
      <dgm:t>
        <a:bodyPr/>
        <a:lstStyle/>
        <a:p>
          <a:endParaRPr lang="en-US"/>
        </a:p>
      </dgm:t>
    </dgm:pt>
    <dgm:pt modelId="{6A0A9617-B061-45CB-ACE0-AD2BC79DC122}">
      <dgm:prSet/>
      <dgm:spPr/>
      <dgm:t>
        <a:bodyPr/>
        <a:lstStyle/>
        <a:p>
          <a:r>
            <a:rPr lang="es-MX"/>
            <a:t>2.-API: Control de funciones atraves de HTTP/S</a:t>
          </a:r>
          <a:endParaRPr lang="en-US"/>
        </a:p>
      </dgm:t>
    </dgm:pt>
    <dgm:pt modelId="{0CD77466-6F51-4000-8144-531A6B27EB8A}" type="parTrans" cxnId="{2C94855E-7DD7-41D7-9709-34A0AF85A2F6}">
      <dgm:prSet/>
      <dgm:spPr/>
      <dgm:t>
        <a:bodyPr/>
        <a:lstStyle/>
        <a:p>
          <a:endParaRPr lang="en-US"/>
        </a:p>
      </dgm:t>
    </dgm:pt>
    <dgm:pt modelId="{0DD82D40-7A54-4A38-BFFD-19695179C359}" type="sibTrans" cxnId="{2C94855E-7DD7-41D7-9709-34A0AF85A2F6}">
      <dgm:prSet/>
      <dgm:spPr/>
      <dgm:t>
        <a:bodyPr/>
        <a:lstStyle/>
        <a:p>
          <a:endParaRPr lang="en-US"/>
        </a:p>
      </dgm:t>
    </dgm:pt>
    <dgm:pt modelId="{4F2ED7C1-C397-4A29-856B-A786A13268C0}">
      <dgm:prSet/>
      <dgm:spPr/>
      <dgm:t>
        <a:bodyPr/>
        <a:lstStyle/>
        <a:p>
          <a:r>
            <a:rPr lang="es-MX" dirty="0"/>
            <a:t>3.-Backend Para moviles: Utiliza plataformas tales como Firebase y escribe backend para dispositivos moviles</a:t>
          </a:r>
          <a:endParaRPr lang="en-US" dirty="0"/>
        </a:p>
      </dgm:t>
    </dgm:pt>
    <dgm:pt modelId="{49DEFBC0-11CB-4621-B5E2-B4C570273BB7}" type="parTrans" cxnId="{92D21B75-AEC6-4B31-81B1-CF0CC902C3A0}">
      <dgm:prSet/>
      <dgm:spPr/>
      <dgm:t>
        <a:bodyPr/>
        <a:lstStyle/>
        <a:p>
          <a:endParaRPr lang="en-US"/>
        </a:p>
      </dgm:t>
    </dgm:pt>
    <dgm:pt modelId="{D910F85A-AE09-49A1-9F75-3C4519DEB1FC}" type="sibTrans" cxnId="{92D21B75-AEC6-4B31-81B1-CF0CC902C3A0}">
      <dgm:prSet/>
      <dgm:spPr/>
      <dgm:t>
        <a:bodyPr/>
        <a:lstStyle/>
        <a:p>
          <a:endParaRPr lang="en-US"/>
        </a:p>
      </dgm:t>
    </dgm:pt>
    <dgm:pt modelId="{0BCD855D-66CB-4B41-9FD0-4CCAE939BB82}" type="pres">
      <dgm:prSet presAssocID="{95DB6D83-1974-4809-A35B-7C89AD30FD9C}" presName="root" presStyleCnt="0">
        <dgm:presLayoutVars>
          <dgm:dir/>
          <dgm:resizeHandles val="exact"/>
        </dgm:presLayoutVars>
      </dgm:prSet>
      <dgm:spPr/>
    </dgm:pt>
    <dgm:pt modelId="{297C2C4D-F15B-4763-96B4-32FC804A4F6D}" type="pres">
      <dgm:prSet presAssocID="{B6CA17CF-DE43-41E1-9FCF-6ED24872BFD4}" presName="compNode" presStyleCnt="0"/>
      <dgm:spPr/>
    </dgm:pt>
    <dgm:pt modelId="{B1965354-A06B-4393-A72D-0F500C7E763A}" type="pres">
      <dgm:prSet presAssocID="{B6CA17CF-DE43-41E1-9FCF-6ED24872BFD4}" presName="bgRect" presStyleLbl="bgShp" presStyleIdx="0" presStyleCnt="3"/>
      <dgm:spPr/>
    </dgm:pt>
    <dgm:pt modelId="{D6C086DD-4964-4DDC-A4EA-FAAED4EC821B}" type="pres">
      <dgm:prSet presAssocID="{B6CA17CF-DE43-41E1-9FCF-6ED24872BF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5235824-107C-46D7-B7C8-A9F821DD9BE8}" type="pres">
      <dgm:prSet presAssocID="{B6CA17CF-DE43-41E1-9FCF-6ED24872BFD4}" presName="spaceRect" presStyleCnt="0"/>
      <dgm:spPr/>
    </dgm:pt>
    <dgm:pt modelId="{E13E2025-DB52-4A5E-A39D-FB6B12A25A25}" type="pres">
      <dgm:prSet presAssocID="{B6CA17CF-DE43-41E1-9FCF-6ED24872BFD4}" presName="parTx" presStyleLbl="revTx" presStyleIdx="0" presStyleCnt="3">
        <dgm:presLayoutVars>
          <dgm:chMax val="0"/>
          <dgm:chPref val="0"/>
        </dgm:presLayoutVars>
      </dgm:prSet>
      <dgm:spPr/>
    </dgm:pt>
    <dgm:pt modelId="{AA6F91A3-0A84-495A-A335-0747B7722CA9}" type="pres">
      <dgm:prSet presAssocID="{5845F098-8713-461A-8769-03E2787737DE}" presName="sibTrans" presStyleCnt="0"/>
      <dgm:spPr/>
    </dgm:pt>
    <dgm:pt modelId="{E0B0FB51-E400-4316-A86B-292A403B895C}" type="pres">
      <dgm:prSet presAssocID="{6A0A9617-B061-45CB-ACE0-AD2BC79DC122}" presName="compNode" presStyleCnt="0"/>
      <dgm:spPr/>
    </dgm:pt>
    <dgm:pt modelId="{E4F08EF5-742F-4E44-8ED9-2059A7D559C0}" type="pres">
      <dgm:prSet presAssocID="{6A0A9617-B061-45CB-ACE0-AD2BC79DC122}" presName="bgRect" presStyleLbl="bgShp" presStyleIdx="1" presStyleCnt="3"/>
      <dgm:spPr/>
    </dgm:pt>
    <dgm:pt modelId="{454858B0-411E-4B54-BF3E-1A149D742DD1}" type="pres">
      <dgm:prSet presAssocID="{6A0A9617-B061-45CB-ACE0-AD2BC79DC1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D7917037-86F5-4755-8001-10196413AC9F}" type="pres">
      <dgm:prSet presAssocID="{6A0A9617-B061-45CB-ACE0-AD2BC79DC122}" presName="spaceRect" presStyleCnt="0"/>
      <dgm:spPr/>
    </dgm:pt>
    <dgm:pt modelId="{7C457347-7959-4531-B43C-999A1FB7C3BB}" type="pres">
      <dgm:prSet presAssocID="{6A0A9617-B061-45CB-ACE0-AD2BC79DC122}" presName="parTx" presStyleLbl="revTx" presStyleIdx="1" presStyleCnt="3">
        <dgm:presLayoutVars>
          <dgm:chMax val="0"/>
          <dgm:chPref val="0"/>
        </dgm:presLayoutVars>
      </dgm:prSet>
      <dgm:spPr/>
    </dgm:pt>
    <dgm:pt modelId="{F73A41DD-00B8-4630-B552-C65EAC202BE4}" type="pres">
      <dgm:prSet presAssocID="{0DD82D40-7A54-4A38-BFFD-19695179C359}" presName="sibTrans" presStyleCnt="0"/>
      <dgm:spPr/>
    </dgm:pt>
    <dgm:pt modelId="{EBCF0450-D72A-474D-9EE2-A5495C649501}" type="pres">
      <dgm:prSet presAssocID="{4F2ED7C1-C397-4A29-856B-A786A13268C0}" presName="compNode" presStyleCnt="0"/>
      <dgm:spPr/>
    </dgm:pt>
    <dgm:pt modelId="{B5CD2A52-472F-4901-B927-A0455B9B4517}" type="pres">
      <dgm:prSet presAssocID="{4F2ED7C1-C397-4A29-856B-A786A13268C0}" presName="bgRect" presStyleLbl="bgShp" presStyleIdx="2" presStyleCnt="3"/>
      <dgm:spPr/>
    </dgm:pt>
    <dgm:pt modelId="{79831B68-706A-47EC-A861-69B24DD89E81}" type="pres">
      <dgm:prSet presAssocID="{4F2ED7C1-C397-4A29-856B-A786A13268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B75711C8-1614-453D-8135-285B29F0944E}" type="pres">
      <dgm:prSet presAssocID="{4F2ED7C1-C397-4A29-856B-A786A13268C0}" presName="spaceRect" presStyleCnt="0"/>
      <dgm:spPr/>
    </dgm:pt>
    <dgm:pt modelId="{795ADF70-E08C-441F-9CCE-F1727EAB4D16}" type="pres">
      <dgm:prSet presAssocID="{4F2ED7C1-C397-4A29-856B-A786A13268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E06AC0B-E7BF-4672-A61C-4DDF72B4DC30}" type="presOf" srcId="{4F2ED7C1-C397-4A29-856B-A786A13268C0}" destId="{795ADF70-E08C-441F-9CCE-F1727EAB4D16}" srcOrd="0" destOrd="0" presId="urn:microsoft.com/office/officeart/2018/2/layout/IconVerticalSolidList"/>
    <dgm:cxn modelId="{B7625B51-2B4F-4D0C-A9D0-32A22EF3AF67}" type="presOf" srcId="{B6CA17CF-DE43-41E1-9FCF-6ED24872BFD4}" destId="{E13E2025-DB52-4A5E-A39D-FB6B12A25A25}" srcOrd="0" destOrd="0" presId="urn:microsoft.com/office/officeart/2018/2/layout/IconVerticalSolidList"/>
    <dgm:cxn modelId="{9ACA5652-83FF-4438-B296-E9DDB517E6C7}" type="presOf" srcId="{6A0A9617-B061-45CB-ACE0-AD2BC79DC122}" destId="{7C457347-7959-4531-B43C-999A1FB7C3BB}" srcOrd="0" destOrd="0" presId="urn:microsoft.com/office/officeart/2018/2/layout/IconVerticalSolidList"/>
    <dgm:cxn modelId="{2C94855E-7DD7-41D7-9709-34A0AF85A2F6}" srcId="{95DB6D83-1974-4809-A35B-7C89AD30FD9C}" destId="{6A0A9617-B061-45CB-ACE0-AD2BC79DC122}" srcOrd="1" destOrd="0" parTransId="{0CD77466-6F51-4000-8144-531A6B27EB8A}" sibTransId="{0DD82D40-7A54-4A38-BFFD-19695179C359}"/>
    <dgm:cxn modelId="{92D21B75-AEC6-4B31-81B1-CF0CC902C3A0}" srcId="{95DB6D83-1974-4809-A35B-7C89AD30FD9C}" destId="{4F2ED7C1-C397-4A29-856B-A786A13268C0}" srcOrd="2" destOrd="0" parTransId="{49DEFBC0-11CB-4621-B5E2-B4C570273BB7}" sibTransId="{D910F85A-AE09-49A1-9F75-3C4519DEB1FC}"/>
    <dgm:cxn modelId="{420DC1AF-808A-4E2F-A0A5-6004C4E6E207}" type="presOf" srcId="{95DB6D83-1974-4809-A35B-7C89AD30FD9C}" destId="{0BCD855D-66CB-4B41-9FD0-4CCAE939BB82}" srcOrd="0" destOrd="0" presId="urn:microsoft.com/office/officeart/2018/2/layout/IconVerticalSolidList"/>
    <dgm:cxn modelId="{828ACAFA-E357-465B-A029-A5637D47E1F5}" srcId="{95DB6D83-1974-4809-A35B-7C89AD30FD9C}" destId="{B6CA17CF-DE43-41E1-9FCF-6ED24872BFD4}" srcOrd="0" destOrd="0" parTransId="{DC8D5447-3776-47E5-91C2-9BF908C7BAEF}" sibTransId="{5845F098-8713-461A-8769-03E2787737DE}"/>
    <dgm:cxn modelId="{9A6A5B23-1DB2-4CE6-95FF-B5E7FFA11686}" type="presParOf" srcId="{0BCD855D-66CB-4B41-9FD0-4CCAE939BB82}" destId="{297C2C4D-F15B-4763-96B4-32FC804A4F6D}" srcOrd="0" destOrd="0" presId="urn:microsoft.com/office/officeart/2018/2/layout/IconVerticalSolidList"/>
    <dgm:cxn modelId="{B6304024-AB89-4A31-9C4C-418FD9CF2ABF}" type="presParOf" srcId="{297C2C4D-F15B-4763-96B4-32FC804A4F6D}" destId="{B1965354-A06B-4393-A72D-0F500C7E763A}" srcOrd="0" destOrd="0" presId="urn:microsoft.com/office/officeart/2018/2/layout/IconVerticalSolidList"/>
    <dgm:cxn modelId="{837E905C-F5DC-44B6-B6A2-92960FFFF684}" type="presParOf" srcId="{297C2C4D-F15B-4763-96B4-32FC804A4F6D}" destId="{D6C086DD-4964-4DDC-A4EA-FAAED4EC821B}" srcOrd="1" destOrd="0" presId="urn:microsoft.com/office/officeart/2018/2/layout/IconVerticalSolidList"/>
    <dgm:cxn modelId="{34C56440-A1BA-4992-8064-6AFECD748222}" type="presParOf" srcId="{297C2C4D-F15B-4763-96B4-32FC804A4F6D}" destId="{15235824-107C-46D7-B7C8-A9F821DD9BE8}" srcOrd="2" destOrd="0" presId="urn:microsoft.com/office/officeart/2018/2/layout/IconVerticalSolidList"/>
    <dgm:cxn modelId="{9CBB9D6A-066C-4D41-8C3B-C23668057681}" type="presParOf" srcId="{297C2C4D-F15B-4763-96B4-32FC804A4F6D}" destId="{E13E2025-DB52-4A5E-A39D-FB6B12A25A25}" srcOrd="3" destOrd="0" presId="urn:microsoft.com/office/officeart/2018/2/layout/IconVerticalSolidList"/>
    <dgm:cxn modelId="{ADF4A298-8C98-453A-BD2A-CB83ABDC14D4}" type="presParOf" srcId="{0BCD855D-66CB-4B41-9FD0-4CCAE939BB82}" destId="{AA6F91A3-0A84-495A-A335-0747B7722CA9}" srcOrd="1" destOrd="0" presId="urn:microsoft.com/office/officeart/2018/2/layout/IconVerticalSolidList"/>
    <dgm:cxn modelId="{3F33F68F-F4E1-489E-95F2-23C1ABEE0EDD}" type="presParOf" srcId="{0BCD855D-66CB-4B41-9FD0-4CCAE939BB82}" destId="{E0B0FB51-E400-4316-A86B-292A403B895C}" srcOrd="2" destOrd="0" presId="urn:microsoft.com/office/officeart/2018/2/layout/IconVerticalSolidList"/>
    <dgm:cxn modelId="{69DC5CEE-0C8C-42E3-BBA4-372444D4F7DA}" type="presParOf" srcId="{E0B0FB51-E400-4316-A86B-292A403B895C}" destId="{E4F08EF5-742F-4E44-8ED9-2059A7D559C0}" srcOrd="0" destOrd="0" presId="urn:microsoft.com/office/officeart/2018/2/layout/IconVerticalSolidList"/>
    <dgm:cxn modelId="{EEB2C7AB-3CCC-4E5E-BE0A-CABA17508C68}" type="presParOf" srcId="{E0B0FB51-E400-4316-A86B-292A403B895C}" destId="{454858B0-411E-4B54-BF3E-1A149D742DD1}" srcOrd="1" destOrd="0" presId="urn:microsoft.com/office/officeart/2018/2/layout/IconVerticalSolidList"/>
    <dgm:cxn modelId="{AABD154F-9117-42CA-866B-B0EDEACABD99}" type="presParOf" srcId="{E0B0FB51-E400-4316-A86B-292A403B895C}" destId="{D7917037-86F5-4755-8001-10196413AC9F}" srcOrd="2" destOrd="0" presId="urn:microsoft.com/office/officeart/2018/2/layout/IconVerticalSolidList"/>
    <dgm:cxn modelId="{655FF023-70E7-480D-8931-463A839E6873}" type="presParOf" srcId="{E0B0FB51-E400-4316-A86B-292A403B895C}" destId="{7C457347-7959-4531-B43C-999A1FB7C3BB}" srcOrd="3" destOrd="0" presId="urn:microsoft.com/office/officeart/2018/2/layout/IconVerticalSolidList"/>
    <dgm:cxn modelId="{B35A403B-6287-4A62-9B90-917E84D046CE}" type="presParOf" srcId="{0BCD855D-66CB-4B41-9FD0-4CCAE939BB82}" destId="{F73A41DD-00B8-4630-B552-C65EAC202BE4}" srcOrd="3" destOrd="0" presId="urn:microsoft.com/office/officeart/2018/2/layout/IconVerticalSolidList"/>
    <dgm:cxn modelId="{E0405D82-F911-4E7C-BB15-A012D1DE83A0}" type="presParOf" srcId="{0BCD855D-66CB-4B41-9FD0-4CCAE939BB82}" destId="{EBCF0450-D72A-474D-9EE2-A5495C649501}" srcOrd="4" destOrd="0" presId="urn:microsoft.com/office/officeart/2018/2/layout/IconVerticalSolidList"/>
    <dgm:cxn modelId="{AB5F9D4C-CFCF-4D32-A128-FB4E92F2B00A}" type="presParOf" srcId="{EBCF0450-D72A-474D-9EE2-A5495C649501}" destId="{B5CD2A52-472F-4901-B927-A0455B9B4517}" srcOrd="0" destOrd="0" presId="urn:microsoft.com/office/officeart/2018/2/layout/IconVerticalSolidList"/>
    <dgm:cxn modelId="{7AFC8B0A-10C8-4D83-B00F-05F26B71AE5F}" type="presParOf" srcId="{EBCF0450-D72A-474D-9EE2-A5495C649501}" destId="{79831B68-706A-47EC-A861-69B24DD89E81}" srcOrd="1" destOrd="0" presId="urn:microsoft.com/office/officeart/2018/2/layout/IconVerticalSolidList"/>
    <dgm:cxn modelId="{2CF7BACC-B32C-4D58-8DF0-8BF950DEC0C3}" type="presParOf" srcId="{EBCF0450-D72A-474D-9EE2-A5495C649501}" destId="{B75711C8-1614-453D-8135-285B29F0944E}" srcOrd="2" destOrd="0" presId="urn:microsoft.com/office/officeart/2018/2/layout/IconVerticalSolidList"/>
    <dgm:cxn modelId="{2BE8C433-AB87-4DEC-8B92-5B372428046B}" type="presParOf" srcId="{EBCF0450-D72A-474D-9EE2-A5495C649501}" destId="{795ADF70-E08C-441F-9CCE-F1727EAB4D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65354-A06B-4393-A72D-0F500C7E763A}">
      <dsp:nvSpPr>
        <dsp:cNvPr id="0" name=""/>
        <dsp:cNvSpPr/>
      </dsp:nvSpPr>
      <dsp:spPr>
        <a:xfrm>
          <a:off x="0" y="657"/>
          <a:ext cx="5955658" cy="15382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086DD-4964-4DDC-A4EA-FAAED4EC821B}">
      <dsp:nvSpPr>
        <dsp:cNvPr id="0" name=""/>
        <dsp:cNvSpPr/>
      </dsp:nvSpPr>
      <dsp:spPr>
        <a:xfrm>
          <a:off x="465334" y="346774"/>
          <a:ext cx="846063" cy="8460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E2025-DB52-4A5E-A39D-FB6B12A25A25}">
      <dsp:nvSpPr>
        <dsp:cNvPr id="0" name=""/>
        <dsp:cNvSpPr/>
      </dsp:nvSpPr>
      <dsp:spPr>
        <a:xfrm>
          <a:off x="1776732" y="657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1.- Procesamiento de datos : Detecta eventos de cloud storage y responde a ellos cuando un archivo cambia.</a:t>
          </a:r>
          <a:endParaRPr lang="en-US" sz="2100" kern="1200"/>
        </a:p>
      </dsp:txBody>
      <dsp:txXfrm>
        <a:off x="1776732" y="657"/>
        <a:ext cx="4178925" cy="1538296"/>
      </dsp:txXfrm>
    </dsp:sp>
    <dsp:sp modelId="{E4F08EF5-742F-4E44-8ED9-2059A7D559C0}">
      <dsp:nvSpPr>
        <dsp:cNvPr id="0" name=""/>
        <dsp:cNvSpPr/>
      </dsp:nvSpPr>
      <dsp:spPr>
        <a:xfrm>
          <a:off x="0" y="1923528"/>
          <a:ext cx="5955658" cy="15382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858B0-411E-4B54-BF3E-1A149D742DD1}">
      <dsp:nvSpPr>
        <dsp:cNvPr id="0" name=""/>
        <dsp:cNvSpPr/>
      </dsp:nvSpPr>
      <dsp:spPr>
        <a:xfrm>
          <a:off x="465334" y="2269645"/>
          <a:ext cx="846063" cy="8460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57347-7959-4531-B43C-999A1FB7C3BB}">
      <dsp:nvSpPr>
        <dsp:cNvPr id="0" name=""/>
        <dsp:cNvSpPr/>
      </dsp:nvSpPr>
      <dsp:spPr>
        <a:xfrm>
          <a:off x="1776732" y="1923528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2.-API: Control de funciones atraves de HTTP/S</a:t>
          </a:r>
          <a:endParaRPr lang="en-US" sz="2100" kern="1200"/>
        </a:p>
      </dsp:txBody>
      <dsp:txXfrm>
        <a:off x="1776732" y="1923528"/>
        <a:ext cx="4178925" cy="1538296"/>
      </dsp:txXfrm>
    </dsp:sp>
    <dsp:sp modelId="{B5CD2A52-472F-4901-B927-A0455B9B4517}">
      <dsp:nvSpPr>
        <dsp:cNvPr id="0" name=""/>
        <dsp:cNvSpPr/>
      </dsp:nvSpPr>
      <dsp:spPr>
        <a:xfrm>
          <a:off x="0" y="3846399"/>
          <a:ext cx="5955658" cy="15382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31B68-706A-47EC-A861-69B24DD89E81}">
      <dsp:nvSpPr>
        <dsp:cNvPr id="0" name=""/>
        <dsp:cNvSpPr/>
      </dsp:nvSpPr>
      <dsp:spPr>
        <a:xfrm>
          <a:off x="465334" y="4192516"/>
          <a:ext cx="846063" cy="8460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ADF70-E08C-441F-9CCE-F1727EAB4D16}">
      <dsp:nvSpPr>
        <dsp:cNvPr id="0" name=""/>
        <dsp:cNvSpPr/>
      </dsp:nvSpPr>
      <dsp:spPr>
        <a:xfrm>
          <a:off x="1776732" y="3846399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3.-Backend Para moviles: Utiliza plataformas tales como Firebase y escribe backend para dispositivos moviles</a:t>
          </a:r>
          <a:endParaRPr lang="en-US" sz="2100" kern="1200" dirty="0"/>
        </a:p>
      </dsp:txBody>
      <dsp:txXfrm>
        <a:off x="1776732" y="3846399"/>
        <a:ext cx="4178925" cy="153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FB14E-72C7-F64A-8ECC-2400170F2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/>
              <a:t>“Cloud Functions”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5E7B20-BE52-3346-BDDD-B8B445EB7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MX" dirty="0"/>
              <a:t>Presenta: Eduardo Mejía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B3A804A-8B6C-9A40-BFAC-20D331AFD713}"/>
              </a:ext>
            </a:extLst>
          </p:cNvPr>
          <p:cNvSpPr txBox="1">
            <a:spLocks/>
          </p:cNvSpPr>
          <p:nvPr/>
        </p:nvSpPr>
        <p:spPr>
          <a:xfrm>
            <a:off x="0" y="6430396"/>
            <a:ext cx="7487190" cy="397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08/08/2020</a:t>
            </a:r>
          </a:p>
        </p:txBody>
      </p:sp>
    </p:spTree>
    <p:extLst>
      <p:ext uri="{BB962C8B-B14F-4D97-AF65-F5344CB8AC3E}">
        <p14:creationId xmlns:p14="http://schemas.microsoft.com/office/powerpoint/2010/main" val="244632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MX" dirty="0"/>
              <a:t>¿Qué Son las Cloud Functions?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DCC9-E0C2-8747-AACF-CF7F53D0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Google Cloud Functions es un entorno de ejecución sin servidores para compilar y conectar servicios en la nube es decir puedes programar funciones simples de un solo propósito vinculadas a eventos emitidos desde tu infraestructura y servicios en la nube</a:t>
            </a:r>
            <a:r>
              <a:rPr lang="es-MX" sz="3200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E81AD6-8BFB-924C-BB4A-C0478588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873" y="2631688"/>
            <a:ext cx="4046843" cy="197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9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MX" dirty="0"/>
              <a:t>¿Qué puedo hacer con las cloud functions?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DCC9-E0C2-8747-AACF-CF7F53D0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Cloud Functions permite que los desarrolladores accedan a eventos de Firebase y Google Cloud y brinda la capacidad de procesamiento escalable para ejecutar código en respuesta a esos eventos.</a:t>
            </a:r>
            <a:endParaRPr lang="es-MX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E81AD6-8BFB-924C-BB4A-C0478588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873" y="2631688"/>
            <a:ext cx="4046843" cy="197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1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BCB3D0-62EC-4D8A-A9E7-991AF662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C758D7-9BCC-44AD-98FB-A68CA5267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890917F-0A64-4C0A-91F8-E4F6BE6A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8C8E05-3629-4B19-A965-0C926F9D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44F20B-3F79-4BBD-A9B8-33672B6A4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s-MX" sz="4400"/>
              <a:t>Casos practicos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374E750-E8B1-445C-9BA0-63295EC74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925494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3808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MX" dirty="0"/>
              <a:t>¿Principales enfoques?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DCC9-E0C2-8747-AACF-CF7F53D0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algn="just"/>
            <a:r>
              <a:rPr lang="es-MX" sz="3200" dirty="0"/>
              <a:t>Te permiten enfoque total en el codigo al olvidarte del escalado, instalacion de entornos.</a:t>
            </a:r>
          </a:p>
          <a:p>
            <a:pPr algn="just"/>
            <a:r>
              <a:rPr lang="es-MX" sz="3200" dirty="0"/>
              <a:t>Enfoque del codigo a los microsercvicios, mas faciles de mantener.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B85B7E-5F1B-514C-AEF7-E61541DBA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861" y="2398205"/>
            <a:ext cx="3745665" cy="282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3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4" name="Rectangle 73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s-MX" dirty="0"/>
              <a:t>Funcion de la App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DCC9-E0C2-8747-AACF-CF7F53D0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1.-Función Directorio</a:t>
            </a:r>
          </a:p>
        </p:txBody>
      </p:sp>
      <p:pic>
        <p:nvPicPr>
          <p:cNvPr id="1028" name="Picture 4" descr="Servicio De Directorio Telefónico Aislado Icono De Ilustración ...">
            <a:extLst>
              <a:ext uri="{FF2B5EF4-FFF2-40B4-BE49-F238E27FC236}">
                <a16:creationId xmlns:a16="http://schemas.microsoft.com/office/drawing/2014/main" id="{99D8D245-6846-5847-8833-AECF521B9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86" r="4" b="19927"/>
          <a:stretch/>
        </p:blipFill>
        <p:spPr bwMode="auto">
          <a:xfrm>
            <a:off x="6984387" y="484632"/>
            <a:ext cx="4719805" cy="283608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hat can I do with Cloud Functions? | Firebase">
            <a:extLst>
              <a:ext uri="{FF2B5EF4-FFF2-40B4-BE49-F238E27FC236}">
                <a16:creationId xmlns:a16="http://schemas.microsoft.com/office/drawing/2014/main" id="{97C60E8D-D53A-0D4F-A2A6-440C882DE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7" b="-4"/>
          <a:stretch/>
        </p:blipFill>
        <p:spPr bwMode="auto">
          <a:xfrm>
            <a:off x="6984386" y="3632401"/>
            <a:ext cx="4719805" cy="274353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50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27DE73-22E7-364F-8C27-A2ADD07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s-MX" sz="2400"/>
              <a:t>Código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DCC9-E0C2-8747-AACF-CF7F53D0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 fontScale="70000" lnSpcReduction="20000"/>
          </a:bodyPr>
          <a:lstStyle/>
          <a:p>
            <a:r>
              <a:rPr lang="es-MX" i="1" dirty="0"/>
              <a:t>exports</a:t>
            </a:r>
            <a:r>
              <a:rPr lang="es-MX" dirty="0"/>
              <a:t>.addContact = functions.https.onRequest(async (</a:t>
            </a:r>
            <a:r>
              <a:rPr lang="es-MX" i="1" dirty="0"/>
              <a:t>req</a:t>
            </a:r>
            <a:r>
              <a:rPr lang="es-MX" dirty="0"/>
              <a:t>, </a:t>
            </a:r>
            <a:r>
              <a:rPr lang="es-MX" i="1" dirty="0"/>
              <a:t>res</a:t>
            </a:r>
            <a:r>
              <a:rPr lang="es-MX" dirty="0"/>
              <a:t>) </a:t>
            </a:r>
            <a:r>
              <a:rPr lang="es-MX" i="1" dirty="0"/>
              <a:t>=&gt;</a:t>
            </a:r>
            <a:r>
              <a:rPr lang="es-MX" dirty="0"/>
              <a:t> {</a:t>
            </a:r>
          </a:p>
          <a:p>
            <a:r>
              <a:rPr lang="es-MX" i="1" dirty="0"/>
              <a:t>const</a:t>
            </a:r>
            <a:r>
              <a:rPr lang="es-MX" dirty="0"/>
              <a:t> original = req.query.text;</a:t>
            </a:r>
          </a:p>
          <a:p>
            <a:r>
              <a:rPr lang="es-MX" i="1" dirty="0"/>
              <a:t>const</a:t>
            </a:r>
            <a:r>
              <a:rPr lang="es-MX" dirty="0"/>
              <a:t> writeResult = await admin.firestore().collection('messages').add({original: original});</a:t>
            </a:r>
          </a:p>
          <a:p>
            <a:r>
              <a:rPr lang="es-MX" dirty="0"/>
              <a:t>// Send back a message that we've succesfully written the message</a:t>
            </a:r>
          </a:p>
          <a:p>
            <a:r>
              <a:rPr lang="es-MX" dirty="0"/>
              <a:t>res.json({result: `Message with ID: ${writeResult.id} added.`});</a:t>
            </a:r>
          </a:p>
          <a:p>
            <a:r>
              <a:rPr lang="es-MX" dirty="0"/>
              <a:t>// [END adminSdkAdd]</a:t>
            </a:r>
          </a:p>
          <a:p>
            <a:r>
              <a:rPr lang="es-MX" dirty="0"/>
              <a:t>});</a:t>
            </a:r>
          </a:p>
          <a:p>
            <a:r>
              <a:rPr lang="es-MX"/>
              <a:t>// [</a:t>
            </a:r>
            <a:endParaRPr lang="es-MX" sz="18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3A20AD7-3445-544A-8D7F-A9DA2EB8C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953" y="609600"/>
            <a:ext cx="3645407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5738973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270</Words>
  <Application>Microsoft Macintosh PowerPoint</Application>
  <PresentationFormat>Panorámica</PresentationFormat>
  <Paragraphs>25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Berlín</vt:lpstr>
      <vt:lpstr>“Cloud Functions”</vt:lpstr>
      <vt:lpstr>¿Qué Son las Cloud Functions?</vt:lpstr>
      <vt:lpstr>¿Qué puedo hacer con las cloud functions?</vt:lpstr>
      <vt:lpstr>Casos practicos</vt:lpstr>
      <vt:lpstr>¿Principales enfoques?</vt:lpstr>
      <vt:lpstr>Funcion de la App</vt:lpstr>
      <vt:lpstr>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“Cloud Functions”</dc:title>
  <dc:creator>Eduardo Mejía Bautista</dc:creator>
  <cp:lastModifiedBy>Eduardo Mejía Bautista</cp:lastModifiedBy>
  <cp:revision>1</cp:revision>
  <dcterms:created xsi:type="dcterms:W3CDTF">2020-08-15T05:10:47Z</dcterms:created>
  <dcterms:modified xsi:type="dcterms:W3CDTF">2020-08-15T05:13:58Z</dcterms:modified>
</cp:coreProperties>
</file>