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7" r:id="rId4"/>
    <p:sldId id="268" r:id="rId5"/>
    <p:sldId id="269" r:id="rId6"/>
    <p:sldId id="270" r:id="rId7"/>
    <p:sldId id="27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044"/>
    <p:restoredTop sz="95853"/>
  </p:normalViewPr>
  <p:slideViewPr>
    <p:cSldViewPr snapToGrid="0" snapToObjects="1">
      <p:cViewPr>
        <p:scale>
          <a:sx n="75" d="100"/>
          <a:sy n="75" d="100"/>
        </p:scale>
        <p:origin x="520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8/22/20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8/22/20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8/22/20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8/22/20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8/22/20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8/22/20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8/22/20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8/22/20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8/22/20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8/22/20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8/22/20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8/22/20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8/22/20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8/22/20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8/22/20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8/22/20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8/22/20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8/22/20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FB14E-72C7-F64A-8ECC-2400170F2F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MX" dirty="0"/>
              <a:t>“Proyecto Final IOS”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5E7B20-BE52-3346-BDDD-B8B445EB79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s-MX" dirty="0"/>
              <a:t>Presenta: Eduardo Mejía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2B3A804A-8B6C-9A40-BFAC-20D331AFD713}"/>
              </a:ext>
            </a:extLst>
          </p:cNvPr>
          <p:cNvSpPr txBox="1">
            <a:spLocks/>
          </p:cNvSpPr>
          <p:nvPr/>
        </p:nvSpPr>
        <p:spPr>
          <a:xfrm>
            <a:off x="0" y="6430396"/>
            <a:ext cx="7487190" cy="397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dirty="0"/>
              <a:t>22/08/2020</a:t>
            </a:r>
          </a:p>
        </p:txBody>
      </p:sp>
    </p:spTree>
    <p:extLst>
      <p:ext uri="{BB962C8B-B14F-4D97-AF65-F5344CB8AC3E}">
        <p14:creationId xmlns:p14="http://schemas.microsoft.com/office/powerpoint/2010/main" val="2446329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7DE73-22E7-364F-8C27-A2ADD073E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s-MX" dirty="0"/>
              <a:t>Descripción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F4DCC9-E0C2-8747-AACF-CF7F53D01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La intencion principal del proyecto es hacer una App de un blog de publicaciones y seguidores implementando las funciones de firebase, como autenticación y almacenamiento.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4020390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FECAD23-900F-4F1B-A441-6A68749F8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7943801-CAEC-4F98-9332-2A4D91284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A233090-6C39-4F59-8A0F-86F011A7E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4DCAA0-4BF1-4FB9-97BA-D6BA63041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27DE73-22E7-364F-8C27-A2ADD073E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s-MX" dirty="0"/>
              <a:t>Login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BC2FEA5-B399-458A-8393-E06CE40DB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2367E48-DA0B-1944-96A2-337DD6294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5538" y="640080"/>
            <a:ext cx="2621583" cy="55778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FD8AE0C0-04E5-D44A-BF36-CB37B9D94B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83507" y="2148606"/>
            <a:ext cx="6383997" cy="3598863"/>
          </a:xfrm>
        </p:spPr>
      </p:pic>
    </p:spTree>
    <p:extLst>
      <p:ext uri="{BB962C8B-B14F-4D97-AF65-F5344CB8AC3E}">
        <p14:creationId xmlns:p14="http://schemas.microsoft.com/office/powerpoint/2010/main" val="3902717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ECAD23-900F-4F1B-A441-6A68749F8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943801-CAEC-4F98-9332-2A4D91284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A233090-6C39-4F59-8A0F-86F011A7E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4DCAA0-4BF1-4FB9-97BA-D6BA63041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27DE73-22E7-364F-8C27-A2ADD073E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s-MX" dirty="0"/>
              <a:t>Registro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BC2FEA5-B399-458A-8393-E06CE40DB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E39DFAE-6F3E-0D4E-86C2-C89021D02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5538" y="640080"/>
            <a:ext cx="2621583" cy="55778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20" name="Marcador de contenido 19">
            <a:extLst>
              <a:ext uri="{FF2B5EF4-FFF2-40B4-BE49-F238E27FC236}">
                <a16:creationId xmlns:a16="http://schemas.microsoft.com/office/drawing/2014/main" id="{5019D75A-E28A-814D-ADB4-CC9155D3B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13115" y="2148606"/>
            <a:ext cx="5893583" cy="3598863"/>
          </a:xfrm>
        </p:spPr>
      </p:pic>
    </p:spTree>
    <p:extLst>
      <p:ext uri="{BB962C8B-B14F-4D97-AF65-F5344CB8AC3E}">
        <p14:creationId xmlns:p14="http://schemas.microsoft.com/office/powerpoint/2010/main" val="2336056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FECAD23-900F-4F1B-A441-6A68749F8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7943801-CAEC-4F98-9332-2A4D91284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A233090-6C39-4F59-8A0F-86F011A7E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9">
            <a:extLst>
              <a:ext uri="{FF2B5EF4-FFF2-40B4-BE49-F238E27FC236}">
                <a16:creationId xmlns:a16="http://schemas.microsoft.com/office/drawing/2014/main" id="{484DCAA0-4BF1-4FB9-97BA-D6BA63041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27DE73-22E7-364F-8C27-A2ADD073E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s-MX" dirty="0"/>
              <a:t>Perfil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BC2FEA5-B399-458A-8393-E06CE40DB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CB400D76-2F2F-CA40-AFA3-E2673C01EE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7009" y="640080"/>
            <a:ext cx="2858642" cy="55778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60BDFF6F-7318-3F45-AE41-9B79EDAABA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3306" y="2081363"/>
            <a:ext cx="5029380" cy="473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17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FECAD23-900F-4F1B-A441-6A68749F8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2">
            <a:extLst>
              <a:ext uri="{FF2B5EF4-FFF2-40B4-BE49-F238E27FC236}">
                <a16:creationId xmlns:a16="http://schemas.microsoft.com/office/drawing/2014/main" id="{57943801-CAEC-4F98-9332-2A4D91284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A233090-6C39-4F59-8A0F-86F011A7E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4DCAA0-4BF1-4FB9-97BA-D6BA63041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27DE73-22E7-364F-8C27-A2ADD073E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s-MX" dirty="0"/>
              <a:t>Cards Page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BC2FEA5-B399-458A-8393-E06CE40DB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6899544-CA5E-EA46-88C3-9E7C324B2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8842" y="640080"/>
            <a:ext cx="2774975" cy="55778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20" name="Marcador de contenido 19">
            <a:extLst>
              <a:ext uri="{FF2B5EF4-FFF2-40B4-BE49-F238E27FC236}">
                <a16:creationId xmlns:a16="http://schemas.microsoft.com/office/drawing/2014/main" id="{06FB4419-55ED-D44C-989B-B5EF76B350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323751" y="2023802"/>
            <a:ext cx="4740535" cy="446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996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FECAD23-900F-4F1B-A441-6A68749F8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7943801-CAEC-4F98-9332-2A4D91284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A233090-6C39-4F59-8A0F-86F011A7E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4DCAA0-4BF1-4FB9-97BA-D6BA63041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27DE73-22E7-364F-8C27-A2ADD073E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s-MX" dirty="0"/>
              <a:t>Follower Page</a:t>
            </a:r>
          </a:p>
        </p:txBody>
      </p:sp>
      <p:pic>
        <p:nvPicPr>
          <p:cNvPr id="9" name="Picture 19">
            <a:extLst>
              <a:ext uri="{FF2B5EF4-FFF2-40B4-BE49-F238E27FC236}">
                <a16:creationId xmlns:a16="http://schemas.microsoft.com/office/drawing/2014/main" id="{9BC2FEA5-B399-458A-8393-E06CE40DB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973CC1AC-C6C8-F448-B6D1-C06A4C1A7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29733" y="2121426"/>
            <a:ext cx="5855581" cy="4224438"/>
          </a:xfr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554DA66-8F57-B843-9B1A-D23BB9EE2C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3427" y="640080"/>
            <a:ext cx="2565805" cy="55778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5638367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45</Words>
  <Application>Microsoft Macintosh PowerPoint</Application>
  <PresentationFormat>Panorámica</PresentationFormat>
  <Paragraphs>10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Berlín</vt:lpstr>
      <vt:lpstr>“Proyecto Final IOS”</vt:lpstr>
      <vt:lpstr>Descripción</vt:lpstr>
      <vt:lpstr>Login</vt:lpstr>
      <vt:lpstr>Registro</vt:lpstr>
      <vt:lpstr>Perfil</vt:lpstr>
      <vt:lpstr>Cards Page</vt:lpstr>
      <vt:lpstr>Follower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“Proyecto Final IOS”</dc:title>
  <dc:creator>Eduardo Mejía Bautista</dc:creator>
  <cp:lastModifiedBy>Eduardo Mejía Bautista</cp:lastModifiedBy>
  <cp:revision>2</cp:revision>
  <dcterms:created xsi:type="dcterms:W3CDTF">2020-08-22T15:56:40Z</dcterms:created>
  <dcterms:modified xsi:type="dcterms:W3CDTF">2020-08-22T16:02:25Z</dcterms:modified>
</cp:coreProperties>
</file>