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GENERATIONS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Part iii – Bridge the generation gap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4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2627"/>
          </a:xfrm>
        </p:spPr>
        <p:txBody>
          <a:bodyPr/>
          <a:lstStyle/>
          <a:p>
            <a:r>
              <a:rPr lang="en-US" altLang="zh-CN" sz="3200" b="1" dirty="0"/>
              <a:t>The </a:t>
            </a:r>
            <a:r>
              <a:rPr lang="en-US" altLang="zh-CN" sz="3200" b="1" dirty="0" smtClean="0"/>
              <a:t>Abandoned Generation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32434"/>
            <a:ext cx="10767560" cy="706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“When the times abandon you, they won’t even say goodbye.” </a:t>
            </a:r>
          </a:p>
          <a:p>
            <a:pPr marL="0" indent="0" algn="r">
              <a:buNone/>
            </a:pPr>
            <a:r>
              <a:rPr lang="en-US" altLang="zh-CN" dirty="0" smtClean="0"/>
              <a:t>—— Zhang, </a:t>
            </a:r>
            <a:r>
              <a:rPr lang="en-US" altLang="zh-CN" dirty="0" err="1" smtClean="0"/>
              <a:t>Quanlin</a:t>
            </a:r>
            <a:endParaRPr lang="zh-CN" altLang="en-US" dirty="0"/>
          </a:p>
        </p:txBody>
      </p:sp>
      <p:pic>
        <p:nvPicPr>
          <p:cNvPr id="1030" name="Picture 6" descr="https://dz01iyojmxk8t.cloudfront.net/wp-content/uploads/2012/08/06232442/youth-group-474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443844"/>
            <a:ext cx="4008211" cy="338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s.123rf.com/450wm/tartila/tartila1807/tartila180700162/114865885-cartoon-old-people-happy-aged-citizens-disabled-senior-on-older-wheelchair-and-care-seniors-smiling-.jpg?ver=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34" y="2443844"/>
            <a:ext cx="4503268" cy="338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532119" y="5816175"/>
            <a:ext cx="1962875" cy="418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latinLnBrk="1">
              <a:buNone/>
            </a:pPr>
            <a:r>
              <a:rPr lang="en-US" altLang="zh-CN" b="1" dirty="0" smtClean="0"/>
              <a:t>Convenient ?</a:t>
            </a:r>
            <a:endParaRPr lang="en-US" altLang="zh-CN" b="1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235457" y="5816175"/>
            <a:ext cx="1962875" cy="418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latinLnBrk="1">
              <a:buNone/>
            </a:pPr>
            <a:r>
              <a:rPr lang="en-US" altLang="zh-CN" b="1" dirty="0" smtClean="0"/>
              <a:t>Inconvenient </a:t>
            </a:r>
            <a:r>
              <a:rPr lang="en-US" altLang="zh-CN" b="1" dirty="0"/>
              <a:t>!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14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en-US" altLang="zh-CN" sz="3200" b="1" dirty="0"/>
              <a:t>Why CAN’T buy tickets in railway station?</a:t>
            </a:r>
            <a:endParaRPr lang="zh-CN" altLang="en-US" sz="3200" b="1" dirty="0"/>
          </a:p>
        </p:txBody>
      </p:sp>
      <p:pic>
        <p:nvPicPr>
          <p:cNvPr id="2050" name="Picture 2" descr="https://pic1.zhimg.com/80/v2-505b415e304e0c8ebb909aca085f5b9f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2" y="1541068"/>
            <a:ext cx="4525940" cy="413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22532" y="5909206"/>
            <a:ext cx="10767560" cy="7066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#Shanghai Railway Station</a:t>
            </a:r>
          </a:p>
          <a:p>
            <a:pPr marL="0" indent="0">
              <a:buNone/>
            </a:pPr>
            <a:r>
              <a:rPr lang="en-US" altLang="zh-CN" dirty="0" smtClean="0"/>
              <a:t>A 58 years old people, have been to ticket window for about 6 times, but can’t buy a ticket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8" y="2268369"/>
            <a:ext cx="5079714" cy="281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en-US" altLang="zh-CN" sz="3200" b="1" dirty="0"/>
              <a:t>Why </a:t>
            </a:r>
            <a:r>
              <a:rPr lang="en-US" altLang="zh-CN" sz="3200" b="1" dirty="0" smtClean="0"/>
              <a:t>CAN’T go without a smart phone?</a:t>
            </a:r>
            <a:endParaRPr lang="zh-CN" altLang="en-US" sz="3200" b="1" dirty="0"/>
          </a:p>
        </p:txBody>
      </p:sp>
      <p:pic>
        <p:nvPicPr>
          <p:cNvPr id="3074" name="Picture 2" descr="最香”老人机，京东销量超百万，诺基亚只能排第二！_手机网易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61" y="1492065"/>
            <a:ext cx="2341373" cy="160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4040144"/>
            <a:ext cx="2338243" cy="15459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570" y="3359480"/>
            <a:ext cx="509154" cy="5091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31" y="3305805"/>
            <a:ext cx="761383" cy="616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37" y="1492065"/>
            <a:ext cx="2565688" cy="4260541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22532" y="5909206"/>
            <a:ext cx="10767560" cy="7066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#Heilongjiang Province</a:t>
            </a:r>
          </a:p>
          <a:p>
            <a:pPr marL="0" indent="0">
              <a:buNone/>
            </a:pPr>
            <a:r>
              <a:rPr lang="en-US" altLang="zh-CN" dirty="0" smtClean="0"/>
              <a:t>An old man is stopped by an epidemic prevention worker because he don’t have a health code.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en-US" altLang="zh-CN" sz="3200" b="1" dirty="0"/>
              <a:t>Why </a:t>
            </a:r>
            <a:r>
              <a:rPr lang="en-US" altLang="zh-CN" sz="3200" b="1" dirty="0" smtClean="0"/>
              <a:t>CAN’T … ?</a:t>
            </a:r>
            <a:endParaRPr lang="zh-CN" altLang="en-US" sz="3200" b="1" dirty="0"/>
          </a:p>
        </p:txBody>
      </p:sp>
      <p:pic>
        <p:nvPicPr>
          <p:cNvPr id="5122" name="Picture 2" descr="19万元现金散落街头，结果让人震惊… | 每经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18" y="1458459"/>
            <a:ext cx="2505982" cy="166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支付宝为什么要换logo颜色？ - 知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8" name="Picture 8" descr="支付宝账户充值代充- 中日在线日本点卡游戏充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09" y="1713277"/>
            <a:ext cx="1552513" cy="12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96106 变“飞嘀打车”，别多想，其实还是电话叫车那一套-PingWest 品玩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19" y="3846641"/>
            <a:ext cx="2505982" cy="20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滴滴打车更名“滴滴出行” 发布全新品牌标识全平台战略提速– 执惠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83" y="4649464"/>
            <a:ext cx="1676167" cy="10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380218" y="3286985"/>
            <a:ext cx="3458523" cy="400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BEFORE – Cash 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508501" y="3286985"/>
            <a:ext cx="3458523" cy="40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NOW – </a:t>
            </a:r>
            <a:r>
              <a:rPr lang="en-US" altLang="zh-CN" dirty="0" err="1" smtClean="0"/>
              <a:t>Alipay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380218" y="6079877"/>
            <a:ext cx="3458523" cy="40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BEFORE – Waving Hands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508501" y="6079877"/>
            <a:ext cx="3458523" cy="40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NOW – </a:t>
            </a:r>
            <a:r>
              <a:rPr lang="en-US" altLang="zh-CN" dirty="0" err="1" smtClean="0"/>
              <a:t>DiDi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en-US" altLang="zh-CN" sz="3200" b="1" dirty="0" smtClean="0"/>
              <a:t>Bridge the generation gap</a:t>
            </a:r>
            <a:endParaRPr lang="zh-CN" altLang="en-US" sz="3200" b="1" dirty="0"/>
          </a:p>
        </p:txBody>
      </p:sp>
      <p:sp>
        <p:nvSpPr>
          <p:cNvPr id="8" name="AutoShape 4" descr="支付宝为什么要换logo颜色？ - 知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46111" y="1432434"/>
            <a:ext cx="10767560" cy="706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“No one if forever young, and everyone eventually becomes an old man.”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776740" y="205291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Put Respect front and center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Provide a variety of communication channels between young people and old people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Don’t make assumption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Show more kindness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438"/>
          </a:xfrm>
        </p:spPr>
        <p:txBody>
          <a:bodyPr/>
          <a:lstStyle/>
          <a:p>
            <a:r>
              <a:rPr lang="en-US" altLang="zh-CN" sz="3200" b="1" dirty="0" smtClean="0"/>
              <a:t>Bridge the generation gap</a:t>
            </a:r>
            <a:endParaRPr lang="zh-CN" altLang="en-US" sz="3200" b="1" dirty="0"/>
          </a:p>
        </p:txBody>
      </p:sp>
      <p:pic>
        <p:nvPicPr>
          <p:cNvPr id="4098" name="Picture 2" descr="https://5b0988e595225.cdn.sohucs.com/q_70,c_zoom,w_640/images/20170915/cd0b04ca365c4018921062de6c036c7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0" y="1492771"/>
            <a:ext cx="4139139" cy="448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ics6.baidu.com/feed/d31b0ef41bd5ad6ed83b82fc5d871bdcb7fd3cbd.jpeg?token=36c8cc87e0ae2e8bb633efe50c63eb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311" y="1492771"/>
            <a:ext cx="5976446" cy="448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22780" y="6120643"/>
            <a:ext cx="3458523" cy="4001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&gt; Hand-written WeChat Tutorial</a:t>
            </a:r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686311" y="6120643"/>
            <a:ext cx="4466301" cy="400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CN" sz="1700" dirty="0"/>
              <a:t>&gt; Lesson on smart </a:t>
            </a:r>
            <a:r>
              <a:rPr lang="en-US" altLang="zh-CN" sz="1700" dirty="0"/>
              <a:t>p</a:t>
            </a:r>
            <a:r>
              <a:rPr lang="en-US" altLang="zh-CN" sz="1700" dirty="0"/>
              <a:t>hone for old people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89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169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Century Gothic</vt:lpstr>
      <vt:lpstr>Wingdings 3</vt:lpstr>
      <vt:lpstr>离子</vt:lpstr>
      <vt:lpstr>GENERATIONS</vt:lpstr>
      <vt:lpstr>The Abandoned Generation</vt:lpstr>
      <vt:lpstr>Why CAN’T buy tickets in railway station?</vt:lpstr>
      <vt:lpstr>Why CAN’T go without a smart phone?</vt:lpstr>
      <vt:lpstr>Why CAN’T … ?</vt:lpstr>
      <vt:lpstr>Bridge the generation gap</vt:lpstr>
      <vt:lpstr>Bridge the generation gap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GENERATIONS</dc:title>
  <dc:creator>Wong Yiu-Wah</dc:creator>
  <cp:lastModifiedBy>Wong Yiu-Wah</cp:lastModifiedBy>
  <cp:revision>11</cp:revision>
  <dcterms:created xsi:type="dcterms:W3CDTF">2020-08-31T14:02:03Z</dcterms:created>
  <dcterms:modified xsi:type="dcterms:W3CDTF">2020-08-31T16:43:07Z</dcterms:modified>
</cp:coreProperties>
</file>