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F1E71-9826-0136-7779-F0B2C9711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2932-1E43-E4F7-2D42-3BD45E624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C15CC-DC9F-187C-BB25-FDEC607F8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0F9D-2AF3-8946-B2F5-73C9F7FAA745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9DA3F-30D3-90B8-DD5C-BCCA9F1D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5C188-5B9E-C724-58B4-0370372E4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782D-2BEF-9E46-B04D-77F6244B2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9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8F325-DFFB-DA0C-9394-617C30D3F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C89ECE-A7A1-6146-D786-0763E58C2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8542C-AB66-3CBE-A1FD-370D47EED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0F9D-2AF3-8946-B2F5-73C9F7FAA745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50B4A-58F3-173E-BEC2-047FB065B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B90F7-CA5B-A717-0867-E633D3D0F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782D-2BEF-9E46-B04D-77F6244B2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63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FD0DB9-985F-4716-E7E1-96CD9E752E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BC0328-4143-FEBD-169A-0594E9985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05E59-DB3F-3974-58C6-BC0634F1D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0F9D-2AF3-8946-B2F5-73C9F7FAA745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EE28A-B3B1-7043-0749-BEE0A1B74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761E4-3AD8-3C55-63F4-8A49417C3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782D-2BEF-9E46-B04D-77F6244B2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80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59A56-05DE-5470-1947-61DE03952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BC79E-9475-318B-33E1-C73FC8684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1C674-00DC-F7CA-7B33-7A3CF93BF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0F9D-2AF3-8946-B2F5-73C9F7FAA745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41DE4-89D5-E803-05A0-45CC88B0F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DC6CC-CC39-0DBA-5C18-4995193F6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782D-2BEF-9E46-B04D-77F6244B2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84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D230-81DC-0E33-4212-1EFDB702D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AACD1-6BC3-011F-AD9E-5DD74C10B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3A9ED-31DF-1268-C520-811E71F7B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0F9D-2AF3-8946-B2F5-73C9F7FAA745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A605C-EC61-21CC-E70D-D33BA25D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4173A-B57C-0FB1-F561-802754BE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782D-2BEF-9E46-B04D-77F6244B2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91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A4BEA-CC9C-8244-35DD-ADFC09F4D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B1C54-21A9-7020-FF86-1EB6E2B18B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B5516-869E-8361-C674-74C654EEC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B0F63-E720-E068-DDC6-37DBD432A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0F9D-2AF3-8946-B2F5-73C9F7FAA745}" type="datetimeFigureOut">
              <a:rPr lang="en-US" smtClean="0"/>
              <a:t>11/4/24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0C532-1DE3-D12D-9A17-18111CAC8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4CBB7-B9B2-DDDC-A449-7A201A7A7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782D-2BEF-9E46-B04D-77F6244B2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17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E4009-BEE3-ADFE-1ACA-8A60777EE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57DEF-57FF-F434-D0A4-943B38A07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597680-DF6E-736D-4FEC-0819ED575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C6F679-F7EC-FC17-F261-2B067D9828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25DA7F-D826-ACB9-45DE-9614954383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47B9E1-29B1-4982-D1EA-478BF309B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0F9D-2AF3-8946-B2F5-73C9F7FAA745}" type="datetimeFigureOut">
              <a:rPr lang="en-US" smtClean="0"/>
              <a:t>11/4/24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998C1E-AFFC-84C4-E679-AE34EEB83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6F1B9-05FD-801D-4994-5D82AA83F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782D-2BEF-9E46-B04D-77F6244B2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77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1ECCD-F891-4861-D23A-CD187898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9B6104-B503-AADB-5C4E-D299DA247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0F9D-2AF3-8946-B2F5-73C9F7FAA745}" type="datetimeFigureOut">
              <a:rPr lang="en-US" smtClean="0"/>
              <a:t>11/4/24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6D48CC-6D1F-7EBF-0D47-2E1009E37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2B5E1F-0C40-29C0-B530-919FF8390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782D-2BEF-9E46-B04D-77F6244B2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1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0D4930-21FC-65AE-203B-78B9FD2D2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0F9D-2AF3-8946-B2F5-73C9F7FAA745}" type="datetimeFigureOut">
              <a:rPr lang="en-US" smtClean="0"/>
              <a:t>11/4/24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3C3E25-C9AF-BA1D-BE2D-DE6615001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3AE68-0696-EC27-A4A9-D5FA28ACD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782D-2BEF-9E46-B04D-77F6244B2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60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59B58-4C60-F364-8B0D-28FF399E0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37B7F-3B27-39CA-4A57-A85F3739E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EC0D0-5197-FB03-D0BF-7C30BEC2B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87BB2-BDAF-0527-5904-602B1B427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0F9D-2AF3-8946-B2F5-73C9F7FAA745}" type="datetimeFigureOut">
              <a:rPr lang="en-US" smtClean="0"/>
              <a:t>11/4/24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19E60-3C65-B000-F08B-1B5BB6AF5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223B6-11A1-4C23-11C3-F15A7181E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782D-2BEF-9E46-B04D-77F6244B2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8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D0461-0BFE-077F-C47E-7759B8CD8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D79B27-C313-E767-1007-6A8DC74EE3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2EE08-8500-9474-5CDA-F41F980D1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A4CFD-0271-56BD-86DF-1B7AFDCC8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0F9D-2AF3-8946-B2F5-73C9F7FAA745}" type="datetimeFigureOut">
              <a:rPr lang="en-US" smtClean="0"/>
              <a:t>11/4/24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AEA97-3F3F-581D-1F02-50F5C833F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53A75-D6EA-09C0-22B2-D3DB31983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782D-2BEF-9E46-B04D-77F6244B2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35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651234-C5C1-309C-A4F5-7F8395D7B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F165E-8ABE-6439-AEFF-7CFD7DA84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BB0DD-04C5-5AE1-180B-4CA777335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2A0F9D-2AF3-8946-B2F5-73C9F7FAA745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4E541-61DA-77DE-F991-32682FA60A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D5EC9-8B63-4AF5-B002-07D1A0D2A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88782D-2BEF-9E46-B04D-77F6244B2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78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F05AC8-8592-2311-5E0E-EA4980C53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3942430" cy="1994008"/>
          </a:xfrm>
        </p:spPr>
        <p:txBody>
          <a:bodyPr anchor="b">
            <a:normAutofit/>
          </a:bodyPr>
          <a:lstStyle/>
          <a:p>
            <a:r>
              <a:rPr lang="en-US" sz="2800" b="0" dirty="0">
                <a:effectLst/>
                <a:cs typeface="Calibri" panose="020F0502020204030204" pitchFamily="34" charset="0"/>
              </a:rPr>
              <a:t>What Is The Effect Of The Earth's Temperature on Cyclonic Storms?</a:t>
            </a:r>
            <a:endParaRPr lang="en-US" sz="5400" dirty="0"/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36E2973-87DB-099C-F67B-1DBA853C0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/>
              <a:t>Anomaly: Change from 30 years average</a:t>
            </a:r>
          </a:p>
          <a:p>
            <a:r>
              <a:rPr lang="en-US" sz="2200" dirty="0"/>
              <a:t>Earth’s temperature is getting warmer in past 25 years.</a:t>
            </a:r>
          </a:p>
          <a:p>
            <a:r>
              <a:rPr lang="en-US" sz="2200" dirty="0"/>
              <a:t>Both Land and Ocean temperatures are getting warmer.</a:t>
            </a:r>
          </a:p>
        </p:txBody>
      </p:sp>
      <p:pic>
        <p:nvPicPr>
          <p:cNvPr id="5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8A442C7A-9DF3-4CEA-79AD-9B845F695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4988327" y="1063678"/>
            <a:ext cx="7095966" cy="473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613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CE9F86-D32A-8A81-D1E6-C1A03288E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Hurricanes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08A7D47-48ED-9E12-B014-42D7EE729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Because of the warmer temperatures, there are more hurricanes developed over time.</a:t>
            </a:r>
          </a:p>
          <a:p>
            <a:r>
              <a:rPr lang="en-US" sz="2200" dirty="0"/>
              <a:t>High risk hurricanes (category 3 or higher) are developed more </a:t>
            </a:r>
            <a:r>
              <a:rPr lang="en-US" sz="2200"/>
              <a:t>often since 2015.</a:t>
            </a:r>
            <a:endParaRPr lang="en-US" sz="2200" dirty="0"/>
          </a:p>
        </p:txBody>
      </p:sp>
      <p:pic>
        <p:nvPicPr>
          <p:cNvPr id="9" name="Content Placeholder 8" descr="A graph with blue lines and red dots&#10;&#10;Description automatically generated">
            <a:extLst>
              <a:ext uri="{FF2B5EF4-FFF2-40B4-BE49-F238E27FC236}">
                <a16:creationId xmlns:a16="http://schemas.microsoft.com/office/drawing/2014/main" id="{3A848A28-0D8B-B815-34EA-1FCB5B6EF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840105"/>
            <a:ext cx="6903720" cy="517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916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58F242-CF91-1DE5-A47F-4D5F14CDE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Tornadoes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859D293-89FA-FE8B-BC72-714711796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With rapid temperature changes, more tornadoes are created due to warmer air. </a:t>
            </a:r>
          </a:p>
          <a:p>
            <a:r>
              <a:rPr lang="en-US" sz="2200" dirty="0"/>
              <a:t>In 2004, 296 tornadoes were created when the temperature changed drastically.</a:t>
            </a:r>
          </a:p>
        </p:txBody>
      </p:sp>
      <p:pic>
        <p:nvPicPr>
          <p:cNvPr id="5" name="Content Placeholder 4" descr="A graph with green line and orange dots&#10;&#10;Description automatically generated">
            <a:extLst>
              <a:ext uri="{FF2B5EF4-FFF2-40B4-BE49-F238E27FC236}">
                <a16:creationId xmlns:a16="http://schemas.microsoft.com/office/drawing/2014/main" id="{9A51DD4F-CC89-BAB1-FE0F-709FB3030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872" y="959718"/>
            <a:ext cx="7010937" cy="525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36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E612-0B0B-7CB8-9193-DB0E07A0E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Speaker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E61EE-6DBE-FA6C-C70C-1EBBE5EB0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located all data sources from National Oceanic and Atmospheric Administration.</a:t>
            </a:r>
          </a:p>
          <a:p>
            <a:r>
              <a:rPr lang="en-US" dirty="0"/>
              <a:t>I used pandas and </a:t>
            </a:r>
            <a:r>
              <a:rPr lang="en-US" dirty="0" err="1"/>
              <a:t>numpy</a:t>
            </a:r>
            <a:r>
              <a:rPr lang="en-US" dirty="0"/>
              <a:t> packages to extract and transform the unstructured data sets.</a:t>
            </a:r>
          </a:p>
          <a:p>
            <a:r>
              <a:rPr lang="en-US" dirty="0"/>
              <a:t>I used matplotlib and seaborn package to create data visualizations to display the effect of earth’s temperature.</a:t>
            </a:r>
          </a:p>
        </p:txBody>
      </p:sp>
    </p:spTree>
    <p:extLst>
      <p:ext uri="{BB962C8B-B14F-4D97-AF65-F5344CB8AC3E}">
        <p14:creationId xmlns:p14="http://schemas.microsoft.com/office/powerpoint/2010/main" val="1030338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144</Words>
  <Application>Microsoft Macintosh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Office Theme</vt:lpstr>
      <vt:lpstr>What Is The Effect Of The Earth's Temperature on Cyclonic Storms?</vt:lpstr>
      <vt:lpstr>Hurricanes</vt:lpstr>
      <vt:lpstr>Tornadoes</vt:lpstr>
      <vt:lpstr>Speaker 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Eddie Xu</dc:creator>
  <cp:lastModifiedBy>Eddie Xu</cp:lastModifiedBy>
  <cp:revision>1</cp:revision>
  <dcterms:created xsi:type="dcterms:W3CDTF">2024-11-04T05:48:36Z</dcterms:created>
  <dcterms:modified xsi:type="dcterms:W3CDTF">2024-11-04T06:09:49Z</dcterms:modified>
</cp:coreProperties>
</file>