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84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24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1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43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8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6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2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3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79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8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E7A13-9EBF-4B0B-AA11-E7A97D54F45D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0179-4CBC-4188-8BD6-A2CB76D6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10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an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Man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Ma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Man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1" descr="Ma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3" descr="Ma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9" name="Picture 15" descr="U:\Downloads\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543" y="341932"/>
            <a:ext cx="1160811" cy="116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U:\Downloads\delivery-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42" y="4061992"/>
            <a:ext cx="1077613" cy="107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:\Downloads\che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07" y="391082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U:\Downloads\coup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7" y="1292353"/>
            <a:ext cx="1160811" cy="116081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/>
          <p:cNvSpPr/>
          <p:nvPr/>
        </p:nvSpPr>
        <p:spPr>
          <a:xfrm>
            <a:off x="5511055" y="3629299"/>
            <a:ext cx="864096" cy="7991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Voir   trajet</a:t>
            </a:r>
            <a:endParaRPr lang="fr-FR" sz="1000" dirty="0"/>
          </a:p>
        </p:txBody>
      </p:sp>
      <p:sp>
        <p:nvSpPr>
          <p:cNvPr id="19" name="Ellipse 18"/>
          <p:cNvSpPr/>
          <p:nvPr/>
        </p:nvSpPr>
        <p:spPr>
          <a:xfrm>
            <a:off x="4092655" y="4612186"/>
            <a:ext cx="1724786" cy="7904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Chargement à </a:t>
            </a:r>
            <a:r>
              <a:rPr lang="fr-FR" sz="1000" dirty="0" smtClean="0"/>
              <a:t>livrer </a:t>
            </a:r>
            <a:endParaRPr lang="fr-FR" sz="1000" dirty="0"/>
          </a:p>
        </p:txBody>
      </p:sp>
      <p:sp>
        <p:nvSpPr>
          <p:cNvPr id="20" name="Ellipse 19"/>
          <p:cNvSpPr/>
          <p:nvPr/>
        </p:nvSpPr>
        <p:spPr>
          <a:xfrm>
            <a:off x="4018383" y="1317796"/>
            <a:ext cx="983088" cy="733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Créer compte</a:t>
            </a:r>
            <a:endParaRPr lang="fr-FR" sz="1000" dirty="0"/>
          </a:p>
        </p:txBody>
      </p:sp>
      <p:sp>
        <p:nvSpPr>
          <p:cNvPr id="21" name="Ellipse 20"/>
          <p:cNvSpPr/>
          <p:nvPr/>
        </p:nvSpPr>
        <p:spPr>
          <a:xfrm>
            <a:off x="3857171" y="2432743"/>
            <a:ext cx="1482683" cy="677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Connexion</a:t>
            </a:r>
            <a:endParaRPr lang="fr-FR" sz="1000" dirty="0"/>
          </a:p>
        </p:txBody>
      </p:sp>
      <p:sp>
        <p:nvSpPr>
          <p:cNvPr id="22" name="Ellipse 21"/>
          <p:cNvSpPr/>
          <p:nvPr/>
        </p:nvSpPr>
        <p:spPr>
          <a:xfrm>
            <a:off x="3545024" y="3265380"/>
            <a:ext cx="1335752" cy="10405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commander</a:t>
            </a:r>
            <a:endParaRPr lang="fr-FR" sz="1000" dirty="0"/>
          </a:p>
        </p:txBody>
      </p:sp>
      <p:cxnSp>
        <p:nvCxnSpPr>
          <p:cNvPr id="12" name="Connecteur droit avec flèche 11"/>
          <p:cNvCxnSpPr>
            <a:stCxn id="1043" idx="6"/>
            <a:endCxn id="20" idx="2"/>
          </p:cNvCxnSpPr>
          <p:nvPr/>
        </p:nvCxnSpPr>
        <p:spPr>
          <a:xfrm flipV="1">
            <a:off x="1957648" y="1684479"/>
            <a:ext cx="2060735" cy="18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043" idx="6"/>
            <a:endCxn id="21" idx="2"/>
          </p:cNvCxnSpPr>
          <p:nvPr/>
        </p:nvCxnSpPr>
        <p:spPr>
          <a:xfrm>
            <a:off x="1957648" y="1872759"/>
            <a:ext cx="1899523" cy="898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043" idx="6"/>
            <a:endCxn id="22" idx="1"/>
          </p:cNvCxnSpPr>
          <p:nvPr/>
        </p:nvCxnSpPr>
        <p:spPr>
          <a:xfrm>
            <a:off x="1957648" y="1872759"/>
            <a:ext cx="1782992" cy="154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041" idx="1"/>
            <a:endCxn id="10" idx="5"/>
          </p:cNvCxnSpPr>
          <p:nvPr/>
        </p:nvCxnSpPr>
        <p:spPr>
          <a:xfrm flipH="1" flipV="1">
            <a:off x="6248607" y="4311429"/>
            <a:ext cx="623035" cy="2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042" idx="3"/>
            <a:endCxn id="21" idx="2"/>
          </p:cNvCxnSpPr>
          <p:nvPr/>
        </p:nvCxnSpPr>
        <p:spPr>
          <a:xfrm flipV="1">
            <a:off x="1682043" y="2771307"/>
            <a:ext cx="2175128" cy="1751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1041" idx="0"/>
            <a:endCxn id="21" idx="6"/>
          </p:cNvCxnSpPr>
          <p:nvPr/>
        </p:nvCxnSpPr>
        <p:spPr>
          <a:xfrm flipH="1" flipV="1">
            <a:off x="5339854" y="2771307"/>
            <a:ext cx="2070595" cy="129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041" idx="1"/>
            <a:endCxn id="19" idx="6"/>
          </p:cNvCxnSpPr>
          <p:nvPr/>
        </p:nvCxnSpPr>
        <p:spPr>
          <a:xfrm flipH="1">
            <a:off x="5817441" y="4600799"/>
            <a:ext cx="1054201" cy="406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7101467" y="1755277"/>
            <a:ext cx="1230965" cy="10160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Factures </a:t>
            </a:r>
            <a:endParaRPr lang="fr-FR" sz="1000" dirty="0"/>
          </a:p>
        </p:txBody>
      </p:sp>
      <p:cxnSp>
        <p:nvCxnSpPr>
          <p:cNvPr id="98" name="Connecteur droit avec flèche 97"/>
          <p:cNvCxnSpPr>
            <a:stCxn id="1039" idx="2"/>
            <a:endCxn id="96" idx="0"/>
          </p:cNvCxnSpPr>
          <p:nvPr/>
        </p:nvCxnSpPr>
        <p:spPr>
          <a:xfrm>
            <a:off x="7716949" y="1502743"/>
            <a:ext cx="1" cy="25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5878008" y="5722963"/>
            <a:ext cx="1300885" cy="926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véhicules</a:t>
            </a:r>
            <a:endParaRPr lang="fr-FR" sz="1000" dirty="0"/>
          </a:p>
        </p:txBody>
      </p:sp>
      <p:cxnSp>
        <p:nvCxnSpPr>
          <p:cNvPr id="104" name="Connecteur droit avec flèche 103"/>
          <p:cNvCxnSpPr>
            <a:stCxn id="1041" idx="2"/>
            <a:endCxn id="102" idx="7"/>
          </p:cNvCxnSpPr>
          <p:nvPr/>
        </p:nvCxnSpPr>
        <p:spPr>
          <a:xfrm flipH="1">
            <a:off x="6988383" y="5139605"/>
            <a:ext cx="422066" cy="71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4095891" y="236536"/>
            <a:ext cx="1074559" cy="7620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Avis</a:t>
            </a:r>
            <a:endParaRPr lang="fr-FR" sz="1000" dirty="0"/>
          </a:p>
        </p:txBody>
      </p:sp>
      <p:cxnSp>
        <p:nvCxnSpPr>
          <p:cNvPr id="127" name="Connecteur droit avec flèche 126"/>
          <p:cNvCxnSpPr>
            <a:stCxn id="1043" idx="6"/>
            <a:endCxn id="122" idx="2"/>
          </p:cNvCxnSpPr>
          <p:nvPr/>
        </p:nvCxnSpPr>
        <p:spPr>
          <a:xfrm flipV="1">
            <a:off x="1957648" y="617537"/>
            <a:ext cx="2138243" cy="1255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cteur droit avec flèche 1071"/>
          <p:cNvCxnSpPr>
            <a:stCxn id="1042" idx="3"/>
            <a:endCxn id="176" idx="1"/>
          </p:cNvCxnSpPr>
          <p:nvPr/>
        </p:nvCxnSpPr>
        <p:spPr>
          <a:xfrm>
            <a:off x="1682043" y="4522890"/>
            <a:ext cx="622329" cy="12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avec flèche 1077"/>
          <p:cNvCxnSpPr>
            <a:stCxn id="19" idx="2"/>
            <a:endCxn id="176" idx="6"/>
          </p:cNvCxnSpPr>
          <p:nvPr/>
        </p:nvCxnSpPr>
        <p:spPr>
          <a:xfrm flipH="1" flipV="1">
            <a:off x="3533625" y="4894653"/>
            <a:ext cx="559030" cy="112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0" name="Connecteur droit avec flèche 1099"/>
          <p:cNvCxnSpPr>
            <a:stCxn id="19" idx="0"/>
            <a:endCxn id="10" idx="3"/>
          </p:cNvCxnSpPr>
          <p:nvPr/>
        </p:nvCxnSpPr>
        <p:spPr>
          <a:xfrm flipV="1">
            <a:off x="4955048" y="4311429"/>
            <a:ext cx="682551" cy="3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6" name="Ellipse 175"/>
          <p:cNvSpPr/>
          <p:nvPr/>
        </p:nvSpPr>
        <p:spPr>
          <a:xfrm>
            <a:off x="2093465" y="4386638"/>
            <a:ext cx="1440160" cy="10160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Plat à cuisiner</a:t>
            </a:r>
            <a:endParaRPr lang="fr-FR" sz="1000" dirty="0"/>
          </a:p>
        </p:txBody>
      </p:sp>
      <p:cxnSp>
        <p:nvCxnSpPr>
          <p:cNvPr id="1107" name="Connecteur droit avec flèche 1106"/>
          <p:cNvCxnSpPr>
            <a:stCxn id="176" idx="7"/>
            <a:endCxn id="22" idx="3"/>
          </p:cNvCxnSpPr>
          <p:nvPr/>
        </p:nvCxnSpPr>
        <p:spPr>
          <a:xfrm flipV="1">
            <a:off x="3322718" y="4153542"/>
            <a:ext cx="417922" cy="381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8100392" y="1261991"/>
            <a:ext cx="156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Tous les droits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213223" y="64933"/>
            <a:ext cx="156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</a:rPr>
              <a:t>Administrateur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7113943" y="3785653"/>
            <a:ext cx="156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</a:rPr>
              <a:t>Livreur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765175" y="946376"/>
            <a:ext cx="156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</a:rPr>
              <a:t>Bénéficiaire(s)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796837" y="3047773"/>
            <a:ext cx="156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</a:rPr>
              <a:t>Cuisinier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275" name="Ellipse 274"/>
          <p:cNvSpPr/>
          <p:nvPr/>
        </p:nvSpPr>
        <p:spPr>
          <a:xfrm>
            <a:off x="3155990" y="5722963"/>
            <a:ext cx="1724786" cy="7904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Prendre congés</a:t>
            </a:r>
            <a:endParaRPr lang="fr-FR" sz="1000" dirty="0"/>
          </a:p>
        </p:txBody>
      </p:sp>
      <p:cxnSp>
        <p:nvCxnSpPr>
          <p:cNvPr id="1139" name="Connecteur droit avec flèche 1138"/>
          <p:cNvCxnSpPr>
            <a:stCxn id="1041" idx="2"/>
            <a:endCxn id="275" idx="6"/>
          </p:cNvCxnSpPr>
          <p:nvPr/>
        </p:nvCxnSpPr>
        <p:spPr>
          <a:xfrm flipH="1">
            <a:off x="4880776" y="5139605"/>
            <a:ext cx="2529673" cy="97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Connecteur droit avec flèche 1140"/>
          <p:cNvCxnSpPr>
            <a:stCxn id="1042" idx="2"/>
            <a:endCxn id="275" idx="2"/>
          </p:cNvCxnSpPr>
          <p:nvPr/>
        </p:nvCxnSpPr>
        <p:spPr>
          <a:xfrm>
            <a:off x="1069975" y="5134958"/>
            <a:ext cx="2086015" cy="983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ZoneTexte 259"/>
          <p:cNvSpPr txBox="1"/>
          <p:nvPr/>
        </p:nvSpPr>
        <p:spPr>
          <a:xfrm>
            <a:off x="1222375" y="341932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Diagramme d’utilisateur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25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IUT de Perpignan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MAIMOUNI CHARAFEDDINE</dc:creator>
  <cp:lastModifiedBy>MAIMOUNI CHARAFEDDINE</cp:lastModifiedBy>
  <cp:revision>5</cp:revision>
  <dcterms:created xsi:type="dcterms:W3CDTF">2019-11-06T15:34:53Z</dcterms:created>
  <dcterms:modified xsi:type="dcterms:W3CDTF">2019-11-07T16:10:19Z</dcterms:modified>
</cp:coreProperties>
</file>