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8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6146-5731-7143-963B-54F2701A7FD2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B8877-CBD0-334B-A0E7-2BD60B20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8877-CBD0-334B-A0E7-2BD60B2084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4/24/17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CrowdSPIRE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62" y="190718"/>
            <a:ext cx="7442781" cy="407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909" y="956441"/>
            <a:ext cx="10573407" cy="5215760"/>
          </a:xfrm>
        </p:spPr>
        <p:txBody>
          <a:bodyPr/>
          <a:lstStyle/>
          <a:p>
            <a:r>
              <a:rPr lang="en-US" dirty="0"/>
              <a:t>The Sign of the Crescent</a:t>
            </a:r>
            <a:endParaRPr lang="en-US" dirty="0" smtClean="0"/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solution sheet</a:t>
            </a:r>
          </a:p>
          <a:p>
            <a:pPr lvl="1"/>
            <a:r>
              <a:rPr lang="en-US" dirty="0" smtClean="0"/>
              <a:t>existing crowdsourcing feedbacks</a:t>
            </a:r>
          </a:p>
          <a:p>
            <a:pPr lvl="1"/>
            <a:r>
              <a:rPr lang="en-US" dirty="0" smtClean="0"/>
              <a:t>Try to find a way make full use of crowdsourcing, not only “Connect the dots”</a:t>
            </a:r>
          </a:p>
          <a:p>
            <a:r>
              <a:rPr lang="en-US" dirty="0" smtClean="0"/>
              <a:t>VA challenge data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exists visual analytics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64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62" y="190718"/>
            <a:ext cx="7442781" cy="407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Corresponding Micro-Tasks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914161"/>
              </p:ext>
            </p:extLst>
          </p:nvPr>
        </p:nvGraphicFramePr>
        <p:xfrm>
          <a:off x="719584" y="836320"/>
          <a:ext cx="10776855" cy="610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1"/>
                <a:gridCol w="2612571"/>
                <a:gridCol w="2155371"/>
                <a:gridCol w="2155371"/>
                <a:gridCol w="2155371"/>
              </a:tblGrid>
              <a:tr h="618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Analytic</a:t>
                      </a:r>
                      <a:r>
                        <a:rPr lang="en-US" baseline="0" dirty="0" smtClean="0"/>
                        <a:t> 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Crowd-tasks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Related works</a:t>
                      </a:r>
                      <a:endParaRPr lang="en-US" dirty="0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Movement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Similarity/Dissimilarity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Up-weight shared entities, down- weight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Fast:</a:t>
                      </a:r>
                      <a:r>
                        <a:rPr lang="en-US" altLang="zh-CN" baseline="0" dirty="0" smtClean="0"/>
                        <a:t> make labels Slow: </a:t>
                      </a:r>
                      <a:r>
                        <a:rPr lang="en-US" altLang="zh-CN" dirty="0" smtClean="0"/>
                        <a:t>compare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cluster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each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document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Open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ease of visually referencing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heavier node, in- crease nodes friction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Highlighting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 importance of 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Up-weight highlighted entities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Pinning Document to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semantic space/layout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Layout constraint of speciﬁc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Terms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Expressive search for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Up-weight entities contained in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8931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Annotation, Sticky Note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1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962" y="190718"/>
            <a:ext cx="7442781" cy="4079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Mechanical Turk (</a:t>
            </a:r>
            <a:r>
              <a:rPr lang="en-US" sz="2400" dirty="0" err="1"/>
              <a:t>MTurk</a:t>
            </a:r>
            <a:r>
              <a:rPr lang="en-US" sz="24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909" y="956441"/>
            <a:ext cx="10573407" cy="5215760"/>
          </a:xfrm>
        </p:spPr>
        <p:txBody>
          <a:bodyPr/>
          <a:lstStyle/>
          <a:p>
            <a:r>
              <a:rPr lang="en-US" dirty="0" smtClean="0"/>
              <a:t>Select only one small demo to do the HITs</a:t>
            </a:r>
          </a:p>
          <a:p>
            <a:pPr lvl="1"/>
            <a:r>
              <a:rPr lang="en-US" dirty="0" smtClean="0"/>
              <a:t>open one specific document</a:t>
            </a:r>
          </a:p>
          <a:p>
            <a:pPr lvl="1"/>
            <a:r>
              <a:rPr lang="en-US" dirty="0" smtClean="0"/>
              <a:t>overlap two/or more documents</a:t>
            </a:r>
          </a:p>
          <a:p>
            <a:pPr lvl="1"/>
            <a:r>
              <a:rPr lang="en-US" dirty="0" smtClean="0"/>
              <a:t>make a cluster of documents.</a:t>
            </a:r>
          </a:p>
          <a:p>
            <a:pPr lvl="1"/>
            <a:r>
              <a:rPr lang="en-US" dirty="0" smtClean="0"/>
              <a:t>Highlight text </a:t>
            </a:r>
          </a:p>
          <a:p>
            <a:r>
              <a:rPr lang="en-US" dirty="0" smtClean="0"/>
              <a:t>How to manage Output:</a:t>
            </a:r>
          </a:p>
          <a:p>
            <a:pPr lvl="1"/>
            <a:r>
              <a:rPr lang="en-US" dirty="0" smtClean="0"/>
              <a:t>Real-time(a  </a:t>
            </a:r>
            <a:r>
              <a:rPr lang="en-US" dirty="0"/>
              <a:t>few  seconds): Two Seconds</a:t>
            </a:r>
            <a:endParaRPr lang="en-US" dirty="0" smtClean="0"/>
          </a:p>
          <a:p>
            <a:pPr lvl="1"/>
            <a:r>
              <a:rPr lang="en-US" dirty="0" smtClean="0"/>
              <a:t>Streaming </a:t>
            </a:r>
            <a:r>
              <a:rPr lang="en-US" dirty="0"/>
              <a:t>and batching 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Purpose </a:t>
            </a:r>
          </a:p>
          <a:p>
            <a:pPr lvl="1"/>
            <a:r>
              <a:rPr lang="en-US" dirty="0" smtClean="0"/>
              <a:t>Visualization </a:t>
            </a:r>
            <a:r>
              <a:rPr lang="en-US" dirty="0"/>
              <a:t>(e.g. distance function for Force Directed layout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urther </a:t>
            </a:r>
            <a:r>
              <a:rPr lang="en-US" dirty="0"/>
              <a:t>algorithmic processing (e.g. search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Next tasks: </a:t>
            </a:r>
            <a:r>
              <a:rPr lang="en-US" dirty="0"/>
              <a:t>m</a:t>
            </a:r>
            <a:r>
              <a:rPr lang="en-US" dirty="0" smtClean="0"/>
              <a:t>ake iterative paradigm, crowd workers </a:t>
            </a:r>
            <a:r>
              <a:rPr lang="en-US" dirty="0"/>
              <a:t>build on or evaluate each other’s 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96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Tianyi</a:t>
            </a:r>
            <a:r>
              <a:rPr lang="en-US" dirty="0" smtClean="0"/>
              <a:t> VAST paper</a:t>
            </a:r>
          </a:p>
          <a:p>
            <a:r>
              <a:rPr lang="en-US" dirty="0" smtClean="0"/>
              <a:t>think about components</a:t>
            </a:r>
          </a:p>
          <a:p>
            <a:r>
              <a:rPr lang="en-US" dirty="0" smtClean="0"/>
              <a:t>sensemaking = foraging + synthesis</a:t>
            </a:r>
          </a:p>
          <a:p>
            <a:r>
              <a:rPr lang="en-US" dirty="0" smtClean="0"/>
              <a:t>semantic interaction = synthesis driven foraging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Competing Hypotheses (ACH)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</TotalTime>
  <Words>228</Words>
  <Application>Microsoft Macintosh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CrowdSPIRE</vt:lpstr>
      <vt:lpstr>Dataset</vt:lpstr>
      <vt:lpstr>Corresponding Micro-Tasks</vt:lpstr>
      <vt:lpstr>Mechanical Turk (MTurk)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CrowdSPIRE</dc:title>
  <dc:creator>Yali Bian</dc:creator>
  <cp:lastModifiedBy>Yali Bian</cp:lastModifiedBy>
  <cp:revision>19</cp:revision>
  <dcterms:created xsi:type="dcterms:W3CDTF">2017-04-10T14:59:23Z</dcterms:created>
  <dcterms:modified xsi:type="dcterms:W3CDTF">2017-04-24T14:21:29Z</dcterms:modified>
</cp:coreProperties>
</file>