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99"/>
    <p:restoredTop sz="94662"/>
  </p:normalViewPr>
  <p:slideViewPr>
    <p:cSldViewPr snapToGrid="0" snapToObjects="1">
      <p:cViewPr varScale="1">
        <p:scale>
          <a:sx n="133" d="100"/>
          <a:sy n="133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B9C-273E-E249-BA65-10E53B54D59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8BF6-1EE3-7545-A272-D161564B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6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B9C-273E-E249-BA65-10E53B54D59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8BF6-1EE3-7545-A272-D161564B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5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B9C-273E-E249-BA65-10E53B54D59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8BF6-1EE3-7545-A272-D161564B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7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B9C-273E-E249-BA65-10E53B54D59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8BF6-1EE3-7545-A272-D161564B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6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B9C-273E-E249-BA65-10E53B54D59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8BF6-1EE3-7545-A272-D161564B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B9C-273E-E249-BA65-10E53B54D59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8BF6-1EE3-7545-A272-D161564B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B9C-273E-E249-BA65-10E53B54D59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8BF6-1EE3-7545-A272-D161564B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5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B9C-273E-E249-BA65-10E53B54D59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8BF6-1EE3-7545-A272-D161564B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6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B9C-273E-E249-BA65-10E53B54D59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8BF6-1EE3-7545-A272-D161564B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4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B9C-273E-E249-BA65-10E53B54D59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8BF6-1EE3-7545-A272-D161564B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2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B9C-273E-E249-BA65-10E53B54D59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8BF6-1EE3-7545-A272-D161564B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1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BB9C-273E-E249-BA65-10E53B54D59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88BF6-1EE3-7545-A272-D161564B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53928" y="1905802"/>
            <a:ext cx="1068405" cy="4620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Hard Data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1953927" y="2367815"/>
            <a:ext cx="1068405" cy="4620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Soft Data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627120" y="1905802"/>
            <a:ext cx="1068405" cy="4620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Hard Data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627119" y="2367815"/>
            <a:ext cx="1068405" cy="4620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Soft Data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6928585" y="1905802"/>
            <a:ext cx="1068405" cy="4620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</a:t>
            </a:r>
          </a:p>
          <a:p>
            <a:pPr algn="ctr"/>
            <a:r>
              <a:rPr lang="en-US" sz="1600" i="1" dirty="0" smtClean="0"/>
              <a:t>(Perceive)</a:t>
            </a:r>
            <a:endParaRPr lang="en-US" sz="1600" i="1" dirty="0"/>
          </a:p>
        </p:txBody>
      </p:sp>
      <p:sp>
        <p:nvSpPr>
          <p:cNvPr id="11" name="Rounded Rectangle 10"/>
          <p:cNvSpPr/>
          <p:nvPr/>
        </p:nvSpPr>
        <p:spPr>
          <a:xfrm>
            <a:off x="6928584" y="2367815"/>
            <a:ext cx="1068405" cy="4620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</a:t>
            </a:r>
          </a:p>
          <a:p>
            <a:pPr algn="ctr"/>
            <a:r>
              <a:rPr lang="en-US" sz="1600" i="1" dirty="0" smtClean="0"/>
              <a:t>(Interact)</a:t>
            </a:r>
            <a:endParaRPr lang="en-US" sz="1600" i="1" dirty="0"/>
          </a:p>
        </p:txBody>
      </p:sp>
      <p:sp>
        <p:nvSpPr>
          <p:cNvPr id="12" name="Rounded Rectangle 11"/>
          <p:cNvSpPr/>
          <p:nvPr/>
        </p:nvSpPr>
        <p:spPr>
          <a:xfrm>
            <a:off x="5277851" y="1905801"/>
            <a:ext cx="1045947" cy="9240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Spatialization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946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Yali Bian</dc:creator>
  <cp:lastModifiedBy>Yali Bian</cp:lastModifiedBy>
  <cp:revision>2</cp:revision>
  <dcterms:created xsi:type="dcterms:W3CDTF">2017-03-14T02:42:55Z</dcterms:created>
  <dcterms:modified xsi:type="dcterms:W3CDTF">2017-03-14T02:57:13Z</dcterms:modified>
</cp:coreProperties>
</file>