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8"/>
  </p:notesMasterIdLst>
  <p:sldIdLst>
    <p:sldId id="256" r:id="rId2"/>
    <p:sldId id="258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7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2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06146-5731-7143-963B-54F2701A7FD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B8877-CBD0-334B-A0E7-2BD60B20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84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B8877-CBD0-334B-A0E7-2BD60B2084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4/10/17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CrowdSPIRE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962" y="190718"/>
            <a:ext cx="7442781" cy="4079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Dataset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909" y="956441"/>
            <a:ext cx="10573407" cy="5215760"/>
          </a:xfrm>
        </p:spPr>
        <p:txBody>
          <a:bodyPr/>
          <a:lstStyle/>
          <a:p>
            <a:r>
              <a:rPr lang="en-US" dirty="0"/>
              <a:t>The Sign of the Crescent</a:t>
            </a:r>
            <a:endParaRPr lang="en-US" dirty="0" smtClean="0"/>
          </a:p>
          <a:p>
            <a:pPr lvl="1"/>
            <a:r>
              <a:rPr lang="en-US" dirty="0" smtClean="0"/>
              <a:t>entities</a:t>
            </a:r>
          </a:p>
          <a:p>
            <a:pPr lvl="1"/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solution sheet</a:t>
            </a:r>
          </a:p>
          <a:p>
            <a:pPr lvl="1"/>
            <a:r>
              <a:rPr lang="en-US" dirty="0" smtClean="0"/>
              <a:t>existing crowdsourcing feedbacks</a:t>
            </a:r>
          </a:p>
          <a:p>
            <a:pPr lvl="1"/>
            <a:r>
              <a:rPr lang="en-US" dirty="0" smtClean="0"/>
              <a:t>Try to find a way make full use of crowdsourcing, not only “Connect the dots”</a:t>
            </a:r>
          </a:p>
          <a:p>
            <a:r>
              <a:rPr lang="en-US" dirty="0" smtClean="0"/>
              <a:t>VA challenge data</a:t>
            </a:r>
          </a:p>
          <a:p>
            <a:pPr lvl="1"/>
            <a:r>
              <a:rPr lang="en-US" dirty="0" smtClean="0"/>
              <a:t>entities</a:t>
            </a:r>
          </a:p>
          <a:p>
            <a:pPr lvl="1"/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exists visual analytics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064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962" y="190718"/>
            <a:ext cx="7442781" cy="4079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Corresponding Micro-Tasks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914161"/>
              </p:ext>
            </p:extLst>
          </p:nvPr>
        </p:nvGraphicFramePr>
        <p:xfrm>
          <a:off x="719584" y="836320"/>
          <a:ext cx="10776855" cy="6105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71"/>
                <a:gridCol w="2612571"/>
                <a:gridCol w="2155371"/>
                <a:gridCol w="2155371"/>
                <a:gridCol w="2155371"/>
              </a:tblGrid>
              <a:tr h="6189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Analytic</a:t>
                      </a:r>
                      <a:r>
                        <a:rPr lang="en-US" baseline="0" dirty="0" smtClean="0"/>
                        <a:t> Reasoning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Crowd-tasks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Related works</a:t>
                      </a:r>
                      <a:endParaRPr lang="en-US" dirty="0"/>
                    </a:p>
                  </a:txBody>
                  <a:tcPr/>
                </a:tc>
              </a:tr>
              <a:tr h="618931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 Movement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Similarity/Dissimilarity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Up-weight shared entities, down- weight others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Fast:</a:t>
                      </a:r>
                      <a:r>
                        <a:rPr lang="en-US" altLang="zh-CN" baseline="0" dirty="0" smtClean="0"/>
                        <a:t> make labels Slow: </a:t>
                      </a:r>
                      <a:r>
                        <a:rPr lang="en-US" altLang="zh-CN" dirty="0" smtClean="0"/>
                        <a:t>compare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cluster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each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err="1" smtClean="0"/>
                        <a:t>document</a:t>
                      </a:r>
                      <a:r>
                        <a:rPr lang="en-US" altLang="zh-CN" baseline="-25000" dirty="0" err="1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8931">
                <a:tc>
                  <a:txBody>
                    <a:bodyPr/>
                    <a:lstStyle/>
                    <a:p>
                      <a:r>
                        <a:rPr lang="en-US" dirty="0" smtClean="0"/>
                        <a:t>Open 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ease of visually referencing 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heavier node, in- crease nodes friction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18931"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r>
                        <a:rPr lang="en-US" baseline="0" dirty="0" smtClean="0"/>
                        <a:t> Highlighting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 importance of phrase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Up-weight highlighted entities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18931">
                <a:tc>
                  <a:txBody>
                    <a:bodyPr/>
                    <a:lstStyle/>
                    <a:p>
                      <a:r>
                        <a:rPr lang="en-US" dirty="0" smtClean="0"/>
                        <a:t>Pinning Document to 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 semantic space/layout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Layout constraint of speciﬁc 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8931">
                <a:tc>
                  <a:txBody>
                    <a:bodyPr/>
                    <a:lstStyle/>
                    <a:p>
                      <a:r>
                        <a:rPr lang="en-US" dirty="0" smtClean="0"/>
                        <a:t>Search Terms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Expressive search for 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Up-weight entities contained in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8931">
                <a:tc>
                  <a:txBody>
                    <a:bodyPr/>
                    <a:lstStyle/>
                    <a:p>
                      <a:r>
                        <a:rPr lang="en-US" dirty="0" smtClean="0"/>
                        <a:t>Annotation, Sticky Note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31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962" y="190718"/>
            <a:ext cx="7442781" cy="4079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Mechanical Turk (</a:t>
            </a:r>
            <a:r>
              <a:rPr lang="en-US" sz="2400" dirty="0" err="1"/>
              <a:t>MTurk</a:t>
            </a:r>
            <a:r>
              <a:rPr lang="en-US" sz="24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909" y="956441"/>
            <a:ext cx="10573407" cy="5215760"/>
          </a:xfrm>
        </p:spPr>
        <p:txBody>
          <a:bodyPr/>
          <a:lstStyle/>
          <a:p>
            <a:r>
              <a:rPr lang="en-US" dirty="0" smtClean="0"/>
              <a:t>Select only one small demo to do the HITs</a:t>
            </a:r>
          </a:p>
          <a:p>
            <a:pPr lvl="1"/>
            <a:r>
              <a:rPr lang="en-US" dirty="0" smtClean="0"/>
              <a:t>open one specific document</a:t>
            </a:r>
          </a:p>
          <a:p>
            <a:pPr lvl="1"/>
            <a:r>
              <a:rPr lang="en-US" dirty="0" smtClean="0"/>
              <a:t>overlap two/or more documents</a:t>
            </a:r>
          </a:p>
          <a:p>
            <a:pPr lvl="1"/>
            <a:r>
              <a:rPr lang="en-US" dirty="0" smtClean="0"/>
              <a:t>make a cluster of documents.</a:t>
            </a:r>
          </a:p>
          <a:p>
            <a:pPr lvl="1"/>
            <a:r>
              <a:rPr lang="en-US" dirty="0" smtClean="0"/>
              <a:t>Highlight text </a:t>
            </a:r>
          </a:p>
          <a:p>
            <a:r>
              <a:rPr lang="en-US" dirty="0" smtClean="0"/>
              <a:t>How to manage Output:</a:t>
            </a:r>
          </a:p>
          <a:p>
            <a:pPr lvl="1"/>
            <a:r>
              <a:rPr lang="en-US" dirty="0" smtClean="0"/>
              <a:t>Real-time(a  </a:t>
            </a:r>
            <a:r>
              <a:rPr lang="en-US" dirty="0"/>
              <a:t>few  seconds): Two Seconds</a:t>
            </a:r>
            <a:endParaRPr lang="en-US" dirty="0" smtClean="0"/>
          </a:p>
          <a:p>
            <a:pPr lvl="1"/>
            <a:r>
              <a:rPr lang="en-US" dirty="0" smtClean="0"/>
              <a:t>Streaming </a:t>
            </a:r>
            <a:r>
              <a:rPr lang="en-US" dirty="0"/>
              <a:t>and batching results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Purpose </a:t>
            </a:r>
          </a:p>
          <a:p>
            <a:pPr lvl="1"/>
            <a:r>
              <a:rPr lang="en-US" dirty="0" smtClean="0"/>
              <a:t>Visualization </a:t>
            </a:r>
            <a:r>
              <a:rPr lang="en-US" dirty="0"/>
              <a:t>(e.g. distance function for Force Directed layout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urther </a:t>
            </a:r>
            <a:r>
              <a:rPr lang="en-US" dirty="0"/>
              <a:t>algorithmic processing (e.g. search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Next tasks: </a:t>
            </a:r>
            <a:r>
              <a:rPr lang="en-US" dirty="0"/>
              <a:t>m</a:t>
            </a:r>
            <a:r>
              <a:rPr lang="en-US" dirty="0" smtClean="0"/>
              <a:t>ake iterative paradigm, crowd workers </a:t>
            </a:r>
            <a:r>
              <a:rPr lang="en-US" dirty="0"/>
              <a:t>build on or evaluate each other’s work.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896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Tianyi</a:t>
            </a:r>
            <a:r>
              <a:rPr lang="en-US" dirty="0" smtClean="0"/>
              <a:t> VAST paper</a:t>
            </a:r>
          </a:p>
          <a:p>
            <a:r>
              <a:rPr lang="en-US" dirty="0" smtClean="0"/>
              <a:t>think about components</a:t>
            </a:r>
          </a:p>
          <a:p>
            <a:r>
              <a:rPr lang="en-US" dirty="0" smtClean="0"/>
              <a:t>sensemaking = foraging + synthesis</a:t>
            </a:r>
          </a:p>
          <a:p>
            <a:r>
              <a:rPr lang="en-US" dirty="0" smtClean="0"/>
              <a:t>semantic interaction = synthesis driven foraging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0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of Competing Hypotheses (ACH)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14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151</TotalTime>
  <Words>228</Words>
  <Application>Microsoft Macintosh PowerPoint</Application>
  <PresentationFormat>Widescreen</PresentationFormat>
  <Paragraphs>55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Rockwell</vt:lpstr>
      <vt:lpstr>Rockwell Condensed</vt:lpstr>
      <vt:lpstr>Rockwell Extra Bold</vt:lpstr>
      <vt:lpstr>Wingdings</vt:lpstr>
      <vt:lpstr>方正姚体</vt:lpstr>
      <vt:lpstr>Wood Type</vt:lpstr>
      <vt:lpstr>CrowdSPIRE</vt:lpstr>
      <vt:lpstr>Dataset</vt:lpstr>
      <vt:lpstr>Corresponding Micro-Tasks</vt:lpstr>
      <vt:lpstr>Mechanical Turk (MTurk)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CrowdSPIRE</dc:title>
  <dc:creator>Yali Bian</dc:creator>
  <cp:lastModifiedBy>Yali Bian</cp:lastModifiedBy>
  <cp:revision>18</cp:revision>
  <dcterms:created xsi:type="dcterms:W3CDTF">2017-04-10T14:59:23Z</dcterms:created>
  <dcterms:modified xsi:type="dcterms:W3CDTF">2017-04-10T17:31:04Z</dcterms:modified>
</cp:coreProperties>
</file>