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41"/>
    <a:srgbClr val="175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56"/>
  </p:normalViewPr>
  <p:slideViewPr>
    <p:cSldViewPr snapToGrid="0">
      <p:cViewPr varScale="1">
        <p:scale>
          <a:sx n="95" d="100"/>
          <a:sy n="95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BC95-32B8-FFBC-4CE6-6E04394EC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D74FA-0728-4FB5-EAA2-397426FC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1C06-2376-3FD6-2A0D-0869F9D0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CB61-DD8D-C52F-38E8-DBA8CEDA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6028-6363-9888-A60B-E4612758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B711-A05D-406F-16EB-6B06BB40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1EEE-C098-28B6-5401-CB8EE897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483D-3CEC-7C73-C48F-A84FBBA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D615-F498-B6A8-05B2-E6C6E01C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8B7F-C01C-0A78-0B66-0BF58742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39105-0AFE-55AD-52DA-AA12878C0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DC809-9E4F-F04E-A65E-75892B5EC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6C2C-B5F1-4533-155F-7777928F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92E4-3230-E473-42CA-FBE5665E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81A6-70BD-9C2D-C61B-C2C59F31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3B95-5BA1-A4D6-65C6-F6025BA5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CE19-57DC-B944-3881-955274FB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1A89-0133-CD0A-35C5-295058D8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CBA1-FCA5-6C77-F797-6E957E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6385-3A82-636E-C0A3-C5A9646A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6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A153-EE9C-0045-63C1-ED4E438E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AD16E-D7E3-20BE-BAE6-39ECDF5F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EFD2-A8D3-8409-74F4-90BE450A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1C4B-3B70-D0E4-88B6-6B30D651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3EFC-C72E-2036-8851-9BFAB766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5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15A1-409B-4729-2530-6F60AFF5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84A2-56AA-AE4F-8F7C-D410D4056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8787-1E8A-421C-793C-C91CD082D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ECBE-FB3E-971F-26A3-6E4B0DE4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B2EB-6C3C-717C-39D4-93F687C5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89AE0-30C1-4888-1B8C-C4B6B728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F71E-F804-B74A-03B1-0BFC468D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2E1E-D468-3FEB-2F7B-394097FB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60048-7254-502C-0ABF-3E83ED763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CEA28-FC1D-FB83-B25D-5A1ABA51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1CAFD-67BF-293F-79CE-0E6FB6F5E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6BF56-5610-ED7B-182E-68568D39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CA20F-0599-9DD5-C29A-DC269D31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96A9A-4E78-9DF4-24EC-6F8D68F0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4A55-CB0A-4A1E-A3BF-9385FD0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08062-CCEF-926F-D925-578740D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2BA2-8249-D719-1C7D-5AE9AD7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8F2BE-AAF6-E35B-C4E2-7FD7B70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D94A-2095-CEBB-6C32-7BF578A3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D609A-F00B-26BC-A2EE-11FFF3A3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9005E-9422-B89E-F382-F3380F6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9CA-D417-E242-FB2E-F8F472F3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A72B-7692-AA69-D9F2-C6BD9597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6AFCF-E10F-D9C9-E377-3A0057E6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4C506-8A65-6D8D-3F9A-5C23DDA4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1EFB-A974-5531-7824-B0BDD648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1932D-AD2D-F946-D246-805DD549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944F-AB8B-6A2E-0FBE-BE86A304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F43F0-6347-4A83-F7FB-B1D9EE160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F6A8-3C5C-C361-B271-DE404DD3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56641-A66C-B36D-6963-0665DB03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03078-901A-CBAD-7F0D-0B6FC54A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6D775-82A0-DCA1-7303-9E88EF50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BC86B-DA55-B632-7513-2E44C735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E3EE-69E4-AA3D-E6B1-CB6B1C0E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DFB7-C9B6-3E23-D2AF-00D232A5D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D6B4-3D8A-714F-9B5E-0FB059D8869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66D7-0588-2548-15F8-0734C021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A90F-8FCB-543E-5149-4A49FA37B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D8FDA-6B8B-C647-8767-C669A99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44AE679-B370-9236-8C61-E400AFAC7C34}"/>
              </a:ext>
            </a:extLst>
          </p:cNvPr>
          <p:cNvGrpSpPr/>
          <p:nvPr/>
        </p:nvGrpSpPr>
        <p:grpSpPr>
          <a:xfrm>
            <a:off x="609600" y="708660"/>
            <a:ext cx="10972800" cy="5760720"/>
            <a:chOff x="609600" y="708660"/>
            <a:chExt cx="10972800" cy="57607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5EBAB4-AF8A-F334-66EA-B398FFE7C925}"/>
                </a:ext>
              </a:extLst>
            </p:cNvPr>
            <p:cNvSpPr/>
            <p:nvPr/>
          </p:nvSpPr>
          <p:spPr>
            <a:xfrm>
              <a:off x="609600" y="708660"/>
              <a:ext cx="10972800" cy="5760720"/>
            </a:xfrm>
            <a:prstGeom prst="rect">
              <a:avLst/>
            </a:prstGeom>
            <a:solidFill>
              <a:srgbClr val="175C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2F6CEB65-AE7A-005D-F89C-586D4705C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90" y="902970"/>
              <a:ext cx="1512515" cy="24460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155426-1A91-183C-8020-281F3970B9D2}"/>
                </a:ext>
              </a:extLst>
            </p:cNvPr>
            <p:cNvSpPr txBox="1"/>
            <p:nvPr/>
          </p:nvSpPr>
          <p:spPr>
            <a:xfrm>
              <a:off x="2597095" y="1277470"/>
              <a:ext cx="411298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i="1" dirty="0">
                  <a:solidFill>
                    <a:schemeClr val="bg1"/>
                  </a:solidFill>
                  <a:latin typeface="Optima" panose="02000503060000020004" pitchFamily="2" charset="0"/>
                </a:rPr>
                <a:t>Horn Journey</a:t>
              </a:r>
              <a:br>
                <a:rPr lang="en-US" sz="4400" i="1" dirty="0">
                  <a:solidFill>
                    <a:schemeClr val="bg1"/>
                  </a:solidFill>
                  <a:latin typeface="Optima" panose="02000503060000020004" pitchFamily="2" charset="0"/>
                </a:rPr>
              </a:br>
              <a:endParaRPr lang="en-US" sz="4400" i="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  <a:p>
              <a:r>
                <a:rPr lang="en-US" sz="3200" i="1" dirty="0">
                  <a:solidFill>
                    <a:schemeClr val="bg1"/>
                  </a:solidFill>
                  <a:latin typeface="Optima" panose="02000503060000020004" pitchFamily="2" charset="0"/>
                </a:rPr>
                <a:t>By Steve </a:t>
              </a:r>
              <a:r>
                <a:rPr lang="en-US" sz="3200" i="1" dirty="0" err="1">
                  <a:solidFill>
                    <a:schemeClr val="bg1"/>
                  </a:solidFill>
                  <a:latin typeface="Optima" panose="02000503060000020004" pitchFamily="2" charset="0"/>
                </a:rPr>
                <a:t>Eddins</a:t>
              </a:r>
              <a:endParaRPr lang="en-US" sz="3200" i="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</p:txBody>
        </p:sp>
        <p:pic>
          <p:nvPicPr>
            <p:cNvPr id="1026" name="Picture 2" descr="Steve Eddins">
              <a:extLst>
                <a:ext uri="{FF2B5EF4-FFF2-40B4-BE49-F238E27FC236}">
                  <a16:creationId xmlns:a16="http://schemas.microsoft.com/office/drawing/2014/main" id="{68ECC766-1F38-F54E-FB4C-C7E3A33E39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48" b="9053"/>
            <a:stretch/>
          </p:blipFill>
          <p:spPr bwMode="auto">
            <a:xfrm>
              <a:off x="9291918" y="929865"/>
              <a:ext cx="2075330" cy="2418760"/>
            </a:xfrm>
            <a:prstGeom prst="rect">
              <a:avLst/>
            </a:prstGeom>
            <a:noFill/>
            <a:ln w="12700">
              <a:solidFill>
                <a:srgbClr val="FBB04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415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Eddins</dc:creator>
  <cp:lastModifiedBy>Steve Eddins</cp:lastModifiedBy>
  <cp:revision>2</cp:revision>
  <dcterms:created xsi:type="dcterms:W3CDTF">2023-08-11T18:38:39Z</dcterms:created>
  <dcterms:modified xsi:type="dcterms:W3CDTF">2023-08-11T18:54:48Z</dcterms:modified>
</cp:coreProperties>
</file>