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3" r:id="rId4"/>
    <p:sldId id="270" r:id="rId5"/>
    <p:sldId id="264" r:id="rId6"/>
    <p:sldId id="267" r:id="rId7"/>
    <p:sldId id="260" r:id="rId8"/>
    <p:sldId id="262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yuchen" initials="周yuchen" lastIdx="1" clrIdx="0">
    <p:extLst>
      <p:ext uri="{19B8F6BF-5375-455C-9EA6-DF929625EA0E}">
        <p15:presenceInfo xmlns:p15="http://schemas.microsoft.com/office/powerpoint/2012/main" userId="91eb8d9144a6d0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5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81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25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46889-FA3C-493A-ADF7-F06609660687}" type="datetime1">
              <a:rPr lang="zh-CN" altLang="en-US"/>
              <a:pPr>
                <a:defRPr/>
              </a:pPr>
              <a:t>2016/12/2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C1619-9D28-4F8F-9C57-7030BEC9E557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4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8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79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5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54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0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30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61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5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ADA5B-786B-490F-A178-076FF2ED2CE3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7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93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58411" y="2729943"/>
            <a:ext cx="7308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4800" dirty="0">
                <a:solidFill>
                  <a:schemeClr val="bg1"/>
                </a:solidFill>
                <a:latin typeface="Microsoft Sans Serif" panose="020B0604020202020204" pitchFamily="34" charset="0"/>
                <a:ea typeface="苹方 常规" panose="020B0300000000000000" pitchFamily="34" charset="-122"/>
              </a:rPr>
              <a:t>Can’t beat the real thing.</a:t>
            </a:r>
            <a:endParaRPr lang="zh-CN" altLang="en-US" sz="4800" dirty="0">
              <a:solidFill>
                <a:schemeClr val="bg1"/>
              </a:solidFill>
              <a:latin typeface="Microsoft Sans Serif" panose="020B0604020202020204" pitchFamily="34" charset="0"/>
              <a:ea typeface="苹方 常规" panose="020B03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559831" y="4185513"/>
            <a:ext cx="3168352" cy="791468"/>
            <a:chOff x="3419873" y="2995118"/>
            <a:chExt cx="2376264" cy="593601"/>
          </a:xfrm>
        </p:grpSpPr>
        <p:sp>
          <p:nvSpPr>
            <p:cNvPr id="9" name="圆角矩形 10"/>
            <p:cNvSpPr/>
            <p:nvPr/>
          </p:nvSpPr>
          <p:spPr>
            <a:xfrm>
              <a:off x="3419873" y="2995118"/>
              <a:ext cx="2376264" cy="593601"/>
            </a:xfrm>
            <a:prstGeom prst="roundRect">
              <a:avLst/>
            </a:prstGeom>
            <a:solidFill>
              <a:srgbClr val="51B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TextBox 11"/>
            <p:cNvSpPr txBox="1"/>
            <p:nvPr/>
          </p:nvSpPr>
          <p:spPr>
            <a:xfrm>
              <a:off x="3554888" y="3061086"/>
              <a:ext cx="2106234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/>
              <a:r>
                <a:rPr lang="en-US" altLang="zh-CN" sz="3200" dirty="0">
                  <a:solidFill>
                    <a:prstClr val="white"/>
                  </a:solidFill>
                  <a:latin typeface="Arial Black" pitchFamily="34" charset="0"/>
                  <a:ea typeface="宋体" panose="02010600030101010101" pitchFamily="2" charset="-122"/>
                </a:rPr>
                <a:t>Prisma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838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150" y="269081"/>
            <a:ext cx="4635500" cy="6388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53" y="1596967"/>
            <a:ext cx="1137126" cy="1459824"/>
          </a:xfrm>
          <a:prstGeom prst="rect">
            <a:avLst/>
          </a:prstGeom>
        </p:spPr>
      </p:pic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1159672" y="1894910"/>
            <a:ext cx="877888" cy="876300"/>
          </a:xfrm>
          <a:prstGeom prst="ellipse">
            <a:avLst/>
          </a:prstGeom>
          <a:noFill/>
          <a:ln w="6350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7F7F7F"/>
                </a:solidFill>
                <a:latin typeface="Simple-Line-Icons" pitchFamily="2" charset="2"/>
                <a:sym typeface="Simple-Line-Icons" pitchFamily="2" charset="2"/>
              </a:rPr>
              <a:t></a:t>
            </a:r>
            <a:endParaRPr lang="en-US" altLang="zh-CN" dirty="0">
              <a:solidFill>
                <a:srgbClr val="7F7F7F"/>
              </a:solidFill>
            </a:endParaRPr>
          </a:p>
        </p:txBody>
      </p:sp>
      <p:sp>
        <p:nvSpPr>
          <p:cNvPr id="6" name="TextBox 1"/>
          <p:cNvSpPr>
            <a:spLocks noChangeArrowheads="1"/>
          </p:cNvSpPr>
          <p:nvPr/>
        </p:nvSpPr>
        <p:spPr bwMode="auto">
          <a:xfrm>
            <a:off x="2115347" y="1726715"/>
            <a:ext cx="50880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595959"/>
                </a:solidFill>
                <a:latin typeface="Open Sans" pitchFamily="2" charset="0"/>
                <a:sym typeface="Open Sans" pitchFamily="2" charset="0"/>
              </a:rPr>
              <a:t> Prisma</a:t>
            </a:r>
            <a:endParaRPr lang="zh-CN" altLang="en-US" sz="2400" b="1" dirty="0">
              <a:solidFill>
                <a:srgbClr val="595959"/>
              </a:solidFill>
              <a:latin typeface="Open Sans" pitchFamily="2" charset="0"/>
              <a:sym typeface="Open Sans" pitchFamily="2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595959"/>
                </a:solidFill>
                <a:latin typeface="GeosansLight" pitchFamily="2" charset="0"/>
                <a:sym typeface="GeosansLight" pitchFamily="2" charset="0"/>
              </a:rPr>
              <a:t>A brief introduction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67179" y="2795457"/>
            <a:ext cx="3728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6600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Prisma</a:t>
            </a:r>
            <a:r>
              <a:rPr lang="zh-CN" altLang="en-US" sz="2000" dirty="0">
                <a:solidFill>
                  <a:srgbClr val="FF6600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是一款照片后期处理</a:t>
            </a:r>
            <a:r>
              <a:rPr lang="en-US" altLang="zh-CN" sz="2000" dirty="0">
                <a:solidFill>
                  <a:srgbClr val="FF6600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app</a:t>
            </a:r>
            <a:endParaRPr lang="zh-CN" altLang="en-US" sz="2000" dirty="0">
              <a:solidFill>
                <a:srgbClr val="FF6600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09012" y="4028074"/>
            <a:ext cx="572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“两个月研究数学模型，一个半月开发。”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60844" y="35165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四人团队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60844" y="4522991"/>
            <a:ext cx="392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多层卷积神经网络（</a:t>
            </a:r>
            <a:r>
              <a:rPr lang="en-US" altLang="zh-CN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CNN</a:t>
            </a: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）</a:t>
            </a:r>
            <a:endParaRPr lang="zh-CN" altLang="en-US" sz="24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88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87" y="234575"/>
            <a:ext cx="9978672" cy="48172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43929" y="534523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一切的推广和宣传费用是：零。</a:t>
            </a:r>
          </a:p>
        </p:txBody>
      </p:sp>
    </p:spTree>
    <p:extLst>
      <p:ext uri="{BB962C8B-B14F-4D97-AF65-F5344CB8AC3E}">
        <p14:creationId xmlns:p14="http://schemas.microsoft.com/office/powerpoint/2010/main" val="407170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08" y="197454"/>
            <a:ext cx="10123304" cy="647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1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45" y="-243006"/>
            <a:ext cx="11785600" cy="47345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84082" y="4383464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 San Francisco Display" pitchFamily="2" charset="0"/>
              </a:rPr>
              <a:t>01.Take a picture</a:t>
            </a:r>
            <a:endParaRPr lang="zh-CN" altLang="en-US" sz="2400" dirty="0">
              <a:latin typeface=" San Francisco Display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02501" y="4383463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 San Francisco Display" pitchFamily="2" charset="0"/>
              </a:rPr>
              <a:t>02.Pick a style</a:t>
            </a:r>
            <a:endParaRPr lang="zh-CN" altLang="en-US" sz="2400" dirty="0">
              <a:latin typeface=" San Francisco Display" pitchFamily="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45818" y="4383463"/>
            <a:ext cx="3025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 San Francisco Display" pitchFamily="2" charset="0"/>
              </a:rPr>
              <a:t>03.Enjoy the result</a:t>
            </a:r>
            <a:endParaRPr lang="zh-CN" altLang="en-US" sz="2400" dirty="0">
              <a:latin typeface=" San Francisco Display" pitchFamily="2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84082" y="5213771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a typeface="苹方 常规" panose="020B0300000000000000" pitchFamily="34" charset="-122"/>
              </a:rPr>
              <a:t>使用</a:t>
            </a:r>
            <a:r>
              <a:rPr lang="en-US" altLang="zh-CN" sz="2400" dirty="0">
                <a:ea typeface="苹方 常规" panose="020B0300000000000000" pitchFamily="34" charset="-122"/>
              </a:rPr>
              <a:t>Prisma</a:t>
            </a:r>
            <a:r>
              <a:rPr lang="zh-CN" altLang="en-US" sz="2400">
                <a:ea typeface="苹方 常规" panose="020B0300000000000000" pitchFamily="34" charset="-122"/>
              </a:rPr>
              <a:t>的三步</a:t>
            </a:r>
            <a:r>
              <a:rPr lang="zh-CN" altLang="en-US" sz="2400" dirty="0">
                <a:ea typeface="苹方 常规" panose="020B0300000000000000" pitchFamily="34" charset="-122"/>
              </a:rPr>
              <a:t>操作：</a:t>
            </a:r>
            <a:endParaRPr lang="en-US" altLang="zh-CN" sz="2400" dirty="0">
              <a:ea typeface="苹方 常规" panose="020B0300000000000000" pitchFamily="34" charset="-122"/>
            </a:endParaRPr>
          </a:p>
          <a:p>
            <a:r>
              <a:rPr lang="zh-CN" altLang="en-US" sz="2400" dirty="0">
                <a:ea typeface="苹方 常规" panose="020B0300000000000000" pitchFamily="34" charset="-122"/>
              </a:rPr>
              <a:t>添加照片。选择滤镜和强度。保存并分享。没了。</a:t>
            </a:r>
          </a:p>
        </p:txBody>
      </p:sp>
    </p:spTree>
    <p:extLst>
      <p:ext uri="{BB962C8B-B14F-4D97-AF65-F5344CB8AC3E}">
        <p14:creationId xmlns:p14="http://schemas.microsoft.com/office/powerpoint/2010/main" val="157838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2442"/>
          <a:stretch/>
        </p:blipFill>
        <p:spPr>
          <a:xfrm>
            <a:off x="4772526" y="321732"/>
            <a:ext cx="7097742" cy="62145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95243" y="393272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亲测有效</a:t>
            </a:r>
            <a:endParaRPr lang="en-US" altLang="zh-CN" sz="36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682" y="3013499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室友强行爆照</a:t>
            </a:r>
            <a:endParaRPr lang="en-US" altLang="zh-CN" sz="4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33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2442"/>
          <a:stretch/>
        </p:blipFill>
        <p:spPr>
          <a:xfrm>
            <a:off x="4772526" y="321732"/>
            <a:ext cx="7097742" cy="62145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 r="-2" b="-2"/>
          <a:stretch/>
        </p:blipFill>
        <p:spPr>
          <a:xfrm>
            <a:off x="321732" y="321732"/>
            <a:ext cx="4367277" cy="62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0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8" y="386499"/>
            <a:ext cx="5931607" cy="59316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276" y="421642"/>
            <a:ext cx="5896464" cy="58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8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4809" y="3057636"/>
            <a:ext cx="3167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latin typeface=" San Francisco Display" pitchFamily="2" charset="0"/>
              </a:rPr>
              <a:t>Thanks.</a:t>
            </a:r>
            <a:endParaRPr lang="zh-CN" altLang="en-US" sz="6000" dirty="0">
              <a:latin typeface=" San Francisco Display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243" y="223058"/>
            <a:ext cx="6335684" cy="6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955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97</Words>
  <Application>Microsoft Office PowerPoint</Application>
  <PresentationFormat>宽屏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GeosansLight</vt:lpstr>
      <vt:lpstr>Open Sans</vt:lpstr>
      <vt:lpstr>Simple-Line-Icons</vt:lpstr>
      <vt:lpstr>苹方 常规</vt:lpstr>
      <vt:lpstr>宋体</vt:lpstr>
      <vt:lpstr> San Francisco Display</vt:lpstr>
      <vt:lpstr>Arial</vt:lpstr>
      <vt:lpstr>Arial Black</vt:lpstr>
      <vt:lpstr>Calibri</vt:lpstr>
      <vt:lpstr>Microsoft Sans Serif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周yuchen</dc:creator>
  <cp:lastModifiedBy>周yuchen</cp:lastModifiedBy>
  <cp:revision>50</cp:revision>
  <dcterms:created xsi:type="dcterms:W3CDTF">2016-11-26T15:44:15Z</dcterms:created>
  <dcterms:modified xsi:type="dcterms:W3CDTF">2016-12-02T04:36:37Z</dcterms:modified>
</cp:coreProperties>
</file>