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56c0d0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56c0d0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256c0d07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256c0d07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256c0d07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256c0d07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295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Long Duration Compressor Test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29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-Compressor was turned on March 3rd at </a:t>
            </a:r>
            <a:r>
              <a:rPr lang="en"/>
              <a:t>approximately 2pm.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-Cabinet was kept at ~0% humidity for the entire time the compressor was left on.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711" y="0"/>
            <a:ext cx="58752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Cabinet Humidity Flow Rate Tests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next slide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-Tested 3 different flow rates for air into the cabinet, with 2 runs for each flow rate.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 difference between 100% and 50% flow rate did not double the time needed for the cabinets to reach 0% </a:t>
            </a:r>
            <a:r>
              <a:rPr lang="en"/>
              <a:t>humidity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 5% flow rate resulted in an increase of 15% from the 100% flow rate test.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