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F139E-D896-B27A-1568-BEDD8DF35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C511B-323B-EF3D-6FDE-6FA6C44B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8D0A2-FE9B-0EEE-F481-2802305E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BE2E7-5C2A-81D6-3473-20717B2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012FA-A594-7D85-36A6-ADE52F9C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0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4909C-253A-B3EE-5460-45AA0531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17B537-9F71-E3F8-55B3-A876C329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1D8A7-F744-7E5B-3840-F104E7A5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84572-8261-F64D-7122-6860D7BD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3ACF7-FEF7-8EA0-42B2-A6F3512E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73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CB99A0-9D6F-7910-DFC8-FAC9EF9AE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33995-795C-5ACF-D9F6-8F1186B9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E3324-D7CB-405E-3855-0E5BC795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F3857-45E5-179A-DB25-9FB0A56F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8808E-D1AE-14BE-1E88-C3130E2E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30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3D02B-CA2E-3054-F211-6653B965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0DFCE-9671-FDE4-D9ED-029756F2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BC21A-CCEF-59D0-FCD4-A0D383DF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3191D1-C6F5-7275-E85D-AA19BBB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DEC19-0101-3484-73D7-D222C6EC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662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F38CE-2B45-8AFB-9A97-D5BEDDCC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D500FD-4195-ED1C-57E2-7545A858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4F9F2-9B4E-B10B-EAFB-1A5B7D45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34528-4D23-7BEB-7348-39D8396D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D54B7-A26A-4CE4-E186-1E134C31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64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1E741-EF53-7396-39E5-6E02C28A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390DD-1E73-B1E0-31C8-6DCB77A5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991F1E-78C5-C2EA-1664-9164AFC4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9CE17-F9C0-CFA9-9093-ABC6C183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4276B-FA61-4641-F1D1-53039D7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0D735-DF0E-F3D7-C421-CEF38A1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5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F6B24-C465-9582-C9E5-3A19BC9C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96F79-57D6-AD17-8C80-9C2A4221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C5F98-36FC-344F-AE9B-4BA0342D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E5765B-5887-F103-2AB5-026A4CD91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518E82-C6B8-027C-E62C-D6C422529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3214B8-6C44-7EFC-3C02-EFC8B78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499509-E5B3-EF0C-118B-03DDCF74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9B6BB-1558-3B62-C580-A95B420A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0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13512-F244-FF99-A929-47EEAAB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DE28C-D943-0137-7464-CAAA877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51A30-5056-C13C-EE47-FEB38407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1340F0-BD14-9A94-1732-C178AFB4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002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228ACF-84C3-D6AF-43B4-EE39543D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C23824-C13A-6E27-50C5-368D17C2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86B791-482C-C31D-82D6-3C36153C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27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15864-7CE9-39A9-E8AB-53AF6A81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DC12A-BA70-0411-9567-51FAAFA5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70C44D-E241-8765-DF64-84B701F8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947DE4-C470-0C25-5BFE-D0A07F48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A7F1D-2454-453D-4681-E89E485A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5AA874-E1AB-1156-8C6E-1305E541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60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9358-5DCE-FAD3-5EB8-B4CF965B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893536-C22A-4F10-5835-8383C6F2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3C0E-2059-3094-A756-7EB74CF9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68FFE-8959-0452-5DDF-BE28D551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C1FFD-3D27-B247-B6F1-C119949A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56C89-C1BC-7660-00E2-346E6265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18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E95A08-E7ED-2970-7E4C-6401485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2554D-C9B5-81D7-81BD-945A324D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E49F2-E967-EE35-5A0E-39E4F56D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3EB19-24C2-4059-967F-7A4F753A1334}" type="datetimeFigureOut">
              <a:rPr lang="LID4096" smtClean="0"/>
              <a:t>12/13/2024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CAEDA-95CC-550B-EB16-CE7277C46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58009-66D1-6510-C041-3E8E24098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854C9-019D-4C0F-8CD8-A9BCF27123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7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CE3B60-8A97-2E8C-19B8-D0CCEDC4C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the policy affect the Brandenburg Residents?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58A4BE-6FF4-D6D8-D031-E6B0F904D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Data Science for Agent Based Transport Simulations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Eduardo de Almeida Lima – 487663</a:t>
            </a:r>
            <a:br>
              <a:rPr lang="en-US" dirty="0"/>
            </a:br>
            <a:r>
              <a:rPr lang="en-US" dirty="0"/>
              <a:t>Ibrahim Sayyed – 480326</a:t>
            </a:r>
            <a:br>
              <a:rPr lang="en-US" dirty="0"/>
            </a:br>
            <a:r>
              <a:rPr lang="en-US" dirty="0"/>
              <a:t>Marius </a:t>
            </a:r>
            <a:r>
              <a:rPr lang="en-US" dirty="0" err="1"/>
              <a:t>Vestner</a:t>
            </a:r>
            <a:r>
              <a:rPr lang="en-US" dirty="0"/>
              <a:t> – 505217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Berlin, 16.12.2024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VSP Logo">
            <a:extLst>
              <a:ext uri="{FF2B5EF4-FFF2-40B4-BE49-F238E27FC236}">
                <a16:creationId xmlns:a16="http://schemas.microsoft.com/office/drawing/2014/main" id="{BF4236C8-9C01-56B4-9BEE-CB76A81E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013" y="446718"/>
            <a:ext cx="1133709" cy="7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chnische Universität Berlin | TOTAL E-QUALITY Deutschland e.V.">
            <a:extLst>
              <a:ext uri="{FF2B5EF4-FFF2-40B4-BE49-F238E27FC236}">
                <a16:creationId xmlns:a16="http://schemas.microsoft.com/office/drawing/2014/main" id="{E9D47AB7-A7BD-7604-427D-78ACE0DB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194" y="31665"/>
            <a:ext cx="2367644" cy="157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7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6E38-3B27-40C3-EEDB-7C7FAF57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# Comparing Mode Share: Base vs. Policy Scenario</a:t>
            </a:r>
            <a:endParaRPr lang="LID4096" sz="24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344CCE3-97FF-CC7D-A534-4E282A4B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422007"/>
            <a:ext cx="5278993" cy="1325562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5C40DEB-4013-7DC8-A361-6CFCBC3F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4350"/>
            <a:ext cx="5187979" cy="13255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FE989F-A4C2-7B92-25BE-737560E7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12" y="3655393"/>
            <a:ext cx="7630626" cy="1325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0D116E8-7DA5-67A6-9C8C-473E0126C93D}"/>
              </a:ext>
            </a:extLst>
          </p:cNvPr>
          <p:cNvSpPr txBox="1"/>
          <p:nvPr/>
        </p:nvSpPr>
        <p:spPr>
          <a:xfrm>
            <a:off x="3074365" y="919006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BASE</a:t>
            </a:r>
            <a:endParaRPr lang="LID4096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1926B2-29AE-2A3F-82D2-70E53A60A35A}"/>
              </a:ext>
            </a:extLst>
          </p:cNvPr>
          <p:cNvSpPr txBox="1"/>
          <p:nvPr/>
        </p:nvSpPr>
        <p:spPr>
          <a:xfrm>
            <a:off x="8265045" y="919006"/>
            <a:ext cx="94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POLICY</a:t>
            </a:r>
            <a:endParaRPr lang="LID4096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1CDB74-E93F-482A-DB80-B9CF4A167F9C}"/>
              </a:ext>
            </a:extLst>
          </p:cNvPr>
          <p:cNvSpPr txBox="1"/>
          <p:nvPr/>
        </p:nvSpPr>
        <p:spPr>
          <a:xfrm>
            <a:off x="681854" y="3064236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Combining</a:t>
            </a:r>
            <a:r>
              <a:rPr lang="de-DE" dirty="0"/>
              <a:t> </a:t>
            </a:r>
            <a:r>
              <a:rPr lang="en-US" dirty="0"/>
              <a:t>datasets</a:t>
            </a:r>
            <a:r>
              <a:rPr lang="de-DE" dirty="0"/>
              <a:t>:</a:t>
            </a:r>
            <a:endParaRPr lang="LID4096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F607461-A3E1-116E-F85C-97855F4AD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46" y="2952316"/>
            <a:ext cx="2779100" cy="3252397"/>
          </a:xfrm>
          <a:prstGeom prst="rect">
            <a:avLst/>
          </a:prstGeom>
        </p:spPr>
      </p:pic>
      <p:sp>
        <p:nvSpPr>
          <p:cNvPr id="26" name="Pfeil: nach oben gebogen 25">
            <a:extLst>
              <a:ext uri="{FF2B5EF4-FFF2-40B4-BE49-F238E27FC236}">
                <a16:creationId xmlns:a16="http://schemas.microsoft.com/office/drawing/2014/main" id="{AE235964-9A98-C9FB-613A-E4585AFC76BE}"/>
              </a:ext>
            </a:extLst>
          </p:cNvPr>
          <p:cNvSpPr/>
          <p:nvPr/>
        </p:nvSpPr>
        <p:spPr>
          <a:xfrm rot="5400000">
            <a:off x="5884786" y="3971887"/>
            <a:ext cx="834508" cy="33054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5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D59200E8-7187-E9DC-F25F-0DD0DF77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71" y="1056099"/>
            <a:ext cx="7574057" cy="5587630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601D5A6-2638-CD0B-F222-03671FC6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400" dirty="0"/>
              <a:t># Comparing Mode Share: Base vs. Policy Scenario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3814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1E22-9B59-8C5D-1316-CFDCF451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598A8-4233-7401-2001-E26954E3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# Comparing Mean and Median Travel Time by Main Mode: Policy minus Base</a:t>
            </a:r>
            <a:endParaRPr lang="LID4096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BB4E21-041C-9FF7-5CD0-D9D068D6FA81}"/>
              </a:ext>
            </a:extLst>
          </p:cNvPr>
          <p:cNvSpPr txBox="1"/>
          <p:nvPr/>
        </p:nvSpPr>
        <p:spPr>
          <a:xfrm>
            <a:off x="2711541" y="917414"/>
            <a:ext cx="19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MEAN, DATASET 1</a:t>
            </a:r>
            <a:endParaRPr lang="LID4096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B6A9B2-B24C-C304-A6A3-C7B71DDD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7" y="1344400"/>
            <a:ext cx="5532140" cy="117757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A1B4AEE-7B8B-5CA2-7F3E-55469DBA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77" y="2886075"/>
            <a:ext cx="6656737" cy="139241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123AB3E-62DE-DD92-AC30-B6FC56334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77" y="4642595"/>
            <a:ext cx="7965275" cy="2100473"/>
          </a:xfrm>
          <a:prstGeom prst="rect">
            <a:avLst/>
          </a:prstGeom>
        </p:spPr>
      </p:pic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EF4602A9-3EE7-0F76-B2C6-DE43FD3538F6}"/>
              </a:ext>
            </a:extLst>
          </p:cNvPr>
          <p:cNvSpPr/>
          <p:nvPr/>
        </p:nvSpPr>
        <p:spPr>
          <a:xfrm>
            <a:off x="7831394" y="3123892"/>
            <a:ext cx="4159362" cy="4774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median</a:t>
            </a:r>
            <a:endParaRPr lang="LID4096" dirty="0"/>
          </a:p>
        </p:txBody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4E85948A-7CEF-1C60-F15F-C3AADB0A433A}"/>
              </a:ext>
            </a:extLst>
          </p:cNvPr>
          <p:cNvSpPr/>
          <p:nvPr/>
        </p:nvSpPr>
        <p:spPr>
          <a:xfrm>
            <a:off x="4835976" y="2703563"/>
            <a:ext cx="7154780" cy="4774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mode_base_summary2</a:t>
            </a:r>
            <a:endParaRPr lang="LID4096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09DA0-6129-1CAE-4EFC-F2A51DE9458A}"/>
              </a:ext>
            </a:extLst>
          </p:cNvPr>
          <p:cNvSpPr txBox="1"/>
          <p:nvPr/>
        </p:nvSpPr>
        <p:spPr>
          <a:xfrm>
            <a:off x="8620591" y="917414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MEDIAN, DATASET 2</a:t>
            </a:r>
            <a:endParaRPr lang="LID4096" dirty="0"/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8A2FC2B0-EC4E-86A8-603D-9DE7DC7DDDCF}"/>
              </a:ext>
            </a:extLst>
          </p:cNvPr>
          <p:cNvSpPr/>
          <p:nvPr/>
        </p:nvSpPr>
        <p:spPr>
          <a:xfrm>
            <a:off x="7831393" y="3955177"/>
            <a:ext cx="4159363" cy="4774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median</a:t>
            </a:r>
            <a:endParaRPr lang="LID4096" dirty="0"/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AF87DAD1-3506-C3F1-20DB-82ADA1A2D0EE}"/>
              </a:ext>
            </a:extLst>
          </p:cNvPr>
          <p:cNvSpPr/>
          <p:nvPr/>
        </p:nvSpPr>
        <p:spPr>
          <a:xfrm>
            <a:off x="5250426" y="3534847"/>
            <a:ext cx="6740330" cy="4774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mode_policy_summary2</a:t>
            </a:r>
            <a:endParaRPr lang="LID4096" dirty="0"/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9164CC66-673E-4AF7-2CE6-81D338ECFF69}"/>
              </a:ext>
            </a:extLst>
          </p:cNvPr>
          <p:cNvSpPr/>
          <p:nvPr/>
        </p:nvSpPr>
        <p:spPr>
          <a:xfrm>
            <a:off x="8332839" y="4488432"/>
            <a:ext cx="3657918" cy="4774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mode_summary_combined2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497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913C-C1B8-FB6A-6D74-928EC341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8B07994-76F7-CB79-F214-63B86A62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5" y="1363128"/>
            <a:ext cx="5210902" cy="4305901"/>
          </a:xfr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331C13A-FD12-489C-08D9-C24A6522F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33" y="1363127"/>
            <a:ext cx="5210902" cy="4305901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C038691D-71D2-8B1B-7AD2-7B3D018F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sz="2400" dirty="0"/>
              <a:t># Comparing Mean and Median Travel Time by Main Mode: Policy minus Base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99657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How does the policy affect the Brandenburg Residents?</vt:lpstr>
      <vt:lpstr># Comparing Mode Share: Base vs. Policy Scenario</vt:lpstr>
      <vt:lpstr># Comparing Mode Share: Base vs. Policy Scenario</vt:lpstr>
      <vt:lpstr># Comparing Mean and Median Travel Time by Main Mode: Policy minus Base</vt:lpstr>
      <vt:lpstr># Comparing Mean and Median Travel Time by Main Mode: Policy minus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de Almeida Lima</dc:creator>
  <cp:lastModifiedBy>Eduardo de Almeida Lima</cp:lastModifiedBy>
  <cp:revision>4</cp:revision>
  <dcterms:created xsi:type="dcterms:W3CDTF">2024-12-13T14:16:09Z</dcterms:created>
  <dcterms:modified xsi:type="dcterms:W3CDTF">2024-12-13T15:48:56Z</dcterms:modified>
</cp:coreProperties>
</file>