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5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6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6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4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3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86F1-10A0-40BD-8E31-FAA7CAD73303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4975-3D6C-43E9-91EF-6B2BF1762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3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91058" y="1834228"/>
            <a:ext cx="4269888" cy="3687534"/>
            <a:chOff x="1429370" y="1916524"/>
            <a:chExt cx="4269888" cy="3687534"/>
          </a:xfrm>
        </p:grpSpPr>
        <p:sp>
          <p:nvSpPr>
            <p:cNvPr id="4" name="Oval 3"/>
            <p:cNvSpPr/>
            <p:nvPr/>
          </p:nvSpPr>
          <p:spPr>
            <a:xfrm>
              <a:off x="1975104" y="2368296"/>
              <a:ext cx="192024" cy="1920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75104" y="3727704"/>
              <a:ext cx="192024" cy="1920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88427" y="2742438"/>
              <a:ext cx="803148" cy="8031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8" name="Straight Arrow Connector 7"/>
            <p:cNvCxnSpPr>
              <a:stCxn id="4" idx="6"/>
              <a:endCxn id="6" idx="1"/>
            </p:cNvCxnSpPr>
            <p:nvPr/>
          </p:nvCxnSpPr>
          <p:spPr>
            <a:xfrm>
              <a:off x="2167128" y="2464308"/>
              <a:ext cx="938917" cy="395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6"/>
              <a:endCxn id="6" idx="3"/>
            </p:cNvCxnSpPr>
            <p:nvPr/>
          </p:nvCxnSpPr>
          <p:spPr>
            <a:xfrm flipV="1">
              <a:off x="2167128" y="3427968"/>
              <a:ext cx="938917" cy="395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26896" y="294967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a</a:t>
              </a:r>
              <a:endParaRPr lang="de-DE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1377" y="4126730"/>
              <a:ext cx="21323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z = 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+w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2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2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+b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a = </a:t>
              </a:r>
              <a:r>
                <a:rPr lang="de-DE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sigmoid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(z)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w = [b 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 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2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]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  <a:sym typeface="Symbol" panose="05050102010706020507" pitchFamily="18" charset="2"/>
                </a:rPr>
                <a:t> </a:t>
              </a:r>
              <a:endParaRPr lang="de-DE" dirty="0" smtClean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 =[1 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 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2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]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z = </a:t>
              </a:r>
              <a:r>
                <a:rPr lang="de-DE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w∙x</a:t>
              </a:r>
              <a:r>
                <a:rPr lang="de-DE" b="1" baseline="300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T</a:t>
              </a:r>
              <a:endParaRPr lang="de-DE" b="1" baseline="30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0208092">
              <a:off x="2437114" y="356507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2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580115">
              <a:off x="2342991" y="257906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905595" y="3048000"/>
              <a:ext cx="192024" cy="1920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28" name="Straight Arrow Connector 27"/>
            <p:cNvCxnSpPr>
              <a:endCxn id="27" idx="2"/>
            </p:cNvCxnSpPr>
            <p:nvPr/>
          </p:nvCxnSpPr>
          <p:spPr>
            <a:xfrm flipV="1">
              <a:off x="3791575" y="3144012"/>
              <a:ext cx="1114020" cy="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429370" y="1916524"/>
              <a:ext cx="11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Input Layer</a:t>
              </a:r>
              <a:endParaRPr lang="de-DE" sz="1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0360" y="1916524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Hidden Layer</a:t>
              </a:r>
              <a:endParaRPr lang="de-DE" sz="1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89284" y="1916524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Output Layer</a:t>
              </a:r>
              <a:endParaRPr lang="de-DE" sz="1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4266" y="22466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34266" y="36390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2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31552" y="1834228"/>
            <a:ext cx="4431119" cy="3687534"/>
            <a:chOff x="6050408" y="1916524"/>
            <a:chExt cx="4431119" cy="3687534"/>
          </a:xfrm>
        </p:grpSpPr>
        <p:sp>
          <p:nvSpPr>
            <p:cNvPr id="37" name="Oval 36"/>
            <p:cNvSpPr/>
            <p:nvPr/>
          </p:nvSpPr>
          <p:spPr>
            <a:xfrm>
              <a:off x="6720477" y="3048000"/>
              <a:ext cx="192024" cy="1920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770696" y="2742438"/>
              <a:ext cx="803148" cy="8031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22481" y="293142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a</a:t>
              </a:r>
              <a:endParaRPr lang="de-DE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646" y="4126730"/>
              <a:ext cx="174919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z = </a:t>
              </a:r>
              <a:r>
                <a:rPr lang="de-DE" dirty="0">
                  <a:latin typeface="Batang" panose="02030600000101010101" pitchFamily="18" charset="-127"/>
                  <a:ea typeface="Batang" panose="02030600000101010101" pitchFamily="18" charset="-127"/>
                </a:rPr>
                <a:t>w</a:t>
              </a:r>
              <a:r>
                <a:rPr lang="de-DE" baseline="-25000" dirty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+b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a = </a:t>
              </a:r>
              <a:r>
                <a:rPr lang="de-DE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sigmoid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(z)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w = [b 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]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 =  [1 x</a:t>
              </a:r>
              <a:r>
                <a:rPr lang="de-DE" baseline="-25000" dirty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]</a:t>
              </a:r>
            </a:p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z = </a:t>
              </a:r>
              <a:r>
                <a:rPr lang="de-DE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w∙x</a:t>
              </a:r>
              <a:r>
                <a:rPr lang="de-DE" b="1" baseline="300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T</a:t>
              </a:r>
              <a:endParaRPr lang="de-DE" b="1" baseline="30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56291" y="280247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687864" y="3048000"/>
              <a:ext cx="192024" cy="1920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47" name="Straight Arrow Connector 46"/>
            <p:cNvCxnSpPr>
              <a:endCxn id="46" idx="2"/>
            </p:cNvCxnSpPr>
            <p:nvPr/>
          </p:nvCxnSpPr>
          <p:spPr>
            <a:xfrm flipV="1">
              <a:off x="8573844" y="3144012"/>
              <a:ext cx="1114020" cy="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211639" y="1916524"/>
              <a:ext cx="11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Input Layer</a:t>
              </a:r>
              <a:endParaRPr lang="de-DE" sz="1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02629" y="1916524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Hidden Layer</a:t>
              </a:r>
              <a:endParaRPr lang="de-DE" sz="1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71553" y="1916524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Output Layer</a:t>
              </a:r>
              <a:endParaRPr lang="de-DE" sz="14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79008" y="29075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1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55" name="Straight Arrow Connector 54"/>
            <p:cNvCxnSpPr>
              <a:stCxn id="37" idx="6"/>
              <a:endCxn id="39" idx="2"/>
            </p:cNvCxnSpPr>
            <p:nvPr/>
          </p:nvCxnSpPr>
          <p:spPr>
            <a:xfrm>
              <a:off x="6912501" y="3144012"/>
              <a:ext cx="858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720477" y="2369880"/>
              <a:ext cx="192024" cy="192024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58" name="Straight Arrow Connector 57"/>
            <p:cNvCxnSpPr>
              <a:stCxn id="56" idx="6"/>
            </p:cNvCxnSpPr>
            <p:nvPr/>
          </p:nvCxnSpPr>
          <p:spPr>
            <a:xfrm>
              <a:off x="6912501" y="2465892"/>
              <a:ext cx="858195" cy="55431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50408" y="22433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x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0</a:t>
              </a:r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=1</a:t>
              </a:r>
              <a:endParaRPr lang="de-DE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989309">
              <a:off x="7065636" y="2408244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b=w</a:t>
              </a:r>
              <a:r>
                <a:rPr lang="de-DE" baseline="-250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0</a:t>
              </a:r>
              <a:endParaRPr lang="de-DE" baseline="-25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607191" y="1232937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Logistic</a:t>
            </a:r>
            <a:r>
              <a:rPr lang="de-DE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1748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291227" y="3048000"/>
            <a:ext cx="192024" cy="192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41446" y="2742438"/>
            <a:ext cx="803148" cy="8031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2673" y="120887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Input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67995" y="120887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Hidden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42639" y="120887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Output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9758" y="29075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de-DE" baseline="-25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de-DE" baseline="-25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64" name="Straight Arrow Connector 63"/>
          <p:cNvCxnSpPr>
            <a:stCxn id="38" idx="6"/>
            <a:endCxn id="40" idx="2"/>
          </p:cNvCxnSpPr>
          <p:nvPr/>
        </p:nvCxnSpPr>
        <p:spPr>
          <a:xfrm>
            <a:off x="1483251" y="3144012"/>
            <a:ext cx="85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341446" y="1632207"/>
            <a:ext cx="803148" cy="8031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341446" y="3852669"/>
            <a:ext cx="803148" cy="8031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3" name="Straight Arrow Connector 2"/>
          <p:cNvCxnSpPr>
            <a:stCxn id="38" idx="6"/>
            <a:endCxn id="70" idx="2"/>
          </p:cNvCxnSpPr>
          <p:nvPr/>
        </p:nvCxnSpPr>
        <p:spPr>
          <a:xfrm flipV="1">
            <a:off x="1483251" y="2033781"/>
            <a:ext cx="858195" cy="11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8" idx="6"/>
            <a:endCxn id="71" idx="2"/>
          </p:cNvCxnSpPr>
          <p:nvPr/>
        </p:nvCxnSpPr>
        <p:spPr>
          <a:xfrm>
            <a:off x="1483251" y="3144012"/>
            <a:ext cx="858195" cy="11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401614" y="3048000"/>
            <a:ext cx="192024" cy="192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822012" y="2741944"/>
            <a:ext cx="803148" cy="8031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0" name="Straight Arrow Connector 19"/>
          <p:cNvCxnSpPr>
            <a:stCxn id="70" idx="6"/>
            <a:endCxn id="73" idx="2"/>
          </p:cNvCxnSpPr>
          <p:nvPr/>
        </p:nvCxnSpPr>
        <p:spPr>
          <a:xfrm>
            <a:off x="3144594" y="2033781"/>
            <a:ext cx="677418" cy="110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0" idx="6"/>
            <a:endCxn id="73" idx="2"/>
          </p:cNvCxnSpPr>
          <p:nvPr/>
        </p:nvCxnSpPr>
        <p:spPr>
          <a:xfrm flipV="1">
            <a:off x="3144594" y="3143518"/>
            <a:ext cx="677418" cy="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6"/>
            <a:endCxn id="73" idx="2"/>
          </p:cNvCxnSpPr>
          <p:nvPr/>
        </p:nvCxnSpPr>
        <p:spPr>
          <a:xfrm flipV="1">
            <a:off x="3144594" y="3143518"/>
            <a:ext cx="677418" cy="111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72" idx="2"/>
          </p:cNvCxnSpPr>
          <p:nvPr/>
        </p:nvCxnSpPr>
        <p:spPr>
          <a:xfrm>
            <a:off x="4625160" y="3143518"/>
            <a:ext cx="776454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423188" y="1793842"/>
                <a:ext cx="64274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88" y="1793842"/>
                <a:ext cx="642740" cy="434671"/>
              </a:xfrm>
              <a:prstGeom prst="rect">
                <a:avLst/>
              </a:prstGeom>
              <a:blipFill rotWithShape="0">
                <a:blip r:embed="rId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423188" y="2907566"/>
                <a:ext cx="64274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88" y="2907566"/>
                <a:ext cx="642740" cy="434671"/>
              </a:xfrm>
              <a:prstGeom prst="rect">
                <a:avLst/>
              </a:prstGeom>
              <a:blipFill rotWithShape="0"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423188" y="4036907"/>
                <a:ext cx="64274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88" y="4036907"/>
                <a:ext cx="642740" cy="434671"/>
              </a:xfrm>
              <a:prstGeom prst="rect">
                <a:avLst/>
              </a:prstGeom>
              <a:blipFill rotWithShape="0"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915563" y="2926182"/>
                <a:ext cx="64274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63" y="2926182"/>
                <a:ext cx="642740" cy="434671"/>
              </a:xfrm>
              <a:prstGeom prst="rect">
                <a:avLst/>
              </a:prstGeom>
              <a:blipFill rotWithShape="0"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561908" y="120887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Hidden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7995" y="488699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Neural</a:t>
            </a:r>
            <a:r>
              <a:rPr lang="de-DE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Network</a:t>
            </a:r>
            <a:endParaRPr lang="de-DE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291227" y="3048000"/>
            <a:ext cx="192024" cy="192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41446" y="2742438"/>
            <a:ext cx="803148" cy="8031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3231" y="2931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endParaRPr lang="de-DE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58614" y="3048000"/>
            <a:ext cx="192024" cy="192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54" name="Straight Arrow Connector 53"/>
          <p:cNvCxnSpPr>
            <a:endCxn id="53" idx="2"/>
          </p:cNvCxnSpPr>
          <p:nvPr/>
        </p:nvCxnSpPr>
        <p:spPr>
          <a:xfrm flipV="1">
            <a:off x="3144594" y="3144012"/>
            <a:ext cx="1114020" cy="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2389" y="84972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Input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73379" y="84972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Hidden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2303" y="84972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Output Layer</a:t>
            </a:r>
            <a:endParaRPr lang="de-DE" sz="1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9758" y="29075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x</a:t>
            </a:r>
            <a:r>
              <a:rPr lang="de-DE" baseline="-25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de-DE" baseline="-25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64" name="Straight Arrow Connector 63"/>
          <p:cNvCxnSpPr>
            <a:stCxn id="38" idx="6"/>
            <a:endCxn id="40" idx="2"/>
          </p:cNvCxnSpPr>
          <p:nvPr/>
        </p:nvCxnSpPr>
        <p:spPr>
          <a:xfrm>
            <a:off x="1483251" y="3144012"/>
            <a:ext cx="85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89541" y="264093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</a:t>
            </a:r>
            <a:r>
              <a:rPr lang="de-DE" baseline="-25000" dirty="0" smtClean="0">
                <a:latin typeface="Batang" panose="02030600000101010101" pitchFamily="18" charset="-127"/>
                <a:ea typeface="Batang" panose="02030600000101010101" pitchFamily="18" charset="-127"/>
                <a:sym typeface="Symbol" panose="05050102010706020507" pitchFamily="18" charset="2"/>
              </a:rPr>
              <a:t></a:t>
            </a:r>
            <a:r>
              <a:rPr lang="de-DE" dirty="0" smtClean="0">
                <a:latin typeface="Batang" panose="02030600000101010101" pitchFamily="18" charset="-127"/>
                <a:ea typeface="Batang" panose="02030600000101010101" pitchFamily="18" charset="-127"/>
                <a:sym typeface="Symbol" panose="05050102010706020507" pitchFamily="18" charset="2"/>
              </a:rPr>
              <a:t>(x)</a:t>
            </a:r>
            <a:endParaRPr lang="de-DE" baseline="-25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Batang</vt:lpstr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Loyalty Partner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Mikayelyan</dc:creator>
  <cp:lastModifiedBy>Eduard Mikayelyan</cp:lastModifiedBy>
  <cp:revision>40</cp:revision>
  <dcterms:created xsi:type="dcterms:W3CDTF">2018-04-19T07:50:49Z</dcterms:created>
  <dcterms:modified xsi:type="dcterms:W3CDTF">2018-04-19T15:25:51Z</dcterms:modified>
</cp:coreProperties>
</file>