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C27CA-6845-98C4-446F-EBACC6FF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387B90-D835-6EA5-A2F0-415EE66D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E378B-FA43-065B-48DC-9572007C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C02BA-005A-BC43-D011-CD134D90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3245ED-DE88-09D0-AC01-3BAE1105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4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34C8D-9677-574E-3B88-BD181C29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DD09B-782B-55D5-904F-030BCCE0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61EF-A696-20C7-F683-DD6A9F94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BB928-B83C-A818-2FA6-7B61F83E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22BF-4DDD-5A61-621C-3EF34C23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9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B2CFDA-955D-5A2E-7DC5-D7DD1E76B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6D126-138A-CB85-CF55-59957489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3F8E2-8BDF-566F-FE4C-D5D81737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A4C33-4387-9B63-3020-C4D602FF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C0B3D-AD4A-25EE-FD8E-D5B556BA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35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C2B0C-43EE-A387-3DE3-54D5EAA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93D61-A48B-AE50-433A-5597628A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67C910-96D6-7946-BA3B-04780A3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F2FD8-AFC6-9862-C699-2EA3F8B5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DD85-27EE-3147-F706-C2B8BDCE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7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777C9-56D0-6174-FEE3-D458BDF8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D0BD45-C966-2204-7366-AAAAB503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0B0E7-5142-0A2B-5F5C-B4D2BD6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AD8C3-5017-30F8-5283-3235FD4E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D398C-72FE-F494-5B6B-108AE1D3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B2CCA-85AC-8CEA-258B-3FFEE349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6C2A-B08B-DD42-431D-710F9654A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EFA27-5CB3-AB9E-826F-5AFEE8A3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C00C0E-02A6-0FE2-5A96-B22DA8A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55B1C-E33B-2BB5-EC8A-848EF52B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2A993-6E47-AD0F-6B50-32C86333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67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16DB7-C0DC-0893-F793-B012DCE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57D21D-3E0C-3931-4DF0-C957FBE0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6801F2-2513-5A9C-036B-C713612F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6BF9CD-00BD-58B1-3F1F-4B78F71AD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85873D-3324-654E-4509-D6AA7EF2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4B7760-6D32-D353-84C4-C91F94B1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6D1E20-1939-CF63-A84F-2460FE35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FCB794-5D77-9700-5F5E-C4D15445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36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616E7-FACB-1C02-DFEA-E66841C8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5E7BD-C15B-8EB7-00C3-67A95091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3EB2CB-CDB9-28CA-A63C-5159099C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E83F-8F00-3B69-35D1-F5A3905C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64247C-012E-19D1-FD09-BEAFD3F5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F6C83F-BB48-9B89-A984-850BB64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8C1E53-8B2C-D0B8-C4FD-A47E1B4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87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B4A44-A229-8F8A-B7A5-3CB5927E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24C5B-C8D9-0A03-BE9C-D6DB528C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228EA-9341-93AF-8209-1D31A92F3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22AA21-8758-D9A7-40FB-1D6D60B2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DDCA0C-0D1C-069B-BC80-8BCB905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7A857B-0997-79B8-353E-52FAB26E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7D37F-7429-8A18-3025-29A0F218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731334-AB79-7F40-9EA3-EA8D7F6A7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694DB-C31A-E1E4-4551-31112DE2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E76782-FE64-5194-1048-86C99C44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CFBD1-6565-D837-84ED-1030D11D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C03CDD-C2D1-0893-1B9B-B682C34B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0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07BF61-B29E-1585-4D82-79E3A973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4E13F3-EB23-99E7-B31B-5C7E68D94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579D5-CA2B-FFD6-0176-5A12DCF20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AEC2-D915-4FB3-AD3D-5AD6E22F3F70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5BD54-390E-220B-A81F-D2A2C7580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5F7E9-42F4-9C61-A8E7-1973CCF0F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E0B0-16F6-4BB1-8367-4EA3BF68E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835D-F9E7-8BFE-8B79-C79EF949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1" y="-1270074"/>
            <a:ext cx="9144000" cy="3665621"/>
          </a:xfrm>
        </p:spPr>
        <p:txBody>
          <a:bodyPr>
            <a:normAutofit fontScale="90000"/>
          </a:bodyPr>
          <a:lstStyle/>
          <a:p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Lecture 18 -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Exercises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89AFA8-0A6C-0B57-3091-5067BAF19A2F}"/>
              </a:ext>
            </a:extLst>
          </p:cNvPr>
          <p:cNvSpPr txBox="1"/>
          <p:nvPr/>
        </p:nvSpPr>
        <p:spPr>
          <a:xfrm>
            <a:off x="745957" y="1476222"/>
            <a:ext cx="356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r>
              <a:rPr lang="fr-FR" dirty="0"/>
              <a:t> </a:t>
            </a:r>
            <a:r>
              <a:rPr lang="en-US" dirty="0"/>
              <a:t>“buzz”, ”buzz”, ”bar”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EF2B621-6DCD-4430-47E3-D27D3FBC9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3110"/>
              </p:ext>
            </p:extLst>
          </p:nvPr>
        </p:nvGraphicFramePr>
        <p:xfrm>
          <a:off x="7234990" y="971327"/>
          <a:ext cx="1620252" cy="98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26">
                  <a:extLst>
                    <a:ext uri="{9D8B030D-6E8A-4147-A177-3AD203B41FA5}">
                      <a16:colId xmlns:a16="http://schemas.microsoft.com/office/drawing/2014/main" val="3137179391"/>
                    </a:ext>
                  </a:extLst>
                </a:gridCol>
                <a:gridCol w="810126">
                  <a:extLst>
                    <a:ext uri="{9D8B030D-6E8A-4147-A177-3AD203B41FA5}">
                      <a16:colId xmlns:a16="http://schemas.microsoft.com/office/drawing/2014/main" val="4057821735"/>
                    </a:ext>
                  </a:extLst>
                </a:gridCol>
              </a:tblGrid>
              <a:tr h="254361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22015"/>
                  </a:ext>
                </a:extLst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/>
                        <a:t>“foo”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“buzz”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15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11B626-0982-7B67-74FC-D1B4623F0E27}"/>
              </a:ext>
            </a:extLst>
          </p:cNvPr>
          <p:cNvSpPr txBox="1"/>
          <p:nvPr/>
        </p:nvSpPr>
        <p:spPr>
          <a:xfrm>
            <a:off x="3850105" y="918219"/>
            <a:ext cx="1443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a</a:t>
            </a:r>
          </a:p>
          <a:p>
            <a:r>
              <a:rPr lang="en-US" sz="2400" dirty="0"/>
              <a:t>b</a:t>
            </a:r>
          </a:p>
          <a:p>
            <a:r>
              <a:rPr lang="en-US" sz="2400" dirty="0"/>
              <a:t>c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914E826-F96A-E34E-EBA8-32C68E0F1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67525"/>
              </p:ext>
            </p:extLst>
          </p:nvPr>
        </p:nvGraphicFramePr>
        <p:xfrm>
          <a:off x="7315201" y="2015132"/>
          <a:ext cx="1443790" cy="10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13717939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4057821735"/>
                    </a:ext>
                  </a:extLst>
                </a:gridCol>
              </a:tblGrid>
              <a:tr h="483044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22015"/>
                  </a:ext>
                </a:extLst>
              </a:tr>
              <a:tr h="497700">
                <a:tc>
                  <a:txBody>
                    <a:bodyPr/>
                    <a:lstStyle/>
                    <a:p>
                      <a:r>
                        <a:rPr lang="en-US" dirty="0"/>
                        <a:t>“foo”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“bar”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1582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AEAA9-5ED2-EA0A-2A12-F19A866C3A72}"/>
              </a:ext>
            </a:extLst>
          </p:cNvPr>
          <p:cNvCxnSpPr>
            <a:cxnSpLocks/>
          </p:cNvCxnSpPr>
          <p:nvPr/>
        </p:nvCxnSpPr>
        <p:spPr>
          <a:xfrm>
            <a:off x="4419599" y="1357818"/>
            <a:ext cx="2703095" cy="6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2002B1-D957-9D46-8D55-4136586811ED}"/>
              </a:ext>
            </a:extLst>
          </p:cNvPr>
          <p:cNvCxnSpPr>
            <a:cxnSpLocks/>
          </p:cNvCxnSpPr>
          <p:nvPr/>
        </p:nvCxnSpPr>
        <p:spPr>
          <a:xfrm flipV="1">
            <a:off x="4363453" y="1589587"/>
            <a:ext cx="275924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56CDC-A5E5-B8FA-AF27-EAE3B7BEF4C7}"/>
              </a:ext>
            </a:extLst>
          </p:cNvPr>
          <p:cNvCxnSpPr>
            <a:cxnSpLocks/>
          </p:cNvCxnSpPr>
          <p:nvPr/>
        </p:nvCxnSpPr>
        <p:spPr>
          <a:xfrm>
            <a:off x="4363453" y="2218453"/>
            <a:ext cx="2935706" cy="50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3">
            <a:extLst>
              <a:ext uri="{FF2B5EF4-FFF2-40B4-BE49-F238E27FC236}">
                <a16:creationId xmlns:a16="http://schemas.microsoft.com/office/drawing/2014/main" id="{20E0F988-79DD-7F47-0C18-B769D73920AB}"/>
              </a:ext>
            </a:extLst>
          </p:cNvPr>
          <p:cNvSpPr txBox="1"/>
          <p:nvPr/>
        </p:nvSpPr>
        <p:spPr>
          <a:xfrm>
            <a:off x="898357" y="5159622"/>
            <a:ext cx="356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r>
              <a:rPr lang="fr-FR" dirty="0"/>
              <a:t> </a:t>
            </a:r>
            <a:r>
              <a:rPr lang="en-US" dirty="0"/>
              <a:t>1. 4</a:t>
            </a:r>
          </a:p>
          <a:p>
            <a:r>
              <a:rPr lang="en-US" dirty="0"/>
              <a:t>     2. b and 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1EB5BE-4351-CC99-4194-5C82745E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67736"/>
              </p:ext>
            </p:extLst>
          </p:nvPr>
        </p:nvGraphicFramePr>
        <p:xfrm>
          <a:off x="6486360" y="3269891"/>
          <a:ext cx="19972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11">
                  <a:extLst>
                    <a:ext uri="{9D8B030D-6E8A-4147-A177-3AD203B41FA5}">
                      <a16:colId xmlns:a16="http://schemas.microsoft.com/office/drawing/2014/main" val="412422987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2805190043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444886602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1651609370"/>
                    </a:ext>
                  </a:extLst>
                </a:gridCol>
              </a:tblGrid>
              <a:tr h="309426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05434"/>
                  </a:ext>
                </a:extLst>
              </a:tr>
              <a:tr h="3033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145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EA7237-ACA2-5112-E172-6F9F12265EFF}"/>
              </a:ext>
            </a:extLst>
          </p:cNvPr>
          <p:cNvSpPr txBox="1"/>
          <p:nvPr/>
        </p:nvSpPr>
        <p:spPr>
          <a:xfrm>
            <a:off x="3850105" y="3411539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96D966-4AD1-F192-AD6A-549952D1B141}"/>
              </a:ext>
            </a:extLst>
          </p:cNvPr>
          <p:cNvCxnSpPr/>
          <p:nvPr/>
        </p:nvCxnSpPr>
        <p:spPr>
          <a:xfrm>
            <a:off x="4307305" y="3815793"/>
            <a:ext cx="199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3">
            <a:extLst>
              <a:ext uri="{FF2B5EF4-FFF2-40B4-BE49-F238E27FC236}">
                <a16:creationId xmlns:a16="http://schemas.microsoft.com/office/drawing/2014/main" id="{3891DEEC-9B83-DCF4-62DB-D04A7AC02ADC}"/>
              </a:ext>
            </a:extLst>
          </p:cNvPr>
          <p:cNvSpPr txBox="1"/>
          <p:nvPr/>
        </p:nvSpPr>
        <p:spPr>
          <a:xfrm>
            <a:off x="898357" y="3598861"/>
            <a:ext cx="356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r>
              <a:rPr lang="fr-FR" dirty="0"/>
              <a:t> </a:t>
            </a:r>
            <a:r>
              <a:rPr lang="en-US" dirty="0"/>
              <a:t>3,4,5,4,5,4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A10DE1FB-3204-E5B6-819D-93C124A0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38687"/>
              </p:ext>
            </p:extLst>
          </p:nvPr>
        </p:nvGraphicFramePr>
        <p:xfrm>
          <a:off x="6486360" y="4398662"/>
          <a:ext cx="19972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11">
                  <a:extLst>
                    <a:ext uri="{9D8B030D-6E8A-4147-A177-3AD203B41FA5}">
                      <a16:colId xmlns:a16="http://schemas.microsoft.com/office/drawing/2014/main" val="412422987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2805190043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444886602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1651609370"/>
                    </a:ext>
                  </a:extLst>
                </a:gridCol>
              </a:tblGrid>
              <a:tr h="309426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05434"/>
                  </a:ext>
                </a:extLst>
              </a:tr>
              <a:tr h="3033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14546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798442D0-BFFF-3D7F-820E-12B59F09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0350"/>
              </p:ext>
            </p:extLst>
          </p:nvPr>
        </p:nvGraphicFramePr>
        <p:xfrm>
          <a:off x="9694782" y="4438828"/>
          <a:ext cx="19972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11">
                  <a:extLst>
                    <a:ext uri="{9D8B030D-6E8A-4147-A177-3AD203B41FA5}">
                      <a16:colId xmlns:a16="http://schemas.microsoft.com/office/drawing/2014/main" val="412422987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2805190043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444886602"/>
                    </a:ext>
                  </a:extLst>
                </a:gridCol>
                <a:gridCol w="499311">
                  <a:extLst>
                    <a:ext uri="{9D8B030D-6E8A-4147-A177-3AD203B41FA5}">
                      <a16:colId xmlns:a16="http://schemas.microsoft.com/office/drawing/2014/main" val="1651609370"/>
                    </a:ext>
                  </a:extLst>
                </a:gridCol>
              </a:tblGrid>
              <a:tr h="309426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05434"/>
                  </a:ext>
                </a:extLst>
              </a:tr>
              <a:tr h="3033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1454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1B9C3C6-A5B2-964C-C299-9D97ADDDD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05422"/>
              </p:ext>
            </p:extLst>
          </p:nvPr>
        </p:nvGraphicFramePr>
        <p:xfrm>
          <a:off x="6505075" y="5699204"/>
          <a:ext cx="1620252" cy="98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26">
                  <a:extLst>
                    <a:ext uri="{9D8B030D-6E8A-4147-A177-3AD203B41FA5}">
                      <a16:colId xmlns:a16="http://schemas.microsoft.com/office/drawing/2014/main" val="3137179391"/>
                    </a:ext>
                  </a:extLst>
                </a:gridCol>
                <a:gridCol w="810126">
                  <a:extLst>
                    <a:ext uri="{9D8B030D-6E8A-4147-A177-3AD203B41FA5}">
                      <a16:colId xmlns:a16="http://schemas.microsoft.com/office/drawing/2014/main" val="4057821735"/>
                    </a:ext>
                  </a:extLst>
                </a:gridCol>
              </a:tblGrid>
              <a:tr h="254361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22015"/>
                  </a:ext>
                </a:extLst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1582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ECD4C970-5AE0-8FF4-22BF-2B6F391C7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2430"/>
              </p:ext>
            </p:extLst>
          </p:nvPr>
        </p:nvGraphicFramePr>
        <p:xfrm>
          <a:off x="9694782" y="5805953"/>
          <a:ext cx="810126" cy="98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26">
                  <a:extLst>
                    <a:ext uri="{9D8B030D-6E8A-4147-A177-3AD203B41FA5}">
                      <a16:colId xmlns:a16="http://schemas.microsoft.com/office/drawing/2014/main" val="3137179391"/>
                    </a:ext>
                  </a:extLst>
                </a:gridCol>
              </a:tblGrid>
              <a:tr h="254361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22015"/>
                  </a:ext>
                </a:extLst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1582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39973B-D762-337B-4BB0-DEF3D5C05188}"/>
              </a:ext>
            </a:extLst>
          </p:cNvPr>
          <p:cNvSpPr txBox="1"/>
          <p:nvPr/>
        </p:nvSpPr>
        <p:spPr>
          <a:xfrm>
            <a:off x="3825794" y="4482752"/>
            <a:ext cx="2054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d</a:t>
            </a:r>
          </a:p>
          <a:p>
            <a:endParaRPr lang="en-US" sz="2800" dirty="0"/>
          </a:p>
          <a:p>
            <a:r>
              <a:rPr lang="en-US" sz="28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65755F-5853-41F0-929D-65178DC51AE7}"/>
              </a:ext>
            </a:extLst>
          </p:cNvPr>
          <p:cNvSpPr txBox="1"/>
          <p:nvPr/>
        </p:nvSpPr>
        <p:spPr>
          <a:xfrm>
            <a:off x="8843756" y="4359402"/>
            <a:ext cx="2054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3E2176-A192-757C-FCF6-0978C5ED4AF2}"/>
              </a:ext>
            </a:extLst>
          </p:cNvPr>
          <p:cNvCxnSpPr>
            <a:cxnSpLocks/>
          </p:cNvCxnSpPr>
          <p:nvPr/>
        </p:nvCxnSpPr>
        <p:spPr>
          <a:xfrm flipV="1">
            <a:off x="4307305" y="4901582"/>
            <a:ext cx="1997242" cy="25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E0483A-2C7C-7EAF-1D8F-80AE3F768421}"/>
              </a:ext>
            </a:extLst>
          </p:cNvPr>
          <p:cNvCxnSpPr/>
          <p:nvPr/>
        </p:nvCxnSpPr>
        <p:spPr>
          <a:xfrm flipV="1">
            <a:off x="4231941" y="6207738"/>
            <a:ext cx="1879309" cy="22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FB577-9387-3F45-B842-D8A477098F2F}"/>
              </a:ext>
            </a:extLst>
          </p:cNvPr>
          <p:cNvCxnSpPr>
            <a:cxnSpLocks/>
          </p:cNvCxnSpPr>
          <p:nvPr/>
        </p:nvCxnSpPr>
        <p:spPr>
          <a:xfrm>
            <a:off x="9127958" y="4620126"/>
            <a:ext cx="433137" cy="1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8E668D-89C0-5180-ADC3-FC8858D98863}"/>
              </a:ext>
            </a:extLst>
          </p:cNvPr>
          <p:cNvCxnSpPr>
            <a:cxnSpLocks/>
          </p:cNvCxnSpPr>
          <p:nvPr/>
        </p:nvCxnSpPr>
        <p:spPr>
          <a:xfrm>
            <a:off x="9172079" y="6320311"/>
            <a:ext cx="35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90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922da4-a74c-424b-a13d-2ad8823bac7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9099CAC14F64880F475D590607EDB" ma:contentTypeVersion="3" ma:contentTypeDescription="Create a new document." ma:contentTypeScope="" ma:versionID="583d54dec5c47070141e5d1400031763">
  <xsd:schema xmlns:xsd="http://www.w3.org/2001/XMLSchema" xmlns:xs="http://www.w3.org/2001/XMLSchema" xmlns:p="http://schemas.microsoft.com/office/2006/metadata/properties" xmlns:ns3="99922da4-a74c-424b-a13d-2ad8823bac7b" targetNamespace="http://schemas.microsoft.com/office/2006/metadata/properties" ma:root="true" ma:fieldsID="026814ee647904cf1f66e3096c854473" ns3:_="">
    <xsd:import namespace="99922da4-a74c-424b-a13d-2ad8823bac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22da4-a74c-424b-a13d-2ad8823ba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3623FD-D2A4-48D3-A16A-9099513CD38B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9922da4-a74c-424b-a13d-2ad8823bac7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F598C0-D23A-47BE-81C7-6C65C3F7A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922da4-a74c-424b-a13d-2ad8823bac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BD891F-B3EA-44C6-9F73-E36E51925A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        Lecture 18 - Exercises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18 - Exercises  </dc:title>
  <dc:creator>Grayson Koch</dc:creator>
  <cp:lastModifiedBy>Grayson Koch</cp:lastModifiedBy>
  <cp:revision>2</cp:revision>
  <dcterms:created xsi:type="dcterms:W3CDTF">2023-02-27T21:45:09Z</dcterms:created>
  <dcterms:modified xsi:type="dcterms:W3CDTF">2023-03-01T03:50:51Z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0x0101001709099CAC14F64880F475D590607EDB</vt:lpwstr>
  </property>
</Properties>
</file>