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3"/>
  </p:normalViewPr>
  <p:slideViewPr>
    <p:cSldViewPr snapToGrid="0">
      <p:cViewPr varScale="1">
        <p:scale>
          <a:sx n="86" d="100"/>
          <a:sy n="86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AE4B-287D-8667-EDA5-3E7033885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E77D0-3AF5-0FEE-31EF-CEAA2C309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3E66F-4E70-256E-5998-5C3C55F5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F617-6908-344C-A0BB-F4DC487674D7}" type="datetimeFigureOut">
              <a:rPr lang="en-AE" smtClean="0"/>
              <a:t>15/04/2023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A3D8F-B4DD-30C4-DD98-5C9D06DE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7A89-0902-7359-7C57-C1DAF978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BD9-557D-6A4A-ADF3-C4AC36DC42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6020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132D-FC50-4146-E8F2-EB101605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569CC-1937-F811-8523-6B6244788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41346-C639-8F9A-C0C8-AF290A17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F617-6908-344C-A0BB-F4DC487674D7}" type="datetimeFigureOut">
              <a:rPr lang="en-AE" smtClean="0"/>
              <a:t>15/04/2023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6558-D89E-0626-2D65-F42FA13F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86DDB-1956-7367-377D-0174D7A6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BD9-557D-6A4A-ADF3-C4AC36DC42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7667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0EBDA-14F4-BE81-5AD8-37EF73B9A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32D1F-1151-4BBF-00FA-E975AED17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4DBA1-CACA-275B-91C9-180A454A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F617-6908-344C-A0BB-F4DC487674D7}" type="datetimeFigureOut">
              <a:rPr lang="en-AE" smtClean="0"/>
              <a:t>15/04/2023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43BDC-0775-D36C-756F-E5AB7CE9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5732E-E48B-3F81-A310-62F600D4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BD9-557D-6A4A-ADF3-C4AC36DC42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096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A93E-8CC9-3509-D5DD-B8C0050C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E444-C35C-34C9-DC72-9B9F2BA23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BB0D-58B2-E1C6-FC99-93F32B6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F617-6908-344C-A0BB-F4DC487674D7}" type="datetimeFigureOut">
              <a:rPr lang="en-AE" smtClean="0"/>
              <a:t>15/04/2023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B448F-47FD-918B-83EB-B2DFBF64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D31D7-6EEE-1427-704F-ED7D6D4B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BD9-557D-6A4A-ADF3-C4AC36DC42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0342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F1BC-5DF5-4FD4-A537-A0249FED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E0678-0914-E570-E83B-C5060148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2C7AC-EA85-2356-2731-00FC6B8D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F617-6908-344C-A0BB-F4DC487674D7}" type="datetimeFigureOut">
              <a:rPr lang="en-AE" smtClean="0"/>
              <a:t>15/04/2023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FC36C-3552-CEDF-FD8E-CF3936D7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9862F-24F9-FD59-8F7C-C984E043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BD9-557D-6A4A-ADF3-C4AC36DC42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7432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C8FB-2D6A-9092-1481-B97F6A44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C58A-290E-B181-4B0D-C97A3CA80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500D2-0175-A4CC-9F5D-45EDA66F9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62FA9-EA37-C426-EB7D-68E99515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F617-6908-344C-A0BB-F4DC487674D7}" type="datetimeFigureOut">
              <a:rPr lang="en-AE" smtClean="0"/>
              <a:t>15/04/2023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218CC-0F2C-E5E1-AB97-38486475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46504-C9C7-3DD6-EA0F-346AD4F3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BD9-557D-6A4A-ADF3-C4AC36DC42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74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8EC1-C16B-0634-2285-2A018829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0DB9-5F35-47F7-C1EB-3EE3E9CD0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B276B-E04F-F6D5-A3EE-3BF1C9870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3E0FF-8AA8-4551-152C-CEEA60CA9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058CC-750D-FE30-DAAF-D6CB6748A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66202-9D2C-BBDC-3C80-E9227346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F617-6908-344C-A0BB-F4DC487674D7}" type="datetimeFigureOut">
              <a:rPr lang="en-AE" smtClean="0"/>
              <a:t>15/04/2023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89E76-3480-8DEB-AB50-C4D2290B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328D5-8578-2DCB-00A7-793E2F5F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BD9-557D-6A4A-ADF3-C4AC36DC42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2900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A865-CAB9-F416-4A66-0D0571FC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290D0-D55E-CCB8-8E6E-7A8F36FB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F617-6908-344C-A0BB-F4DC487674D7}" type="datetimeFigureOut">
              <a:rPr lang="en-AE" smtClean="0"/>
              <a:t>15/04/2023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319C5-94C0-6850-ED5B-7948EAD9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48CAC-3AB4-9B3D-D7BE-689F0108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BD9-557D-6A4A-ADF3-C4AC36DC42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130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45034-9C58-268B-7C5A-4FB5646D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F617-6908-344C-A0BB-F4DC487674D7}" type="datetimeFigureOut">
              <a:rPr lang="en-AE" smtClean="0"/>
              <a:t>15/04/2023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3C331-6850-9750-5908-D6412D59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005DA-481D-7B33-AE1F-038CD8AC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BD9-557D-6A4A-ADF3-C4AC36DC42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3515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F1BE-AC55-E238-319A-041D0D50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D6DB-09C4-D75D-7117-D6D228A5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9808E-443A-7620-AC62-AC7FCB1FE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29D31-2895-8924-3A2D-0848DC27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F617-6908-344C-A0BB-F4DC487674D7}" type="datetimeFigureOut">
              <a:rPr lang="en-AE" smtClean="0"/>
              <a:t>15/04/2023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C09A2-5688-17BA-D126-75ED4D6F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99016-AEF8-13B2-0460-8AF1EEEE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BD9-557D-6A4A-ADF3-C4AC36DC42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8577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AA5E-D3BA-FBA1-AF47-5C3B2F54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20E54-44CD-5697-8E0B-E53FA157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27654-EDD1-4F76-6F37-2EDE2D708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5E40B-596A-B637-2AB0-6F03D5E4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F617-6908-344C-A0BB-F4DC487674D7}" type="datetimeFigureOut">
              <a:rPr lang="en-AE" smtClean="0"/>
              <a:t>15/04/2023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BE10B-E165-300F-0B64-A0743EFF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10546-2490-F468-E85B-FD445629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BD9-557D-6A4A-ADF3-C4AC36DC42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5548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AFD1C-8261-D32B-1C94-05B86424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4FE1B-F527-21D9-B129-2DCBE03B0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0A4B-B3BF-0B8F-F1B9-C56E31885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FF617-6908-344C-A0BB-F4DC487674D7}" type="datetimeFigureOut">
              <a:rPr lang="en-AE" smtClean="0"/>
              <a:t>15/04/2023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F93C3-EEF7-936A-8BDA-C6A355656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1B0E-A369-8E9F-0B4F-4D1334D08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6DBD9-557D-6A4A-ADF3-C4AC36DC42C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0480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9639-C4B6-CFD8-C523-55941C7F6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894DD-F5FC-9526-AE2B-668175920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9605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Opollo</dc:creator>
  <cp:lastModifiedBy>Edward Opollo</cp:lastModifiedBy>
  <cp:revision>1</cp:revision>
  <dcterms:created xsi:type="dcterms:W3CDTF">2023-04-15T11:21:31Z</dcterms:created>
  <dcterms:modified xsi:type="dcterms:W3CDTF">2023-04-15T11:22:42Z</dcterms:modified>
</cp:coreProperties>
</file>