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846000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92000" y="4074120"/>
            <a:ext cx="846000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26760" y="180000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92000" y="407412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26760" y="407412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2723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52200" y="1800000"/>
            <a:ext cx="2723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12760" y="1800000"/>
            <a:ext cx="2723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2000" y="4074120"/>
            <a:ext cx="2723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652200" y="4074120"/>
            <a:ext cx="2723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12760" y="4074120"/>
            <a:ext cx="2723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92000" y="1800000"/>
            <a:ext cx="8460000" cy="4353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solidFill>
                <a:srgbClr val="666666"/>
              </a:solidFill>
              <a:latin typeface="Ubuntu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8460000" cy="435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4128120" cy="435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26760" y="1800000"/>
            <a:ext cx="4128120" cy="435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92000" y="936000"/>
            <a:ext cx="8460000" cy="357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solidFill>
                <a:srgbClr val="666666"/>
              </a:solidFill>
              <a:latin typeface="Ubuntu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26760" y="1800000"/>
            <a:ext cx="4128120" cy="435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92000" y="407412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92000" y="1800000"/>
            <a:ext cx="8460000" cy="4353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solidFill>
                <a:srgbClr val="666666"/>
              </a:solidFill>
              <a:latin typeface="Ubuntu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4128120" cy="435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26760" y="180000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26760" y="407412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26760" y="180000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92000" y="4074120"/>
            <a:ext cx="846000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846000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92000" y="4074120"/>
            <a:ext cx="846000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26760" y="180000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92000" y="407412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26760" y="407412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2723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652200" y="1800000"/>
            <a:ext cx="2723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12760" y="1800000"/>
            <a:ext cx="2723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2000" y="4074120"/>
            <a:ext cx="2723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652200" y="4074120"/>
            <a:ext cx="2723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12760" y="4074120"/>
            <a:ext cx="272376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8460000" cy="435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4128120" cy="435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26760" y="1800000"/>
            <a:ext cx="4128120" cy="435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92000" y="936000"/>
            <a:ext cx="8460000" cy="357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solidFill>
                <a:srgbClr val="666666"/>
              </a:solidFill>
              <a:latin typeface="Ubuntu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26760" y="1800000"/>
            <a:ext cx="4128120" cy="435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92000" y="407412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4128120" cy="435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26760" y="180000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26760" y="407412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26760" y="1800000"/>
            <a:ext cx="412812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92000" y="4074120"/>
            <a:ext cx="8460000" cy="207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48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solidFill>
                  <a:srgbClr val="ffffff"/>
                </a:solidFill>
                <a:latin typeface="Ubuntu Medium"/>
              </a:rPr>
              <a:t>Click to edit the title text format</a:t>
            </a:r>
            <a:endParaRPr b="0" lang="en-IN" sz="3600" spc="-1" strike="noStrike">
              <a:solidFill>
                <a:srgbClr val="ffffff"/>
              </a:solidFill>
              <a:latin typeface="Ubuntu Medium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Ubuntu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latin typeface="Ubuntu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Ubuntu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latin typeface="Ubuntu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Ubuntu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Ubuntu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Ubuntu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Ubuntu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Ubuntu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262AFCB-B835-48BD-BE30-72D7CEB675ED}" type="slidenum">
              <a:rPr b="0" lang="en-IN" sz="1400" spc="-1" strike="noStrike">
                <a:solidFill>
                  <a:srgbClr val="ffffff"/>
                </a:solidFill>
                <a:latin typeface="Ubuntu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3600" spc="-1" strike="noStrike">
                <a:solidFill>
                  <a:srgbClr val="dd4814"/>
                </a:solidFill>
                <a:latin typeface="Ubuntu Medium"/>
              </a:rPr>
              <a:t>Click to edit the title text format</a:t>
            </a:r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92000" y="1800000"/>
            <a:ext cx="8460000" cy="4353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Click to edit the outline text format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Second Outline Level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666666"/>
                </a:solidFill>
                <a:latin typeface="Ubuntu Light"/>
              </a:rPr>
              <a:t>Third Outline Level</a:t>
            </a:r>
            <a:endParaRPr b="0" lang="en-IN" sz="2200" spc="-1" strike="noStrike">
              <a:solidFill>
                <a:srgbClr val="666666"/>
              </a:solidFill>
              <a:latin typeface="Ubuntu Light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666666"/>
                </a:solidFill>
                <a:latin typeface="Ubuntu Light"/>
              </a:rPr>
              <a:t>Fourth Outline Level</a:t>
            </a:r>
            <a:endParaRPr b="0" lang="en-IN" sz="2000" spc="-1" strike="noStrike">
              <a:solidFill>
                <a:srgbClr val="666666"/>
              </a:solidFill>
              <a:latin typeface="Ubuntu Light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666666"/>
                </a:solidFill>
                <a:latin typeface="Ubuntu Light"/>
              </a:rPr>
              <a:t>Fifth Outline Level</a:t>
            </a:r>
            <a:endParaRPr b="0" lang="en-IN" sz="2000" spc="-1" strike="noStrike">
              <a:solidFill>
                <a:srgbClr val="666666"/>
              </a:solidFill>
              <a:latin typeface="Ubuntu Light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666666"/>
                </a:solidFill>
                <a:latin typeface="Ubuntu Light"/>
              </a:rPr>
              <a:t>Sixth Outline Level</a:t>
            </a:r>
            <a:endParaRPr b="0" lang="en-IN" sz="2000" spc="-1" strike="noStrike">
              <a:solidFill>
                <a:srgbClr val="666666"/>
              </a:solidFill>
              <a:latin typeface="Ubuntu Light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666666"/>
                </a:solidFill>
                <a:latin typeface="Ubuntu Light"/>
              </a:rPr>
              <a:t>Seventh Outline Level</a:t>
            </a:r>
            <a:endParaRPr b="0" lang="en-IN" sz="20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666666"/>
                </a:solidFill>
                <a:latin typeface="Ubuntu"/>
              </a:rPr>
              <a:t>&lt;date/time&gt;</a:t>
            </a:r>
            <a:endParaRPr b="0" lang="en-IN" sz="1400" spc="-1" strike="noStrike">
              <a:solidFill>
                <a:srgbClr val="666666"/>
              </a:solidFill>
              <a:latin typeface="Ubuntu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666666"/>
                </a:solidFill>
                <a:latin typeface="Ubuntu"/>
              </a:rPr>
              <a:t>&lt;footer&gt;</a:t>
            </a:r>
            <a:endParaRPr b="0" lang="en-IN" sz="1400" spc="-1" strike="noStrike">
              <a:solidFill>
                <a:srgbClr val="666666"/>
              </a:solidFill>
              <a:latin typeface="Ubuntu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E420FCC-045A-4D50-B0F5-41D55D7F191B}" type="slidenum">
              <a:rPr b="0" lang="en-IN" sz="1400" spc="-1" strike="noStrike">
                <a:solidFill>
                  <a:srgbClr val="666666"/>
                </a:solidFill>
                <a:latin typeface="Ubuntu"/>
              </a:rPr>
              <a:t>&lt;number&gt;</a:t>
            </a:fld>
            <a:endParaRPr b="0" lang="en-IN" sz="1400" spc="-1" strike="noStrike">
              <a:solidFill>
                <a:srgbClr val="666666"/>
              </a:solidFill>
              <a:latin typeface="Ubuntu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168000"/>
            <a:ext cx="907164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2800" spc="-1" strike="noStrike">
                <a:solidFill>
                  <a:srgbClr val="ffffff"/>
                </a:solidFill>
                <a:latin typeface="Ubuntu Medium"/>
              </a:rPr>
              <a:t>Learn a Language, Make a </a:t>
            </a:r>
            <a:r>
              <a:rPr b="0" lang="en-IN" sz="2800" spc="-1" strike="sngStrike">
                <a:solidFill>
                  <a:srgbClr val="ffffff"/>
                </a:solidFill>
                <a:latin typeface="Ubuntu Medium"/>
              </a:rPr>
              <a:t>Language</a:t>
            </a:r>
            <a:r>
              <a:rPr b="0" lang="en-IN" sz="2800" spc="-1" strike="noStrike">
                <a:solidFill>
                  <a:srgbClr val="ffffff"/>
                </a:solidFill>
                <a:latin typeface="Ubuntu Medium"/>
              </a:rPr>
              <a:t> Calulator</a:t>
            </a:r>
            <a:endParaRPr b="0" lang="en-IN" sz="2800" spc="-1" strike="noStrike">
              <a:solidFill>
                <a:srgbClr val="ffffff"/>
              </a:solidFill>
              <a:latin typeface="Ubuntu Medium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816000"/>
            <a:ext cx="907164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2400" spc="-1" strike="noStrike">
                <a:solidFill>
                  <a:srgbClr val="dddddd"/>
                </a:solidFill>
                <a:latin typeface="Ubuntu Light"/>
              </a:rPr>
              <a:t>Rust Edition</a:t>
            </a:r>
            <a:endParaRPr b="0" lang="en-IN" sz="2400" spc="-1" strike="noStrike">
              <a:solidFill>
                <a:srgbClr val="dddddd"/>
              </a:solidFill>
              <a:latin typeface="Ubuntu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92000" y="936000"/>
            <a:ext cx="8460000" cy="7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solidFill>
                  <a:srgbClr val="dd4814"/>
                </a:solidFill>
                <a:latin typeface="Ubuntu Medium"/>
              </a:rPr>
              <a:t>Let’s See Some Rust...</a:t>
            </a:r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92000" y="1800000"/>
            <a:ext cx="8460000" cy="435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3200" spc="-1" strike="noStrike">
                <a:solidFill>
                  <a:srgbClr val="666666"/>
                </a:solidFill>
                <a:latin typeface="Ubuntu"/>
              </a:rPr>
              <a:t>...by writing a Reverse Polish Notation Calulator!</a:t>
            </a:r>
            <a:endParaRPr b="0" lang="en-IN" sz="3200" spc="-1" strike="noStrike">
              <a:solidFill>
                <a:srgbClr val="666666"/>
              </a:solidFill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92000" y="936000"/>
            <a:ext cx="8460000" cy="7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solidFill>
                  <a:srgbClr val="dd4814"/>
                </a:solidFill>
                <a:latin typeface="Ubuntu Medium"/>
              </a:rPr>
              <a:t>What is a RPN Calculator?</a:t>
            </a:r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92000" y="1800000"/>
            <a:ext cx="8460000" cy="435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7000"/>
          </a:bodyPr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A postfix calculator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Instead of “1 + 2”, you’d write “1 2 +”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There’s a…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data stack of integers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dictionary of words (functions that act on the stack)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and not much else really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There is enough complexity to see many features of Rust, and for me to explain some pain points.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solidFill>
                  <a:srgbClr val="dd4814"/>
                </a:solidFill>
                <a:latin typeface="Ubuntu Medium"/>
              </a:rPr>
              <a:t>Why learn new languages?</a:t>
            </a:r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2376000"/>
            <a:ext cx="9071640" cy="377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Programming is like woodworking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Different languages solve different problems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Think in new ways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“</a:t>
            </a: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The limits of my language are the limits of my universe.”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666666"/>
                </a:solidFill>
                <a:latin typeface="Ubuntu Light"/>
              </a:rPr>
              <a:t>- Johann Wolfgang von Goethe</a:t>
            </a:r>
            <a:endParaRPr b="0" lang="en-IN" sz="22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92000" y="936000"/>
            <a:ext cx="8460000" cy="7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solidFill>
                  <a:srgbClr val="dd4814"/>
                </a:solidFill>
                <a:latin typeface="Ubuntu Medium"/>
              </a:rPr>
              <a:t>What is Rust?</a:t>
            </a:r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92000" y="1800000"/>
            <a:ext cx="8460000" cy="435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A systems programming language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Inspired by functional programming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Haskell, OCaml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Automated memory management without a garbage collector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A type system with intentions of being more than a cheap copy of C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92000" y="936000"/>
            <a:ext cx="4104000" cy="7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solidFill>
                  <a:srgbClr val="dd4814"/>
                </a:solidFill>
                <a:latin typeface="Ubuntu Medium"/>
              </a:rPr>
              <a:t>Pros</a:t>
            </a:r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92000" y="1800000"/>
            <a:ext cx="4128120" cy="435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The type System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More advanced than C’s and Java’s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No garbage collector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Many zero cost abstractions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Memory guarantees without a garbage collector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126760" y="1800000"/>
            <a:ext cx="4128120" cy="435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Thinking about object ownership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Self references are hard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Not strictly imperative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Relatively new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Package ecosystem isn’t as developed as  e.g. Java’s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5112000" y="936360"/>
            <a:ext cx="4104000" cy="7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solidFill>
                  <a:srgbClr val="dd4814"/>
                </a:solidFill>
                <a:latin typeface="Ubuntu Medium"/>
              </a:rPr>
              <a:t>Cons</a:t>
            </a:r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92000" y="936000"/>
            <a:ext cx="8460000" cy="7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solidFill>
                  <a:srgbClr val="dd4814"/>
                </a:solidFill>
                <a:latin typeface="Ubuntu Medium"/>
              </a:rPr>
              <a:t>Use Cases</a:t>
            </a:r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92000" y="1800000"/>
            <a:ext cx="8460000" cy="435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5000"/>
          </a:bodyPr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CLI tools with complex logic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Shared libraries for mobile apps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When the shared logic is complex/needs strong guarantees, e.g. cryptography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Web Assembly is a native target for the compiler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Web app backends that have strict SLAs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Garbage collectors can and will occasionally kill your response time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When you need the speed of C/C++, but you aren’t a C/C++ god.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92000" y="936000"/>
            <a:ext cx="8460000" cy="7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solidFill>
                  <a:srgbClr val="dd4814"/>
                </a:solidFill>
                <a:latin typeface="Ubuntu Medium"/>
              </a:rPr>
              <a:t>The Type System</a:t>
            </a:r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92000" y="1800000"/>
            <a:ext cx="8460000" cy="435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Algebraic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Sum types and type aliases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Enum instances that store values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Structs that store data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Traits that define common behavior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Bonus, you can implement your traits on someone else’s types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92000" y="936000"/>
            <a:ext cx="8460000" cy="7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solidFill>
                  <a:srgbClr val="dd4814"/>
                </a:solidFill>
                <a:latin typeface="Ubuntu Medium"/>
              </a:rPr>
              <a:t>Zero Cost Abstractions</a:t>
            </a:r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92000" y="1800000"/>
            <a:ext cx="8460000" cy="435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Monomorphism by default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Opt into dynamic dispatch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Memory management is tracked by variable and reference lifetimes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No need to manually free memory (unless absolutely needed), focus instead on where variables come from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Many features are compile time guaranteed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Safety, without sacrificing speed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“</a:t>
            </a: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Zero cost” in performance, not necessarily your thought process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92000" y="936000"/>
            <a:ext cx="8460000" cy="7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solidFill>
                  <a:srgbClr val="dd4814"/>
                </a:solidFill>
                <a:latin typeface="Ubuntu Medium"/>
              </a:rPr>
              <a:t>Why Rust isn’t for your client</a:t>
            </a:r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92000" y="1800000"/>
            <a:ext cx="8460000" cy="435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2000"/>
          </a:bodyPr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There aren’t many senior Rust developers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We won’t be around forever, and their devs need to be able to work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Performance isn’t generally </a:t>
            </a:r>
            <a:r>
              <a:rPr b="0" i="1" lang="en-IN" sz="2800" spc="-1" strike="noStrike">
                <a:solidFill>
                  <a:srgbClr val="666666"/>
                </a:solidFill>
                <a:latin typeface="Ubuntu Light"/>
              </a:rPr>
              <a:t>that</a:t>
            </a: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 important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If one request takes 250ms longer, it’s no big deal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The business logic and/or the types aren’t very complex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Implementing a mobile UI twice isn’t going to risk any lives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92000" y="936000"/>
            <a:ext cx="8460000" cy="7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IN" sz="3600" spc="-1" strike="noStrike">
                <a:solidFill>
                  <a:srgbClr val="dd4814"/>
                </a:solidFill>
                <a:latin typeface="Ubuntu Medium"/>
              </a:rPr>
              <a:t>Why Rust might be for your client</a:t>
            </a:r>
            <a:endParaRPr b="0" lang="en-IN" sz="3600" spc="-1" strike="noStrike">
              <a:solidFill>
                <a:srgbClr val="dd4814"/>
              </a:solidFill>
              <a:latin typeface="Ubuntu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92000" y="1800000"/>
            <a:ext cx="8460000" cy="435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Complex mobile apps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The business logic is more complex than it is to have a multi-lingual project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CPU heavy browser based web apps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There’s a need to crunch numbers faster than raw JS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666666"/>
                </a:solidFill>
                <a:latin typeface="Ubuntu Light"/>
              </a:rPr>
              <a:t>Games, Mixed Reality</a:t>
            </a:r>
            <a:endParaRPr b="0" lang="en-IN" sz="22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The client is absolutely nuts about stopping reverse engineering the front end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666666"/>
                </a:solidFill>
                <a:latin typeface="Ubuntu Light"/>
              </a:rPr>
              <a:t>Rust can’t necessarily stop this, but Web Assembly is as close to releasing a binary as is possible</a:t>
            </a:r>
            <a:endParaRPr b="0" lang="en-IN" sz="22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SLAs are so tight only “manual” memory management can keep up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marL="432000" indent="-324000">
              <a:spcAft>
                <a:spcPts val="1239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666666"/>
                </a:solidFill>
                <a:latin typeface="Ubuntu Light"/>
              </a:rPr>
              <a:t>Embedded development that isn’t too strict on resources</a:t>
            </a:r>
            <a:endParaRPr b="0" lang="en-IN" sz="2800" spc="-1" strike="noStrike">
              <a:solidFill>
                <a:srgbClr val="666666"/>
              </a:solidFill>
              <a:latin typeface="Ubuntu Light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666666"/>
                </a:solidFill>
                <a:latin typeface="Ubuntu Light"/>
              </a:rPr>
              <a:t>Not really Slalom’s game… yet</a:t>
            </a:r>
            <a:endParaRPr b="0" lang="en-IN" sz="2400" spc="-1" strike="noStrike">
              <a:solidFill>
                <a:srgbClr val="666666"/>
              </a:solidFill>
              <a:latin typeface="Ubuntu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2019-12-02T23:38:18Z</dcterms:created>
  <dc:creator/>
  <dc:description/>
  <dc:language>en-US</dc:language>
  <cp:lastModifiedBy/>
  <dcterms:modified xsi:type="dcterms:W3CDTF">2019-12-06T00:45:40Z</dcterms:modified>
  <cp:revision>10</cp:revision>
  <dc:subject/>
  <dc:title/>
</cp:coreProperties>
</file>