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cade Gamer" charset="1" panose="00000000000000000000"/>
      <p:regular r:id="rId14"/>
    </p:embeddedFont>
    <p:embeddedFont>
      <p:font typeface="Disket Mono Bold" charset="1" panose="020B0509050000020004"/>
      <p:regular r:id="rId15"/>
    </p:embeddedFont>
    <p:embeddedFont>
      <p:font typeface="Poppins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gif" Type="http://schemas.openxmlformats.org/officeDocument/2006/relationships/image"/><Relationship Id="rId22" Target="../media/image21.gif" Type="http://schemas.openxmlformats.org/officeDocument/2006/relationships/image"/><Relationship Id="rId23" Target="../media/image22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gif" Type="http://schemas.openxmlformats.org/officeDocument/2006/relationships/image"/><Relationship Id="rId11" Target="../media/image31.gif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36.png" Type="http://schemas.openxmlformats.org/officeDocument/2006/relationships/image"/><Relationship Id="rId17" Target="../media/image37.svg" Type="http://schemas.openxmlformats.org/officeDocument/2006/relationships/image"/><Relationship Id="rId18" Target="../media/image38.png" Type="http://schemas.openxmlformats.org/officeDocument/2006/relationships/image"/><Relationship Id="rId19" Target="../media/image39.svg" Type="http://schemas.openxmlformats.org/officeDocument/2006/relationships/image"/><Relationship Id="rId2" Target="../media/image1.png" Type="http://schemas.openxmlformats.org/officeDocument/2006/relationships/image"/><Relationship Id="rId20" Target="../media/image40.png" Type="http://schemas.openxmlformats.org/officeDocument/2006/relationships/image"/><Relationship Id="rId21" Target="../media/image41.svg" Type="http://schemas.openxmlformats.org/officeDocument/2006/relationships/image"/><Relationship Id="rId22" Target="../media/image4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gif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gif" Type="http://schemas.openxmlformats.org/officeDocument/2006/relationships/image"/><Relationship Id="rId9" Target="../media/image29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5.gif" Type="http://schemas.openxmlformats.org/officeDocument/2006/relationships/image"/><Relationship Id="rId9" Target="../media/image22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25.gif" Type="http://schemas.openxmlformats.org/officeDocument/2006/relationships/image"/><Relationship Id="rId9" Target="../media/image22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25.gif" Type="http://schemas.openxmlformats.org/officeDocument/2006/relationships/image"/><Relationship Id="rId9" Target="../media/image2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gif" Type="http://schemas.openxmlformats.org/officeDocument/2006/relationships/image"/><Relationship Id="rId11" Target="../media/image22.gif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gif" Type="http://schemas.openxmlformats.org/officeDocument/2006/relationships/image"/><Relationship Id="rId22" Target="../media/image21.gif" Type="http://schemas.openxmlformats.org/officeDocument/2006/relationships/image"/><Relationship Id="rId23" Target="../media/image60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27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Start pixel art button"/>
          <p:cNvSpPr/>
          <p:nvPr/>
        </p:nvSpPr>
        <p:spPr>
          <a:xfrm flipH="false" flipV="false" rot="0">
            <a:off x="5425744" y="6115484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Menu pixel art button"/>
          <p:cNvSpPr/>
          <p:nvPr/>
        </p:nvSpPr>
        <p:spPr>
          <a:xfrm flipH="false" flipV="false" rot="0">
            <a:off x="8068873" y="6111491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2"/>
                </a:lnTo>
                <a:lnTo>
                  <a:pt x="0" y="9425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Sign In pixel art button"/>
          <p:cNvSpPr/>
          <p:nvPr/>
        </p:nvSpPr>
        <p:spPr>
          <a:xfrm flipH="false" flipV="false" rot="0">
            <a:off x="10713082" y="6136966"/>
            <a:ext cx="2221897" cy="917038"/>
          </a:xfrm>
          <a:custGeom>
            <a:avLst/>
            <a:gdLst/>
            <a:ahLst/>
            <a:cxnLst/>
            <a:rect r="r" b="b" t="t" l="l"/>
            <a:pathLst>
              <a:path h="917038" w="2221897">
                <a:moveTo>
                  <a:pt x="0" y="0"/>
                </a:moveTo>
                <a:lnTo>
                  <a:pt x="2221897" y="0"/>
                </a:lnTo>
                <a:lnTo>
                  <a:pt x="2221897" y="917037"/>
                </a:lnTo>
                <a:lnTo>
                  <a:pt x="0" y="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5" id="15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8" id="18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22" id="22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3" id="23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4" id="24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pic>
        <p:nvPicPr>
          <p:cNvPr name="Picture 25" id="25" descr="pixelated button slightly bouncing from lower right to upper left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7021769" y="6582747"/>
            <a:ext cx="978075" cy="934061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61856" y="2470934"/>
            <a:ext cx="13564288" cy="27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ROBLOX</a:t>
            </a:r>
          </a:p>
          <a:p>
            <a:pPr algn="ctr">
              <a:lnSpc>
                <a:spcPts val="9296"/>
              </a:lnSpc>
            </a:pPr>
            <a:r>
              <a:rPr lang="en-US" sz="8300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STUDIO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0">
            <a:off x="1509980" y="6044730"/>
            <a:ext cx="4156274" cy="3844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27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185970" y="2920302"/>
            <a:ext cx="18473970" cy="10391608"/>
          </a:xfrm>
          <a:custGeom>
            <a:avLst/>
            <a:gdLst/>
            <a:ahLst/>
            <a:cxnLst/>
            <a:rect r="r" b="b" t="t" l="l"/>
            <a:pathLst>
              <a:path h="10391608" w="18473970">
                <a:moveTo>
                  <a:pt x="0" y="0"/>
                </a:moveTo>
                <a:lnTo>
                  <a:pt x="18473970" y="0"/>
                </a:lnTo>
                <a:lnTo>
                  <a:pt x="18473970" y="10391608"/>
                </a:lnTo>
                <a:lnTo>
                  <a:pt x="0" y="10391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27317"/>
            <a:ext cx="16230600" cy="2672067"/>
            <a:chOff x="0" y="0"/>
            <a:chExt cx="4274726" cy="703754"/>
          </a:xfrm>
        </p:grpSpPr>
        <p:sp>
          <p:nvSpPr>
            <p:cNvPr name="Freeform 5" id="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274726" cy="703754"/>
            </a:xfrm>
            <a:custGeom>
              <a:avLst/>
              <a:gdLst/>
              <a:ahLst/>
              <a:cxnLst/>
              <a:rect r="r" b="b" t="t" l="l"/>
              <a:pathLst>
                <a:path h="703754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680382"/>
                  </a:lnTo>
                  <a:cubicBezTo>
                    <a:pt x="4274726" y="693290"/>
                    <a:pt x="4264261" y="703754"/>
                    <a:pt x="4251353" y="703754"/>
                  </a:cubicBezTo>
                  <a:lnTo>
                    <a:pt x="23373" y="703754"/>
                  </a:lnTo>
                  <a:cubicBezTo>
                    <a:pt x="10464" y="703754"/>
                    <a:pt x="0" y="693290"/>
                    <a:pt x="0" y="6803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274726" cy="7323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7" id="7" descr="pixelated coin spinning 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446664" y="5629604"/>
            <a:ext cx="821672" cy="87740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0" y="9200051"/>
            <a:ext cx="21945600" cy="1103930"/>
            <a:chOff x="0" y="0"/>
            <a:chExt cx="29260800" cy="14719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12" id="12" descr="pixelated battery showing three bars inside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848318" y="719461"/>
            <a:ext cx="744368" cy="331244"/>
          </a:xfrm>
          <a:prstGeom prst="rect">
            <a:avLst/>
          </a:prstGeom>
        </p:spPr>
      </p:pic>
      <p:pic>
        <p:nvPicPr>
          <p:cNvPr name="Picture 13" id="13" descr="pixelated sword slightly bouncing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6597310" y="5629604"/>
            <a:ext cx="772120" cy="877409"/>
          </a:xfrm>
          <a:prstGeom prst="rect">
            <a:avLst/>
          </a:prstGeom>
        </p:spPr>
      </p:pic>
      <p:pic>
        <p:nvPicPr>
          <p:cNvPr name="Picture 14" id="14" descr="pixelated key slightly bouncing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698405" y="5760223"/>
            <a:ext cx="1018464" cy="616171"/>
          </a:xfrm>
          <a:prstGeom prst="rect">
            <a:avLst/>
          </a:prstGeom>
        </p:spPr>
      </p:pic>
      <p:pic>
        <p:nvPicPr>
          <p:cNvPr name="Picture 15" id="15" descr="pixelated hammer slightly bouncing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5045843" y="5638524"/>
            <a:ext cx="769314" cy="859569"/>
          </a:xfrm>
          <a:prstGeom prst="rect">
            <a:avLst/>
          </a:prstGeom>
        </p:spPr>
      </p:pic>
      <p:sp>
        <p:nvSpPr>
          <p:cNvPr name="Freeform 16" id="16" descr="pixelated five hearts "/>
          <p:cNvSpPr/>
          <p:nvPr/>
        </p:nvSpPr>
        <p:spPr>
          <a:xfrm flipH="false" flipV="false" rot="0">
            <a:off x="14333567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 descr="Menu pixel art button"/>
          <p:cNvSpPr/>
          <p:nvPr/>
        </p:nvSpPr>
        <p:spPr>
          <a:xfrm flipH="false" flipV="false" rot="0">
            <a:off x="577270" y="668737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251760" y="572874"/>
            <a:ext cx="1211480" cy="624416"/>
            <a:chOff x="0" y="0"/>
            <a:chExt cx="1615307" cy="83255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209095" y="713838"/>
            <a:ext cx="862336" cy="327152"/>
            <a:chOff x="0" y="0"/>
            <a:chExt cx="1149782" cy="43620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3881134" y="688074"/>
            <a:ext cx="908861" cy="327152"/>
            <a:chOff x="0" y="0"/>
            <a:chExt cx="1211815" cy="436203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201247" y="6763431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50540" r="0" b="-1002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7670336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 spc="103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Game Designer (Líder Criativo)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19700" y="7670336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 spc="103" u="none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Desenv</a:t>
            </a:r>
            <a:r>
              <a:rPr lang="en-US" b="true" sz="2400" spc="103" u="none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olvedor Técnico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410700" y="7670336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 spc="103" u="none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Des</a:t>
            </a:r>
            <a:r>
              <a:rPr lang="en-US" b="true" sz="2400" spc="103" u="none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igner de Ambientes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01700" y="7670336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 spc="103" u="none">
                <a:solidFill>
                  <a:srgbClr val="FFFFFF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Testador e Publicador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35167" y="2510570"/>
            <a:ext cx="7217666" cy="129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500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FUNÇÕES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5481341" y="6763431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50540" r="0" b="-1002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640478" y="6763431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50540" r="0" b="-1002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63341" y="6763431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50540" r="0" b="-1002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373" y="9455582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540" r="0" b="-1002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735035"/>
            <a:ext cx="21945600" cy="1103930"/>
            <a:chOff x="0" y="0"/>
            <a:chExt cx="29260800" cy="14719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pixelated health bar"/>
          <p:cNvSpPr/>
          <p:nvPr/>
        </p:nvSpPr>
        <p:spPr>
          <a:xfrm flipH="false" flipV="false" rot="0">
            <a:off x="2895418" y="1028700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72031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pic>
        <p:nvPicPr>
          <p:cNvPr name="Picture 10" id="10" descr="pixelated coin spinning 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351108" y="4591547"/>
            <a:ext cx="1539939" cy="164439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9095" y="2718885"/>
            <a:ext cx="5863964" cy="114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4"/>
              </a:lnSpc>
            </a:pPr>
            <a:r>
              <a:rPr lang="en-US" sz="3878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GAME DESIGNER (LÍDER CRIATIVO)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166864" y="2237257"/>
            <a:ext cx="11092436" cy="5261457"/>
            <a:chOff x="0" y="0"/>
            <a:chExt cx="2921465" cy="1385734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21465" cy="1385734"/>
            </a:xfrm>
            <a:custGeom>
              <a:avLst/>
              <a:gdLst/>
              <a:ahLst/>
              <a:cxnLst/>
              <a:rect r="r" b="b" t="t" l="l"/>
              <a:pathLst>
                <a:path h="1385734" w="2921465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1351534"/>
                  </a:lnTo>
                  <a:cubicBezTo>
                    <a:pt x="2921465" y="1370422"/>
                    <a:pt x="2906153" y="1385734"/>
                    <a:pt x="2887265" y="1385734"/>
                  </a:cubicBezTo>
                  <a:lnTo>
                    <a:pt x="34199" y="1385734"/>
                  </a:lnTo>
                  <a:cubicBezTo>
                    <a:pt x="15312" y="1385734"/>
                    <a:pt x="0" y="1370422"/>
                    <a:pt x="0" y="1351534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921465" cy="14619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ResponsabilidadeS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Criação da ideia central do jogo (história, tipo de jogo, público-alvo). 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Desenhar o esboço do mapa e fluxos do jogo.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Documentar as mecânicas básicas desejadas.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Ser o ponto de referência criativa do grupo.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16888" y="5611029"/>
            <a:ext cx="4156274" cy="3844554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373" y="9455582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540" r="0" b="-1002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735035"/>
            <a:ext cx="21945600" cy="1103930"/>
            <a:chOff x="0" y="0"/>
            <a:chExt cx="29260800" cy="14719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pixelated health bar"/>
          <p:cNvSpPr/>
          <p:nvPr/>
        </p:nvSpPr>
        <p:spPr>
          <a:xfrm flipH="false" flipV="false" rot="0">
            <a:off x="2895418" y="1028700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 descr="pixelated coin spinning 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351108" y="4591547"/>
            <a:ext cx="1539939" cy="164439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89095" y="2718885"/>
            <a:ext cx="5863964" cy="114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4"/>
              </a:lnSpc>
            </a:pPr>
            <a:r>
              <a:rPr lang="en-US" sz="3878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DESENVOLVEDOR TÉCNICO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166864" y="2237257"/>
            <a:ext cx="11092436" cy="5261457"/>
            <a:chOff x="0" y="0"/>
            <a:chExt cx="2921465" cy="1385734"/>
          </a:xfrm>
        </p:grpSpPr>
        <p:sp>
          <p:nvSpPr>
            <p:cNvPr name="Freeform 12" id="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21465" cy="1385734"/>
            </a:xfrm>
            <a:custGeom>
              <a:avLst/>
              <a:gdLst/>
              <a:ahLst/>
              <a:cxnLst/>
              <a:rect r="r" b="b" t="t" l="l"/>
              <a:pathLst>
                <a:path h="1385734" w="2921465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1351534"/>
                  </a:lnTo>
                  <a:cubicBezTo>
                    <a:pt x="2921465" y="1370422"/>
                    <a:pt x="2906153" y="1385734"/>
                    <a:pt x="2887265" y="1385734"/>
                  </a:cubicBezTo>
                  <a:lnTo>
                    <a:pt x="34199" y="1385734"/>
                  </a:lnTo>
                  <a:cubicBezTo>
                    <a:pt x="15312" y="1385734"/>
                    <a:pt x="0" y="1370422"/>
                    <a:pt x="0" y="1351534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921465" cy="14619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ResponsabilidadeS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Criar scripts no Roblox Studio para o funcionamento do jogo. 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Programar eventos, sistemas de pontuação, movimentação, etc.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Trabalhar com variáveis, loops, condições e eventos.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072031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16888" y="5611029"/>
            <a:ext cx="4156274" cy="3844554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990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373" y="9455582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540" r="0" b="-1002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735035"/>
            <a:ext cx="21945600" cy="1103930"/>
            <a:chOff x="0" y="0"/>
            <a:chExt cx="29260800" cy="14719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pixelated health bar"/>
          <p:cNvSpPr/>
          <p:nvPr/>
        </p:nvSpPr>
        <p:spPr>
          <a:xfrm flipH="false" flipV="false" rot="0">
            <a:off x="2895418" y="1028700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 descr="pixelated coin spinning 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895418" y="5218543"/>
            <a:ext cx="914058" cy="976062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6166864" y="2237257"/>
            <a:ext cx="11092436" cy="5261457"/>
            <a:chOff x="0" y="0"/>
            <a:chExt cx="2921465" cy="1385734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21465" cy="1385734"/>
            </a:xfrm>
            <a:custGeom>
              <a:avLst/>
              <a:gdLst/>
              <a:ahLst/>
              <a:cxnLst/>
              <a:rect r="r" b="b" t="t" l="l"/>
              <a:pathLst>
                <a:path h="1385734" w="2921465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1351534"/>
                  </a:lnTo>
                  <a:cubicBezTo>
                    <a:pt x="2921465" y="1370422"/>
                    <a:pt x="2906153" y="1385734"/>
                    <a:pt x="2887265" y="1385734"/>
                  </a:cubicBezTo>
                  <a:lnTo>
                    <a:pt x="34199" y="1385734"/>
                  </a:lnTo>
                  <a:cubicBezTo>
                    <a:pt x="15312" y="1385734"/>
                    <a:pt x="0" y="1370422"/>
                    <a:pt x="0" y="1351534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921465" cy="14619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ResponsabilidadeS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Construir os mapas, terrenos, estruturas e objetos do jogo.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Criar interfaces como botões, menus, mensagens.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Trabalhar com harmonia visual e acessibilidade. 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16888" y="5706574"/>
            <a:ext cx="4156274" cy="3844554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89095" y="2718885"/>
            <a:ext cx="5863964" cy="114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4"/>
              </a:lnSpc>
            </a:pPr>
            <a:r>
              <a:rPr lang="en-US" sz="3878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DESIGNER DE AMBIENTES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072031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CB6CE6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3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27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373" y="9455582"/>
            <a:ext cx="3134318" cy="707637"/>
          </a:xfrm>
          <a:custGeom>
            <a:avLst/>
            <a:gdLst/>
            <a:ahLst/>
            <a:cxnLst/>
            <a:rect r="r" b="b" t="t" l="l"/>
            <a:pathLst>
              <a:path h="707637" w="3134318">
                <a:moveTo>
                  <a:pt x="0" y="0"/>
                </a:moveTo>
                <a:lnTo>
                  <a:pt x="3134318" y="0"/>
                </a:lnTo>
                <a:lnTo>
                  <a:pt x="3134318" y="707637"/>
                </a:lnTo>
                <a:lnTo>
                  <a:pt x="0" y="70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540" r="0" b="-1002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735035"/>
            <a:ext cx="21945600" cy="1103930"/>
            <a:chOff x="0" y="0"/>
            <a:chExt cx="29260800" cy="14719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pixelated health bar"/>
          <p:cNvSpPr/>
          <p:nvPr/>
        </p:nvSpPr>
        <p:spPr>
          <a:xfrm flipH="false" flipV="false" rot="0">
            <a:off x="2895418" y="1028700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 descr="pixelated coin spinning 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351108" y="4591547"/>
            <a:ext cx="1539939" cy="1644398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6166864" y="2237257"/>
            <a:ext cx="11092436" cy="6099657"/>
            <a:chOff x="0" y="0"/>
            <a:chExt cx="2921465" cy="1606494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21465" cy="1606494"/>
            </a:xfrm>
            <a:custGeom>
              <a:avLst/>
              <a:gdLst/>
              <a:ahLst/>
              <a:cxnLst/>
              <a:rect r="r" b="b" t="t" l="l"/>
              <a:pathLst>
                <a:path h="1606494" w="2921465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1572295"/>
                  </a:lnTo>
                  <a:cubicBezTo>
                    <a:pt x="2921465" y="1591183"/>
                    <a:pt x="2906153" y="1606494"/>
                    <a:pt x="2887265" y="1606494"/>
                  </a:cubicBezTo>
                  <a:lnTo>
                    <a:pt x="34199" y="1606494"/>
                  </a:lnTo>
                  <a:cubicBezTo>
                    <a:pt x="15312" y="1606494"/>
                    <a:pt x="0" y="1591183"/>
                    <a:pt x="0" y="1572295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921465" cy="168269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ResponsabilidadeS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Testar todas as partes do jogo buscando bugs e falhas.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Dar feedback para ajustes antes da entrega final.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Publicar o jogo no Roblox, configurar permissões e descrição.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- Criar ícone, nome e apresentação do jogo.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116888" y="5611029"/>
            <a:ext cx="4156274" cy="3844554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1072031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9095" y="2227732"/>
            <a:ext cx="5863964" cy="114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4"/>
              </a:lnSpc>
            </a:pPr>
            <a:r>
              <a:rPr lang="en-US" sz="3878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TESTADOR E PUBLICADOR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27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0" t="0" r="0" b="0"/>
            </a:stretch>
          </a:blip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>
            <a:off x="11818906" y="4619777"/>
            <a:ext cx="2308481" cy="1064541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8607170" y="649240"/>
            <a:ext cx="3211736" cy="2076647"/>
            <a:chOff x="0" y="0"/>
            <a:chExt cx="619295" cy="400424"/>
          </a:xfrm>
        </p:grpSpPr>
        <p:sp>
          <p:nvSpPr>
            <p:cNvPr name="Freeform 5" id="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19295" cy="400424"/>
            </a:xfrm>
            <a:custGeom>
              <a:avLst/>
              <a:gdLst/>
              <a:ahLst/>
              <a:cxnLst/>
              <a:rect r="r" b="b" t="t" l="l"/>
              <a:pathLst>
                <a:path h="400424" w="619295">
                  <a:moveTo>
                    <a:pt x="166682" y="0"/>
                  </a:moveTo>
                  <a:lnTo>
                    <a:pt x="452613" y="0"/>
                  </a:lnTo>
                  <a:cubicBezTo>
                    <a:pt x="544669" y="0"/>
                    <a:pt x="619295" y="74626"/>
                    <a:pt x="619295" y="166682"/>
                  </a:cubicBezTo>
                  <a:lnTo>
                    <a:pt x="619295" y="233742"/>
                  </a:lnTo>
                  <a:cubicBezTo>
                    <a:pt x="619295" y="277949"/>
                    <a:pt x="601734" y="320345"/>
                    <a:pt x="570475" y="351604"/>
                  </a:cubicBezTo>
                  <a:cubicBezTo>
                    <a:pt x="539216" y="382863"/>
                    <a:pt x="496820" y="400424"/>
                    <a:pt x="452613" y="400424"/>
                  </a:cubicBezTo>
                  <a:lnTo>
                    <a:pt x="166682" y="400424"/>
                  </a:lnTo>
                  <a:cubicBezTo>
                    <a:pt x="74626" y="400424"/>
                    <a:pt x="0" y="325798"/>
                    <a:pt x="0" y="233742"/>
                  </a:cubicBezTo>
                  <a:lnTo>
                    <a:pt x="0" y="166682"/>
                  </a:lnTo>
                  <a:cubicBezTo>
                    <a:pt x="0" y="74626"/>
                    <a:pt x="74626" y="0"/>
                    <a:pt x="166682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619295" cy="45757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Game Designer: Cria a ideia, define o tipo de jogo, objetivos e mecânicas principais.</a:t>
              </a:r>
            </a:p>
          </p:txBody>
        </p:sp>
      </p:grpSp>
      <p:sp>
        <p:nvSpPr>
          <p:cNvPr name="AutoShape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18766" y="2080839"/>
            <a:ext cx="2101305" cy="940964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740234" y="3424790"/>
            <a:ext cx="3986715" cy="1194987"/>
            <a:chOff x="0" y="0"/>
            <a:chExt cx="5315619" cy="159331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5315619" cy="633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5"/>
                </a:lnSpc>
              </a:pPr>
              <a:r>
                <a:rPr lang="en-US" sz="297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fluxograma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12094"/>
              <a:ext cx="5315619" cy="4812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58"/>
                </a:lnSpc>
              </a:pPr>
            </a:p>
          </p:txBody>
        </p:sp>
      </p:grpSp>
      <p:sp>
        <p:nvSpPr>
          <p:cNvPr name="Freeform 11" id="11" descr="pixelated bus stop"/>
          <p:cNvSpPr/>
          <p:nvPr/>
        </p:nvSpPr>
        <p:spPr>
          <a:xfrm flipH="false" flipV="false" rot="0">
            <a:off x="515281" y="4939862"/>
            <a:ext cx="4623936" cy="3488970"/>
          </a:xfrm>
          <a:custGeom>
            <a:avLst/>
            <a:gdLst/>
            <a:ahLst/>
            <a:cxnLst/>
            <a:rect r="r" b="b" t="t" l="l"/>
            <a:pathLst>
              <a:path h="3488970" w="4623936">
                <a:moveTo>
                  <a:pt x="0" y="0"/>
                </a:moveTo>
                <a:lnTo>
                  <a:pt x="4623936" y="0"/>
                </a:lnTo>
                <a:lnTo>
                  <a:pt x="4623936" y="3488969"/>
                </a:lnTo>
                <a:lnTo>
                  <a:pt x="0" y="3488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0648" y="8625526"/>
            <a:ext cx="3478568" cy="1530004"/>
          </a:xfrm>
          <a:custGeom>
            <a:avLst/>
            <a:gdLst/>
            <a:ahLst/>
            <a:cxnLst/>
            <a:rect r="r" b="b" t="t" l="l"/>
            <a:pathLst>
              <a:path h="1530004" w="3478568">
                <a:moveTo>
                  <a:pt x="0" y="0"/>
                </a:moveTo>
                <a:lnTo>
                  <a:pt x="3478569" y="0"/>
                </a:lnTo>
                <a:lnTo>
                  <a:pt x="3478569" y="1530004"/>
                </a:lnTo>
                <a:lnTo>
                  <a:pt x="0" y="15300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pixelated car"/>
          <p:cNvSpPr/>
          <p:nvPr/>
        </p:nvSpPr>
        <p:spPr>
          <a:xfrm flipH="false" flipV="false" rot="0">
            <a:off x="3668281" y="8428831"/>
            <a:ext cx="5342758" cy="1923393"/>
          </a:xfrm>
          <a:custGeom>
            <a:avLst/>
            <a:gdLst/>
            <a:ahLst/>
            <a:cxnLst/>
            <a:rect r="r" b="b" t="t" l="l"/>
            <a:pathLst>
              <a:path h="1923393" w="5342758">
                <a:moveTo>
                  <a:pt x="0" y="0"/>
                </a:moveTo>
                <a:lnTo>
                  <a:pt x="5342758" y="0"/>
                </a:lnTo>
                <a:lnTo>
                  <a:pt x="5342758" y="1923393"/>
                </a:lnTo>
                <a:lnTo>
                  <a:pt x="0" y="19233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886032" y="2584648"/>
            <a:ext cx="3373268" cy="2176368"/>
            <a:chOff x="0" y="0"/>
            <a:chExt cx="665527" cy="429386"/>
          </a:xfrm>
        </p:grpSpPr>
        <p:sp>
          <p:nvSpPr>
            <p:cNvPr name="Freeform 15" id="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65527" cy="429386"/>
            </a:xfrm>
            <a:custGeom>
              <a:avLst/>
              <a:gdLst/>
              <a:ahLst/>
              <a:cxnLst/>
              <a:rect r="r" b="b" t="t" l="l"/>
              <a:pathLst>
                <a:path h="429386" w="665527">
                  <a:moveTo>
                    <a:pt x="155103" y="0"/>
                  </a:moveTo>
                  <a:lnTo>
                    <a:pt x="510424" y="0"/>
                  </a:lnTo>
                  <a:cubicBezTo>
                    <a:pt x="596085" y="0"/>
                    <a:pt x="665527" y="69442"/>
                    <a:pt x="665527" y="155103"/>
                  </a:cubicBezTo>
                  <a:lnTo>
                    <a:pt x="665527" y="274282"/>
                  </a:lnTo>
                  <a:cubicBezTo>
                    <a:pt x="665527" y="359943"/>
                    <a:pt x="596085" y="429386"/>
                    <a:pt x="510424" y="429386"/>
                  </a:cubicBezTo>
                  <a:lnTo>
                    <a:pt x="155103" y="429386"/>
                  </a:lnTo>
                  <a:cubicBezTo>
                    <a:pt x="113967" y="429386"/>
                    <a:pt x="74516" y="413044"/>
                    <a:pt x="45429" y="383957"/>
                  </a:cubicBezTo>
                  <a:cubicBezTo>
                    <a:pt x="16341" y="354869"/>
                    <a:pt x="0" y="315418"/>
                    <a:pt x="0" y="274282"/>
                  </a:cubicBezTo>
                  <a:lnTo>
                    <a:pt x="0" y="155103"/>
                  </a:lnTo>
                  <a:cubicBezTo>
                    <a:pt x="0" y="69442"/>
                    <a:pt x="69442" y="0"/>
                    <a:pt x="15510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665527" cy="4865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Designer de Ambientes: Constrói o mapa, posiciona os objetos e cria a interface do jogo.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71659" y="4429689"/>
            <a:ext cx="3347247" cy="2509259"/>
            <a:chOff x="0" y="0"/>
            <a:chExt cx="645425" cy="483842"/>
          </a:xfrm>
        </p:grpSpPr>
        <p:sp>
          <p:nvSpPr>
            <p:cNvPr name="Freeform 18" id="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45425" cy="483842"/>
            </a:xfrm>
            <a:custGeom>
              <a:avLst/>
              <a:gdLst/>
              <a:ahLst/>
              <a:cxnLst/>
              <a:rect r="r" b="b" t="t" l="l"/>
              <a:pathLst>
                <a:path h="483842" w="645425">
                  <a:moveTo>
                    <a:pt x="159934" y="0"/>
                  </a:moveTo>
                  <a:lnTo>
                    <a:pt x="485491" y="0"/>
                  </a:lnTo>
                  <a:cubicBezTo>
                    <a:pt x="527908" y="0"/>
                    <a:pt x="568588" y="16850"/>
                    <a:pt x="598581" y="46844"/>
                  </a:cubicBezTo>
                  <a:cubicBezTo>
                    <a:pt x="628575" y="76837"/>
                    <a:pt x="645425" y="117517"/>
                    <a:pt x="645425" y="159934"/>
                  </a:cubicBezTo>
                  <a:lnTo>
                    <a:pt x="645425" y="323907"/>
                  </a:lnTo>
                  <a:cubicBezTo>
                    <a:pt x="645425" y="366325"/>
                    <a:pt x="628575" y="407005"/>
                    <a:pt x="598581" y="436998"/>
                  </a:cubicBezTo>
                  <a:cubicBezTo>
                    <a:pt x="568588" y="466992"/>
                    <a:pt x="527908" y="483842"/>
                    <a:pt x="485491" y="483842"/>
                  </a:cubicBezTo>
                  <a:lnTo>
                    <a:pt x="159934" y="483842"/>
                  </a:lnTo>
                  <a:cubicBezTo>
                    <a:pt x="117517" y="483842"/>
                    <a:pt x="76837" y="466992"/>
                    <a:pt x="46844" y="436998"/>
                  </a:cubicBezTo>
                  <a:cubicBezTo>
                    <a:pt x="16850" y="407005"/>
                    <a:pt x="0" y="366325"/>
                    <a:pt x="0" y="323907"/>
                  </a:cubicBezTo>
                  <a:lnTo>
                    <a:pt x="0" y="159934"/>
                  </a:lnTo>
                  <a:cubicBezTo>
                    <a:pt x="0" y="117517"/>
                    <a:pt x="16850" y="76837"/>
                    <a:pt x="46844" y="46844"/>
                  </a:cubicBezTo>
                  <a:cubicBezTo>
                    <a:pt x="76837" y="16850"/>
                    <a:pt x="117517" y="0"/>
                    <a:pt x="159934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645425" cy="5409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20"/>
                </a:lnSpc>
              </a:pPr>
              <a:r>
                <a:rPr lang="en-US" b="true" sz="1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Desenvolvedor Técnico: Programa as ações, sistemas e interações com scripts do Jogo.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966798" y="6684347"/>
            <a:ext cx="3211736" cy="2509259"/>
            <a:chOff x="0" y="0"/>
            <a:chExt cx="633658" cy="495063"/>
          </a:xfrm>
        </p:grpSpPr>
        <p:sp>
          <p:nvSpPr>
            <p:cNvPr name="Freeform 21" id="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33658" cy="495063"/>
            </a:xfrm>
            <a:custGeom>
              <a:avLst/>
              <a:gdLst/>
              <a:ahLst/>
              <a:cxnLst/>
              <a:rect r="r" b="b" t="t" l="l"/>
              <a:pathLst>
                <a:path h="495063" w="633658">
                  <a:moveTo>
                    <a:pt x="162904" y="0"/>
                  </a:moveTo>
                  <a:lnTo>
                    <a:pt x="470754" y="0"/>
                  </a:lnTo>
                  <a:cubicBezTo>
                    <a:pt x="513959" y="0"/>
                    <a:pt x="555394" y="17163"/>
                    <a:pt x="585944" y="47714"/>
                  </a:cubicBezTo>
                  <a:cubicBezTo>
                    <a:pt x="616495" y="78264"/>
                    <a:pt x="633658" y="119699"/>
                    <a:pt x="633658" y="162904"/>
                  </a:cubicBezTo>
                  <a:lnTo>
                    <a:pt x="633658" y="332159"/>
                  </a:lnTo>
                  <a:cubicBezTo>
                    <a:pt x="633658" y="375364"/>
                    <a:pt x="616495" y="416799"/>
                    <a:pt x="585944" y="447350"/>
                  </a:cubicBezTo>
                  <a:cubicBezTo>
                    <a:pt x="555394" y="477900"/>
                    <a:pt x="513959" y="495063"/>
                    <a:pt x="470754" y="495063"/>
                  </a:cubicBezTo>
                  <a:lnTo>
                    <a:pt x="162904" y="495063"/>
                  </a:lnTo>
                  <a:cubicBezTo>
                    <a:pt x="119699" y="495063"/>
                    <a:pt x="78264" y="477900"/>
                    <a:pt x="47714" y="447350"/>
                  </a:cubicBezTo>
                  <a:cubicBezTo>
                    <a:pt x="17163" y="416799"/>
                    <a:pt x="0" y="375364"/>
                    <a:pt x="0" y="332159"/>
                  </a:cubicBezTo>
                  <a:lnTo>
                    <a:pt x="0" y="162904"/>
                  </a:lnTo>
                  <a:cubicBezTo>
                    <a:pt x="0" y="119699"/>
                    <a:pt x="17163" y="78264"/>
                    <a:pt x="47714" y="47714"/>
                  </a:cubicBezTo>
                  <a:cubicBezTo>
                    <a:pt x="78264" y="17163"/>
                    <a:pt x="119699" y="0"/>
                    <a:pt x="162904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633658" cy="552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20"/>
                </a:lnSpc>
              </a:pPr>
              <a:r>
                <a:rPr lang="en-US" b="true" sz="1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Testador e Publicador: Testa tudo, aponta erros e publica o jogo com ícone e descrição.</a:t>
              </a:r>
            </a:p>
          </p:txBody>
        </p:sp>
      </p:grpSp>
      <p:sp>
        <p:nvSpPr>
          <p:cNvPr name="AutoShape 23" id="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16597" y="6920129"/>
            <a:ext cx="2650202" cy="1018847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4" id="24"/>
          <p:cNvGrpSpPr/>
          <p:nvPr/>
        </p:nvGrpSpPr>
        <p:grpSpPr>
          <a:xfrm rot="0">
            <a:off x="688098" y="2667152"/>
            <a:ext cx="4090987" cy="1952625"/>
            <a:chOff x="0" y="0"/>
            <a:chExt cx="1077461" cy="514272"/>
          </a:xfrm>
        </p:grpSpPr>
        <p:sp>
          <p:nvSpPr>
            <p:cNvPr name="Freeform 25" id="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077461" cy="514272"/>
            </a:xfrm>
            <a:custGeom>
              <a:avLst/>
              <a:gdLst/>
              <a:ahLst/>
              <a:cxnLst/>
              <a:rect r="r" b="b" t="t" l="l"/>
              <a:pathLst>
                <a:path h="514272" w="1077461">
                  <a:moveTo>
                    <a:pt x="92729" y="0"/>
                  </a:moveTo>
                  <a:lnTo>
                    <a:pt x="984732" y="0"/>
                  </a:lnTo>
                  <a:cubicBezTo>
                    <a:pt x="1009326" y="0"/>
                    <a:pt x="1032912" y="9770"/>
                    <a:pt x="1050302" y="27160"/>
                  </a:cubicBezTo>
                  <a:cubicBezTo>
                    <a:pt x="1067692" y="44550"/>
                    <a:pt x="1077461" y="68136"/>
                    <a:pt x="1077461" y="92729"/>
                  </a:cubicBezTo>
                  <a:lnTo>
                    <a:pt x="1077461" y="421542"/>
                  </a:lnTo>
                  <a:cubicBezTo>
                    <a:pt x="1077461" y="446136"/>
                    <a:pt x="1067692" y="469722"/>
                    <a:pt x="1050302" y="487112"/>
                  </a:cubicBezTo>
                  <a:cubicBezTo>
                    <a:pt x="1032912" y="504502"/>
                    <a:pt x="1009326" y="514272"/>
                    <a:pt x="984732" y="514272"/>
                  </a:cubicBezTo>
                  <a:lnTo>
                    <a:pt x="92729" y="514272"/>
                  </a:lnTo>
                  <a:cubicBezTo>
                    <a:pt x="68136" y="514272"/>
                    <a:pt x="44550" y="504502"/>
                    <a:pt x="27160" y="487112"/>
                  </a:cubicBezTo>
                  <a:cubicBezTo>
                    <a:pt x="9770" y="469722"/>
                    <a:pt x="0" y="446136"/>
                    <a:pt x="0" y="421542"/>
                  </a:cubicBezTo>
                  <a:lnTo>
                    <a:pt x="0" y="92729"/>
                  </a:lnTo>
                  <a:cubicBezTo>
                    <a:pt x="0" y="68136"/>
                    <a:pt x="9770" y="44550"/>
                    <a:pt x="27160" y="27160"/>
                  </a:cubicBezTo>
                  <a:cubicBezTo>
                    <a:pt x="44550" y="9770"/>
                    <a:pt x="68136" y="0"/>
                    <a:pt x="92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077461" cy="5428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2421071" y="6100571"/>
            <a:ext cx="2195613" cy="2524955"/>
          </a:xfrm>
          <a:custGeom>
            <a:avLst/>
            <a:gdLst/>
            <a:ahLst/>
            <a:cxnLst/>
            <a:rect r="r" b="b" t="t" l="l"/>
            <a:pathLst>
              <a:path h="2524955" w="2195613">
                <a:moveTo>
                  <a:pt x="0" y="0"/>
                </a:moveTo>
                <a:lnTo>
                  <a:pt x="2195613" y="0"/>
                </a:lnTo>
                <a:lnTo>
                  <a:pt x="2195613" y="2524955"/>
                </a:lnTo>
                <a:lnTo>
                  <a:pt x="0" y="25249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27"/>
            <a:ext cx="18288000" cy="10370990"/>
          </a:xfrm>
          <a:custGeom>
            <a:avLst/>
            <a:gdLst/>
            <a:ahLst/>
            <a:cxnLst/>
            <a:rect r="r" b="b" t="t" l="l"/>
            <a:pathLst>
              <a:path h="10370990" w="18288000">
                <a:moveTo>
                  <a:pt x="0" y="0"/>
                </a:moveTo>
                <a:lnTo>
                  <a:pt x="18288000" y="0"/>
                </a:lnTo>
                <a:lnTo>
                  <a:pt x="18288000" y="10370990"/>
                </a:lnTo>
                <a:lnTo>
                  <a:pt x="0" y="1037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solidFill>
                <a:srgbClr val="8FFF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Start pixel art button"/>
          <p:cNvSpPr/>
          <p:nvPr/>
        </p:nvSpPr>
        <p:spPr>
          <a:xfrm flipH="false" flipV="false" rot="0">
            <a:off x="5425744" y="6115484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Menu pixel art button"/>
          <p:cNvSpPr/>
          <p:nvPr/>
        </p:nvSpPr>
        <p:spPr>
          <a:xfrm flipH="false" flipV="false" rot="0">
            <a:off x="8068873" y="6111491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2"/>
                </a:lnTo>
                <a:lnTo>
                  <a:pt x="0" y="9425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Sign In pixel art button"/>
          <p:cNvSpPr/>
          <p:nvPr/>
        </p:nvSpPr>
        <p:spPr>
          <a:xfrm flipH="false" flipV="false" rot="0">
            <a:off x="10713082" y="6136966"/>
            <a:ext cx="2221897" cy="917038"/>
          </a:xfrm>
          <a:custGeom>
            <a:avLst/>
            <a:gdLst/>
            <a:ahLst/>
            <a:cxnLst/>
            <a:rect r="r" b="b" t="t" l="l"/>
            <a:pathLst>
              <a:path h="917038" w="2221897">
                <a:moveTo>
                  <a:pt x="0" y="0"/>
                </a:moveTo>
                <a:lnTo>
                  <a:pt x="2221897" y="0"/>
                </a:lnTo>
                <a:lnTo>
                  <a:pt x="2221897" y="917037"/>
                </a:lnTo>
                <a:lnTo>
                  <a:pt x="0" y="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7" id="17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2" id="22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3" id="23" descr="pixelated yellow star slightly bouncing"/>
          <p:cNvPicPr>
            <a:picLocks noChangeAspect="true"/>
          </p:cNvPicPr>
          <p:nvPr/>
        </p:nvPicPr>
        <p:blipFill>
          <a:blip r:embed="rId21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pic>
        <p:nvPicPr>
          <p:cNvPr name="Picture 24" id="24" descr="pixelated button slightly bouncing from lower right to upper left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9144000" y="6476338"/>
            <a:ext cx="978075" cy="93406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1801911">
            <a:off x="1891888" y="2514042"/>
            <a:ext cx="3743786" cy="3743786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84996" y="3190869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8FFF00"/>
                </a:solidFill>
                <a:latin typeface="Arcade Gamer"/>
                <a:ea typeface="Arcade Gamer"/>
                <a:cs typeface="Arcade Gamer"/>
                <a:sym typeface="Arcade Gamer"/>
              </a:rPr>
              <a:t>FINISH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DAGtVdaNYLc</dc:identifier>
  <dcterms:modified xsi:type="dcterms:W3CDTF">2011-08-01T06:04:30Z</dcterms:modified>
  <cp:revision>1</cp:revision>
  <dc:title>Black Neon Green Neon Pink Trendy Illustrative Creative Presentation</dc:title>
</cp:coreProperties>
</file>