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3" r:id="rId1"/>
  </p:sldMasterIdLst>
  <p:sldIdLst>
    <p:sldId id="319" r:id="rId2"/>
    <p:sldId id="369" r:id="rId3"/>
    <p:sldId id="377" r:id="rId4"/>
    <p:sldId id="371" r:id="rId5"/>
    <p:sldId id="387" r:id="rId6"/>
    <p:sldId id="388" r:id="rId7"/>
    <p:sldId id="367" r:id="rId8"/>
    <p:sldId id="379" r:id="rId9"/>
    <p:sldId id="373" r:id="rId10"/>
    <p:sldId id="382" r:id="rId11"/>
    <p:sldId id="381" r:id="rId12"/>
    <p:sldId id="383" r:id="rId13"/>
    <p:sldId id="386" r:id="rId14"/>
    <p:sldId id="376" r:id="rId15"/>
    <p:sldId id="384" r:id="rId16"/>
    <p:sldId id="385" r:id="rId17"/>
    <p:sldId id="320" r:id="rId18"/>
    <p:sldId id="358" r:id="rId19"/>
    <p:sldId id="359" r:id="rId20"/>
    <p:sldId id="374" r:id="rId21"/>
    <p:sldId id="333" r:id="rId22"/>
    <p:sldId id="334" r:id="rId23"/>
    <p:sldId id="335" r:id="rId24"/>
    <p:sldId id="353" r:id="rId25"/>
    <p:sldId id="351" r:id="rId26"/>
    <p:sldId id="356" r:id="rId27"/>
    <p:sldId id="360" r:id="rId28"/>
    <p:sldId id="361" r:id="rId29"/>
    <p:sldId id="365" r:id="rId30"/>
    <p:sldId id="366" r:id="rId31"/>
    <p:sldId id="330" r:id="rId32"/>
    <p:sldId id="331" r:id="rId33"/>
    <p:sldId id="332" r:id="rId34"/>
    <p:sldId id="349" r:id="rId35"/>
    <p:sldId id="364" r:id="rId36"/>
    <p:sldId id="345" r:id="rId37"/>
    <p:sldId id="344" r:id="rId38"/>
    <p:sldId id="341" r:id="rId39"/>
    <p:sldId id="338" r:id="rId40"/>
    <p:sldId id="336" r:id="rId41"/>
    <p:sldId id="343" r:id="rId42"/>
    <p:sldId id="354" r:id="rId43"/>
    <p:sldId id="362" r:id="rId44"/>
    <p:sldId id="363" r:id="rId45"/>
    <p:sldId id="375" r:id="rId46"/>
    <p:sldId id="346" r:id="rId47"/>
  </p:sldIdLst>
  <p:sldSz cx="12192000" cy="6858000"/>
  <p:notesSz cx="6858000" cy="9144000"/>
  <p:embeddedFontLst>
    <p:embeddedFont>
      <p:font typeface="Gotham Medium" panose="02000604030000020004" pitchFamily="2" charset="0"/>
      <p:regular r:id="rId48"/>
    </p:embeddedFont>
    <p:embeddedFont>
      <p:font typeface="Gotham Presentation" panose="02000604030000020004" pitchFamily="2" charset="0"/>
      <p:regular r:id="rId49"/>
      <p:bold r:id="rId50"/>
      <p:italic r:id="rId51"/>
    </p:embeddedFont>
    <p:embeddedFont>
      <p:font typeface="Roboto Light" panose="02000000000000000000" pitchFamily="2" charset="0"/>
      <p:regular r:id="rId52"/>
      <p:italic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45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Flitcroft" userId="b2c81490-9efb-462a-909c-3ece7e4e671e" providerId="ADAL" clId="{F90FFD83-365D-4B01-8883-EB89D2206694}"/>
    <pc:docChg chg="modSld delMainMaster modMainMaster">
      <pc:chgData name="David Flitcroft" userId="b2c81490-9efb-462a-909c-3ece7e4e671e" providerId="ADAL" clId="{F90FFD83-365D-4B01-8883-EB89D2206694}" dt="2021-08-12T06:13:21.073" v="36" actId="20577"/>
      <pc:docMkLst>
        <pc:docMk/>
      </pc:docMkLst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989303220" sldId="319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989303220" sldId="319"/>
            <ac:spMk id="2" creationId="{68CF40C5-49CB-7144-9ADB-7A5DED4BB941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3569191394" sldId="320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569191394" sldId="320"/>
            <ac:spMk id="3" creationId="{B35B9B3F-E6E8-B440-84C1-DB0F2BA3BDC2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569191394" sldId="320"/>
            <ac:spMk id="4" creationId="{5E02BAB7-C1D0-2D4B-BD68-D336A1A04973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569191394" sldId="320"/>
            <ac:spMk id="5" creationId="{9FAD5FDE-C7AA-6E4F-B1C1-7119548C71D9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3858293778" sldId="330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858293778" sldId="330"/>
            <ac:spMk id="3" creationId="{092171FE-A33D-9D44-BBEB-1BE0570966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858293778" sldId="330"/>
            <ac:spMk id="4" creationId="{112D9D88-1673-6E4E-94BD-F8FE81729E5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858293778" sldId="330"/>
            <ac:spMk id="8" creationId="{28B25CCE-84F2-5B4B-9CA9-F7BE15B28C68}"/>
          </ac:spMkLst>
        </pc:spChg>
        <pc:picChg chg="mod">
          <ac:chgData name="David Flitcroft" userId="b2c81490-9efb-462a-909c-3ece7e4e671e" providerId="ADAL" clId="{F90FFD83-365D-4B01-8883-EB89D2206694}" dt="2021-08-12T06:01:28.214" v="32"/>
          <ac:picMkLst>
            <pc:docMk/>
            <pc:sldMk cId="3858293778" sldId="330"/>
            <ac:picMk id="7" creationId="{2FC6D6EE-2F1F-3840-AE93-4773DCF706C0}"/>
          </ac:picMkLst>
        </pc:pic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55370350" sldId="331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55370350" sldId="331"/>
            <ac:spMk id="3" creationId="{958DED96-39C3-0943-ADCB-6F44BBB88927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55370350" sldId="331"/>
            <ac:spMk id="4" creationId="{9DCB9F5F-410B-8A42-9A84-1F5BE2A65EB2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55370350" sldId="331"/>
            <ac:spMk id="11" creationId="{AE062DC6-D4DC-8E4C-984A-74228C1E3E8D}"/>
          </ac:spMkLst>
        </pc:spChg>
        <pc:picChg chg="mod">
          <ac:chgData name="David Flitcroft" userId="b2c81490-9efb-462a-909c-3ece7e4e671e" providerId="ADAL" clId="{F90FFD83-365D-4B01-8883-EB89D2206694}" dt="2021-08-12T06:01:28.214" v="32"/>
          <ac:picMkLst>
            <pc:docMk/>
            <pc:sldMk cId="55370350" sldId="331"/>
            <ac:picMk id="8" creationId="{91C21D72-F378-9B4A-AC4D-9A7C823ABB03}"/>
          </ac:picMkLst>
        </pc:picChg>
        <pc:picChg chg="mod">
          <ac:chgData name="David Flitcroft" userId="b2c81490-9efb-462a-909c-3ece7e4e671e" providerId="ADAL" clId="{F90FFD83-365D-4B01-8883-EB89D2206694}" dt="2021-08-12T06:01:28.214" v="32"/>
          <ac:picMkLst>
            <pc:docMk/>
            <pc:sldMk cId="55370350" sldId="331"/>
            <ac:picMk id="10" creationId="{C0BDF93C-225A-FC48-B920-E0EF31F89610}"/>
          </ac:picMkLst>
        </pc:pic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970816860" sldId="332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970816860" sldId="332"/>
            <ac:spMk id="3" creationId="{38553ADA-E01B-4342-AF5A-B6329B8AFFF7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970816860" sldId="332"/>
            <ac:spMk id="4" creationId="{3F942AD0-2BB3-6447-BFC6-3DACAA1EA5A7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970816860" sldId="332"/>
            <ac:spMk id="14" creationId="{BFB7065E-2810-1F4E-BF3C-5B77A48CAF2C}"/>
          </ac:spMkLst>
        </pc:spChg>
        <pc:picChg chg="mod">
          <ac:chgData name="David Flitcroft" userId="b2c81490-9efb-462a-909c-3ece7e4e671e" providerId="ADAL" clId="{F90FFD83-365D-4B01-8883-EB89D2206694}" dt="2021-08-12T06:01:28.214" v="32"/>
          <ac:picMkLst>
            <pc:docMk/>
            <pc:sldMk cId="970816860" sldId="332"/>
            <ac:picMk id="9" creationId="{1953CC5E-75EF-2C4F-B7F7-ACA136403D98}"/>
          </ac:picMkLst>
        </pc:picChg>
        <pc:picChg chg="mod">
          <ac:chgData name="David Flitcroft" userId="b2c81490-9efb-462a-909c-3ece7e4e671e" providerId="ADAL" clId="{F90FFD83-365D-4B01-8883-EB89D2206694}" dt="2021-08-12T06:01:28.214" v="32"/>
          <ac:picMkLst>
            <pc:docMk/>
            <pc:sldMk cId="970816860" sldId="332"/>
            <ac:picMk id="11" creationId="{E20AE047-5517-494F-8589-8F7620DFC773}"/>
          </ac:picMkLst>
        </pc:picChg>
        <pc:picChg chg="mod">
          <ac:chgData name="David Flitcroft" userId="b2c81490-9efb-462a-909c-3ece7e4e671e" providerId="ADAL" clId="{F90FFD83-365D-4B01-8883-EB89D2206694}" dt="2021-08-12T06:01:28.214" v="32"/>
          <ac:picMkLst>
            <pc:docMk/>
            <pc:sldMk cId="970816860" sldId="332"/>
            <ac:picMk id="13" creationId="{ED5376FF-E37E-9540-A343-1C351FBD2AA4}"/>
          </ac:picMkLst>
        </pc:pic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1445290785" sldId="333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445290785" sldId="333"/>
            <ac:spMk id="3" creationId="{8DAA0D3D-54AB-BF45-8BBC-3D8B3F0EFBC0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445290785" sldId="333"/>
            <ac:spMk id="4" creationId="{ECA3BE31-6C83-BE48-A41B-436010A41A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445290785" sldId="333"/>
            <ac:spMk id="5" creationId="{4382B758-9BBC-944C-B49E-70664A3A6999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445290785" sldId="333"/>
            <ac:spMk id="6" creationId="{6D67CE77-7010-A74A-B5A4-F3E90A665515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609965173" sldId="334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609965173" sldId="334"/>
            <ac:spMk id="3" creationId="{374E4D4F-6A35-0848-A657-729D443BDE51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609965173" sldId="334"/>
            <ac:spMk id="4" creationId="{490FD14F-A962-E546-BFAC-0C8C05F46CA7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609965173" sldId="334"/>
            <ac:spMk id="5" creationId="{BB8D2F62-72FC-1348-BA95-4128A7E863A4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609965173" sldId="334"/>
            <ac:spMk id="6" creationId="{01241D35-7323-0645-BE1E-F73BA1F9BF12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609965173" sldId="334"/>
            <ac:spMk id="7" creationId="{4C4E83D4-FFB2-B547-9F8B-E89CCAD51976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3663998980" sldId="335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663998980" sldId="335"/>
            <ac:spMk id="3" creationId="{66294806-2990-CA4D-B329-DECE40A2D5BA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663998980" sldId="335"/>
            <ac:spMk id="4" creationId="{42B6F64D-BBB9-8C4D-ABBA-1F983B676F3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663998980" sldId="335"/>
            <ac:spMk id="5" creationId="{3FC665C6-01D3-DD48-ACDD-2B7B7CA27FB7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663998980" sldId="335"/>
            <ac:spMk id="6" creationId="{51190254-5024-BF41-A23C-84F500D8174A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663998980" sldId="335"/>
            <ac:spMk id="7" creationId="{BADA60D2-41E1-1146-AA95-F8CDD29E59AE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663998980" sldId="335"/>
            <ac:spMk id="8" creationId="{8663D577-596A-3744-8DA8-D0E21121741D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4133903017" sldId="336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4133903017" sldId="336"/>
            <ac:spMk id="3" creationId="{AE9539CA-C7B9-F74B-8E22-D5A6493726B5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4133903017" sldId="336"/>
            <ac:spMk id="4" creationId="{25AA06CB-1B86-504A-9A8E-DE92A0DFD32B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4133903017" sldId="336"/>
            <ac:spMk id="6" creationId="{4DA398CE-ACA2-AA43-B64F-EAA35FE084C5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3634548155" sldId="338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634548155" sldId="338"/>
            <ac:spMk id="3" creationId="{AE9539CA-C7B9-F74B-8E22-D5A6493726B5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634548155" sldId="338"/>
            <ac:spMk id="4" creationId="{25AA06CB-1B86-504A-9A8E-DE92A0DFD32B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634548155" sldId="338"/>
            <ac:spMk id="6" creationId="{F5188B27-CA27-4A42-AED7-3852BC3ED67D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990219760" sldId="341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990219760" sldId="341"/>
            <ac:spMk id="3" creationId="{AE9539CA-C7B9-F74B-8E22-D5A6493726B5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990219760" sldId="341"/>
            <ac:spMk id="4" creationId="{25AA06CB-1B86-504A-9A8E-DE92A0DFD32B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990219760" sldId="341"/>
            <ac:spMk id="6" creationId="{079418CD-C4FF-EF42-977F-5FB258A66B69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3243411653" sldId="343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243411653" sldId="343"/>
            <ac:spMk id="3" creationId="{AE9539CA-C7B9-F74B-8E22-D5A6493726B5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243411653" sldId="343"/>
            <ac:spMk id="4" creationId="{25AA06CB-1B86-504A-9A8E-DE92A0DFD32B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243411653" sldId="343"/>
            <ac:spMk id="6" creationId="{00318D73-E4C7-7248-AD80-5F24DDBB8CFA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2293481237" sldId="344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293481237" sldId="344"/>
            <ac:spMk id="3" creationId="{AE9539CA-C7B9-F74B-8E22-D5A6493726B5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293481237" sldId="344"/>
            <ac:spMk id="4" creationId="{25AA06CB-1B86-504A-9A8E-DE92A0DFD32B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293481237" sldId="344"/>
            <ac:spMk id="6" creationId="{153C555D-2800-6143-904E-6337A1579336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3624753510" sldId="345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624753510" sldId="345"/>
            <ac:spMk id="3" creationId="{AE9539CA-C7B9-F74B-8E22-D5A6493726B5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624753510" sldId="345"/>
            <ac:spMk id="4" creationId="{25AA06CB-1B86-504A-9A8E-DE92A0DFD32B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624753510" sldId="345"/>
            <ac:spMk id="8" creationId="{FA3DD747-5ECC-5649-ACE9-556B1B95FF3F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3853623816" sldId="346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853623816" sldId="346"/>
            <ac:spMk id="2" creationId="{68CF40C5-49CB-7144-9ADB-7A5DED4BB941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1240841702" sldId="349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240841702" sldId="349"/>
            <ac:spMk id="3" creationId="{6B61AA78-AB2D-424A-AD27-6F363AAE11FB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240841702" sldId="349"/>
            <ac:spMk id="9" creationId="{82E93F58-A592-7E4E-884C-E36DB67AF779}"/>
          </ac:spMkLst>
        </pc:spChg>
        <pc:picChg chg="mod">
          <ac:chgData name="David Flitcroft" userId="b2c81490-9efb-462a-909c-3ece7e4e671e" providerId="ADAL" clId="{F90FFD83-365D-4B01-8883-EB89D2206694}" dt="2021-08-12T06:01:28.214" v="32"/>
          <ac:picMkLst>
            <pc:docMk/>
            <pc:sldMk cId="1240841702" sldId="349"/>
            <ac:picMk id="7" creationId="{E0046E4D-2BC9-364F-BD42-56D287023088}"/>
          </ac:picMkLst>
        </pc:pic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189246804" sldId="351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9246804" sldId="351"/>
            <ac:spMk id="2" creationId="{12E1B295-AB4A-B54D-BB0A-77156A843556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9246804" sldId="351"/>
            <ac:spMk id="3" creationId="{53A9DFF0-60B7-C045-BC38-028573FC29DA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9246804" sldId="351"/>
            <ac:spMk id="4" creationId="{BCE3316C-B5CD-7D4E-BF47-4C10E6ECEC9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9246804" sldId="351"/>
            <ac:spMk id="5" creationId="{A2FCF1CA-6DB4-4741-8B4E-5E5590AC799E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9246804" sldId="351"/>
            <ac:spMk id="6" creationId="{87C2BEE2-0DA7-744A-8A43-B9A65D1D223F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9246804" sldId="351"/>
            <ac:spMk id="7" creationId="{8D2FE495-6DD9-AC49-BC35-C501222567DF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9246804" sldId="351"/>
            <ac:spMk id="8" creationId="{5BBA4A3D-9899-6C43-99E7-0E538E348F2F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3298422867" sldId="353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298422867" sldId="353"/>
            <ac:spMk id="2" creationId="{C773BF19-E644-4A4B-AE80-A7B3491AF4C7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298422867" sldId="353"/>
            <ac:spMk id="3" creationId="{502D62B0-3778-774F-82EE-9F82AFFD496B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298422867" sldId="353"/>
            <ac:spMk id="4" creationId="{F208413F-370C-D54E-AD86-E1F9B277B6C2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298422867" sldId="353"/>
            <ac:spMk id="5" creationId="{5EC9FE60-7CF5-2F49-9E4F-0AAF611FAFC6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298422867" sldId="353"/>
            <ac:spMk id="6" creationId="{1ED3B5EF-1263-1048-A386-C4996054A56C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1819198443" sldId="354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19198443" sldId="354"/>
            <ac:spMk id="2" creationId="{F259265B-A515-AB43-B82B-F0DFE9533B00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19198443" sldId="354"/>
            <ac:spMk id="3" creationId="{DB17C39C-E11C-1D44-8361-FA792337CAAD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19198443" sldId="354"/>
            <ac:spMk id="4" creationId="{F5A21421-D7B6-D84D-9446-A9EA5F8AF209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858092664" sldId="356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58092664" sldId="356"/>
            <ac:spMk id="2" creationId="{6FB9074F-FD26-2B42-B04A-2D14E6A7A64F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58092664" sldId="356"/>
            <ac:spMk id="3" creationId="{A9E1D856-A320-9849-B207-444FABB232B3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58092664" sldId="356"/>
            <ac:spMk id="4" creationId="{C8C4F256-2D6F-AA4D-AA9A-2D781815B105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58092664" sldId="356"/>
            <ac:spMk id="5" creationId="{1EB0229F-9767-874A-818B-CD4237D0A5F2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58092664" sldId="356"/>
            <ac:spMk id="6" creationId="{72B56E64-7938-F94D-990E-96C33FCA5A3E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58092664" sldId="356"/>
            <ac:spMk id="7" creationId="{F3F4C3E3-0E94-F944-A7AE-6AA45935EF31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58092664" sldId="356"/>
            <ac:spMk id="8" creationId="{EA5E6E58-428C-6E49-B221-E776B0B53907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58092664" sldId="356"/>
            <ac:spMk id="9" creationId="{7ACB4F14-E728-4341-8AAC-04718BF9E561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58092664" sldId="356"/>
            <ac:spMk id="10" creationId="{F4EAA738-3D66-5B4F-8077-E2336555BA7C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3901196176" sldId="358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901196176" sldId="358"/>
            <ac:spMk id="2" creationId="{F86711BE-326D-D240-ADC7-CC1D607B94A1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901196176" sldId="358"/>
            <ac:spMk id="3" creationId="{75332CE0-2DBE-DB4B-8859-E8017872EDCB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901196176" sldId="358"/>
            <ac:spMk id="4" creationId="{0E1D7037-AFE5-FE46-A99A-594A3D552CBF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901196176" sldId="358"/>
            <ac:spMk id="5" creationId="{F5C6186E-81ED-B142-9E0F-448F946C1B2D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1854428431" sldId="359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54428431" sldId="359"/>
            <ac:spMk id="2" creationId="{24ED92DC-006F-2045-A61E-299EF0815A5F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54428431" sldId="359"/>
            <ac:spMk id="3" creationId="{97D5505A-0963-3E47-B524-B36AE36BE893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54428431" sldId="359"/>
            <ac:spMk id="4" creationId="{8157BC36-A879-9640-98DF-E97366A65B94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54428431" sldId="359"/>
            <ac:spMk id="5" creationId="{25D23A51-9CEF-2F42-A832-89FDEA5E54F5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54428431" sldId="359"/>
            <ac:spMk id="6" creationId="{A54C96EF-8F7F-0D4F-ADE6-C54231DF9DE4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3756065741" sldId="360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756065741" sldId="360"/>
            <ac:spMk id="2" creationId="{DF2EB23C-2EEE-444F-914E-B04A05153563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756065741" sldId="360"/>
            <ac:spMk id="3" creationId="{61734812-F14E-9949-BBE8-88A39F63A470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756065741" sldId="360"/>
            <ac:spMk id="5" creationId="{E42D7D17-2A50-A844-A539-0C0B6E56EFED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756065741" sldId="360"/>
            <ac:spMk id="7" creationId="{F3AFCE57-1E90-9542-A2DA-19993FCA4B5E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3782674196" sldId="361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782674196" sldId="361"/>
            <ac:spMk id="2" creationId="{20CF80D3-28D0-3E45-851E-11A66A9F00C6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782674196" sldId="361"/>
            <ac:spMk id="3" creationId="{65417F59-1415-A34B-B0A2-456424825623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895073427" sldId="362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95073427" sldId="362"/>
            <ac:spMk id="2" creationId="{7BD890C9-A81E-4E4D-AF69-1E4055E752B0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95073427" sldId="362"/>
            <ac:spMk id="3" creationId="{DAA2BE36-F096-204E-82A1-E3B83557E44D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95073427" sldId="362"/>
            <ac:spMk id="4" creationId="{D12BCC92-342D-6843-A1DD-03E82551E089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95073427" sldId="362"/>
            <ac:spMk id="5" creationId="{C34F41B4-3DAE-D442-BCBB-431306987A89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95073427" sldId="362"/>
            <ac:spMk id="6" creationId="{21E15C07-BA7E-914B-9226-0E05A2784A22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2959840598" sldId="363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959840598" sldId="363"/>
            <ac:spMk id="2" creationId="{80A26F90-1FC4-E548-A602-8F52CAB6AA66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959840598" sldId="363"/>
            <ac:spMk id="3" creationId="{B853C9FB-6EF4-4B44-ACA5-12CDDF96022E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959840598" sldId="363"/>
            <ac:spMk id="4" creationId="{757C31EE-C01A-2941-B601-5DC78D0F4BD9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959840598" sldId="363"/>
            <ac:spMk id="5" creationId="{700ECBD5-C193-A643-BF8D-3C89EBA54E05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959840598" sldId="363"/>
            <ac:spMk id="6" creationId="{9BC21779-ABD2-8C4F-B1C4-40F07CA97D87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959840598" sldId="363"/>
            <ac:spMk id="7" creationId="{4944AB8A-A4A4-5649-9D3A-219F9D6CD3D3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1429720109" sldId="364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429720109" sldId="364"/>
            <ac:spMk id="2" creationId="{2A93AAE1-B10D-1E44-9828-A1632294E5F7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429720109" sldId="364"/>
            <ac:spMk id="3" creationId="{84806662-95A8-8049-8CD8-876AD414FF0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429720109" sldId="364"/>
            <ac:spMk id="4" creationId="{A7BB1038-E133-D14D-AABC-C4D38521C0FA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429720109" sldId="364"/>
            <ac:spMk id="6" creationId="{5D8D6CE1-ADAC-714C-975E-CBACBAF47DBB}"/>
          </ac:spMkLst>
        </pc:spChg>
        <pc:picChg chg="mod">
          <ac:chgData name="David Flitcroft" userId="b2c81490-9efb-462a-909c-3ece7e4e671e" providerId="ADAL" clId="{F90FFD83-365D-4B01-8883-EB89D2206694}" dt="2021-08-12T06:01:28.214" v="32"/>
          <ac:picMkLst>
            <pc:docMk/>
            <pc:sldMk cId="1429720109" sldId="364"/>
            <ac:picMk id="7" creationId="{C1522426-3555-AA48-ACEC-58F3598F3FAA}"/>
          </ac:picMkLst>
        </pc:pic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1985512923" sldId="365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985512923" sldId="365"/>
            <ac:spMk id="2" creationId="{8B3DA32D-870B-C54F-84B0-A5E3CF6E2199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985512923" sldId="365"/>
            <ac:spMk id="3" creationId="{442D8F23-2E17-FE4F-8829-256401946BEB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985512923" sldId="365"/>
            <ac:spMk id="4" creationId="{8306292C-8C34-C345-9ED6-5AFBBC733511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985512923" sldId="365"/>
            <ac:spMk id="5" creationId="{DD9A499C-1175-4B4B-A2E2-6983681416A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985512923" sldId="365"/>
            <ac:spMk id="6" creationId="{FA471F17-9A8A-0D46-B8CF-0E5514EFFD29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985512923" sldId="365"/>
            <ac:spMk id="7" creationId="{5C015528-1BEF-194D-B0A5-AD66867976B1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2486683367" sldId="366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486683367" sldId="366"/>
            <ac:spMk id="2" creationId="{01B6A9FC-282E-D046-AB61-E8F4AA204243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486683367" sldId="366"/>
            <ac:spMk id="3" creationId="{7A13143E-64C9-DA46-9C57-49280B27A57F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486683367" sldId="366"/>
            <ac:spMk id="4" creationId="{64085E12-76A3-7448-8115-9BDCCF9FD5EE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486683367" sldId="366"/>
            <ac:spMk id="5" creationId="{5406A291-9046-C549-9AEA-6780F2806340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486683367" sldId="366"/>
            <ac:spMk id="6" creationId="{7AD60AE5-B865-5D4E-AF7F-21C77A7A6E84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486683367" sldId="366"/>
            <ac:spMk id="7" creationId="{7B497293-37A5-3149-93B8-5F2658B47D39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1823186826" sldId="367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23186826" sldId="367"/>
            <ac:spMk id="2" creationId="{E22631C2-50CA-3A4C-9142-F70AF43C28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23186826" sldId="367"/>
            <ac:spMk id="3" creationId="{D2E4C1BD-4547-8740-83F5-BC334587694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23186826" sldId="367"/>
            <ac:spMk id="4" creationId="{CFE559F5-6036-B64C-BBDF-57A9AF592C73}"/>
          </ac:spMkLst>
        </pc:spChg>
      </pc:sldChg>
      <pc:sldChg chg="modSp mod">
        <pc:chgData name="David Flitcroft" userId="b2c81490-9efb-462a-909c-3ece7e4e671e" providerId="ADAL" clId="{F90FFD83-365D-4B01-8883-EB89D2206694}" dt="2021-08-12T06:13:21.073" v="36" actId="20577"/>
        <pc:sldMkLst>
          <pc:docMk/>
          <pc:sldMk cId="858248896" sldId="369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58248896" sldId="369"/>
            <ac:spMk id="2" creationId="{F86711BE-326D-D240-ADC7-CC1D607B94A1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58248896" sldId="369"/>
            <ac:spMk id="3" creationId="{75332CE0-2DBE-DB4B-8859-E8017872EDCB}"/>
          </ac:spMkLst>
        </pc:spChg>
        <pc:spChg chg="mod">
          <ac:chgData name="David Flitcroft" userId="b2c81490-9efb-462a-909c-3ece7e4e671e" providerId="ADAL" clId="{F90FFD83-365D-4B01-8883-EB89D2206694}" dt="2021-08-12T06:13:21.073" v="36" actId="20577"/>
          <ac:spMkLst>
            <pc:docMk/>
            <pc:sldMk cId="858248896" sldId="369"/>
            <ac:spMk id="4" creationId="{0E1D7037-AFE5-FE46-A99A-594A3D552CBF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3797612290" sldId="371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797612290" sldId="371"/>
            <ac:spMk id="2" creationId="{E22631C2-50CA-3A4C-9142-F70AF43C28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797612290" sldId="371"/>
            <ac:spMk id="3" creationId="{D2E4C1BD-4547-8740-83F5-BC334587694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797612290" sldId="371"/>
            <ac:spMk id="4" creationId="{CFE559F5-6036-B64C-BBDF-57A9AF592C73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744438241" sldId="373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744438241" sldId="373"/>
            <ac:spMk id="2" creationId="{E22631C2-50CA-3A4C-9142-F70AF43C28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744438241" sldId="373"/>
            <ac:spMk id="3" creationId="{D2E4C1BD-4547-8740-83F5-BC334587694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744438241" sldId="373"/>
            <ac:spMk id="4" creationId="{CFE559F5-6036-B64C-BBDF-57A9AF592C73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1339363311" sldId="374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339363311" sldId="374"/>
            <ac:spMk id="2" creationId="{10EB379A-4A1A-D943-A8B9-D70FC84DCD42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339363311" sldId="374"/>
            <ac:spMk id="3" creationId="{1CEE67EC-9BFA-D648-BB7E-B7DF4C38668B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339363311" sldId="374"/>
            <ac:spMk id="4" creationId="{BAEB5D19-EDA9-AF4B-A663-BE7E784F335E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339363311" sldId="374"/>
            <ac:spMk id="5" creationId="{ABD97591-59FC-F645-842C-C05E37021F93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339363311" sldId="374"/>
            <ac:spMk id="6" creationId="{CD49AC55-15BC-7842-976D-A2233EB238CE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339363311" sldId="374"/>
            <ac:spMk id="7" creationId="{C1304E5C-A5D3-854F-835A-C9FC22BC4FAE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159266129" sldId="375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59266129" sldId="375"/>
            <ac:spMk id="2" creationId="{F13DE57E-5DD6-E44C-A877-49B1C0944B7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59266129" sldId="375"/>
            <ac:spMk id="3" creationId="{7E6FA041-F8C5-2A49-8A44-694395E55DD0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59266129" sldId="375"/>
            <ac:spMk id="4" creationId="{09953BDF-5378-D740-B52D-3A37FF43F8EF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1162640216" sldId="376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162640216" sldId="376"/>
            <ac:spMk id="2" creationId="{E22631C2-50CA-3A4C-9142-F70AF43C28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162640216" sldId="376"/>
            <ac:spMk id="3" creationId="{D2E4C1BD-4547-8740-83F5-BC334587694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162640216" sldId="376"/>
            <ac:spMk id="4" creationId="{CFE559F5-6036-B64C-BBDF-57A9AF592C73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1334636927" sldId="377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334636927" sldId="377"/>
            <ac:spMk id="2" creationId="{E22631C2-50CA-3A4C-9142-F70AF43C28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334636927" sldId="377"/>
            <ac:spMk id="3" creationId="{D2E4C1BD-4547-8740-83F5-BC334587694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334636927" sldId="377"/>
            <ac:spMk id="4" creationId="{CFE559F5-6036-B64C-BBDF-57A9AF592C73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179942874" sldId="379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79942874" sldId="379"/>
            <ac:spMk id="2" creationId="{E22631C2-50CA-3A4C-9142-F70AF43C28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79942874" sldId="379"/>
            <ac:spMk id="3" creationId="{D2E4C1BD-4547-8740-83F5-BC334587694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79942874" sldId="379"/>
            <ac:spMk id="4" creationId="{CFE559F5-6036-B64C-BBDF-57A9AF592C73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3861427318" sldId="381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861427318" sldId="381"/>
            <ac:spMk id="2" creationId="{E22631C2-50CA-3A4C-9142-F70AF43C28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861427318" sldId="381"/>
            <ac:spMk id="3" creationId="{D2E4C1BD-4547-8740-83F5-BC334587694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861427318" sldId="381"/>
            <ac:spMk id="4" creationId="{CFE559F5-6036-B64C-BBDF-57A9AF592C73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1769466499" sldId="382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769466499" sldId="382"/>
            <ac:spMk id="2" creationId="{E22631C2-50CA-3A4C-9142-F70AF43C28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769466499" sldId="382"/>
            <ac:spMk id="3" creationId="{D2E4C1BD-4547-8740-83F5-BC334587694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769466499" sldId="382"/>
            <ac:spMk id="4" creationId="{CFE559F5-6036-B64C-BBDF-57A9AF592C73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1984397734" sldId="383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984397734" sldId="383"/>
            <ac:spMk id="2" creationId="{E22631C2-50CA-3A4C-9142-F70AF43C28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984397734" sldId="383"/>
            <ac:spMk id="3" creationId="{D2E4C1BD-4547-8740-83F5-BC334587694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984397734" sldId="383"/>
            <ac:spMk id="4" creationId="{CFE559F5-6036-B64C-BBDF-57A9AF592C73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687965059" sldId="384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687965059" sldId="384"/>
            <ac:spMk id="2" creationId="{E22631C2-50CA-3A4C-9142-F70AF43C28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687965059" sldId="384"/>
            <ac:spMk id="3" creationId="{D2E4C1BD-4547-8740-83F5-BC334587694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687965059" sldId="384"/>
            <ac:spMk id="4" creationId="{CFE559F5-6036-B64C-BBDF-57A9AF592C73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926761531" sldId="385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926761531" sldId="385"/>
            <ac:spMk id="2" creationId="{E22631C2-50CA-3A4C-9142-F70AF43C28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926761531" sldId="385"/>
            <ac:spMk id="3" creationId="{D2E4C1BD-4547-8740-83F5-BC334587694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926761531" sldId="385"/>
            <ac:spMk id="4" creationId="{CFE559F5-6036-B64C-BBDF-57A9AF592C73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52462374" sldId="386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52462374" sldId="386"/>
            <ac:spMk id="2" creationId="{E22631C2-50CA-3A4C-9142-F70AF43C28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52462374" sldId="386"/>
            <ac:spMk id="3" creationId="{D2E4C1BD-4547-8740-83F5-BC334587694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52462374" sldId="386"/>
            <ac:spMk id="4" creationId="{CFE559F5-6036-B64C-BBDF-57A9AF592C73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3562106553" sldId="387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562106553" sldId="387"/>
            <ac:spMk id="2" creationId="{E22631C2-50CA-3A4C-9142-F70AF43C28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562106553" sldId="387"/>
            <ac:spMk id="3" creationId="{D2E4C1BD-4547-8740-83F5-BC334587694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562106553" sldId="387"/>
            <ac:spMk id="4" creationId="{CFE559F5-6036-B64C-BBDF-57A9AF592C73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2533650273" sldId="388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533650273" sldId="388"/>
            <ac:spMk id="2" creationId="{E22631C2-50CA-3A4C-9142-F70AF43C28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533650273" sldId="388"/>
            <ac:spMk id="3" creationId="{D2E4C1BD-4547-8740-83F5-BC334587694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533650273" sldId="388"/>
            <ac:spMk id="4" creationId="{CFE559F5-6036-B64C-BBDF-57A9AF592C73}"/>
          </ac:spMkLst>
        </pc:spChg>
      </pc:sldChg>
      <pc:sldMasterChg chg="del delSldLayout">
        <pc:chgData name="David Flitcroft" userId="b2c81490-9efb-462a-909c-3ece7e4e671e" providerId="ADAL" clId="{F90FFD83-365D-4B01-8883-EB89D2206694}" dt="2021-08-12T06:00:20.418" v="28" actId="2696"/>
        <pc:sldMasterMkLst>
          <pc:docMk/>
          <pc:sldMasterMk cId="1671059686" sldId="2147483650"/>
        </pc:sldMasterMkLst>
        <pc:sldLayoutChg chg="del">
          <pc:chgData name="David Flitcroft" userId="b2c81490-9efb-462a-909c-3ece7e4e671e" providerId="ADAL" clId="{F90FFD83-365D-4B01-8883-EB89D2206694}" dt="2021-08-12T06:00:17.228" v="5" actId="2696"/>
          <pc:sldLayoutMkLst>
            <pc:docMk/>
            <pc:sldMasterMk cId="1671059686" sldId="2147483650"/>
            <pc:sldLayoutMk cId="1043456016" sldId="2147483651"/>
          </pc:sldLayoutMkLst>
        </pc:sldLayoutChg>
        <pc:sldLayoutChg chg="del">
          <pc:chgData name="David Flitcroft" userId="b2c81490-9efb-462a-909c-3ece7e4e671e" providerId="ADAL" clId="{F90FFD83-365D-4B01-8883-EB89D2206694}" dt="2021-08-12T06:00:17.230" v="6" actId="2696"/>
          <pc:sldLayoutMkLst>
            <pc:docMk/>
            <pc:sldMasterMk cId="1671059686" sldId="2147483650"/>
            <pc:sldLayoutMk cId="175320514" sldId="2147483652"/>
          </pc:sldLayoutMkLst>
        </pc:sldLayoutChg>
        <pc:sldLayoutChg chg="del">
          <pc:chgData name="David Flitcroft" userId="b2c81490-9efb-462a-909c-3ece7e4e671e" providerId="ADAL" clId="{F90FFD83-365D-4B01-8883-EB89D2206694}" dt="2021-08-12T06:00:17.231" v="7" actId="2696"/>
          <pc:sldLayoutMkLst>
            <pc:docMk/>
            <pc:sldMasterMk cId="1671059686" sldId="2147483650"/>
            <pc:sldLayoutMk cId="919936540" sldId="2147483653"/>
          </pc:sldLayoutMkLst>
        </pc:sldLayoutChg>
        <pc:sldLayoutChg chg="del">
          <pc:chgData name="David Flitcroft" userId="b2c81490-9efb-462a-909c-3ece7e4e671e" providerId="ADAL" clId="{F90FFD83-365D-4B01-8883-EB89D2206694}" dt="2021-08-12T06:00:17.232" v="8" actId="2696"/>
          <pc:sldLayoutMkLst>
            <pc:docMk/>
            <pc:sldMasterMk cId="1671059686" sldId="2147483650"/>
            <pc:sldLayoutMk cId="4140403512" sldId="2147483654"/>
          </pc:sldLayoutMkLst>
        </pc:sldLayoutChg>
        <pc:sldLayoutChg chg="del">
          <pc:chgData name="David Flitcroft" userId="b2c81490-9efb-462a-909c-3ece7e4e671e" providerId="ADAL" clId="{F90FFD83-365D-4B01-8883-EB89D2206694}" dt="2021-08-12T06:00:17.234" v="9" actId="2696"/>
          <pc:sldLayoutMkLst>
            <pc:docMk/>
            <pc:sldMasterMk cId="1671059686" sldId="2147483650"/>
            <pc:sldLayoutMk cId="2553244588" sldId="2147483655"/>
          </pc:sldLayoutMkLst>
        </pc:sldLayoutChg>
        <pc:sldLayoutChg chg="del">
          <pc:chgData name="David Flitcroft" userId="b2c81490-9efb-462a-909c-3ece7e4e671e" providerId="ADAL" clId="{F90FFD83-365D-4B01-8883-EB89D2206694}" dt="2021-08-12T06:00:17.235" v="10" actId="2696"/>
          <pc:sldLayoutMkLst>
            <pc:docMk/>
            <pc:sldMasterMk cId="1671059686" sldId="2147483650"/>
            <pc:sldLayoutMk cId="1121122679" sldId="2147483656"/>
          </pc:sldLayoutMkLst>
        </pc:sldLayoutChg>
        <pc:sldLayoutChg chg="del">
          <pc:chgData name="David Flitcroft" userId="b2c81490-9efb-462a-909c-3ece7e4e671e" providerId="ADAL" clId="{F90FFD83-365D-4B01-8883-EB89D2206694}" dt="2021-08-12T06:00:17.237" v="11" actId="2696"/>
          <pc:sldLayoutMkLst>
            <pc:docMk/>
            <pc:sldMasterMk cId="1671059686" sldId="2147483650"/>
            <pc:sldLayoutMk cId="2835337605" sldId="2147483657"/>
          </pc:sldLayoutMkLst>
        </pc:sldLayoutChg>
        <pc:sldLayoutChg chg="del">
          <pc:chgData name="David Flitcroft" userId="b2c81490-9efb-462a-909c-3ece7e4e671e" providerId="ADAL" clId="{F90FFD83-365D-4B01-8883-EB89D2206694}" dt="2021-08-12T06:00:17.238" v="12" actId="2696"/>
          <pc:sldLayoutMkLst>
            <pc:docMk/>
            <pc:sldMasterMk cId="1671059686" sldId="2147483650"/>
            <pc:sldLayoutMk cId="2005108020" sldId="2147483658"/>
          </pc:sldLayoutMkLst>
        </pc:sldLayoutChg>
        <pc:sldLayoutChg chg="del">
          <pc:chgData name="David Flitcroft" userId="b2c81490-9efb-462a-909c-3ece7e4e671e" providerId="ADAL" clId="{F90FFD83-365D-4B01-8883-EB89D2206694}" dt="2021-08-12T06:00:17.240" v="13" actId="2696"/>
          <pc:sldLayoutMkLst>
            <pc:docMk/>
            <pc:sldMasterMk cId="1671059686" sldId="2147483650"/>
            <pc:sldLayoutMk cId="1714160586" sldId="2147483659"/>
          </pc:sldLayoutMkLst>
        </pc:sldLayoutChg>
        <pc:sldLayoutChg chg="del">
          <pc:chgData name="David Flitcroft" userId="b2c81490-9efb-462a-909c-3ece7e4e671e" providerId="ADAL" clId="{F90FFD83-365D-4B01-8883-EB89D2206694}" dt="2021-08-12T06:00:17.241" v="14" actId="2696"/>
          <pc:sldLayoutMkLst>
            <pc:docMk/>
            <pc:sldMasterMk cId="1671059686" sldId="2147483650"/>
            <pc:sldLayoutMk cId="1800960858" sldId="2147483660"/>
          </pc:sldLayoutMkLst>
        </pc:sldLayoutChg>
        <pc:sldLayoutChg chg="del">
          <pc:chgData name="David Flitcroft" userId="b2c81490-9efb-462a-909c-3ece7e4e671e" providerId="ADAL" clId="{F90FFD83-365D-4B01-8883-EB89D2206694}" dt="2021-08-12T06:00:17.243" v="15" actId="2696"/>
          <pc:sldLayoutMkLst>
            <pc:docMk/>
            <pc:sldMasterMk cId="1671059686" sldId="2147483650"/>
            <pc:sldLayoutMk cId="3256697904" sldId="2147483661"/>
          </pc:sldLayoutMkLst>
        </pc:sldLayoutChg>
        <pc:sldLayoutChg chg="del">
          <pc:chgData name="David Flitcroft" userId="b2c81490-9efb-462a-909c-3ece7e4e671e" providerId="ADAL" clId="{F90FFD83-365D-4B01-8883-EB89D2206694}" dt="2021-08-12T06:00:17.244" v="16" actId="2696"/>
          <pc:sldLayoutMkLst>
            <pc:docMk/>
            <pc:sldMasterMk cId="1671059686" sldId="2147483650"/>
            <pc:sldLayoutMk cId="56613652" sldId="2147483662"/>
          </pc:sldLayoutMkLst>
        </pc:sldLayoutChg>
        <pc:sldLayoutChg chg="del">
          <pc:chgData name="David Flitcroft" userId="b2c81490-9efb-462a-909c-3ece7e4e671e" providerId="ADAL" clId="{F90FFD83-365D-4B01-8883-EB89D2206694}" dt="2021-08-12T06:00:17.246" v="17" actId="2696"/>
          <pc:sldLayoutMkLst>
            <pc:docMk/>
            <pc:sldMasterMk cId="1671059686" sldId="2147483650"/>
            <pc:sldLayoutMk cId="3770062266" sldId="2147483663"/>
          </pc:sldLayoutMkLst>
        </pc:sldLayoutChg>
        <pc:sldLayoutChg chg="del">
          <pc:chgData name="David Flitcroft" userId="b2c81490-9efb-462a-909c-3ece7e4e671e" providerId="ADAL" clId="{F90FFD83-365D-4B01-8883-EB89D2206694}" dt="2021-08-12T06:00:17.247" v="18" actId="2696"/>
          <pc:sldLayoutMkLst>
            <pc:docMk/>
            <pc:sldMasterMk cId="1671059686" sldId="2147483650"/>
            <pc:sldLayoutMk cId="40216796" sldId="2147483664"/>
          </pc:sldLayoutMkLst>
        </pc:sldLayoutChg>
        <pc:sldLayoutChg chg="del">
          <pc:chgData name="David Flitcroft" userId="b2c81490-9efb-462a-909c-3ece7e4e671e" providerId="ADAL" clId="{F90FFD83-365D-4B01-8883-EB89D2206694}" dt="2021-08-12T06:00:17.248" v="19" actId="2696"/>
          <pc:sldLayoutMkLst>
            <pc:docMk/>
            <pc:sldMasterMk cId="1671059686" sldId="2147483650"/>
            <pc:sldLayoutMk cId="2807404689" sldId="2147483665"/>
          </pc:sldLayoutMkLst>
        </pc:sldLayoutChg>
        <pc:sldLayoutChg chg="del">
          <pc:chgData name="David Flitcroft" userId="b2c81490-9efb-462a-909c-3ece7e4e671e" providerId="ADAL" clId="{F90FFD83-365D-4B01-8883-EB89D2206694}" dt="2021-08-12T06:00:17.249" v="20" actId="2696"/>
          <pc:sldLayoutMkLst>
            <pc:docMk/>
            <pc:sldMasterMk cId="1671059686" sldId="2147483650"/>
            <pc:sldLayoutMk cId="3670280056" sldId="2147483666"/>
          </pc:sldLayoutMkLst>
        </pc:sldLayoutChg>
        <pc:sldLayoutChg chg="del">
          <pc:chgData name="David Flitcroft" userId="b2c81490-9efb-462a-909c-3ece7e4e671e" providerId="ADAL" clId="{F90FFD83-365D-4B01-8883-EB89D2206694}" dt="2021-08-12T06:00:17.251" v="21" actId="2696"/>
          <pc:sldLayoutMkLst>
            <pc:docMk/>
            <pc:sldMasterMk cId="1671059686" sldId="2147483650"/>
            <pc:sldLayoutMk cId="1045975684" sldId="2147483667"/>
          </pc:sldLayoutMkLst>
        </pc:sldLayoutChg>
        <pc:sldLayoutChg chg="del">
          <pc:chgData name="David Flitcroft" userId="b2c81490-9efb-462a-909c-3ece7e4e671e" providerId="ADAL" clId="{F90FFD83-365D-4B01-8883-EB89D2206694}" dt="2021-08-12T06:00:17.252" v="22" actId="2696"/>
          <pc:sldLayoutMkLst>
            <pc:docMk/>
            <pc:sldMasterMk cId="1671059686" sldId="2147483650"/>
            <pc:sldLayoutMk cId="3275339761" sldId="2147483668"/>
          </pc:sldLayoutMkLst>
        </pc:sldLayoutChg>
        <pc:sldLayoutChg chg="del">
          <pc:chgData name="David Flitcroft" userId="b2c81490-9efb-462a-909c-3ece7e4e671e" providerId="ADAL" clId="{F90FFD83-365D-4B01-8883-EB89D2206694}" dt="2021-08-12T06:00:17.253" v="23" actId="2696"/>
          <pc:sldLayoutMkLst>
            <pc:docMk/>
            <pc:sldMasterMk cId="1671059686" sldId="2147483650"/>
            <pc:sldLayoutMk cId="930309868" sldId="2147483669"/>
          </pc:sldLayoutMkLst>
        </pc:sldLayoutChg>
        <pc:sldLayoutChg chg="del">
          <pc:chgData name="David Flitcroft" userId="b2c81490-9efb-462a-909c-3ece7e4e671e" providerId="ADAL" clId="{F90FFD83-365D-4B01-8883-EB89D2206694}" dt="2021-08-12T06:00:17.255" v="24" actId="2696"/>
          <pc:sldLayoutMkLst>
            <pc:docMk/>
            <pc:sldMasterMk cId="1671059686" sldId="2147483650"/>
            <pc:sldLayoutMk cId="238539234" sldId="2147483670"/>
          </pc:sldLayoutMkLst>
        </pc:sldLayoutChg>
        <pc:sldLayoutChg chg="del">
          <pc:chgData name="David Flitcroft" userId="b2c81490-9efb-462a-909c-3ece7e4e671e" providerId="ADAL" clId="{F90FFD83-365D-4B01-8883-EB89D2206694}" dt="2021-08-12T06:00:17.256" v="25" actId="2696"/>
          <pc:sldLayoutMkLst>
            <pc:docMk/>
            <pc:sldMasterMk cId="1671059686" sldId="2147483650"/>
            <pc:sldLayoutMk cId="870023463" sldId="2147483671"/>
          </pc:sldLayoutMkLst>
        </pc:sldLayoutChg>
        <pc:sldLayoutChg chg="del">
          <pc:chgData name="David Flitcroft" userId="b2c81490-9efb-462a-909c-3ece7e4e671e" providerId="ADAL" clId="{F90FFD83-365D-4B01-8883-EB89D2206694}" dt="2021-08-12T06:00:17.258" v="26" actId="2696"/>
          <pc:sldLayoutMkLst>
            <pc:docMk/>
            <pc:sldMasterMk cId="1671059686" sldId="2147483650"/>
            <pc:sldLayoutMk cId="2610024292" sldId="2147483672"/>
          </pc:sldLayoutMkLst>
        </pc:sldLayoutChg>
        <pc:sldLayoutChg chg="del">
          <pc:chgData name="David Flitcroft" userId="b2c81490-9efb-462a-909c-3ece7e4e671e" providerId="ADAL" clId="{F90FFD83-365D-4B01-8883-EB89D2206694}" dt="2021-08-12T06:00:17.259" v="27" actId="2696"/>
          <pc:sldLayoutMkLst>
            <pc:docMk/>
            <pc:sldMasterMk cId="1671059686" sldId="2147483650"/>
            <pc:sldLayoutMk cId="1850319014" sldId="2147483673"/>
          </pc:sldLayoutMkLst>
        </pc:sldLayoutChg>
        <pc:sldLayoutChg chg="del">
          <pc:chgData name="David Flitcroft" userId="b2c81490-9efb-462a-909c-3ece7e4e671e" providerId="ADAL" clId="{F90FFD83-365D-4B01-8883-EB89D2206694}" dt="2021-08-12T06:00:17.219" v="4" actId="2696"/>
          <pc:sldLayoutMkLst>
            <pc:docMk/>
            <pc:sldMasterMk cId="1671059686" sldId="2147483650"/>
            <pc:sldLayoutMk cId="930508083" sldId="2147483674"/>
          </pc:sldLayoutMkLst>
        </pc:sldLayoutChg>
      </pc:sldMasterChg>
      <pc:sldMasterChg chg="modSldLayout">
        <pc:chgData name="David Flitcroft" userId="b2c81490-9efb-462a-909c-3ece7e4e671e" providerId="ADAL" clId="{F90FFD83-365D-4B01-8883-EB89D2206694}" dt="2021-08-12T05:59:41.631" v="2"/>
        <pc:sldMasterMkLst>
          <pc:docMk/>
          <pc:sldMasterMk cId="3840804868" sldId="2147483675"/>
        </pc:sldMasterMkLst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1106344185" sldId="2147483676"/>
          </pc:sldLayoutMkLst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1106344185" sldId="2147483676"/>
              <ac:picMk id="8" creationId="{AC5C4EF0-56E0-46ED-AD4B-36BFA7891EBA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1362789751" sldId="2147483678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1362789751" sldId="2147483678"/>
              <ac:spMk id="13" creationId="{5B90BF3D-6647-436C-9A08-299B0287E5F1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1362789751" sldId="2147483678"/>
              <ac:picMk id="14" creationId="{48DEAD93-23E6-4412-B7C6-F325A0565EBF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3992635937" sldId="2147483679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3992635937" sldId="2147483679"/>
              <ac:spMk id="15" creationId="{5D846E2A-893A-4781-9886-A04B14F1ECE1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3992635937" sldId="2147483679"/>
              <ac:picMk id="16" creationId="{1864A68B-511C-4C87-B7A6-8437CE5D839B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768614373" sldId="2147483680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768614373" sldId="2147483680"/>
              <ac:spMk id="16" creationId="{BAF7354D-C38C-4B3A-9481-2D9DCECFD50D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768614373" sldId="2147483680"/>
              <ac:picMk id="17" creationId="{C4A25A26-71D2-4751-825D-8F92C970510E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1531004366" sldId="2147483681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1531004366" sldId="2147483681"/>
              <ac:spMk id="15" creationId="{3DAA248A-D30C-4F5D-89EA-472F0C00E988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1531004366" sldId="2147483681"/>
              <ac:picMk id="16" creationId="{A3F4A141-A869-4CE4-AAA2-B781A7C4859A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54088613" sldId="2147483682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54088613" sldId="2147483682"/>
              <ac:spMk id="14" creationId="{2535A5E8-933A-49DB-AB00-EC3D9AA1BD08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54088613" sldId="2147483682"/>
              <ac:picMk id="15" creationId="{C64C1B91-7230-4781-BA89-FFC24145F2C5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417700009" sldId="2147483683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417700009" sldId="2147483683"/>
              <ac:spMk id="16" creationId="{522302CE-663D-4ACC-B599-0D8A54424AAA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417700009" sldId="2147483683"/>
              <ac:picMk id="17" creationId="{4065C315-0DD0-4C8C-9D51-313CD92278FD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1174522168" sldId="2147483684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1174522168" sldId="2147483684"/>
              <ac:spMk id="18" creationId="{67430828-D9CA-4D25-904B-49FDEF63DB43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1174522168" sldId="2147483684"/>
              <ac:picMk id="19" creationId="{83F21619-8E59-46EA-8A3E-FF4051B4CBF8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1398662600" sldId="2147483685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1398662600" sldId="2147483685"/>
              <ac:spMk id="15" creationId="{E122A8D7-7083-4D30-A72B-C0F349FF86A1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1398662600" sldId="2147483685"/>
              <ac:picMk id="16" creationId="{204F920B-94F4-462A-A5F2-EC688F19F1BE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1086326073" sldId="2147483686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1086326073" sldId="2147483686"/>
              <ac:spMk id="18" creationId="{ABCF799D-EE3A-49C6-91E3-476561F02337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1086326073" sldId="2147483686"/>
              <ac:picMk id="19" creationId="{515AA807-3CA1-4F22-A063-844A743E9639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3802211938" sldId="2147483687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3802211938" sldId="2147483687"/>
              <ac:spMk id="22" creationId="{FCD7DBF9-2040-485E-B358-77DEC66AE214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3802211938" sldId="2147483687"/>
              <ac:picMk id="23" creationId="{C2054C65-EF9F-4D33-9100-7179AA6FDA62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73181731" sldId="2147483688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73181731" sldId="2147483688"/>
              <ac:spMk id="18" creationId="{BE635CAC-7546-4634-B3B1-749E97C9E648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73181731" sldId="2147483688"/>
              <ac:picMk id="19" creationId="{86E92B04-B27E-4CCD-945F-A3D18E06109A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1017747435" sldId="2147483689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1017747435" sldId="2147483689"/>
              <ac:spMk id="18" creationId="{88B55926-7483-449D-BC04-B6BCD2EBFD1B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1017747435" sldId="2147483689"/>
              <ac:picMk id="19" creationId="{2C1131D2-9D96-4F92-9BBA-88A3E34FD3EF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286922940" sldId="2147483690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286922940" sldId="2147483690"/>
              <ac:spMk id="18" creationId="{B1553DD7-E3E8-4D8C-A360-2DC787D296CD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286922940" sldId="2147483690"/>
              <ac:picMk id="19" creationId="{D1FDF87A-23DE-4EBB-8DBB-F63D16ABE067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3873070199" sldId="2147483691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3873070199" sldId="2147483691"/>
              <ac:spMk id="18" creationId="{74E5DF2E-2645-49AA-B66A-96304F7F28CD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3873070199" sldId="2147483691"/>
              <ac:picMk id="19" creationId="{1ABCE6D2-AD72-4752-A011-EFE8FDB349C3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1905622441" sldId="2147483692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1905622441" sldId="2147483692"/>
              <ac:spMk id="15" creationId="{9E457404-8406-447A-B2CF-29F0E8326C7C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1905622441" sldId="2147483692"/>
              <ac:picMk id="16" creationId="{50DA0555-41E2-4479-8FDC-6B85C868921B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2625714357" sldId="2147483693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2625714357" sldId="2147483693"/>
              <ac:spMk id="16" creationId="{91C3382D-B6CB-4782-A98D-4DEC47F9C045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2625714357" sldId="2147483693"/>
              <ac:picMk id="17" creationId="{7F5A1D81-B047-47E7-92F5-16279D31C07C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3556705893" sldId="2147483694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3556705893" sldId="2147483694"/>
              <ac:spMk id="18" creationId="{9CBDFD46-4E80-4077-92F1-0B9D4967EE10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3556705893" sldId="2147483694"/>
              <ac:picMk id="19" creationId="{B6275556-53FB-44BF-B052-F0CF23BF2A85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3861491299" sldId="2147483695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3861491299" sldId="2147483695"/>
              <ac:spMk id="16" creationId="{A512E82F-D9BF-47EE-8625-91E3892AD743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3861491299" sldId="2147483695"/>
              <ac:picMk id="17" creationId="{1A2F4379-157B-47F4-944F-0E62508743E5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1799173151" sldId="2147483696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1799173151" sldId="2147483696"/>
              <ac:spMk id="16" creationId="{A81F3F58-52B2-4FA4-8089-E4026DF45D5D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1799173151" sldId="2147483696"/>
              <ac:picMk id="17" creationId="{5E78CC5A-FB04-4EB9-8C25-38C2336FDC75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3878027537" sldId="2147483697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3878027537" sldId="2147483697"/>
              <ac:spMk id="14" creationId="{4E5D35E0-46CB-4FF2-87CB-FB16573EF75E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3878027537" sldId="2147483697"/>
              <ac:picMk id="15" creationId="{3F81EF1D-6E3B-442B-AD4C-27EE5E17F8EA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675151555" sldId="2147483698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675151555" sldId="2147483698"/>
              <ac:spMk id="15" creationId="{F6B2B94F-52F0-431C-B3F5-4A96897DC778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675151555" sldId="2147483698"/>
              <ac:picMk id="16" creationId="{03FAB6FF-F0B5-4846-BD67-4C1D37127E9C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2317203259" sldId="2147483699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2317203259" sldId="2147483699"/>
              <ac:spMk id="16" creationId="{3597FACC-BBAD-4B27-82BF-4E6ACC3ED98C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2317203259" sldId="2147483699"/>
              <ac:picMk id="17" creationId="{655BCD15-AC67-43D2-B5A4-966E840F9465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441795199" sldId="2147483700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441795199" sldId="2147483700"/>
              <ac:spMk id="12" creationId="{1DC27DD7-384E-4058-B733-EA06970D26D2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441795199" sldId="2147483700"/>
              <ac:picMk id="13" creationId="{050D984C-3657-4AC3-A670-30AD1BF9F0BB}"/>
            </ac:picMkLst>
          </pc:picChg>
        </pc:sldLayoutChg>
      </pc:sldMasterChg>
      <pc:sldMasterChg chg="modSldLayout">
        <pc:chgData name="David Flitcroft" userId="b2c81490-9efb-462a-909c-3ece7e4e671e" providerId="ADAL" clId="{F90FFD83-365D-4B01-8883-EB89D2206694}" dt="2021-08-12T06:00:07.563" v="3"/>
        <pc:sldMasterMkLst>
          <pc:docMk/>
          <pc:sldMasterMk cId="1100150904" sldId="2147483701"/>
        </pc:sldMasterMkLst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1958151548" sldId="2147483702"/>
          </pc:sldLayoutMkLst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1958151548" sldId="2147483702"/>
              <ac:picMk id="8" creationId="{3BD54522-DF15-4582-8C73-3E2AB9A292C3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599484955" sldId="2147483703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599484955" sldId="2147483703"/>
              <ac:spMk id="13" creationId="{E68F383B-F38A-4612-B891-095FB643C125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599484955" sldId="2147483703"/>
              <ac:picMk id="14" creationId="{741BFECB-CEF3-41DC-A58C-D1D4808D414D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2975024830" sldId="2147483704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2975024830" sldId="2147483704"/>
              <ac:spMk id="15" creationId="{3B6D5E8D-177D-45AE-A6AE-B1B93E48B946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2975024830" sldId="2147483704"/>
              <ac:picMk id="16" creationId="{6E01B70C-AEC7-41B3-84E7-2BA444577F44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568351934" sldId="2147483705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568351934" sldId="2147483705"/>
              <ac:spMk id="16" creationId="{50A67076-E535-4760-834A-87E5B7B6E640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568351934" sldId="2147483705"/>
              <ac:picMk id="17" creationId="{5EF3F01B-D4B7-4070-8DBA-CCDDA4F48E06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3477324618" sldId="2147483706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3477324618" sldId="2147483706"/>
              <ac:spMk id="15" creationId="{A936577E-D115-4F7F-84AD-41D52DE361BB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3477324618" sldId="2147483706"/>
              <ac:picMk id="16" creationId="{7E12F88F-37F7-4E1D-B940-DA4BDE611131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3357725734" sldId="2147483707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3357725734" sldId="2147483707"/>
              <ac:spMk id="14" creationId="{3631C132-AB67-41ED-90EC-7FB16FF91D19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3357725734" sldId="2147483707"/>
              <ac:picMk id="15" creationId="{431BC4AC-878B-4632-83FC-EA49039AF8CA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2334248423" sldId="2147483708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2334248423" sldId="2147483708"/>
              <ac:spMk id="16" creationId="{764A2A67-7EC7-4E0F-ABB0-0F821AD646BF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2334248423" sldId="2147483708"/>
              <ac:picMk id="17" creationId="{B702BD31-8423-4475-9A38-77118BE819B6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2565296295" sldId="2147483709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2565296295" sldId="2147483709"/>
              <ac:spMk id="18" creationId="{4000A7B5-D00A-483C-BAB1-D00E1B09381D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2565296295" sldId="2147483709"/>
              <ac:picMk id="19" creationId="{B1AFFB5C-6C91-43CE-AFB9-2196E221196D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3974541470" sldId="2147483710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3974541470" sldId="2147483710"/>
              <ac:spMk id="15" creationId="{DF9A3120-0890-48DD-AA0B-F170AEFD79AE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3974541470" sldId="2147483710"/>
              <ac:picMk id="16" creationId="{8C4BEAF0-954D-4BC1-9B11-D34556369B16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1765182199" sldId="2147483711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1765182199" sldId="2147483711"/>
              <ac:spMk id="18" creationId="{D313BE3A-50EC-443A-A0FE-31B7DA86FFD3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1765182199" sldId="2147483711"/>
              <ac:picMk id="19" creationId="{220FF1AC-CE74-4D63-BCF9-68B48B018001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1694964716" sldId="2147483712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1694964716" sldId="2147483712"/>
              <ac:spMk id="22" creationId="{ADA9D946-2452-4FE6-98AE-0880B7AC75FD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1694964716" sldId="2147483712"/>
              <ac:picMk id="23" creationId="{038D8657-0A30-4931-8A23-CDFC4C35C9B0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656831726" sldId="2147483713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656831726" sldId="2147483713"/>
              <ac:spMk id="18" creationId="{2CAED490-1348-4A09-8BAB-05E6B2B9122E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656831726" sldId="2147483713"/>
              <ac:picMk id="19" creationId="{62B33D9F-9A24-4280-A099-9D54B05B7624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2422092991" sldId="2147483714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2422092991" sldId="2147483714"/>
              <ac:spMk id="18" creationId="{8F279C61-BAE0-4924-B903-4A45A698CC1A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2422092991" sldId="2147483714"/>
              <ac:picMk id="19" creationId="{FC99980D-FD35-4EF2-9EA2-F0B2518705D2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3862797452" sldId="2147483715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3862797452" sldId="2147483715"/>
              <ac:spMk id="18" creationId="{556ED956-154F-4C97-B164-DDAE2A52AF91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3862797452" sldId="2147483715"/>
              <ac:picMk id="19" creationId="{38081E69-E0D6-4D50-88D3-A1025BDF8089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2915082975" sldId="2147483716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2915082975" sldId="2147483716"/>
              <ac:spMk id="18" creationId="{EDF3A879-0AA7-45AD-B200-ADE407FE48A5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2915082975" sldId="2147483716"/>
              <ac:picMk id="19" creationId="{DC4B50FF-3A30-490B-9405-D390423C2908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3489785440" sldId="2147483717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3489785440" sldId="2147483717"/>
              <ac:spMk id="15" creationId="{B58C7368-3CCA-4A31-981C-8B75DF53AC5D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3489785440" sldId="2147483717"/>
              <ac:picMk id="16" creationId="{851C600D-4330-4DFD-B180-DD9109D6F37E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962228482" sldId="2147483718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962228482" sldId="2147483718"/>
              <ac:spMk id="16" creationId="{A4B69428-7044-4117-A0A3-CE97F13B491A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962228482" sldId="2147483718"/>
              <ac:picMk id="17" creationId="{C2F22480-7C7D-4ABF-AAE9-605384760216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3861864697" sldId="2147483719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3861864697" sldId="2147483719"/>
              <ac:spMk id="18" creationId="{E012F8AB-4EC9-4950-BF9D-C972640421B4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3861864697" sldId="2147483719"/>
              <ac:picMk id="19" creationId="{F91E2470-5464-48B0-AAF2-8D3DD6B3B618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3872871438" sldId="2147483720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3872871438" sldId="2147483720"/>
              <ac:spMk id="16" creationId="{EA462AD0-36D3-4062-918C-FE555538FBDB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3872871438" sldId="2147483720"/>
              <ac:picMk id="17" creationId="{E2F1CDB4-C1EE-4A3F-9811-D36ABBB99571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3333049149" sldId="2147483721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3333049149" sldId="2147483721"/>
              <ac:spMk id="16" creationId="{49C67912-3F44-4902-9AA7-A38D12F8DA5F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3333049149" sldId="2147483721"/>
              <ac:picMk id="17" creationId="{8FC70C03-6955-4C7B-AEA8-CBB41D055B87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464158196" sldId="2147483722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464158196" sldId="2147483722"/>
              <ac:spMk id="14" creationId="{2FCBB1EC-9798-453A-8EBD-814FD2BCA149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464158196" sldId="2147483722"/>
              <ac:picMk id="15" creationId="{F5D0A380-5407-4DA9-B9B1-8E9003142319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64194632" sldId="2147483723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64194632" sldId="2147483723"/>
              <ac:spMk id="15" creationId="{31D4DC7D-511E-4671-93DE-BA9AAE7A8550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64194632" sldId="2147483723"/>
              <ac:picMk id="16" creationId="{90F7D48B-6209-4B56-B0E1-9C18277838B1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1366128761" sldId="2147483724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1366128761" sldId="2147483724"/>
              <ac:spMk id="16" creationId="{10EDD50D-4D50-4741-BC5A-86AC170A8323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1366128761" sldId="2147483724"/>
              <ac:picMk id="17" creationId="{8C5F0791-DA02-4C49-80F0-A7DAF102909F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1659655401" sldId="2147483725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1659655401" sldId="2147483725"/>
              <ac:spMk id="12" creationId="{F168B3C4-7A16-4CDB-9D14-0352275AA84E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1659655401" sldId="2147483725"/>
              <ac:picMk id="13" creationId="{1CCAA377-18C5-4544-96D3-3E387EBB5488}"/>
            </ac:picMkLst>
          </pc:picChg>
        </pc:sldLayoutChg>
      </pc:sldMasterChg>
      <pc:sldMasterChg chg="modSldLayout">
        <pc:chgData name="David Flitcroft" userId="b2c81490-9efb-462a-909c-3ece7e4e671e" providerId="ADAL" clId="{F90FFD83-365D-4B01-8883-EB89D2206694}" dt="2021-08-12T06:00:28.582" v="29"/>
        <pc:sldMasterMkLst>
          <pc:docMk/>
          <pc:sldMasterMk cId="2026661610" sldId="2147483726"/>
        </pc:sldMasterMkLst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1408598873" sldId="2147483727"/>
          </pc:sldLayoutMkLst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1408598873" sldId="2147483727"/>
              <ac:picMk id="8" creationId="{4772FECC-277A-49DA-A999-8036E989BF92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3755690583" sldId="2147483729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3755690583" sldId="2147483729"/>
              <ac:spMk id="13" creationId="{7A113D7F-462B-4259-863D-481C3C3ABF29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3755690583" sldId="2147483729"/>
              <ac:picMk id="14" creationId="{36C3D3AF-FBFC-4AFB-8227-3CC7DA07AED8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3066473862" sldId="2147483730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3066473862" sldId="2147483730"/>
              <ac:spMk id="15" creationId="{90E5D143-2C4E-4CB6-B98A-45B0942438B8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3066473862" sldId="2147483730"/>
              <ac:picMk id="16" creationId="{01E906B3-3628-4440-BB8E-A8C9CE484E55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238020654" sldId="2147483731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238020654" sldId="2147483731"/>
              <ac:spMk id="16" creationId="{EFA919F6-C837-4682-B9E4-7F4453694F45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238020654" sldId="2147483731"/>
              <ac:picMk id="17" creationId="{652F46DD-3FB4-484E-9A23-461739F52F61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3312891227" sldId="2147483732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3312891227" sldId="2147483732"/>
              <ac:spMk id="15" creationId="{000C47F7-4654-403C-BFEB-4A9398607855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3312891227" sldId="2147483732"/>
              <ac:picMk id="16" creationId="{1C7BED7C-BA7E-426D-871D-9B8DDFB9DC6C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3210077966" sldId="2147483733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3210077966" sldId="2147483733"/>
              <ac:spMk id="14" creationId="{EFDE566F-5B54-42ED-A2D3-736CB20E7A3E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3210077966" sldId="2147483733"/>
              <ac:picMk id="15" creationId="{B9BDF7D3-F04B-46C1-AAB8-B82C5A158109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872186786" sldId="2147483734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872186786" sldId="2147483734"/>
              <ac:spMk id="16" creationId="{156722BA-76EA-4BB0-99F3-D98D72548C07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872186786" sldId="2147483734"/>
              <ac:picMk id="17" creationId="{3CAF7813-8314-4389-ADF8-E5233F2E89E0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4077136674" sldId="2147483735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4077136674" sldId="2147483735"/>
              <ac:spMk id="18" creationId="{1CB701C0-43EC-47A7-A41E-796E3F75DA47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4077136674" sldId="2147483735"/>
              <ac:picMk id="19" creationId="{CDEB7F1F-8971-41A2-A461-CA723CD6BC32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859133959" sldId="2147483736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859133959" sldId="2147483736"/>
              <ac:spMk id="15" creationId="{564740B7-7D2F-4C43-8A21-F10F3CBC483B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859133959" sldId="2147483736"/>
              <ac:picMk id="16" creationId="{121D6A9B-6D28-4B4C-B16B-15EE2A2FC2B4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4231461765" sldId="2147483737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4231461765" sldId="2147483737"/>
              <ac:spMk id="18" creationId="{CC1F3FC6-4448-4C1C-ACE6-732B938D0C14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4231461765" sldId="2147483737"/>
              <ac:picMk id="19" creationId="{104761E4-8B59-4A34-BCDC-BA2A45C9A118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1310955201" sldId="2147483738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1310955201" sldId="2147483738"/>
              <ac:spMk id="22" creationId="{E888AAD1-9ACD-4659-A613-3F3378DEB80F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1310955201" sldId="2147483738"/>
              <ac:picMk id="23" creationId="{6ED80628-F8A0-4260-AAE0-8E5C7226FA50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895512355" sldId="2147483739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895512355" sldId="2147483739"/>
              <ac:spMk id="18" creationId="{ED9F101B-AD0A-466E-8DE6-D90AC0AE9E6F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895512355" sldId="2147483739"/>
              <ac:picMk id="19" creationId="{66FF847B-8D3B-4DAF-BE8D-20DAEAE95945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2572890861" sldId="2147483740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2572890861" sldId="2147483740"/>
              <ac:spMk id="18" creationId="{29FC8E34-A0C5-4FF6-B7C9-28C46BA14DE3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2572890861" sldId="2147483740"/>
              <ac:picMk id="19" creationId="{D8895F51-3000-4EF5-9F20-133EDE3E4E08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3417288247" sldId="2147483741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3417288247" sldId="2147483741"/>
              <ac:spMk id="18" creationId="{9DF6F76D-1076-4A21-8669-C373204A4AB3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3417288247" sldId="2147483741"/>
              <ac:picMk id="19" creationId="{32DF0CD4-8332-4B18-8D29-CCAB4B36C76F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2673828255" sldId="2147483742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2673828255" sldId="2147483742"/>
              <ac:spMk id="18" creationId="{53D51D28-13E8-44C7-8661-0318DE5D4025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2673828255" sldId="2147483742"/>
              <ac:picMk id="19" creationId="{DCCD3E6A-EC66-4CB4-81E8-E604153E905B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3172312658" sldId="2147483743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3172312658" sldId="2147483743"/>
              <ac:spMk id="15" creationId="{CACD9F85-56D4-4399-8CBC-0C7FE8E0F553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3172312658" sldId="2147483743"/>
              <ac:picMk id="16" creationId="{DB896108-612F-42C9-A2D9-4D17F1B5D302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3160109127" sldId="2147483744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3160109127" sldId="2147483744"/>
              <ac:spMk id="16" creationId="{5252AE04-3734-4173-9A11-7EA998E53169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3160109127" sldId="2147483744"/>
              <ac:picMk id="17" creationId="{C0DCC5E0-D506-43B1-A5F0-2230600BDD3A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261225730" sldId="2147483745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261225730" sldId="2147483745"/>
              <ac:spMk id="18" creationId="{3A716A37-231A-4341-963B-E02496260176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261225730" sldId="2147483745"/>
              <ac:picMk id="19" creationId="{B401E988-C81A-4AD8-B768-288C61B7D216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3070868203" sldId="2147483746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3070868203" sldId="2147483746"/>
              <ac:spMk id="16" creationId="{1D2058F4-7644-4CDE-BA7E-4AC2CF4755E7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3070868203" sldId="2147483746"/>
              <ac:picMk id="17" creationId="{0216ECA6-1A3C-4813-B9A7-B33479EDCC6D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4105960548" sldId="2147483747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4105960548" sldId="2147483747"/>
              <ac:spMk id="16" creationId="{650BAC36-78DB-4BD9-B909-2EB6D36C4EB1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4105960548" sldId="2147483747"/>
              <ac:picMk id="17" creationId="{C3246BD8-C88A-4274-B1F0-9B4C63C20554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3377522119" sldId="2147483748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3377522119" sldId="2147483748"/>
              <ac:spMk id="14" creationId="{364AFA36-9D17-4D41-920A-639A3A680561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3377522119" sldId="2147483748"/>
              <ac:picMk id="15" creationId="{E2FB90D2-4847-464A-98D1-8F9EDCCF153B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2713866407" sldId="2147483749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2713866407" sldId="2147483749"/>
              <ac:spMk id="15" creationId="{10D17FB4-F3E2-4263-9376-8282C0846B02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2713866407" sldId="2147483749"/>
              <ac:picMk id="16" creationId="{A77BC812-B401-4C17-B858-AD61B8BADB48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857346106" sldId="2147483750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857346106" sldId="2147483750"/>
              <ac:spMk id="16" creationId="{10C92810-AC02-45C6-9874-25724BDA258D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857346106" sldId="2147483750"/>
              <ac:picMk id="17" creationId="{781144C2-D481-468D-847B-90CF68C36860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3578364830" sldId="2147483751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3578364830" sldId="2147483751"/>
              <ac:spMk id="12" creationId="{9C68729F-93C5-4F95-9B1D-BDBF1C76DDA6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3578364830" sldId="2147483751"/>
              <ac:picMk id="13" creationId="{D15F1E44-9A4E-409E-A087-2A718ADD8F2B}"/>
            </ac:picMkLst>
          </pc:picChg>
        </pc:sldLayoutChg>
      </pc:sldMasterChg>
      <pc:sldMasterChg chg="modSldLayout">
        <pc:chgData name="David Flitcroft" userId="b2c81490-9efb-462a-909c-3ece7e4e671e" providerId="ADAL" clId="{F90FFD83-365D-4B01-8883-EB89D2206694}" dt="2021-08-12T06:00:40.049" v="30"/>
        <pc:sldMasterMkLst>
          <pc:docMk/>
          <pc:sldMasterMk cId="2697789945" sldId="2147483752"/>
        </pc:sldMasterMkLst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206587949" sldId="2147483753"/>
          </pc:sldLayoutMkLst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206587949" sldId="2147483753"/>
              <ac:picMk id="8" creationId="{51BB9C4A-0CC1-40D5-8E9B-216E581510AE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2525319531" sldId="2147483754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2525319531" sldId="2147483754"/>
              <ac:spMk id="13" creationId="{B30B0FB8-C66A-49AB-BC7B-3AE8C62A1B6E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2525319531" sldId="2147483754"/>
              <ac:picMk id="14" creationId="{C231A0C1-CD7D-4373-B516-503E4701A506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2654525605" sldId="2147483755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2654525605" sldId="2147483755"/>
              <ac:spMk id="15" creationId="{723B077C-40E0-42B4-9729-977684C82731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2654525605" sldId="2147483755"/>
              <ac:picMk id="16" creationId="{D3F0CD16-5DF9-457B-B9BD-D9133ECAF6D2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3042200833" sldId="2147483756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3042200833" sldId="2147483756"/>
              <ac:spMk id="16" creationId="{A9BDEE1E-5041-4F1B-91B8-58CE915B9875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3042200833" sldId="2147483756"/>
              <ac:picMk id="17" creationId="{3FA97F95-4965-4C94-8B64-52AFE9983F81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2083004692" sldId="2147483757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2083004692" sldId="2147483757"/>
              <ac:spMk id="15" creationId="{BBE8AB98-5EE2-4038-A7FE-87775022C242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2083004692" sldId="2147483757"/>
              <ac:picMk id="16" creationId="{2135A3E3-5490-4282-8679-8F9AE3ECCB57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3259727498" sldId="2147483758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3259727498" sldId="2147483758"/>
              <ac:spMk id="14" creationId="{F9AB5C63-37CF-48FC-8CB4-CA952883DDF4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3259727498" sldId="2147483758"/>
              <ac:picMk id="15" creationId="{84D65921-659F-4AAF-BF6B-2B1AEB32714C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1772426815" sldId="2147483759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1772426815" sldId="2147483759"/>
              <ac:spMk id="16" creationId="{D7103C15-18F0-4952-B9A4-731BA2FF8747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1772426815" sldId="2147483759"/>
              <ac:picMk id="17" creationId="{5E2C0C63-4FFD-460B-96E4-DB7D2AF8E1CA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749560177" sldId="2147483760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749560177" sldId="2147483760"/>
              <ac:spMk id="18" creationId="{301BAED0-D3DF-48E1-9A34-E8F0D78AF09C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749560177" sldId="2147483760"/>
              <ac:picMk id="19" creationId="{D0D726B0-2C28-4BD5-A2BF-3DC0C9E17612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99288434" sldId="2147483761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99288434" sldId="2147483761"/>
              <ac:spMk id="15" creationId="{D921A7C5-4B6F-4E08-BAA6-9F7ED6DE2870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99288434" sldId="2147483761"/>
              <ac:picMk id="16" creationId="{0CD0B516-DA23-47B9-9C8A-C39D66543957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1921217872" sldId="2147483762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1921217872" sldId="2147483762"/>
              <ac:spMk id="18" creationId="{FE5032E5-E415-4D40-8A8F-6261BC03D4FF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1921217872" sldId="2147483762"/>
              <ac:picMk id="19" creationId="{67F52FC1-191C-4B9E-9B10-5070D1B3AB9C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2001474980" sldId="2147483763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2001474980" sldId="2147483763"/>
              <ac:spMk id="22" creationId="{BEAECF66-46CD-4BD0-B039-616EE4323D5D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2001474980" sldId="2147483763"/>
              <ac:picMk id="23" creationId="{7AC4AED2-0441-4B3B-9A04-F3A6798B37FB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1625883571" sldId="2147483764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1625883571" sldId="2147483764"/>
              <ac:spMk id="18" creationId="{D6A1F932-E421-476A-A3AC-2AD230A3C99B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1625883571" sldId="2147483764"/>
              <ac:picMk id="19" creationId="{4BD8681B-4E08-4FAC-9797-5658918FC3C9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3723522883" sldId="2147483765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3723522883" sldId="2147483765"/>
              <ac:spMk id="18" creationId="{BB6441B1-52C8-4E1B-BF6F-178AF96CA33C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3723522883" sldId="2147483765"/>
              <ac:picMk id="19" creationId="{075895CB-72DF-4102-A7F2-D8496CCB1336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271920337" sldId="2147483766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271920337" sldId="2147483766"/>
              <ac:spMk id="18" creationId="{FD501DDF-D818-40DC-99CE-DBDA8F28C0DD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271920337" sldId="2147483766"/>
              <ac:picMk id="19" creationId="{74CD9D30-5450-4847-B3F0-24D17535AC8E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3829564449" sldId="2147483767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3829564449" sldId="2147483767"/>
              <ac:spMk id="18" creationId="{6EB22299-A1B9-4E78-9141-03DA1399B3D4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3829564449" sldId="2147483767"/>
              <ac:picMk id="19" creationId="{C738AB91-14E5-41C7-AE9B-2CA40EDA3ED0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3252317655" sldId="2147483768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3252317655" sldId="2147483768"/>
              <ac:spMk id="15" creationId="{533DD5B3-A045-4D2C-A698-1178AC25923A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3252317655" sldId="2147483768"/>
              <ac:picMk id="16" creationId="{1364B1FF-4573-4C4D-A804-701BE3730E66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1923530978" sldId="2147483769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1923530978" sldId="2147483769"/>
              <ac:spMk id="16" creationId="{CFCD87F3-03EB-46FA-A328-18A28D0DFC41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1923530978" sldId="2147483769"/>
              <ac:picMk id="17" creationId="{F6E60B1B-73AB-4E8C-BD6A-4B3A221DCD20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1964986367" sldId="2147483770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1964986367" sldId="2147483770"/>
              <ac:spMk id="18" creationId="{896EFD39-15A8-4395-9F8C-61A486C7A088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1964986367" sldId="2147483770"/>
              <ac:picMk id="19" creationId="{0125413D-7AC3-4CE1-A795-5F66F9718F77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6166317" sldId="2147483771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6166317" sldId="2147483771"/>
              <ac:spMk id="16" creationId="{D650A0E2-EE2D-4B17-ACC7-D002F7AC63BA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6166317" sldId="2147483771"/>
              <ac:picMk id="17" creationId="{DD70EA47-2165-4C85-838A-D31EA533DC0A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3343867948" sldId="2147483772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3343867948" sldId="2147483772"/>
              <ac:spMk id="16" creationId="{B3638352-AED7-4F4D-BF9A-79BC12C20A53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3343867948" sldId="2147483772"/>
              <ac:picMk id="17" creationId="{F0DC0404-2D70-47AB-AB3B-2BB0B3D0FA38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1147008000" sldId="2147483773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1147008000" sldId="2147483773"/>
              <ac:spMk id="14" creationId="{330B687F-295F-4FB1-9D8B-C01A7C08E935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1147008000" sldId="2147483773"/>
              <ac:picMk id="15" creationId="{C8C39BF3-67A4-45B9-8290-99331B6E29D1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1019062338" sldId="2147483774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1019062338" sldId="2147483774"/>
              <ac:spMk id="15" creationId="{15E50C65-07FD-427A-94CC-83DA481702F8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1019062338" sldId="2147483774"/>
              <ac:picMk id="16" creationId="{999647D3-AEF0-43A7-98F7-4132412416CA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3572925911" sldId="2147483775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3572925911" sldId="2147483775"/>
              <ac:spMk id="16" creationId="{9FA4C5D6-2F26-4AD1-A8DB-3BD0B2FADBC7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3572925911" sldId="2147483775"/>
              <ac:picMk id="17" creationId="{F103D401-4F3F-4196-9EF4-1941CF8B21E5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1325002397" sldId="2147483776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1325002397" sldId="2147483776"/>
              <ac:spMk id="12" creationId="{96F19A02-3C13-454A-8C84-665800D570A5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1325002397" sldId="2147483776"/>
              <ac:picMk id="13" creationId="{536857DC-2645-41C5-A2CB-D2BE548C7676}"/>
            </ac:picMkLst>
          </pc:picChg>
        </pc:sldLayoutChg>
      </pc:sldMasterChg>
      <pc:sldMasterChg chg="modSldLayout">
        <pc:chgData name="David Flitcroft" userId="b2c81490-9efb-462a-909c-3ece7e4e671e" providerId="ADAL" clId="{F90FFD83-365D-4B01-8883-EB89D2206694}" dt="2021-08-12T06:01:15.372" v="31"/>
        <pc:sldMasterMkLst>
          <pc:docMk/>
          <pc:sldMasterMk cId="305694578" sldId="2147483777"/>
        </pc:sldMasterMkLst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4120212270" sldId="2147483778"/>
          </pc:sldLayoutMkLst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4120212270" sldId="2147483778"/>
              <ac:picMk id="8" creationId="{045E2F2F-A06F-43A9-9726-C10DEC54641D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2130362949" sldId="2147483780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2130362949" sldId="2147483780"/>
              <ac:spMk id="13" creationId="{551EE9F4-FB91-41AF-B989-28B10DB01811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2130362949" sldId="2147483780"/>
              <ac:picMk id="14" creationId="{8BDA6D0B-44B1-48E3-B89A-A2FDAD4DCE8D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1067717602" sldId="2147483781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1067717602" sldId="2147483781"/>
              <ac:spMk id="15" creationId="{CF3F0587-6FC9-4F35-BA25-58BA8517D324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1067717602" sldId="2147483781"/>
              <ac:picMk id="16" creationId="{B1D0E9C1-0ACF-4C0D-8B3A-469C1F7CFDC2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1188098156" sldId="2147483782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1188098156" sldId="2147483782"/>
              <ac:spMk id="16" creationId="{03625D94-1683-445A-8BD1-4EF60DB98001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1188098156" sldId="2147483782"/>
              <ac:picMk id="17" creationId="{CC81EEF1-254F-4A0F-B8E8-96D6E84A514F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993461992" sldId="2147483783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993461992" sldId="2147483783"/>
              <ac:spMk id="15" creationId="{092D9660-764B-4267-8D50-431EC07529DC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993461992" sldId="2147483783"/>
              <ac:picMk id="16" creationId="{EB51B929-34AC-4ED7-A5D6-3A61C69A7370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2405991460" sldId="2147483784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2405991460" sldId="2147483784"/>
              <ac:spMk id="14" creationId="{DCFA7895-BC59-4958-B2FB-804C17DB1C14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2405991460" sldId="2147483784"/>
              <ac:picMk id="15" creationId="{8E77E798-7387-48BD-ADB4-570D12B7F558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4031405060" sldId="2147483785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4031405060" sldId="2147483785"/>
              <ac:spMk id="16" creationId="{41014813-8D9C-4116-8163-A4F7F596CCDD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4031405060" sldId="2147483785"/>
              <ac:picMk id="17" creationId="{9CA804AC-D4BC-4947-ADC1-D988A0F72872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1393353012" sldId="2147483786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1393353012" sldId="2147483786"/>
              <ac:spMk id="18" creationId="{966E8086-79B4-4E01-916F-5A24AEE0EA71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1393353012" sldId="2147483786"/>
              <ac:picMk id="19" creationId="{B8845172-348E-4990-B093-5D8EC2B8AF6A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1829403459" sldId="2147483787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1829403459" sldId="2147483787"/>
              <ac:spMk id="15" creationId="{8E9DE185-D8E6-4FFB-AADD-7C368AAE2D11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1829403459" sldId="2147483787"/>
              <ac:picMk id="16" creationId="{7B53D5CE-C0E2-432B-83A7-6C7AE351E41A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2961385383" sldId="2147483788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2961385383" sldId="2147483788"/>
              <ac:spMk id="18" creationId="{0BF36BDC-57F7-479E-A00F-877DA1B736B6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2961385383" sldId="2147483788"/>
              <ac:picMk id="19" creationId="{4F81E25A-F345-4FDB-8BB4-1B945D095E58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3937376249" sldId="2147483789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3937376249" sldId="2147483789"/>
              <ac:spMk id="22" creationId="{3427A547-9DC8-4AD2-8F73-F2FD3B3EAB0B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3937376249" sldId="2147483789"/>
              <ac:picMk id="23" creationId="{ED5BB2AB-31D6-402C-B7D8-F5507E9584C0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1153598275" sldId="2147483790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1153598275" sldId="2147483790"/>
              <ac:spMk id="18" creationId="{99F62FA0-5D88-4E7C-B2F7-8B3AC51BD66F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1153598275" sldId="2147483790"/>
              <ac:picMk id="19" creationId="{1BAD8D3E-FBEF-4938-B0DA-7DDC51A72DC9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1061196284" sldId="2147483791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1061196284" sldId="2147483791"/>
              <ac:spMk id="18" creationId="{82BB5DFE-B6D9-49DD-B1FF-CABA70A7A777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1061196284" sldId="2147483791"/>
              <ac:picMk id="19" creationId="{9D2EE5BD-28A4-470C-9794-403086C02237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2759257326" sldId="2147483792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2759257326" sldId="2147483792"/>
              <ac:spMk id="18" creationId="{9B1059F4-7EF2-4816-AA54-31D9DF400B98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2759257326" sldId="2147483792"/>
              <ac:picMk id="19" creationId="{F3688589-DAC4-4E6D-A250-AC75B81494DC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1198917724" sldId="2147483793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1198917724" sldId="2147483793"/>
              <ac:spMk id="18" creationId="{A4606F11-26AF-4F03-9360-8DF6278C1BB8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1198917724" sldId="2147483793"/>
              <ac:picMk id="19" creationId="{9422D6B2-9937-485B-A8B1-5FD3ED9604E0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551266913" sldId="2147483794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551266913" sldId="2147483794"/>
              <ac:spMk id="15" creationId="{ABBD634C-011E-4713-AA4C-54EE0A9BE9A1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551266913" sldId="2147483794"/>
              <ac:picMk id="16" creationId="{83F68086-1608-4F37-A0EE-F9690646D570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2369381807" sldId="2147483795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2369381807" sldId="2147483795"/>
              <ac:spMk id="16" creationId="{0CC57D7C-06E6-48E2-B7D7-F1C97C996F64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2369381807" sldId="2147483795"/>
              <ac:picMk id="17" creationId="{13841AA5-E322-4E40-9344-39A817CBB2C5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3864192037" sldId="2147483796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3864192037" sldId="2147483796"/>
              <ac:spMk id="18" creationId="{89527C15-A36E-42C5-9614-74B5C252C815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3864192037" sldId="2147483796"/>
              <ac:picMk id="19" creationId="{936CC6B8-2F85-4D96-A05C-66F2B923483B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3761493353" sldId="2147483797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3761493353" sldId="2147483797"/>
              <ac:spMk id="16" creationId="{CC39A916-27E3-43E0-AAAE-4BB485DE4A66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3761493353" sldId="2147483797"/>
              <ac:picMk id="17" creationId="{BFC938A3-D213-46F6-8110-788A5816B1AE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4030193169" sldId="2147483798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4030193169" sldId="2147483798"/>
              <ac:spMk id="16" creationId="{AC2C99DC-AD8E-4BE0-BFE7-80CE4D7A1325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4030193169" sldId="2147483798"/>
              <ac:picMk id="17" creationId="{6266A3A7-6625-4602-8D1D-E2F123593E16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2053677562" sldId="2147483799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2053677562" sldId="2147483799"/>
              <ac:spMk id="14" creationId="{DDE5F54A-87B0-41D1-9A8B-024C9136D3B3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2053677562" sldId="2147483799"/>
              <ac:picMk id="15" creationId="{1273570A-BAD6-4384-91DD-71EF733818DB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305789289" sldId="2147483800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305789289" sldId="2147483800"/>
              <ac:spMk id="15" creationId="{1BE2CA07-7156-4BE6-BD74-F3CE59FEE8F9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305789289" sldId="2147483800"/>
              <ac:picMk id="16" creationId="{1A311A43-BA55-4DC8-AE63-D675F56DECE3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4068789982" sldId="2147483801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4068789982" sldId="2147483801"/>
              <ac:spMk id="16" creationId="{461E92E1-289F-42F0-B9D1-B1EDA87DF47C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4068789982" sldId="2147483801"/>
              <ac:picMk id="17" creationId="{56514868-7363-45B6-B9C5-A8CB3521C1F1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2707237649" sldId="2147483802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2707237649" sldId="2147483802"/>
              <ac:spMk id="12" creationId="{E7EB5D2B-479B-4418-82EC-145E31CB5326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2707237649" sldId="2147483802"/>
              <ac:picMk id="13" creationId="{8C632B8F-5952-4273-A301-C0C323C26376}"/>
            </ac:picMkLst>
          </pc:picChg>
        </pc:sldLayoutChg>
      </pc:sldMasterChg>
      <pc:sldMasterChg chg="modSldLayout">
        <pc:chgData name="David Flitcroft" userId="b2c81490-9efb-462a-909c-3ece7e4e671e" providerId="ADAL" clId="{F90FFD83-365D-4B01-8883-EB89D2206694}" dt="2021-08-12T06:01:28.214" v="32"/>
        <pc:sldMasterMkLst>
          <pc:docMk/>
          <pc:sldMasterMk cId="2201632251" sldId="2147483803"/>
        </pc:sldMasterMkLst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1097736336" sldId="2147483804"/>
          </pc:sldLayoutMkLst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1097736336" sldId="2147483804"/>
              <ac:picMk id="8" creationId="{A9B6137D-1676-41B1-970E-477F0BFEA2BE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4146387804" sldId="2147483805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4146387804" sldId="2147483805"/>
              <ac:spMk id="13" creationId="{90BEBAFA-03FA-4B16-8AF1-DE0538AABE08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4146387804" sldId="2147483805"/>
              <ac:picMk id="14" creationId="{25A413B5-B31E-4CA7-ACE4-0FF34F3138C6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1407857149" sldId="2147483806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1407857149" sldId="2147483806"/>
              <ac:spMk id="15" creationId="{370F983F-9378-4EA2-A417-2C97E7FCE20E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1407857149" sldId="2147483806"/>
              <ac:picMk id="16" creationId="{3A097C5C-FBAA-40AC-8C19-7679A33D4409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3664014730" sldId="2147483807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3664014730" sldId="2147483807"/>
              <ac:spMk id="16" creationId="{4B3B68AB-5F7E-4C90-8339-1A66B6DE50B7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3664014730" sldId="2147483807"/>
              <ac:picMk id="17" creationId="{2F82F609-F7DC-4C57-B140-6D6C091118C3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3070223899" sldId="2147483808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3070223899" sldId="2147483808"/>
              <ac:spMk id="15" creationId="{565FFF4B-D395-45B6-9EE3-F300E55D8A45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3070223899" sldId="2147483808"/>
              <ac:picMk id="16" creationId="{D00584A0-0E6B-46C6-BF77-97DA15975D45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1604264421" sldId="2147483809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1604264421" sldId="2147483809"/>
              <ac:spMk id="14" creationId="{DF2EE131-CDBF-4C41-BDA6-82FD8F647717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1604264421" sldId="2147483809"/>
              <ac:picMk id="15" creationId="{5C6DFCAA-5A5A-48E4-AB3C-2A0F5CB540E7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1249518832" sldId="2147483810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1249518832" sldId="2147483810"/>
              <ac:spMk id="16" creationId="{2B0630FC-2224-4B49-9665-93184B0CB998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1249518832" sldId="2147483810"/>
              <ac:picMk id="17" creationId="{8174FBEA-3A98-4605-87C8-83071574CCD5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3171124564" sldId="2147483811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3171124564" sldId="2147483811"/>
              <ac:spMk id="18" creationId="{2AF4AB06-9371-4708-BFA5-8DCB889FE8BB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3171124564" sldId="2147483811"/>
              <ac:picMk id="19" creationId="{1DE03AD1-FCB0-447B-B882-64EF3F3C3726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886339007" sldId="2147483812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886339007" sldId="2147483812"/>
              <ac:spMk id="15" creationId="{1D631E63-FF3B-496B-A9E0-09AF45671BD9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886339007" sldId="2147483812"/>
              <ac:picMk id="16" creationId="{DA80A48B-E74F-4D30-98F2-93F8AD954696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2201351455" sldId="2147483813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2201351455" sldId="2147483813"/>
              <ac:spMk id="18" creationId="{534F450C-4356-40EE-9B5C-7D9D433705A8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2201351455" sldId="2147483813"/>
              <ac:picMk id="19" creationId="{A91F7873-758E-46C1-B966-CEE2A5E7F4F5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2397879894" sldId="2147483814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2397879894" sldId="2147483814"/>
              <ac:spMk id="22" creationId="{A1F4184D-586F-4253-B043-F5C52174C0F8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2397879894" sldId="2147483814"/>
              <ac:picMk id="23" creationId="{DAD41537-F838-4A8E-972F-0085A1F46698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3303824405" sldId="2147483815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3303824405" sldId="2147483815"/>
              <ac:spMk id="18" creationId="{D88574EB-F286-4270-980E-F2CF61EB032C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3303824405" sldId="2147483815"/>
              <ac:picMk id="19" creationId="{2FA4D6ED-3CB0-4CBB-BA37-7E3190981431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2069725251" sldId="2147483816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2069725251" sldId="2147483816"/>
              <ac:spMk id="18" creationId="{AE9B73C6-692F-4FA2-AD2F-1E74715EBE5B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2069725251" sldId="2147483816"/>
              <ac:picMk id="19" creationId="{17C7CA2B-7000-47BF-939D-B1FB3132FEA6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3742046259" sldId="2147483817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3742046259" sldId="2147483817"/>
              <ac:spMk id="18" creationId="{D9F7B711-6453-4813-9A69-C6CA943BB59A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3742046259" sldId="2147483817"/>
              <ac:picMk id="19" creationId="{72F91E30-C71E-4597-ACDC-B5F7CF88A8BC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3196395008" sldId="2147483818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3196395008" sldId="2147483818"/>
              <ac:spMk id="18" creationId="{7A1577EB-F350-4B13-AD29-C18334F8B349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3196395008" sldId="2147483818"/>
              <ac:picMk id="19" creationId="{300405AD-FD03-4021-9680-C906C6F27AC1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1114485051" sldId="2147483819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1114485051" sldId="2147483819"/>
              <ac:spMk id="15" creationId="{6E7DFDFD-27A1-4CBE-AB6C-358B7E6ACDD7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1114485051" sldId="2147483819"/>
              <ac:picMk id="16" creationId="{FAAD654B-8F0B-4671-88A9-930EB4E63C27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3808712656" sldId="2147483820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3808712656" sldId="2147483820"/>
              <ac:spMk id="16" creationId="{EC76A325-9342-4C0A-8312-3BDCDB08B78D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3808712656" sldId="2147483820"/>
              <ac:picMk id="17" creationId="{8B80B826-24D1-4812-B779-DEF05387001E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333931398" sldId="2147483821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333931398" sldId="2147483821"/>
              <ac:spMk id="18" creationId="{6C3C9E53-C773-4B8D-BD67-40A2666E4585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333931398" sldId="2147483821"/>
              <ac:picMk id="19" creationId="{7177D884-134D-409C-BD8A-81492F019B6A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717637670" sldId="2147483822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717637670" sldId="2147483822"/>
              <ac:spMk id="16" creationId="{D9E01573-3D2A-4806-A32D-11D336634A22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717637670" sldId="2147483822"/>
              <ac:picMk id="17" creationId="{D907ACB3-0BB1-4D4F-B4FD-A52C936BB95D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2993237066" sldId="2147483823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2993237066" sldId="2147483823"/>
              <ac:spMk id="16" creationId="{C2DF495D-26A0-4984-AEA8-D78B3427290C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2993237066" sldId="2147483823"/>
              <ac:picMk id="17" creationId="{5390EC61-3716-4994-B2AA-1B3C5E2DC4BA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420697532" sldId="2147483824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420697532" sldId="2147483824"/>
              <ac:spMk id="14" creationId="{73A04EE6-B0D6-466F-8222-B64646224B51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420697532" sldId="2147483824"/>
              <ac:picMk id="15" creationId="{1141D01C-60E4-4C75-A1A1-87B7C3552830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621934800" sldId="2147483825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621934800" sldId="2147483825"/>
              <ac:spMk id="15" creationId="{DF441CB7-2F85-4444-BC90-0629D4159287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621934800" sldId="2147483825"/>
              <ac:picMk id="16" creationId="{1F7F5329-D8B7-4407-9EB0-7259E1FBFE3B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3685890126" sldId="2147483826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3685890126" sldId="2147483826"/>
              <ac:spMk id="16" creationId="{2F87CEE7-31BE-41B7-9F3C-888F23CB2329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3685890126" sldId="2147483826"/>
              <ac:picMk id="17" creationId="{53AB7BC4-3FF4-40BE-AF86-0E982C656BAA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924336957" sldId="2147483827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924336957" sldId="2147483827"/>
              <ac:spMk id="12" creationId="{DA4CD5A4-B5AE-4D6E-ABB5-59E35D48E1AA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924336957" sldId="2147483827"/>
              <ac:picMk id="13" creationId="{E4A91CF1-D9A8-4598-9530-26F52511F751}"/>
            </ac:picMkLst>
          </pc:pic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F61-7B47-A354-3E481AFB13A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F61-7B47-A354-3E481AFB13A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F61-7B47-A354-3E481AFB13AC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F61-7B47-A354-3E481AFB13AC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F61-7B47-A354-3E481AFB13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448-7141-AC18-3CB0D31395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448-7141-AC18-3CB0D31395C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448-7141-AC18-3CB0D31395C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448-7141-AC18-3CB0D31395CF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8-9DBA-0D4E-8FE6-F573B99789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448-7141-AC18-3CB0D31395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448-7141-AC18-3CB0D31395C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0448-7141-AC18-3CB0D31395C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0448-7141-AC18-3CB0D31395CF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9-9DBA-0D4E-8FE6-F573B99789F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0448-7141-AC18-3CB0D31395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0448-7141-AC18-3CB0D31395C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0448-7141-AC18-3CB0D31395C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0448-7141-AC18-3CB0D31395CF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A-9DBA-0D4E-8FE6-F573B99789F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0448-7141-AC18-3CB0D31395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0448-7141-AC18-3CB0D31395C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0448-7141-AC18-3CB0D31395C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0448-7141-AC18-3CB0D31395CF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B-9DBA-0D4E-8FE6-F573B9978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2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6B-4F40-9FB5-696F99995AA6}"/>
              </c:ext>
            </c:extLst>
          </c:dPt>
          <c:dPt>
            <c:idx val="1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6B-4F40-9FB5-696F99995AA6}"/>
              </c:ext>
            </c:extLst>
          </c:dPt>
          <c:dPt>
            <c:idx val="2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E6B-4F40-9FB5-696F99995AA6}"/>
              </c:ext>
            </c:extLst>
          </c:dPt>
          <c:dPt>
            <c:idx val="3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E6B-4F40-9FB5-696F99995AA6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E6B-4F40-9FB5-696F99995AA6}"/>
              </c:ext>
            </c:extLst>
          </c:dPt>
          <c:dPt>
            <c:idx val="5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6B-4F40-9FB5-696F99995AA6}"/>
              </c:ext>
            </c:extLst>
          </c:dPt>
          <c:dPt>
            <c:idx val="6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6B-4F40-9FB5-696F99995AA6}"/>
              </c:ext>
            </c:extLst>
          </c:dPt>
          <c:cat>
            <c:strRef>
              <c:f>Sheet1!$A$2:$A$8</c:f>
              <c:strCache>
                <c:ptCount val="7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  <c:pt idx="6">
                  <c:v>7th Qtr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6B-4F40-9FB5-696F99995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solidFill>
            <a:schemeClr val="tx2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2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508-5240-A370-F1124575D6A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508-5240-A370-F1124575D6A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08-5240-A370-F1124575D6AA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08-5240-A370-F1124575D6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81882192"/>
        <c:axId val="1482260784"/>
      </c:barChart>
      <c:catAx>
        <c:axId val="1481882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4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260784"/>
        <c:crosses val="autoZero"/>
        <c:auto val="1"/>
        <c:lblAlgn val="ctr"/>
        <c:lblOffset val="100"/>
        <c:noMultiLvlLbl val="0"/>
      </c:catAx>
      <c:valAx>
        <c:axId val="1482260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accent5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188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2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7</c:v>
                </c:pt>
                <c:pt idx="2">
                  <c:v>4</c:v>
                </c:pt>
                <c:pt idx="3">
                  <c:v>6</c:v>
                </c:pt>
                <c:pt idx="4">
                  <c:v>2</c:v>
                </c:pt>
                <c:pt idx="5">
                  <c:v>12</c:v>
                </c:pt>
                <c:pt idx="6">
                  <c:v>5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1B-5841-8B43-80F1E88298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5</c:v>
                </c:pt>
                <c:pt idx="1">
                  <c:v>2</c:v>
                </c:pt>
                <c:pt idx="2">
                  <c:v>6</c:v>
                </c:pt>
                <c:pt idx="3">
                  <c:v>2</c:v>
                </c:pt>
                <c:pt idx="4">
                  <c:v>6</c:v>
                </c:pt>
                <c:pt idx="5">
                  <c:v>8</c:v>
                </c:pt>
                <c:pt idx="6">
                  <c:v>4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1B-5841-8B43-80F1E88298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3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1B-5841-8B43-80F1E8829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55957280"/>
        <c:axId val="1455960032"/>
      </c:barChart>
      <c:catAx>
        <c:axId val="145595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4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960032"/>
        <c:crosses val="autoZero"/>
        <c:auto val="1"/>
        <c:lblAlgn val="ctr"/>
        <c:lblOffset val="100"/>
        <c:noMultiLvlLbl val="0"/>
      </c:catAx>
      <c:valAx>
        <c:axId val="145596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957280"/>
        <c:crosses val="autoZero"/>
        <c:crossBetween val="between"/>
      </c:valAx>
      <c:spPr>
        <a:noFill/>
        <a:ln>
          <a:solidFill>
            <a:schemeClr val="accent5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2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Category 1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 Group 1 </c:v>
                </c:pt>
                <c:pt idx="1">
                  <c:v> Group 2 </c:v>
                </c:pt>
                <c:pt idx="2">
                  <c:v> Group 3 </c:v>
                </c:pt>
                <c:pt idx="3">
                  <c:v> Group 4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250</c:v>
                </c:pt>
                <c:pt idx="1">
                  <c:v>360</c:v>
                </c:pt>
                <c:pt idx="2">
                  <c:v>400</c:v>
                </c:pt>
                <c:pt idx="3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9F-AE4B-AF4D-5138676B61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Category 2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 Group 1 </c:v>
                </c:pt>
                <c:pt idx="1">
                  <c:v> Group 2 </c:v>
                </c:pt>
                <c:pt idx="2">
                  <c:v> Group 3 </c:v>
                </c:pt>
                <c:pt idx="3">
                  <c:v> Group 4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90</c:v>
                </c:pt>
                <c:pt idx="1">
                  <c:v>110</c:v>
                </c:pt>
                <c:pt idx="2">
                  <c:v>230</c:v>
                </c:pt>
                <c:pt idx="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9F-AE4B-AF4D-5138676B61B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Category 3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 Group 1 </c:v>
                </c:pt>
                <c:pt idx="1">
                  <c:v> Group 2 </c:v>
                </c:pt>
                <c:pt idx="2">
                  <c:v> Group 3 </c:v>
                </c:pt>
                <c:pt idx="3">
                  <c:v> Group 4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242</c:v>
                </c:pt>
                <c:pt idx="1">
                  <c:v>322</c:v>
                </c:pt>
                <c:pt idx="2">
                  <c:v>250</c:v>
                </c:pt>
                <c:pt idx="3">
                  <c:v>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9F-AE4B-AF4D-5138676B61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5280656"/>
        <c:axId val="1485661472"/>
      </c:barChart>
      <c:catAx>
        <c:axId val="148528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4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661472"/>
        <c:crosses val="autoZero"/>
        <c:auto val="1"/>
        <c:lblAlgn val="ctr"/>
        <c:lblOffset val="100"/>
        <c:noMultiLvlLbl val="0"/>
      </c:catAx>
      <c:valAx>
        <c:axId val="148566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28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2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8F-084F-9621-18F49BF811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8F-084F-9621-18F49BF811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F-084F-9621-18F49BF811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4411840"/>
        <c:axId val="1477642336"/>
      </c:lineChart>
      <c:catAx>
        <c:axId val="143441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4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7642336"/>
        <c:crosses val="autoZero"/>
        <c:auto val="1"/>
        <c:lblAlgn val="ctr"/>
        <c:lblOffset val="100"/>
        <c:noMultiLvlLbl val="0"/>
      </c:catAx>
      <c:valAx>
        <c:axId val="147764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441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2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Logo Book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00F3A34-F6A2-A843-AAFB-F08F42E18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8187" y="2432454"/>
            <a:ext cx="3095625" cy="1448412"/>
          </a:xfrm>
          <a:prstGeom prst="rect">
            <a:avLst/>
          </a:prstGeom>
        </p:spPr>
      </p:pic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4FC39B77-F240-964B-9AAA-93A06AB95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20F09BF-5BA6-974A-8F2D-0BA8A80A0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8187" y="2432454"/>
            <a:ext cx="3095625" cy="144841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FAA27F5-D27F-6D4B-9EA1-2D63D32A0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8187" y="2432454"/>
            <a:ext cx="3095625" cy="144841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9B6137D-1676-41B1-970E-477F0BFEA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8187" y="2432454"/>
            <a:ext cx="3095625" cy="14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3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2 Columns w/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C1BAA-7FC6-794D-A8B7-2337B0C244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43025" y="3099816"/>
            <a:ext cx="4752975" cy="2570417"/>
          </a:xfrm>
          <a:prstGeom prst="rect">
            <a:avLst/>
          </a:prstGeom>
        </p:spPr>
        <p:txBody>
          <a:bodyPr lIns="0" tIns="36000" rIns="180000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2EA89-967F-1A45-8587-5BB71C3D1C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025" y="2689924"/>
            <a:ext cx="4752975" cy="363537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40725B-4E24-1246-9888-9509DA34B6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099816"/>
            <a:ext cx="4752975" cy="2570417"/>
          </a:xfrm>
          <a:prstGeom prst="rect">
            <a:avLst/>
          </a:prstGeom>
        </p:spPr>
        <p:txBody>
          <a:bodyPr lIns="0" tIns="36000" rIns="180000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03BB660-04B7-D143-B82A-23484214FD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689924"/>
            <a:ext cx="4752975" cy="363537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F943B1C-6783-4144-847B-98F4EA0DB2B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0AC4380-6367-984E-A99D-98EFCEA149D5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A26CE43C-95D4-0846-97E5-FD133C6A80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C98A0381-0F15-F346-A4FC-267634CBA15A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8FD98F4-7FC4-1447-9BB1-BB500B1180B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34F450C-4356-40EE-9B5C-7D9D433705A8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91F7873-758E-46C1-B966-CEE2A5E7F4F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5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3 Columns w/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C1BAA-7FC6-794D-A8B7-2337B0C244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43025" y="3099816"/>
            <a:ext cx="3097213" cy="2570417"/>
          </a:xfrm>
          <a:prstGeom prst="rect">
            <a:avLst/>
          </a:prstGeom>
        </p:spPr>
        <p:txBody>
          <a:bodyPr lIns="0" tIns="36000" rIns="180000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2EA89-967F-1A45-8587-5BB71C3D1C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025" y="2689924"/>
            <a:ext cx="3097213" cy="363537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4014D4B-D8BF-2145-834F-98A7398DEC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8189" y="3099816"/>
            <a:ext cx="3095624" cy="2570417"/>
          </a:xfrm>
          <a:prstGeom prst="rect">
            <a:avLst/>
          </a:prstGeom>
        </p:spPr>
        <p:txBody>
          <a:bodyPr lIns="0" tIns="36000" rIns="180000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E19357-2B88-4141-B98E-60B3FF65BF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48189" y="2689924"/>
            <a:ext cx="3095624" cy="363537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0CF524-D408-1943-8994-E37E6384E1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52184" y="3099816"/>
            <a:ext cx="3095624" cy="2570417"/>
          </a:xfrm>
          <a:prstGeom prst="rect">
            <a:avLst/>
          </a:prstGeom>
        </p:spPr>
        <p:txBody>
          <a:bodyPr lIns="0" tIns="36000" rIns="180000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B0C58FF-E448-6B4A-A2E7-341E3CDA7D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52184" y="2689924"/>
            <a:ext cx="3095624" cy="363537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95721D32-E670-8A4F-8E1E-3034737C32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000130A3-E906-734D-B96B-217BCC29009E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E46837A-5AFC-EB45-99E9-D62FF376C0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DA7B0049-07F1-354C-8FD4-D68AF26AC2CE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495688E-BA3E-2746-A48B-4D65579BC1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A1F4184D-586F-4253-B043-F5C52174C0F8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AD41537-F838-4A8E-972F-0085A1F4669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79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Pull Quot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7"/>
            <a:ext cx="4752975" cy="1511301"/>
          </a:xfrm>
          <a:prstGeom prst="rect">
            <a:avLst/>
          </a:prstGeom>
        </p:spPr>
        <p:txBody>
          <a:bodyPr lIns="0" tIns="72000" rIns="180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86514F4-856B-304A-8C93-58C73553F02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F12E31F6-0CA4-1049-A938-E1C5EFBF12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51763" y="1125537"/>
            <a:ext cx="3097212" cy="4498976"/>
          </a:xfrm>
          <a:prstGeom prst="rect">
            <a:avLst/>
          </a:prstGeom>
        </p:spPr>
        <p:txBody>
          <a:bodyPr lIns="0" tIns="72000" rIns="180000" anchor="ctr"/>
          <a:lstStyle>
            <a:lvl1pPr marL="0" indent="0">
              <a:buNone/>
              <a:defRPr sz="259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BE36278-5D0D-2346-835F-3DCEF0D44B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025" y="3099816"/>
            <a:ext cx="4752975" cy="2570417"/>
          </a:xfrm>
          <a:prstGeom prst="rect">
            <a:avLst/>
          </a:prstGeom>
        </p:spPr>
        <p:txBody>
          <a:bodyPr lIns="0" tIns="36000" rIns="180000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4638626-91CB-FF42-B076-EF951FCAFD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43025" y="2689924"/>
            <a:ext cx="4752975" cy="363537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3CEF3C-5313-C943-A946-5673DAD87649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B12ECB8-B146-5F4D-9A4A-5B673EBBA27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EE865D5-0271-5642-8390-DA61BC2BA7E7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660ACF-89A2-2D45-ABCF-AA4EF3E310F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D88574EB-F286-4270-980E-F2CF61EB032C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FA4D6ED-3CB0-4CBB-BA37-7E319098143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24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Pull Quot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7"/>
            <a:ext cx="4752975" cy="1511301"/>
          </a:xfrm>
          <a:prstGeom prst="rect">
            <a:avLst/>
          </a:prstGeom>
        </p:spPr>
        <p:txBody>
          <a:bodyPr lIns="0" tIns="72000" rIns="180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86514F4-856B-304A-8C93-58C73553F02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F12E31F6-0CA4-1049-A938-E1C5EFBF12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43025" y="2769113"/>
            <a:ext cx="4752975" cy="2855400"/>
          </a:xfrm>
          <a:prstGeom prst="rect">
            <a:avLst/>
          </a:prstGeom>
        </p:spPr>
        <p:txBody>
          <a:bodyPr lIns="0" tIns="72000" rIns="180000" anchor="ctr"/>
          <a:lstStyle>
            <a:lvl1pPr marL="0" indent="0">
              <a:buNone/>
              <a:defRPr sz="259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BE36278-5D0D-2346-835F-3DCEF0D44B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43814" y="1564926"/>
            <a:ext cx="3205162" cy="3484912"/>
          </a:xfrm>
          <a:prstGeom prst="rect">
            <a:avLst/>
          </a:prstGeom>
        </p:spPr>
        <p:txBody>
          <a:bodyPr lIns="0" tIns="36000" rIns="180000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4638626-91CB-FF42-B076-EF951FCAFD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43814" y="1155034"/>
            <a:ext cx="3205162" cy="363537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8E8FC9-CB8B-ED43-B5BF-7474BC4EA11F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298CE34-6477-2549-B1FC-97616EA531A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06375FEE-8A58-D740-A8F4-C1249FB26D62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AEEEAE3-EB06-054F-954D-F588E24AFA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E9B73C6-692F-4FA2-AD2F-1E74715EBE5B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7C7CA2B-7000-47BF-939D-B1FB3132FEA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25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Pull Quot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7"/>
            <a:ext cx="9505950" cy="1511301"/>
          </a:xfrm>
          <a:prstGeom prst="rect">
            <a:avLst/>
          </a:prstGeom>
        </p:spPr>
        <p:txBody>
          <a:bodyPr lIns="0" tIns="72000" rIns="180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86514F4-856B-304A-8C93-58C73553F02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F12E31F6-0CA4-1049-A938-E1C5EFBF12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43025" y="2769113"/>
            <a:ext cx="3097213" cy="2855400"/>
          </a:xfrm>
          <a:prstGeom prst="rect">
            <a:avLst/>
          </a:prstGeom>
        </p:spPr>
        <p:txBody>
          <a:bodyPr lIns="0" tIns="72000" rIns="180000" anchor="ctr"/>
          <a:lstStyle>
            <a:lvl1pPr marL="0" indent="0">
              <a:buNone/>
              <a:defRPr sz="259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5DBF380-2129-0E4D-BD95-111D6651C8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8188" y="3099816"/>
            <a:ext cx="6300787" cy="2570417"/>
          </a:xfrm>
          <a:prstGeom prst="rect">
            <a:avLst/>
          </a:prstGeom>
        </p:spPr>
        <p:txBody>
          <a:bodyPr lIns="0" tIns="36000" rIns="180000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8224353-551C-1644-A379-F6D395A7E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8188" y="2689924"/>
            <a:ext cx="6300787" cy="363537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13F427-2FD7-0A43-B489-FD07ED227D33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0CB1F42-7E76-1B40-8141-6B57E716F4B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8A7B9A5-C1E2-2C48-B23C-85B963BE4005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B79ECCE-BF83-194B-8E1D-C26E6E5F319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D9F7B711-6453-4813-9A69-C6CA943BB59A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2F91E30-C71E-4597-ACDC-B5F7CF88A8B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46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Pull Quot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7"/>
            <a:ext cx="9505950" cy="1511301"/>
          </a:xfrm>
          <a:prstGeom prst="rect">
            <a:avLst/>
          </a:prstGeom>
        </p:spPr>
        <p:txBody>
          <a:bodyPr lIns="0" tIns="72000" rIns="180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86514F4-856B-304A-8C93-58C73553F02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F12E31F6-0CA4-1049-A938-E1C5EFBF12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51763" y="2769113"/>
            <a:ext cx="3097212" cy="2855400"/>
          </a:xfrm>
          <a:prstGeom prst="rect">
            <a:avLst/>
          </a:prstGeom>
        </p:spPr>
        <p:txBody>
          <a:bodyPr lIns="0" tIns="72000" rIns="180000" anchor="ctr"/>
          <a:lstStyle>
            <a:lvl1pPr marL="0" indent="0">
              <a:buNone/>
              <a:defRPr sz="259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5DBF380-2129-0E4D-BD95-111D6651C8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025" y="3099816"/>
            <a:ext cx="6300788" cy="2570417"/>
          </a:xfrm>
          <a:prstGeom prst="rect">
            <a:avLst/>
          </a:prstGeom>
        </p:spPr>
        <p:txBody>
          <a:bodyPr lIns="0" tIns="36000" rIns="180000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8224353-551C-1644-A379-F6D395A7E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43025" y="2689924"/>
            <a:ext cx="6300788" cy="363537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7A6975-C5FD-7A41-ADD6-DC9522D385EE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6189086-4BD2-334C-9027-DEC25AE7865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2051169-09ED-344A-A954-D5FB2344B4A0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D97C925-97BD-C545-BFB5-5E1350C5C15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7A1577EB-F350-4B13-AD29-C18334F8B349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00405AD-FD03-4021-9680-C906C6F27AC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95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775E9A0-91F0-A84E-8A67-7F9A5900DE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43025" y="2744788"/>
            <a:ext cx="9505950" cy="287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35DA79-4672-8344-B46A-61C8B56F73B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FAB1494-504C-D448-894A-F9941719C848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6675725-29DC-C14B-8F5B-75C50A6FA3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3038EEC-6605-EC47-9085-77DCDD3BAB49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5A40E42-9527-4B4F-9B3E-E68FC2BE9FE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E7DFDFD-27A1-4CBE-AB6C-358B7E6ACDD7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FAAD654B-8F0B-4671-88A9-930EB4E63C2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85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775E9A0-91F0-A84E-8A67-7F9A5900DE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43025" y="2744788"/>
            <a:ext cx="4686515" cy="287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E24BFE5D-211C-5549-A5DF-39FB93ACC1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67045" y="2744788"/>
            <a:ext cx="4680344" cy="287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0A94472-14DC-7B4B-B832-8F38003E425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D171700-FA51-A147-9C16-46A49DC6E82F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703510C-7BE2-704C-8674-0CC67506DD2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1DA555A-778B-7941-9764-DBEAD779CF8C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9B69033-6E00-0C42-961D-CB6EA49EC5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EC76A325-9342-4C0A-8312-3BDCDB08B78D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B80B826-24D1-4812-B779-DEF05387001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12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775E9A0-91F0-A84E-8A67-7F9A5900DE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43025" y="2744788"/>
            <a:ext cx="3097213" cy="287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193C49B6-F387-1640-8FAE-EE9EEF01CB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48188" y="2744788"/>
            <a:ext cx="3095625" cy="287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C03B8C-7529-D04C-B307-40C7147488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52184" y="2744788"/>
            <a:ext cx="3095625" cy="287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4865C9A-B284-CC4C-831D-29C43DC1525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993E22A-FC10-D244-802F-DB30CEC48C84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6B76C6B-16B9-364C-980A-FC9CF0B7F0A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203CF32A-6D97-E749-8510-02295241F9E9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05A5F01E-174D-F345-B58B-75A2DFD1358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C3C9E53-C773-4B8D-BD67-40A2666E4585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177D884-134D-409C-BD8A-81492F019B6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13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 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6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9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7"/>
            <a:ext cx="4752975" cy="1511301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775E9A0-91F0-A84E-8A67-7F9A5900DE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1233488"/>
            <a:ext cx="4752975" cy="439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68EEFE3-3247-3C4F-90D6-5B454C3A80D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CA744ED-601A-4741-9B69-11A905AF5A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025" y="2636838"/>
            <a:ext cx="4702175" cy="2987675"/>
          </a:xfrm>
          <a:prstGeom prst="rect">
            <a:avLst/>
          </a:prstGeom>
        </p:spPr>
        <p:txBody>
          <a:bodyPr lIns="0" tIns="36000" rIns="251999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5F22C5-0F6E-2344-AC44-2DEAA73DFB65}"/>
              </a:ext>
            </a:extLst>
          </p:cNvPr>
          <p:cNvSpPr/>
          <p:nvPr/>
        </p:nvSpPr>
        <p:spPr>
          <a:xfrm>
            <a:off x="11413649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FA2A98C-285A-0241-BC3B-A37EB0CB6BD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2733BEF-9C46-7D49-97FF-7C6BF8A0DD10}"/>
              </a:ext>
            </a:extLst>
          </p:cNvPr>
          <p:cNvSpPr/>
          <p:nvPr/>
        </p:nvSpPr>
        <p:spPr>
          <a:xfrm>
            <a:off x="11413649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D556D1E-8769-F244-BCDE-7617E1B1FA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9E01573-3D2A-4806-A32D-11D336634A22}"/>
              </a:ext>
            </a:extLst>
          </p:cNvPr>
          <p:cNvSpPr/>
          <p:nvPr userDrawn="1"/>
        </p:nvSpPr>
        <p:spPr>
          <a:xfrm>
            <a:off x="11413649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D907ACB3-0BB1-4D4F-B4FD-A52C936BB9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3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F1D8E-CC0D-004C-B5C3-F3531FC65E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35075" y="1125538"/>
            <a:ext cx="9613900" cy="3924300"/>
          </a:xfrm>
          <a:prstGeom prst="rect">
            <a:avLst/>
          </a:prstGeom>
        </p:spPr>
        <p:txBody>
          <a:bodyPr lIns="54000" tIns="0" rIns="90000" anchor="ctr"/>
          <a:lstStyle>
            <a:lvl1pPr marL="0" indent="0">
              <a:buNone/>
              <a:defRPr lang="en-US" sz="5375" smtClean="0">
                <a:solidFill>
                  <a:schemeClr val="accent1"/>
                </a:solidFill>
              </a:defRPr>
            </a:lvl1pPr>
            <a:lvl2pPr marL="0" indent="0">
              <a:buNone/>
              <a:defRPr sz="1800">
                <a:latin typeface="+mn-lt"/>
              </a:defRPr>
            </a:lvl2pPr>
          </a:lstStyle>
          <a:p>
            <a:pPr fontAlgn="ctr">
              <a:spcBef>
                <a:spcPts val="600"/>
              </a:spcBef>
              <a:spcAft>
                <a:spcPts val="600"/>
              </a:spcAft>
            </a:pPr>
            <a:r>
              <a:rPr lang="en-US" sz="5375" dirty="0">
                <a:solidFill>
                  <a:schemeClr val="bg1"/>
                </a:solidFill>
                <a:latin typeface="+mj-lt"/>
              </a:rPr>
              <a:t>Presentation Heading</a:t>
            </a:r>
            <a:r>
              <a:rPr lang="en-US" sz="5375" dirty="0">
                <a:solidFill>
                  <a:schemeClr val="accent1"/>
                </a:solidFill>
                <a:latin typeface="+mj-lt"/>
              </a:rPr>
              <a:t>.</a:t>
            </a:r>
          </a:p>
          <a:p>
            <a:pPr marL="44450" lvl="1" fontAlgn="ctr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Presentation Subheading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116BDC7-DD66-844B-9D6C-358EC038893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6C317D0-44AF-A74E-B71D-8EBA84200DEB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36064DD-133F-8440-A685-BDAD24F0E3B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9C5B496-D9EA-D544-8084-A374973D90DA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F40194-FC91-5943-BBC1-91601ECADFE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0BEBAFA-03FA-4B16-8AF1-DE0538AABE08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5A413B5-B31E-4CA7-ACE4-0FF34F3138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87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 Half Page w/ Tex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6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9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32514" y="1125537"/>
            <a:ext cx="4716462" cy="1511301"/>
          </a:xfrm>
          <a:prstGeom prst="rect">
            <a:avLst/>
          </a:prstGeom>
        </p:spPr>
        <p:txBody>
          <a:bodyPr lIns="36000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775E9A0-91F0-A84E-8A67-7F9A5900DE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43025" y="1233488"/>
            <a:ext cx="4716463" cy="439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68EEFE3-3247-3C4F-90D6-5B454C3A80D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CA744ED-601A-4741-9B69-11A905AF5A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32513" y="2636838"/>
            <a:ext cx="4716462" cy="2987675"/>
          </a:xfrm>
          <a:prstGeom prst="rect">
            <a:avLst/>
          </a:prstGeom>
        </p:spPr>
        <p:txBody>
          <a:bodyPr lIns="360000" tIns="36000" rIns="251999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9725F6-FCBB-064E-9FA7-EECD0F688C6B}"/>
              </a:ext>
            </a:extLst>
          </p:cNvPr>
          <p:cNvSpPr/>
          <p:nvPr/>
        </p:nvSpPr>
        <p:spPr>
          <a:xfrm>
            <a:off x="11413649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F545937-5332-2245-A151-CF90F151B4D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3534C146-1049-DC4D-96BF-0D31588E9A25}"/>
              </a:ext>
            </a:extLst>
          </p:cNvPr>
          <p:cNvSpPr/>
          <p:nvPr/>
        </p:nvSpPr>
        <p:spPr>
          <a:xfrm>
            <a:off x="11413649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705FD6D-CEA9-6248-A63A-ED007CFEEF6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C2DF495D-26A0-4984-AEA8-D78B3427290C}"/>
              </a:ext>
            </a:extLst>
          </p:cNvPr>
          <p:cNvSpPr/>
          <p:nvPr userDrawn="1"/>
        </p:nvSpPr>
        <p:spPr>
          <a:xfrm>
            <a:off x="11413649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390EC61-3716-4994-B2AA-1B3C5E2DC4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37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nten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B3D9D5F5-941C-E540-8B74-70673FA946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5F6C0-2ECF-D14A-A28D-31FFCDB9FE9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343025" y="2744788"/>
            <a:ext cx="9505950" cy="287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Select A Content Object Below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5B06D1B-F992-F242-9EC6-0CAABCF3CB0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BF81280-BDA2-4742-AECB-67F03E635874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64A885B-1A14-5742-ABBC-5DAC161D634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71EF4C4-02E8-C647-B500-4AB6E7E37B73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333D046-B218-B345-BC2E-5EE83E8CC5E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73A04EE6-B0D6-466F-8222-B64646224B51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141D01C-60E4-4C75-A1A1-87B7C355283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7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ntent Slid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B3D9D5F5-941C-E540-8B74-70673FA946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5F6C0-2ECF-D14A-A28D-31FFCDB9FE9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343025" y="2744788"/>
            <a:ext cx="4716463" cy="287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Select A Content Object Below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5B06D1B-F992-F242-9EC6-0CAABCF3CB0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5DF06B9-E5BB-E64D-AA58-B28758C32CE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32513" y="2744788"/>
            <a:ext cx="4716462" cy="287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Select A Content Object Below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AE5A00-BB0C-764E-B8BB-D1BCDE9084F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D780751-2766-054A-B1BD-03617161D53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E7AE1F4-00A2-E248-B7E0-F5444A887636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11B13D8-1933-1347-8512-98552588F8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F441CB7-2F85-4444-BC90-0629D4159287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F7F5329-D8B7-4407-9EB0-7259E1FBFE3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34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ntent Slide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B3D9D5F5-941C-E540-8B74-70673FA946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5F6C0-2ECF-D14A-A28D-31FFCDB9FE9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343025" y="2744788"/>
            <a:ext cx="3097213" cy="287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Select A Content Object Below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5B06D1B-F992-F242-9EC6-0CAABCF3CB0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F38EC34-1536-6742-9D5A-E038AE44712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48188" y="2744788"/>
            <a:ext cx="3095625" cy="287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Select A Content Object Below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59109C3-D3BD-4547-B97F-7DC06F01CCC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51764" y="2744788"/>
            <a:ext cx="3097211" cy="287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Select A Content Object Below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37CEB6-70EF-4643-BB10-D97539459A08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9E1FBE5-8AE4-4945-AA04-9C9C23E63A4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1958864-8EE8-454B-AEB3-EF0D635AAD62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D307DE4-9C2B-C74E-B43C-3C15760BFEA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2F87CEE7-31BE-41B7-9F3C-888F23CB2329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3AB7BC4-3FF4-40BE-AF86-0E982C656B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901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B3D9D5F5-941C-E540-8B74-70673FA946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5B06D1B-F992-F242-9EC6-0CAABCF3CB0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BF81280-BDA2-4742-AECB-67F03E635874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64A885B-1A14-5742-ABBC-5DAC161D634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A4CD5A4-B5AE-4D6E-ABB5-59E35D48E1AA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4A91CF1-D9A8-4598-9530-26F52511F75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3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Itinerary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90C1F59-3F5F-9F45-BE0C-643E0B35F6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43025" y="2636838"/>
            <a:ext cx="9505950" cy="2987675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50000"/>
              </a:lnSpc>
              <a:defRPr sz="1200">
                <a:latin typeface="+mn-lt"/>
              </a:defRPr>
            </a:lvl1pPr>
            <a:lvl2pPr>
              <a:lnSpc>
                <a:spcPct val="150000"/>
              </a:lnSpc>
              <a:defRPr sz="1200">
                <a:latin typeface="+mn-lt"/>
              </a:defRPr>
            </a:lvl2pPr>
            <a:lvl3pPr>
              <a:lnSpc>
                <a:spcPct val="150000"/>
              </a:lnSpc>
              <a:defRPr sz="1200">
                <a:latin typeface="+mn-lt"/>
              </a:defRPr>
            </a:lvl3pPr>
            <a:lvl4pPr>
              <a:lnSpc>
                <a:spcPct val="150000"/>
              </a:lnSpc>
              <a:defRPr sz="1200">
                <a:solidFill>
                  <a:schemeClr val="accent3"/>
                </a:solidFill>
                <a:latin typeface="+mn-lt"/>
              </a:defRPr>
            </a:lvl4pPr>
            <a:lvl5pPr>
              <a:lnSpc>
                <a:spcPct val="150000"/>
              </a:lnSpc>
              <a:defRPr sz="1200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147BD-2040-6247-9C29-D95AE59B05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2640B54-235C-2E43-8FC1-E7AB61489ED8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39E2370-ADD1-F047-A45B-F07F26429A8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441163C-7B0A-894A-A64B-FD8E818CF41F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3C57778-1C84-E543-90C7-2B85FFAA357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370F983F-9378-4EA2-A417-2C97E7FCE20E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A097C5C-FBAA-40AC-8C19-7679A33D440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5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Itinerar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90C1F59-3F5F-9F45-BE0C-643E0B35F6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43025" y="2636838"/>
            <a:ext cx="4752975" cy="2987675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50000"/>
              </a:lnSpc>
              <a:defRPr sz="1200">
                <a:latin typeface="+mn-lt"/>
              </a:defRPr>
            </a:lvl1pPr>
            <a:lvl2pPr>
              <a:lnSpc>
                <a:spcPct val="150000"/>
              </a:lnSpc>
              <a:defRPr sz="1200">
                <a:latin typeface="+mn-lt"/>
              </a:defRPr>
            </a:lvl2pPr>
            <a:lvl3pPr>
              <a:lnSpc>
                <a:spcPct val="150000"/>
              </a:lnSpc>
              <a:defRPr sz="1200">
                <a:latin typeface="+mn-lt"/>
              </a:defRPr>
            </a:lvl3pPr>
            <a:lvl4pPr>
              <a:lnSpc>
                <a:spcPct val="150000"/>
              </a:lnSpc>
              <a:defRPr sz="1200">
                <a:solidFill>
                  <a:schemeClr val="accent3"/>
                </a:solidFill>
                <a:latin typeface="+mn-lt"/>
              </a:defRPr>
            </a:lvl4pPr>
            <a:lvl5pPr>
              <a:lnSpc>
                <a:spcPct val="150000"/>
              </a:lnSpc>
              <a:defRPr sz="1200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147BD-2040-6247-9C29-D95AE59B05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B5D4FB0-654C-2D4C-B241-E9249AFE7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636838"/>
            <a:ext cx="4752975" cy="2987675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50000"/>
              </a:lnSpc>
              <a:defRPr sz="1200">
                <a:latin typeface="+mn-lt"/>
              </a:defRPr>
            </a:lvl1pPr>
            <a:lvl2pPr>
              <a:lnSpc>
                <a:spcPct val="150000"/>
              </a:lnSpc>
              <a:defRPr sz="1200">
                <a:latin typeface="+mn-lt"/>
              </a:defRPr>
            </a:lvl2pPr>
            <a:lvl3pPr>
              <a:lnSpc>
                <a:spcPct val="150000"/>
              </a:lnSpc>
              <a:defRPr sz="1200">
                <a:latin typeface="+mn-lt"/>
              </a:defRPr>
            </a:lvl3pPr>
            <a:lvl4pPr>
              <a:lnSpc>
                <a:spcPct val="150000"/>
              </a:lnSpc>
              <a:defRPr sz="1200">
                <a:solidFill>
                  <a:schemeClr val="accent3"/>
                </a:solidFill>
                <a:latin typeface="+mn-lt"/>
              </a:defRPr>
            </a:lvl4pPr>
            <a:lvl5pPr>
              <a:lnSpc>
                <a:spcPct val="150000"/>
              </a:lnSpc>
              <a:defRPr sz="1200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2421D8-FB76-824B-910D-0108F533EFD4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4054790-BE32-4849-92E2-FAAE4D23727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07D8CA78-6F86-E742-87FE-9F38C83562E3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D7AF954-6EFE-1A4A-8D99-AB3E42C9928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B3B68AB-5F7E-4C90-8339-1A66B6DE50B7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2F82F609-F7DC-4C57-B140-6D6C091118C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1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Itinerary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90C1F59-3F5F-9F45-BE0C-643E0B35F6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50000"/>
              </a:lnSpc>
              <a:defRPr sz="1200">
                <a:latin typeface="+mn-lt"/>
              </a:defRPr>
            </a:lvl1pPr>
            <a:lvl2pPr>
              <a:lnSpc>
                <a:spcPct val="150000"/>
              </a:lnSpc>
              <a:defRPr sz="1200">
                <a:latin typeface="+mn-lt"/>
              </a:defRPr>
            </a:lvl2pPr>
            <a:lvl3pPr>
              <a:lnSpc>
                <a:spcPct val="150000"/>
              </a:lnSpc>
              <a:defRPr sz="1200">
                <a:latin typeface="+mn-lt"/>
              </a:defRPr>
            </a:lvl3pPr>
            <a:lvl4pPr>
              <a:lnSpc>
                <a:spcPct val="150000"/>
              </a:lnSpc>
              <a:defRPr sz="1200">
                <a:solidFill>
                  <a:schemeClr val="accent3"/>
                </a:solidFill>
                <a:latin typeface="+mn-lt"/>
              </a:defRPr>
            </a:lvl4pPr>
            <a:lvl5pPr>
              <a:lnSpc>
                <a:spcPct val="150000"/>
              </a:lnSpc>
              <a:defRPr sz="1200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B5D4FB0-654C-2D4C-B241-E9249AFE7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8188" y="2636838"/>
            <a:ext cx="3095625" cy="2987675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50000"/>
              </a:lnSpc>
              <a:defRPr sz="1200">
                <a:latin typeface="+mn-lt"/>
              </a:defRPr>
            </a:lvl1pPr>
            <a:lvl2pPr>
              <a:lnSpc>
                <a:spcPct val="150000"/>
              </a:lnSpc>
              <a:defRPr sz="1200">
                <a:latin typeface="+mn-lt"/>
              </a:defRPr>
            </a:lvl2pPr>
            <a:lvl3pPr>
              <a:lnSpc>
                <a:spcPct val="150000"/>
              </a:lnSpc>
              <a:defRPr sz="1200">
                <a:latin typeface="+mn-lt"/>
              </a:defRPr>
            </a:lvl3pPr>
            <a:lvl4pPr>
              <a:lnSpc>
                <a:spcPct val="150000"/>
              </a:lnSpc>
              <a:defRPr sz="1200">
                <a:solidFill>
                  <a:schemeClr val="accent3"/>
                </a:solidFill>
                <a:latin typeface="+mn-lt"/>
              </a:defRPr>
            </a:lvl4pPr>
            <a:lvl5pPr>
              <a:lnSpc>
                <a:spcPct val="150000"/>
              </a:lnSpc>
              <a:defRPr sz="1200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2421D8-FB76-824B-910D-0108F533EFD4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4054790-BE32-4849-92E2-FAAE4D23727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0AC96F3-D58B-B548-A69F-71D765D6C8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52184" y="2636838"/>
            <a:ext cx="3095625" cy="2987675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50000"/>
              </a:lnSpc>
              <a:defRPr sz="1200">
                <a:latin typeface="+mn-lt"/>
              </a:defRPr>
            </a:lvl1pPr>
            <a:lvl2pPr>
              <a:lnSpc>
                <a:spcPct val="150000"/>
              </a:lnSpc>
              <a:defRPr sz="1200">
                <a:latin typeface="+mn-lt"/>
              </a:defRPr>
            </a:lvl2pPr>
            <a:lvl3pPr>
              <a:lnSpc>
                <a:spcPct val="150000"/>
              </a:lnSpc>
              <a:defRPr sz="1200">
                <a:latin typeface="+mn-lt"/>
              </a:defRPr>
            </a:lvl3pPr>
            <a:lvl4pPr>
              <a:lnSpc>
                <a:spcPct val="150000"/>
              </a:lnSpc>
              <a:defRPr sz="1200">
                <a:solidFill>
                  <a:schemeClr val="accent3"/>
                </a:solidFill>
                <a:latin typeface="+mn-lt"/>
              </a:defRPr>
            </a:lvl4pPr>
            <a:lvl5pPr>
              <a:lnSpc>
                <a:spcPct val="150000"/>
              </a:lnSpc>
              <a:defRPr sz="1200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5FFF4B-D395-45B6-9EE3-F300E55D8A45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00584A0-0E6B-46C6-BF77-97DA15975D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2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C1BAA-7FC6-794D-A8B7-2337B0C244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43025" y="2636838"/>
            <a:ext cx="9505950" cy="2987675"/>
          </a:xfrm>
          <a:prstGeom prst="rect">
            <a:avLst/>
          </a:prstGeom>
        </p:spPr>
        <p:txBody>
          <a:bodyPr lIns="0" tIns="36000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6119EE1-783A-EA4B-BDB1-66BD990B97D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2912EA1-9F07-254F-B39F-180CB08367C1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7F298DC-3243-B843-A9B9-9A5102FDE11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1185BEE-A1B5-4143-AE39-E21A5AFCA22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16830EB-34E5-9141-8787-AF17A401268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F2EE131-CDBF-4C41-BDA6-82FD8F647717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C6DFCAA-5A5A-48E4-AB3C-2A0F5CB540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6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760EA13-6065-6F41-A167-E3F27B04C9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43025" y="2636838"/>
            <a:ext cx="4702175" cy="2987675"/>
          </a:xfrm>
          <a:prstGeom prst="rect">
            <a:avLst/>
          </a:prstGeom>
        </p:spPr>
        <p:txBody>
          <a:bodyPr lIns="0" tIns="36000" rIns="251999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F09994-0FFF-5C40-B841-03FD4E8450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800" y="2636838"/>
            <a:ext cx="4702175" cy="2987675"/>
          </a:xfrm>
          <a:prstGeom prst="rect">
            <a:avLst/>
          </a:prstGeom>
        </p:spPr>
        <p:txBody>
          <a:bodyPr lIns="0" tIns="36000" rIns="251999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8F93A88-F4C8-1E47-9E91-6D034ED75BF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E0FFE2E-C98E-F44A-870D-1920C98A0F9C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EFA68F8-A311-D842-9B8B-015C928C3B2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E9E283C-58E3-9A48-ABBC-798EEB48ABE8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2FD8D6E-766E-7045-97B0-FC0AA20A9C1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2B0630FC-2224-4B49-9665-93184B0CB998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174FBEA-3A98-4605-87C8-83071574CCD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1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7804AAC-A4FE-1D43-BC2A-507AF870D0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36000" rIns="251999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736F4B4-9A25-C843-B4A5-EE15284553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8189" y="2636838"/>
            <a:ext cx="3095624" cy="2987675"/>
          </a:xfrm>
          <a:prstGeom prst="rect">
            <a:avLst/>
          </a:prstGeom>
        </p:spPr>
        <p:txBody>
          <a:bodyPr lIns="0" tIns="36000" rIns="251999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0B5D40D-2984-6247-A059-E97085712B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52184" y="2636838"/>
            <a:ext cx="3095624" cy="2987675"/>
          </a:xfrm>
          <a:prstGeom prst="rect">
            <a:avLst/>
          </a:prstGeom>
        </p:spPr>
        <p:txBody>
          <a:bodyPr lIns="0" tIns="36000" rIns="251999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BD98334-2DB4-4548-8B1A-3AB30FEB4E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4511204-84B9-C449-AFC8-9AB34FDA5870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C09BD37-48FC-0945-92CA-06A30A4682E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7CBE2F8-0592-CE47-B7B0-73592C46CFB9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57CE917-D09B-7A49-AE24-95A3475C8DE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2AF4AB06-9371-4708-BFA5-8DCB889FE8BB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DE03AD1-FCB0-447B-B882-64EF3F3C372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2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1 Column w/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C1BAA-7FC6-794D-A8B7-2337B0C244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43025" y="3099816"/>
            <a:ext cx="9505950" cy="2570417"/>
          </a:xfrm>
          <a:prstGeom prst="rect">
            <a:avLst/>
          </a:prstGeom>
        </p:spPr>
        <p:txBody>
          <a:bodyPr lIns="0" tIns="36000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2EA89-967F-1A45-8587-5BB71C3D1C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025" y="2689924"/>
            <a:ext cx="9505950" cy="363537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87BBE2C-BA9E-304D-A3E7-6D3AE8155EE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FEB9193-17FA-C849-A895-0D1FE284A75C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6407D40-E853-8E4C-83B5-4A11ADC7AC7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007F7DC-9199-2842-A73C-95644E4146E4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CF4B8D8-4480-5B4E-BA96-1C070956755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1D631E63-FF3B-496B-A9E0-09AF45671BD9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A80A48B-E74F-4D30-98F2-93F8AD95469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3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892614-5225-6F4F-A907-033378E1E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3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  <p:sldLayoutId id="2147483822" r:id="rId19"/>
    <p:sldLayoutId id="2147483823" r:id="rId20"/>
    <p:sldLayoutId id="2147483824" r:id="rId21"/>
    <p:sldLayoutId id="2147483825" r:id="rId22"/>
    <p:sldLayoutId id="2147483826" r:id="rId23"/>
    <p:sldLayoutId id="2147483827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970" b="0" i="0" kern="1200">
          <a:solidFill>
            <a:schemeClr val="bg2"/>
          </a:solidFill>
          <a:latin typeface="Gotham Medium" panose="02000604030000020004" pitchFamily="2" charset="0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itchFamily="2" charset="2"/>
        <a:buChar char="§"/>
        <a:tabLst/>
        <a:defRPr sz="2800" b="0" i="0" kern="1200">
          <a:solidFill>
            <a:schemeClr val="bg2"/>
          </a:solidFill>
          <a:latin typeface="Gotham Medium" panose="02000604030000020004" pitchFamily="2" charset="0"/>
          <a:ea typeface="+mn-ea"/>
          <a:cs typeface="+mn-cs"/>
        </a:defRPr>
      </a:lvl1pPr>
      <a:lvl2pPr marL="358775" indent="-17621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tabLst/>
        <a:defRPr sz="2400" b="0" i="0" kern="1200">
          <a:solidFill>
            <a:schemeClr val="bg2"/>
          </a:solidFill>
          <a:latin typeface="Gotham Medium" panose="02000604030000020004" pitchFamily="2" charset="0"/>
          <a:ea typeface="+mn-ea"/>
          <a:cs typeface="+mn-cs"/>
        </a:defRPr>
      </a:lvl2pPr>
      <a:lvl3pPr marL="533400" indent="-1825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tabLst/>
        <a:defRPr sz="2000" b="0" i="0" kern="1200">
          <a:solidFill>
            <a:schemeClr val="bg2"/>
          </a:solidFill>
          <a:latin typeface="Gotham Medium" panose="02000604030000020004" pitchFamily="2" charset="0"/>
          <a:ea typeface="+mn-ea"/>
          <a:cs typeface="+mn-cs"/>
        </a:defRPr>
      </a:lvl3pPr>
      <a:lvl4pPr marL="717550" indent="-1841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tabLst/>
        <a:defRPr sz="1800" b="0" i="0" kern="1200">
          <a:solidFill>
            <a:schemeClr val="accent4"/>
          </a:solidFill>
          <a:latin typeface="Gotham Medium" panose="02000604030000020004" pitchFamily="2" charset="0"/>
          <a:ea typeface="+mn-ea"/>
          <a:cs typeface="+mn-cs"/>
        </a:defRPr>
      </a:lvl4pPr>
      <a:lvl5pPr marL="893763" indent="-17621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tabLst/>
        <a:defRPr sz="1800" b="0" i="0" kern="1200">
          <a:solidFill>
            <a:schemeClr val="accent4"/>
          </a:solidFill>
          <a:latin typeface="Gotham Medium" panose="02000604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77">
          <p15:clr>
            <a:srgbClr val="F26B43"/>
          </p15:clr>
        </p15:guide>
        <p15:guide id="2" pos="846">
          <p15:clr>
            <a:srgbClr val="F26B43"/>
          </p15:clr>
        </p15:guide>
        <p15:guide id="3" pos="6834">
          <p15:clr>
            <a:srgbClr val="F26B43"/>
          </p15:clr>
        </p15:guide>
        <p15:guide id="4" orient="horz" pos="3543">
          <p15:clr>
            <a:srgbClr val="F26B43"/>
          </p15:clr>
        </p15:guide>
        <p15:guide id="5" orient="horz" pos="1661">
          <p15:clr>
            <a:srgbClr val="F26B43"/>
          </p15:clr>
        </p15:guide>
        <p15:guide id="6" orient="horz" pos="1729">
          <p15:clr>
            <a:srgbClr val="F26B43"/>
          </p15:clr>
        </p15:guide>
        <p15:guide id="7" pos="2865">
          <p15:clr>
            <a:srgbClr val="F26B43"/>
          </p15:clr>
        </p15:guide>
        <p15:guide id="8" pos="2797">
          <p15:clr>
            <a:srgbClr val="F26B43"/>
          </p15:clr>
        </p15:guide>
        <p15:guide id="9" pos="4815">
          <p15:clr>
            <a:srgbClr val="F26B43"/>
          </p15:clr>
        </p15:guide>
        <p15:guide id="10" pos="4883">
          <p15:clr>
            <a:srgbClr val="F26B43"/>
          </p15:clr>
        </p15:guide>
        <p15:guide id="11" pos="3840">
          <p15:clr>
            <a:srgbClr val="F26B43"/>
          </p15:clr>
        </p15:guide>
        <p15:guide id="12" orient="horz" pos="709">
          <p15:clr>
            <a:srgbClr val="F26B43"/>
          </p15:clr>
        </p15:guide>
        <p15:guide id="13" pos="778">
          <p15:clr>
            <a:srgbClr val="F26B43"/>
          </p15:clr>
        </p15:guide>
        <p15:guide id="14" pos="6902">
          <p15:clr>
            <a:srgbClr val="F26B43"/>
          </p15:clr>
        </p15:guide>
        <p15:guide id="15" orient="horz" pos="3612">
          <p15:clr>
            <a:srgbClr val="F26B43"/>
          </p15:clr>
        </p15:guide>
        <p15:guide id="16" orient="horz" pos="3181">
          <p15:clr>
            <a:srgbClr val="F26B43"/>
          </p15:clr>
        </p15:guide>
        <p15:guide id="21" pos="3817">
          <p15:clr>
            <a:srgbClr val="F26B43"/>
          </p15:clr>
        </p15:guide>
        <p15:guide id="22" pos="38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CF40C5-49CB-7144-9ADB-7A5DED4BB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0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631C2-50CA-3A4C-9142-F70AF43C2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4C1BD-4547-8740-83F5-BC334587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59F5-6036-B64C-BBDF-57A9AF592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Adding &amp; </a:t>
            </a:r>
            <a:r>
              <a:rPr lang="en-US" dirty="0" err="1">
                <a:solidFill>
                  <a:schemeClr val="bg1"/>
                </a:solidFill>
              </a:rPr>
              <a:t>Customising</a:t>
            </a:r>
            <a:r>
              <a:rPr lang="en-US" dirty="0">
                <a:solidFill>
                  <a:schemeClr val="bg1"/>
                </a:solidFill>
              </a:rPr>
              <a:t> Charts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2864078-D25C-C948-BD5E-B7DB2A425993}"/>
              </a:ext>
            </a:extLst>
          </p:cNvPr>
          <p:cNvSpPr txBox="1">
            <a:spLocks/>
          </p:cNvSpPr>
          <p:nvPr/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36000" rIns="18000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tabLst/>
              <a:defRPr sz="1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4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0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 startAt="2"/>
            </a:pPr>
            <a:r>
              <a:rPr lang="en-US" dirty="0"/>
              <a:t>Right click the chart and select ‘Edit Data in Excel’.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en-US" dirty="0"/>
              <a:t>Edit the desired metrics and the chart will update automatically.</a:t>
            </a:r>
          </a:p>
          <a:p>
            <a:pPr marL="228600" indent="-228600">
              <a:buFont typeface="+mj-lt"/>
              <a:buAutoNum type="arabicPeriod" startAt="2"/>
            </a:pPr>
            <a:endParaRPr lang="en-US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982DB96-A244-1843-8191-60290ED7E0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975" y="2744788"/>
            <a:ext cx="5184000" cy="28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6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631C2-50CA-3A4C-9142-F70AF43C2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4C1BD-4547-8740-83F5-BC334587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59F5-6036-B64C-BBDF-57A9AF592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Adding &amp; </a:t>
            </a:r>
            <a:r>
              <a:rPr lang="en-US" dirty="0" err="1">
                <a:solidFill>
                  <a:schemeClr val="bg1"/>
                </a:solidFill>
              </a:rPr>
              <a:t>Customising</a:t>
            </a:r>
            <a:r>
              <a:rPr lang="en-US" dirty="0">
                <a:solidFill>
                  <a:schemeClr val="bg1"/>
                </a:solidFill>
              </a:rPr>
              <a:t> Charts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2864078-D25C-C948-BD5E-B7DB2A425993}"/>
              </a:ext>
            </a:extLst>
          </p:cNvPr>
          <p:cNvSpPr txBox="1">
            <a:spLocks/>
          </p:cNvSpPr>
          <p:nvPr/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36000" rIns="18000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tabLst/>
              <a:defRPr sz="1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4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0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Note</a:t>
            </a:r>
            <a:r>
              <a:rPr lang="en-US" baseline="30000" dirty="0">
                <a:solidFill>
                  <a:schemeClr val="accent1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In Excel resize the blue bounding box to include/exclude data sets.</a:t>
            </a:r>
          </a:p>
        </p:txBody>
      </p:sp>
      <p:pic>
        <p:nvPicPr>
          <p:cNvPr id="6" name="Picture 5" descr="A picture containing text, monitor, computer, indoor&#10;&#10;Description automatically generated">
            <a:extLst>
              <a:ext uri="{FF2B5EF4-FFF2-40B4-BE49-F238E27FC236}">
                <a16:creationId xmlns:a16="http://schemas.microsoft.com/office/drawing/2014/main" id="{30246C3B-3C4D-AA49-A454-9E818F9A945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975" y="2744788"/>
            <a:ext cx="5184000" cy="28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27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631C2-50CA-3A4C-9142-F70AF43C2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4C1BD-4547-8740-83F5-BC334587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59F5-6036-B64C-BBDF-57A9AF592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Adding &amp; </a:t>
            </a:r>
            <a:r>
              <a:rPr lang="en-US" dirty="0" err="1">
                <a:solidFill>
                  <a:schemeClr val="bg1"/>
                </a:solidFill>
              </a:rPr>
              <a:t>Customising</a:t>
            </a:r>
            <a:r>
              <a:rPr lang="en-US" dirty="0">
                <a:solidFill>
                  <a:schemeClr val="bg1"/>
                </a:solidFill>
              </a:rPr>
              <a:t> Charts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2864078-D25C-C948-BD5E-B7DB2A425993}"/>
              </a:ext>
            </a:extLst>
          </p:cNvPr>
          <p:cNvSpPr txBox="1">
            <a:spLocks/>
          </p:cNvSpPr>
          <p:nvPr/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36000" rIns="18000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tabLst/>
              <a:defRPr sz="1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4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0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Note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To change the value type ($, %, </a:t>
            </a:r>
            <a:r>
              <a:rPr lang="en-AU" dirty="0"/>
              <a:t>½ etc) highlight the data set and select the desired format from the format drop down menu.</a:t>
            </a:r>
            <a:endParaRPr lang="en-US" dirty="0"/>
          </a:p>
        </p:txBody>
      </p:sp>
      <p:pic>
        <p:nvPicPr>
          <p:cNvPr id="6" name="Picture 5" descr="A picture containing text, computer, monitor, indoor&#10;&#10;Description automatically generated">
            <a:extLst>
              <a:ext uri="{FF2B5EF4-FFF2-40B4-BE49-F238E27FC236}">
                <a16:creationId xmlns:a16="http://schemas.microsoft.com/office/drawing/2014/main" id="{75FFD85B-A9C1-7B42-928D-9071B45290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975" y="2746313"/>
            <a:ext cx="5184000" cy="28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9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631C2-50CA-3A4C-9142-F70AF43C2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4C1BD-4547-8740-83F5-BC334587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59F5-6036-B64C-BBDF-57A9AF592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General Style Guidelines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408DF-DDDB-CE4E-A312-B88C271B1026}"/>
              </a:ext>
            </a:extLst>
          </p:cNvPr>
          <p:cNvSpPr txBox="1">
            <a:spLocks/>
          </p:cNvSpPr>
          <p:nvPr/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36000" rIns="18000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tabLst/>
              <a:defRPr sz="1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4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0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AU" dirty="0"/>
              <a:t>When inserting periods (</a:t>
            </a:r>
            <a:r>
              <a:rPr lang="en-AU" dirty="0">
                <a:solidFill>
                  <a:schemeClr val="accent1"/>
                </a:solidFill>
              </a:rPr>
              <a:t>.</a:t>
            </a:r>
            <a:r>
              <a:rPr lang="en-AU" dirty="0"/>
              <a:t>) and quotations (</a:t>
            </a:r>
            <a:r>
              <a:rPr lang="en-AU" dirty="0">
                <a:solidFill>
                  <a:schemeClr val="accent1"/>
                </a:solidFill>
              </a:rPr>
              <a:t>“”</a:t>
            </a:r>
            <a:r>
              <a:rPr lang="en-AU" dirty="0"/>
              <a:t>) in headings and pull quotes, please be sure to update the text colour to the brand green (this is located in the ‘Home’ tab in the text colour dropdown menu).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D7F561E-D984-E348-96FC-BDB5938F03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975" y="2744788"/>
            <a:ext cx="5184000" cy="28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631C2-50CA-3A4C-9142-F70AF43C2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4C1BD-4547-8740-83F5-BC334587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59F5-6036-B64C-BBDF-57A9AF592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General Style Guidelines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408DF-DDDB-CE4E-A312-B88C271B1026}"/>
              </a:ext>
            </a:extLst>
          </p:cNvPr>
          <p:cNvSpPr txBox="1">
            <a:spLocks/>
          </p:cNvSpPr>
          <p:nvPr/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36000" rIns="18000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tabLst/>
              <a:defRPr sz="1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4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0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 startAt="2"/>
            </a:pPr>
            <a:r>
              <a:rPr lang="en-AU" dirty="0"/>
              <a:t>Please be sure to use only the supplied templates. When creating a layout that is not available in the template library please use the ‘Blank Slide’ option.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0CD6B49A-9048-364F-84CD-6699DA5C871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975" y="2746313"/>
            <a:ext cx="5184000" cy="28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40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631C2-50CA-3A4C-9142-F70AF43C2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4C1BD-4547-8740-83F5-BC334587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59F5-6036-B64C-BBDF-57A9AF592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General Style Guidelines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408DF-DDDB-CE4E-A312-B88C271B1026}"/>
              </a:ext>
            </a:extLst>
          </p:cNvPr>
          <p:cNvSpPr txBox="1">
            <a:spLocks/>
          </p:cNvSpPr>
          <p:nvPr/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36000" rIns="18000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tabLst/>
              <a:defRPr sz="1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4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0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 startAt="3"/>
            </a:pPr>
            <a:r>
              <a:rPr lang="en-AU" dirty="0"/>
              <a:t>When adding </a:t>
            </a:r>
            <a:r>
              <a:rPr lang="en-AU" dirty="0" err="1"/>
              <a:t>bulletpoint</a:t>
            </a:r>
            <a:r>
              <a:rPr lang="en-AU" dirty="0"/>
              <a:t> lists please use the square (</a:t>
            </a:r>
            <a:r>
              <a:rPr lang="en-AU" dirty="0">
                <a:solidFill>
                  <a:schemeClr val="accent1"/>
                </a:solidFill>
              </a:rPr>
              <a:t>■</a:t>
            </a:r>
            <a:r>
              <a:rPr lang="en-AU" dirty="0"/>
              <a:t>) list, this can be found in the ’Home’ tab in the ‘</a:t>
            </a:r>
            <a:r>
              <a:rPr lang="en-AU" dirty="0" err="1"/>
              <a:t>Bulletpoints</a:t>
            </a:r>
            <a:r>
              <a:rPr lang="en-AU" dirty="0"/>
              <a:t>’ drop down menu.</a:t>
            </a:r>
            <a:br>
              <a:rPr lang="en-AU" dirty="0"/>
            </a:br>
            <a:r>
              <a:rPr lang="en-AU" dirty="0"/>
              <a:t>Please be sure to have all lists utilise the brand green, you can do this by selecting ‘</a:t>
            </a:r>
            <a:r>
              <a:rPr lang="en-AU" dirty="0" err="1"/>
              <a:t>Bulletpoints</a:t>
            </a:r>
            <a:r>
              <a:rPr lang="en-AU" dirty="0"/>
              <a:t> and Numbering’ in the ‘</a:t>
            </a:r>
            <a:r>
              <a:rPr lang="en-AU" dirty="0" err="1"/>
              <a:t>Bulletpoints</a:t>
            </a:r>
            <a:r>
              <a:rPr lang="en-AU" dirty="0"/>
              <a:t>’ and ‘Numbering’ dropdown menu in the ‘Home’ tab and selecting the brand green in the ‘Colour’ dropdown menu.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E776247-353C-C34C-BFFE-B542089795A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975" y="2746313"/>
            <a:ext cx="5184000" cy="28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6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631C2-50CA-3A4C-9142-F70AF43C2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4C1BD-4547-8740-83F5-BC334587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59F5-6036-B64C-BBDF-57A9AF592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General Style Guidelines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408DF-DDDB-CE4E-A312-B88C271B1026}"/>
              </a:ext>
            </a:extLst>
          </p:cNvPr>
          <p:cNvSpPr txBox="1">
            <a:spLocks/>
          </p:cNvSpPr>
          <p:nvPr/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36000" rIns="18000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tabLst/>
              <a:defRPr sz="1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4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0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 startAt="4"/>
            </a:pPr>
            <a:r>
              <a:rPr lang="en-AU" dirty="0"/>
              <a:t>Please be sure to utilise the ‘Presentation Logo Bookend’ at the beginning and end of all presentations, this can be found in the ‘New Slide’ dropdown menu.</a:t>
            </a:r>
            <a:endParaRPr lang="en-US" dirty="0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919F2C1-01B5-D743-95DE-EEA1F3244C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975" y="2746313"/>
            <a:ext cx="5184000" cy="28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6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D5FDE-C7AA-6E4F-B1C1-7119548C7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B9B3F-E6E8-B440-84C1-DB0F2BA3B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2BAB7-C1D0-2D4B-BD68-D336A1A049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Presentation Title Page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sz="1800" dirty="0">
                <a:solidFill>
                  <a:schemeClr val="bg1"/>
                </a:solidFill>
                <a:latin typeface="+mn-lt"/>
              </a:rPr>
              <a:t>Presentation Subheading</a:t>
            </a:r>
          </a:p>
        </p:txBody>
      </p:sp>
    </p:spTree>
    <p:extLst>
      <p:ext uri="{BB962C8B-B14F-4D97-AF65-F5344CB8AC3E}">
        <p14:creationId xmlns:p14="http://schemas.microsoft.com/office/powerpoint/2010/main" val="3569191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6711BE-326D-D240-ADC7-CC1D607B9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32CE0-2DBE-DB4B-8859-E8017872E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D7037-AFE5-FE46-A99A-594A3D552C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Presentation Itinerary 1 Column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6186E-81ED-B142-9E0F-448F946C1B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tIns="0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1 -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1a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2 -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2a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2b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3 -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</p:txBody>
      </p:sp>
    </p:spTree>
    <p:extLst>
      <p:ext uri="{BB962C8B-B14F-4D97-AF65-F5344CB8AC3E}">
        <p14:creationId xmlns:p14="http://schemas.microsoft.com/office/powerpoint/2010/main" val="3901196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ED92DC-006F-2045-A61E-299EF0815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5505A-0963-3E47-B524-B36AE36BE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7BC36-A879-9640-98DF-E97366A65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Presentation Itinerary 2 Columns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23A51-9CEF-2F42-A832-89FDEA5E54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tIns="0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1 -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1a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2 -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2a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2b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3 -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4C96EF-8F7F-0D4F-ADE6-C54231DF9D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tIns="0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4 -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4a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4a1 -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5 -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5a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5a1 -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</p:txBody>
      </p:sp>
    </p:spTree>
    <p:extLst>
      <p:ext uri="{BB962C8B-B14F-4D97-AF65-F5344CB8AC3E}">
        <p14:creationId xmlns:p14="http://schemas.microsoft.com/office/powerpoint/2010/main" val="185442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6711BE-326D-D240-ADC7-CC1D607B9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32CE0-2DBE-DB4B-8859-E8017872E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D7037-AFE5-FE46-A99A-594A3D552C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to Use This Presentation Template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4872677-31B1-EF4A-ABFF-CE3D72ACBB9B}"/>
              </a:ext>
            </a:extLst>
          </p:cNvPr>
          <p:cNvSpPr txBox="1">
            <a:spLocks/>
          </p:cNvSpPr>
          <p:nvPr/>
        </p:nvSpPr>
        <p:spPr>
          <a:xfrm>
            <a:off x="1343027" y="2636838"/>
            <a:ext cx="3205162" cy="2987675"/>
          </a:xfrm>
          <a:prstGeom prst="rect">
            <a:avLst/>
          </a:prstGeom>
        </p:spPr>
        <p:txBody>
          <a:bodyPr lIns="0" tIns="36000"/>
          <a:lstStyle>
            <a:lvl1pPr marL="182563" indent="-182563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4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200" b="0" i="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000" b="0" i="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>
              <a:buNone/>
              <a:tabLst>
                <a:tab pos="395288" algn="l"/>
              </a:tabLst>
            </a:pPr>
            <a:r>
              <a:rPr lang="en-US" sz="1200" dirty="0">
                <a:solidFill>
                  <a:schemeClr val="accent1"/>
                </a:solidFill>
                <a:latin typeface="+mn-lt"/>
              </a:rPr>
              <a:t>P2.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	Adding New Slides</a:t>
            </a:r>
          </a:p>
          <a:p>
            <a:pPr marL="360363" indent="-360363">
              <a:buNone/>
              <a:tabLst>
                <a:tab pos="395288" algn="l"/>
              </a:tabLst>
            </a:pPr>
            <a:r>
              <a:rPr lang="en-US" sz="1200" dirty="0">
                <a:solidFill>
                  <a:schemeClr val="accent1"/>
                </a:solidFill>
                <a:latin typeface="+mn-lt"/>
              </a:rPr>
              <a:t>P4.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	Updating the Footer Text</a:t>
            </a:r>
          </a:p>
          <a:p>
            <a:pPr marL="360363" indent="-360363">
              <a:buNone/>
              <a:tabLst>
                <a:tab pos="395288" algn="l"/>
              </a:tabLst>
            </a:pPr>
            <a:r>
              <a:rPr lang="en-US" sz="1200" dirty="0">
                <a:solidFill>
                  <a:schemeClr val="accent1"/>
                </a:solidFill>
                <a:latin typeface="+mn-lt"/>
              </a:rPr>
              <a:t>P6.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	Switching Between Dark/Light Modes</a:t>
            </a:r>
            <a:endParaRPr lang="en-US" sz="1200" dirty="0">
              <a:solidFill>
                <a:schemeClr val="accent1"/>
              </a:solidFill>
              <a:latin typeface="+mn-lt"/>
            </a:endParaRPr>
          </a:p>
          <a:p>
            <a:pPr marL="360363" indent="-360363">
              <a:buNone/>
              <a:tabLst>
                <a:tab pos="395288" algn="l"/>
              </a:tabLst>
            </a:pPr>
            <a:r>
              <a:rPr lang="en-US" sz="1200" dirty="0">
                <a:solidFill>
                  <a:schemeClr val="accent1"/>
                </a:solidFill>
                <a:latin typeface="+mn-lt"/>
              </a:rPr>
              <a:t>P8.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	Adding &amp;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Customising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Charts</a:t>
            </a:r>
          </a:p>
          <a:p>
            <a:pPr marL="360363" indent="-360363">
              <a:buNone/>
              <a:tabLst>
                <a:tab pos="395288" algn="l"/>
              </a:tabLst>
            </a:pPr>
            <a:r>
              <a:rPr lang="en-US" sz="1200" dirty="0">
                <a:solidFill>
                  <a:schemeClr val="accent1"/>
                </a:solidFill>
                <a:latin typeface="+mn-lt"/>
              </a:rPr>
              <a:t>P12.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	General Style Guidelines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48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EB379A-4A1A-D943-A8B9-D70FC84DC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E67EC-9BFA-D648-BB7E-B7DF4C386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B5D19-EDA9-AF4B-A663-BE7E784F33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Presentation Itinerary 3 Columns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97591-59FC-F645-842C-C05E37021F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List Item 1 -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List Item 1a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r>
              <a:rPr lang="en-US" dirty="0">
                <a:solidFill>
                  <a:schemeClr val="bg1"/>
                </a:solidFill>
              </a:rPr>
              <a:t>List Item 2 -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List Item 2a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List Item 2b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</a:t>
            </a:r>
          </a:p>
          <a:p>
            <a:r>
              <a:rPr lang="en-US" dirty="0">
                <a:solidFill>
                  <a:schemeClr val="bg1"/>
                </a:solidFill>
              </a:rPr>
              <a:t>List Item 3 -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49AC55-15BC-7842-976D-A2233EB238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List Item 4 -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List Item 4a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List Item 4a1 -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</a:t>
            </a:r>
          </a:p>
          <a:p>
            <a:r>
              <a:rPr lang="en-US" dirty="0">
                <a:solidFill>
                  <a:schemeClr val="bg1"/>
                </a:solidFill>
              </a:rPr>
              <a:t>List Item 5 -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List Item 5a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List Item 5a1 -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304E5C-A5D3-854F-835A-C9FC22BC4F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List Item 6 -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List Item 6a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r>
              <a:rPr lang="en-US" dirty="0">
                <a:solidFill>
                  <a:schemeClr val="bg1"/>
                </a:solidFill>
              </a:rPr>
              <a:t>List Item 7 -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List Item 7a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List Item 7b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</a:t>
            </a:r>
          </a:p>
          <a:p>
            <a:r>
              <a:rPr lang="en-US" dirty="0">
                <a:solidFill>
                  <a:schemeClr val="bg1"/>
                </a:solidFill>
              </a:rPr>
              <a:t>List Item 8 -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63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7CE77-7010-A74A-B5A4-F3E90A665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A0D3D-54AB-BF45-8BBC-3D8B3F0EF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3BE31-6C83-BE48-A41B-436010A41A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Slide 1 Column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2B758-9BBC-944C-B49E-70664A3A69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tIns="36000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Duis </a:t>
            </a:r>
            <a:r>
              <a:rPr lang="en-US" dirty="0" err="1">
                <a:solidFill>
                  <a:schemeClr val="bg1"/>
                </a:solidFill>
              </a:rPr>
              <a:t>autem</a:t>
            </a:r>
            <a:r>
              <a:rPr lang="en-US" dirty="0">
                <a:solidFill>
                  <a:schemeClr val="bg1"/>
                </a:solidFill>
              </a:rPr>
              <a:t> vel </a:t>
            </a:r>
            <a:r>
              <a:rPr lang="en-US" dirty="0" err="1">
                <a:solidFill>
                  <a:schemeClr val="bg1"/>
                </a:solidFill>
              </a:rPr>
              <a:t>eum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iriure</a:t>
            </a:r>
            <a:r>
              <a:rPr lang="en-US" dirty="0">
                <a:solidFill>
                  <a:schemeClr val="bg1"/>
                </a:solidFill>
              </a:rPr>
              <a:t> dolor in </a:t>
            </a:r>
            <a:r>
              <a:rPr lang="en-US" dirty="0" err="1">
                <a:solidFill>
                  <a:schemeClr val="bg1"/>
                </a:solidFill>
              </a:rPr>
              <a:t>hendrerit</a:t>
            </a:r>
            <a:r>
              <a:rPr lang="en-US" dirty="0">
                <a:solidFill>
                  <a:schemeClr val="bg1"/>
                </a:solidFill>
              </a:rPr>
              <a:t> 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90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E83D4-FFB2-B547-9F8B-E89CCAD51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E4D4F-6A35-0848-A657-729D443BD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FD14F-A962-E546-BFAC-0C8C05F46C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Text Slide 2 Columns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D2F62-72FC-1348-BA95-4128A7E863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tIns="36000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Duis </a:t>
            </a:r>
            <a:r>
              <a:rPr lang="en-US" dirty="0" err="1">
                <a:solidFill>
                  <a:schemeClr val="bg1"/>
                </a:solidFill>
              </a:rPr>
              <a:t>autem</a:t>
            </a:r>
            <a:r>
              <a:rPr lang="en-US" dirty="0">
                <a:solidFill>
                  <a:schemeClr val="bg1"/>
                </a:solidFill>
              </a:rPr>
              <a:t> vel </a:t>
            </a:r>
            <a:r>
              <a:rPr lang="en-US" dirty="0" err="1">
                <a:solidFill>
                  <a:schemeClr val="bg1"/>
                </a:solidFill>
              </a:rPr>
              <a:t>eum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iriure</a:t>
            </a:r>
            <a:r>
              <a:rPr lang="en-US" dirty="0">
                <a:solidFill>
                  <a:schemeClr val="bg1"/>
                </a:solidFill>
              </a:rPr>
              <a:t> dolor in </a:t>
            </a:r>
            <a:r>
              <a:rPr lang="en-US" dirty="0" err="1">
                <a:solidFill>
                  <a:schemeClr val="bg1"/>
                </a:solidFill>
              </a:rPr>
              <a:t>hendrerit</a:t>
            </a:r>
            <a:r>
              <a:rPr lang="en-US" dirty="0">
                <a:solidFill>
                  <a:schemeClr val="bg1"/>
                </a:solidFill>
              </a:rPr>
              <a:t> in.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241D35-7323-0645-BE1E-F73BA1F9BF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tIns="36000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965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63D577-596A-3744-8DA8-D0E211217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94806-2990-CA4D-B329-DECE40A2D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6F64D-BBB9-8C4D-ABBA-1F983B676F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Text Slide 3 Columns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665C6-01D3-DD48-ACDD-2B7B7CA27F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tIns="36000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190254-5024-BF41-A23C-84F500D817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tIns="36000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DA60D2-41E1-1146-AA95-F8CDD29E5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tIns="36000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magna.</a:t>
            </a:r>
          </a:p>
        </p:txBody>
      </p:sp>
    </p:spTree>
    <p:extLst>
      <p:ext uri="{BB962C8B-B14F-4D97-AF65-F5344CB8AC3E}">
        <p14:creationId xmlns:p14="http://schemas.microsoft.com/office/powerpoint/2010/main" val="3663998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73BF19-E644-4A4B-AE80-A7B3491AF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D62B0-3778-774F-82EE-9F82AFFD4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8413F-370C-D54E-AD86-E1F9B277B6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Text Slide 1 Column w/ Subheading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9FE60-7CF5-2F49-9E4F-0AAF611FAF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tIns="36000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D3B5EF-1263-1048-A386-C4996054A5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Text Box Subheading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422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1B295-AB4A-B54D-BB0A-77156A843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9DFF0-60B7-C045-BC38-028573FC2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3316C-B5CD-7D4E-BF47-4C10E6ECEC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Slide 2 Columns w/ Subheadings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CF1CA-6DB4-4741-8B4E-5E5590AC79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tIns="36000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2BEE2-0DA7-744A-8A43-B9A65D1D22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Text Box Subheading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2FE495-6DD9-AC49-BC35-C501222567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tIns="36000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BA4A3D-9899-6C43-99E7-0E538E348F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Text Box Subheading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6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B9074F-FD26-2B42-B04A-2D14E6A7A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1D856-A320-9849-B207-444FABB23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4F256-2D6F-AA4D-AA9A-2D781815B1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Slide 3 Columns w/ Subheadings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0229F-9767-874A-818B-CD4237D0A5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tIns="36000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B56E64-7938-F94D-990E-96C33FCA5A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Text Box Subheading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F4C3E3-0E94-F944-A7AE-6AA45935EF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tIns="36000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A5E6E58-428C-6E49-B221-E776B0B539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Text Box Subheading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CB4F14-E728-4341-8AAC-04718BF9E5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tIns="36000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EAA738-3D66-5B4F-8077-E2336555BA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Text Box Subheading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92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2EB23C-2EEE-444F-914E-B04A05153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34812-F14E-9949-BBE8-88A39F63A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3B315-D3A5-7544-BCFE-822D7DC986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7"/>
            <a:ext cx="4716463" cy="1511301"/>
          </a:xfrm>
        </p:spPr>
        <p:txBody>
          <a:bodyPr/>
          <a:lstStyle/>
          <a:p>
            <a:r>
              <a:rPr lang="en-US" dirty="0"/>
              <a:t>Text Slide w/ Pull Quote V1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D7D17-2A50-A844-A539-0C0B6E56EF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”</a:t>
            </a:r>
            <a:r>
              <a:rPr lang="en-AU" dirty="0"/>
              <a:t>The greatest glory in living lies not in never falling, but in rising every time we fall</a:t>
            </a:r>
            <a:r>
              <a:rPr lang="en-AU" dirty="0">
                <a:solidFill>
                  <a:schemeClr val="accent1"/>
                </a:solidFill>
              </a:rPr>
              <a:t>”</a:t>
            </a:r>
          </a:p>
          <a:p>
            <a:r>
              <a:rPr lang="en-AU" sz="1800" i="1" dirty="0">
                <a:latin typeface="+mn-lt"/>
              </a:rPr>
              <a:t>-Nelson Mandela</a:t>
            </a:r>
            <a:endParaRPr lang="en-AU" i="1" dirty="0">
              <a:solidFill>
                <a:schemeClr val="accent1"/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EB7AAC-2444-A54A-8D27-4EDD912743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025" y="3099816"/>
            <a:ext cx="4716463" cy="257041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AFCE57-1E90-9542-A2DA-19993FCA4B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Text Box Subheading</a:t>
            </a:r>
          </a:p>
        </p:txBody>
      </p:sp>
    </p:spTree>
    <p:extLst>
      <p:ext uri="{BB962C8B-B14F-4D97-AF65-F5344CB8AC3E}">
        <p14:creationId xmlns:p14="http://schemas.microsoft.com/office/powerpoint/2010/main" val="3756065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F80D3-28D0-3E45-851E-11A66A9F0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17F59-1415-A34B-B0A2-456424825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20569-F965-F544-956B-11ED0A100D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7"/>
            <a:ext cx="4716463" cy="1511301"/>
          </a:xfrm>
        </p:spPr>
        <p:txBody>
          <a:bodyPr/>
          <a:lstStyle/>
          <a:p>
            <a:r>
              <a:rPr lang="en-US" dirty="0"/>
              <a:t>Text Slide w/ Pull Quote V2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74CC3-185C-A141-80F7-55FAB3E2FB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43025" y="2769113"/>
            <a:ext cx="4716463" cy="2855400"/>
          </a:xfrm>
        </p:spPr>
        <p:txBody>
          <a:bodyPr anchor="t"/>
          <a:lstStyle/>
          <a:p>
            <a:r>
              <a:rPr lang="en-AU" dirty="0">
                <a:solidFill>
                  <a:schemeClr val="accent1"/>
                </a:solidFill>
              </a:rPr>
              <a:t>”</a:t>
            </a:r>
            <a:r>
              <a:rPr lang="en-AU" dirty="0"/>
              <a:t>The greatest glory in living lies not in never falling, but in rising every time we fall</a:t>
            </a:r>
            <a:r>
              <a:rPr lang="en-AU" dirty="0">
                <a:solidFill>
                  <a:schemeClr val="accent1"/>
                </a:solidFill>
              </a:rPr>
              <a:t>”</a:t>
            </a:r>
          </a:p>
          <a:p>
            <a:r>
              <a:rPr lang="en-AU" sz="1800" i="1" dirty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-Nelson Mandela</a:t>
            </a:r>
            <a:endParaRPr lang="en-AU" dirty="0">
              <a:solidFill>
                <a:schemeClr val="accent1"/>
              </a:solidFill>
              <a:latin typeface="+mn-lt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7F97D0-87BA-2742-82AD-6BBDFD8090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32512" y="1564926"/>
            <a:ext cx="4716463" cy="348491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635815-760D-5947-8BCA-38E96277CE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2512" y="1155034"/>
            <a:ext cx="4716463" cy="363537"/>
          </a:xfrm>
        </p:spPr>
        <p:txBody>
          <a:bodyPr/>
          <a:lstStyle/>
          <a:p>
            <a:r>
              <a:rPr lang="en-US" dirty="0"/>
              <a:t>Text Box Subheading</a:t>
            </a:r>
          </a:p>
        </p:txBody>
      </p:sp>
    </p:spTree>
    <p:extLst>
      <p:ext uri="{BB962C8B-B14F-4D97-AF65-F5344CB8AC3E}">
        <p14:creationId xmlns:p14="http://schemas.microsoft.com/office/powerpoint/2010/main" val="3782674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A32D-870B-C54F-84B0-A5E3CF6E2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D8F23-2E17-FE4F-8829-256401946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6292C-8C34-C345-9ED6-5AFBBC7335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Slide w/ Pull Quote V3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A499C-1175-4B4B-A2E2-6983681416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”</a:t>
            </a:r>
            <a:r>
              <a:rPr lang="en-AU" dirty="0"/>
              <a:t>The greatest glory in living lies not in never falling, but in rising every time we fall</a:t>
            </a:r>
            <a:r>
              <a:rPr lang="en-AU" dirty="0">
                <a:solidFill>
                  <a:schemeClr val="accent1"/>
                </a:solidFill>
              </a:rPr>
              <a:t>”</a:t>
            </a:r>
          </a:p>
          <a:p>
            <a:r>
              <a:rPr lang="en-AU" sz="1800" i="1" dirty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-Nelson Mandela</a:t>
            </a:r>
            <a:endParaRPr lang="en-AU" dirty="0">
              <a:solidFill>
                <a:schemeClr val="accent1"/>
              </a:solidFill>
              <a:latin typeface="+mn-lt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471F17-9A8A-0D46-B8CF-0E5514EFFD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015528-1BEF-194D-B0A5-AD66867976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Text Box Subheading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1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631C2-50CA-3A4C-9142-F70AF43C2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4C1BD-4547-8740-83F5-BC334587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59F5-6036-B64C-BBDF-57A9AF592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Adding New Slides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033749-EF4C-6F41-8131-787CBF398AA7}"/>
              </a:ext>
            </a:extLst>
          </p:cNvPr>
          <p:cNvSpPr txBox="1">
            <a:spLocks/>
          </p:cNvSpPr>
          <p:nvPr/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36000" rIns="18000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tabLst/>
              <a:defRPr sz="1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4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0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dirty="0"/>
              <a:t>In the ‘Home’ tab open the ‘New Slide’ drop down menu and select the desired slide template and/or edit one of the example slides that accompany this template.</a:t>
            </a:r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9D6A1CE-0EC2-1845-B167-C43EE561DB1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975" y="2744788"/>
            <a:ext cx="5184000" cy="28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36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B6A9FC-282E-D046-AB61-E8F4AA204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3143E-64C9-DA46-9C57-49280B27A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85E12-76A3-7448-8115-9BDCCF9FD5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Slide w/ Pull Quote V4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6A291-9046-C549-9AEA-6780F28063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”</a:t>
            </a:r>
            <a:r>
              <a:rPr lang="en-AU" dirty="0"/>
              <a:t>The greatest glory in living lies not in never falling, but in rising every time we fall</a:t>
            </a:r>
            <a:r>
              <a:rPr lang="en-AU" dirty="0">
                <a:solidFill>
                  <a:schemeClr val="accent1"/>
                </a:solidFill>
              </a:rPr>
              <a:t>”</a:t>
            </a:r>
          </a:p>
          <a:p>
            <a:r>
              <a:rPr lang="en-AU" sz="1800" i="1" dirty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-Nelson Mandela</a:t>
            </a:r>
            <a:endParaRPr lang="en-AU" sz="1800" dirty="0">
              <a:solidFill>
                <a:schemeClr val="accent1"/>
              </a:solidFill>
              <a:latin typeface="+mn-lt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D60AE5-B865-5D4E-AF7F-21C77A7A6E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497293-37A5-3149-93B8-5F2658B47D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Text Box Subheading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683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B25CCE-84F2-5B4B-9CA9-F7BE15B28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171FE-A33D-9D44-BBEB-1BE057096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D9D88-1673-6E4E-94BD-F8FE81729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Picture Slide 1 Column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FC6D6EE-2F1F-3840-AE93-4773DCF706C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58293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E062DC6-D4DC-8E4C-984A-74228C1E3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DED96-39C3-0943-ADCB-6F44BBB8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B9F5F-410B-8A42-9A84-1F5BE2A65E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Picture Slide 2 Columns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1C21D72-F378-9B4A-AC4D-9A7C823ABB0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0BDF93C-225A-FC48-B920-E0EF31F896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55370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FB7065E-2810-1F4E-BF3C-5B77A48CA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53ADA-E01B-4342-AF5A-B6329B8AF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42AD0-2BB3-6447-BFC6-3DACAA1EA5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Picture Slide 3 Columns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953CC5E-75EF-2C4F-B7F7-ACA136403D9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20AE047-5517-494F-8589-8F7620DFC77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D5376FF-E37E-9540-A343-1C351FBD2AA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970816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93F58-A592-7E4E-884C-E36DB67AF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1AA78-AB2D-424A-AD27-6F363AAE1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5DD44-62B3-BE40-B410-A1A69889F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7"/>
            <a:ext cx="4716463" cy="1511301"/>
          </a:xfrm>
        </p:spPr>
        <p:txBody>
          <a:bodyPr/>
          <a:lstStyle/>
          <a:p>
            <a:r>
              <a:rPr lang="en-US" dirty="0"/>
              <a:t>Picture Slide Half Page w/ Text V1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0046E4D-2BC9-364F-BD42-56D28702308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F1852F5-FF24-6546-AE66-3EDA2B88BCF7}"/>
              </a:ext>
            </a:extLst>
          </p:cNvPr>
          <p:cNvSpPr txBox="1">
            <a:spLocks/>
          </p:cNvSpPr>
          <p:nvPr/>
        </p:nvSpPr>
        <p:spPr>
          <a:xfrm>
            <a:off x="1343024" y="2636838"/>
            <a:ext cx="4716463" cy="2987675"/>
          </a:xfrm>
          <a:prstGeom prst="rect">
            <a:avLst/>
          </a:prstGeom>
        </p:spPr>
        <p:txBody>
          <a:bodyPr lIns="0" tIns="36000"/>
          <a:lstStyle>
            <a:lvl1pPr marL="182563" indent="-1825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8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4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0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200" dirty="0" err="1">
                <a:solidFill>
                  <a:schemeClr val="bg1"/>
                </a:solidFill>
                <a:latin typeface="+mn-lt"/>
              </a:rPr>
              <a:t>Consectetuer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 sed diam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nonummy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nibh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euismod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tincidunt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ut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laoreet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dolore magna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aliquam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erat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volutpat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. Ut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wisi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enim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ad minim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veniam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quis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nostrud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exerci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tation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ullamcorper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suscipit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lobortis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nisl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ut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aliquip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ex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ea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commodo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consequat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. 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Sit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consectetuer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 sed diam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nonummy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nibh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euismod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tincidunt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ut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laoreet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dolore magna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aliquam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erat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volutpat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.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Ut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wisi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enim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ad minim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veniam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quis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nostrud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exerci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0841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3AAE1-B10D-1E44-9828-A1632294E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06662-95A8-8049-8CD8-876AD414F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B1038-E133-D14D-AABC-C4D38521C0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360000"/>
          <a:lstStyle/>
          <a:p>
            <a:r>
              <a:rPr lang="en-US" dirty="0"/>
              <a:t>Picture Slide Half Page w/ Text V2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1522426-3555-AA48-ACEC-58F3598F3FA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8D6CE1-ADAC-714C-975E-CBACBAF47D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360000"/>
          <a:lstStyle/>
          <a:p>
            <a:pPr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20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3DD747-5ECC-5649-ACE9-556B1B95F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539CA-C7B9-F74B-8E22-D5A649372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A06CB-1B86-504A-9A8E-DE92A0DFD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Visualisation</a:t>
            </a:r>
            <a:r>
              <a:rPr lang="en-US" dirty="0"/>
              <a:t> Slide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AEDFD72-C26B-694C-8886-EB995B636E37}"/>
              </a:ext>
            </a:extLst>
          </p:cNvPr>
          <p:cNvGraphicFramePr/>
          <p:nvPr/>
        </p:nvGraphicFramePr>
        <p:xfrm>
          <a:off x="4548189" y="2744788"/>
          <a:ext cx="3095624" cy="287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4753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C555D-2800-6143-904E-6337A1579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539CA-C7B9-F74B-8E22-D5A649372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A06CB-1B86-504A-9A8E-DE92A0DFD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Visualisation</a:t>
            </a:r>
            <a:r>
              <a:rPr lang="en-US" dirty="0"/>
              <a:t> Slide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5BF89C5-EE85-7040-9998-AF3159EBBB2E}"/>
              </a:ext>
            </a:extLst>
          </p:cNvPr>
          <p:cNvGraphicFramePr/>
          <p:nvPr/>
        </p:nvGraphicFramePr>
        <p:xfrm>
          <a:off x="1343025" y="2744788"/>
          <a:ext cx="9505950" cy="287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3481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418CD-C4FF-EF42-977F-5FB258A66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539CA-C7B9-F74B-8E22-D5A649372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A06CB-1B86-504A-9A8E-DE92A0DFD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Visualisation</a:t>
            </a:r>
            <a:r>
              <a:rPr lang="en-US" dirty="0"/>
              <a:t> Slide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A74C321-FC77-E849-AB63-7496DA4C5093}"/>
              </a:ext>
            </a:extLst>
          </p:cNvPr>
          <p:cNvGraphicFramePr/>
          <p:nvPr/>
        </p:nvGraphicFramePr>
        <p:xfrm>
          <a:off x="1343025" y="2744788"/>
          <a:ext cx="9505950" cy="287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0219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88B27-CA27-4A42-AED7-3852BC3ED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539CA-C7B9-F74B-8E22-D5A649372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A06CB-1B86-504A-9A8E-DE92A0DFD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Visualisation</a:t>
            </a:r>
            <a:r>
              <a:rPr lang="en-US" dirty="0"/>
              <a:t> Slide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463DA97-B5D8-6E47-B868-8413D4F529CE}"/>
              </a:ext>
            </a:extLst>
          </p:cNvPr>
          <p:cNvGraphicFramePr/>
          <p:nvPr/>
        </p:nvGraphicFramePr>
        <p:xfrm>
          <a:off x="1343025" y="2744788"/>
          <a:ext cx="9505950" cy="287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454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631C2-50CA-3A4C-9142-F70AF43C2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4C1BD-4547-8740-83F5-BC334587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59F5-6036-B64C-BBDF-57A9AF592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Adding New Slides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033749-EF4C-6F41-8131-787CBF398AA7}"/>
              </a:ext>
            </a:extLst>
          </p:cNvPr>
          <p:cNvSpPr txBox="1">
            <a:spLocks/>
          </p:cNvSpPr>
          <p:nvPr/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36000" rIns="18000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tabLst/>
              <a:defRPr sz="1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4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0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 startAt="2"/>
            </a:pPr>
            <a:r>
              <a:rPr lang="en-US" dirty="0"/>
              <a:t>You can also duplicate the example slides and add/edit new content. You can do this by right clicking the desired slide then select ‘Duplicate Slide’.</a:t>
            </a:r>
          </a:p>
        </p:txBody>
      </p:sp>
      <p:pic>
        <p:nvPicPr>
          <p:cNvPr id="20" name="Picture 1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4857E393-DB34-8A44-BCF7-69D6605B912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975" y="2744788"/>
            <a:ext cx="5184000" cy="28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12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398CE-ACA2-AA43-B64F-EAA35FE08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539CA-C7B9-F74B-8E22-D5A649372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A06CB-1B86-504A-9A8E-DE92A0DFD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Visualisation</a:t>
            </a:r>
            <a:r>
              <a:rPr lang="en-US" dirty="0"/>
              <a:t> Slide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E022E3-5B40-B643-9EE4-9777673F8455}"/>
              </a:ext>
            </a:extLst>
          </p:cNvPr>
          <p:cNvGraphicFramePr/>
          <p:nvPr/>
        </p:nvGraphicFramePr>
        <p:xfrm>
          <a:off x="1343025" y="2744788"/>
          <a:ext cx="9505950" cy="287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3903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18D73-E4C7-7248-AD80-5F24DDBB8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539CA-C7B9-F74B-8E22-D5A649372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A06CB-1B86-504A-9A8E-DE92A0DFD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Visualisation</a:t>
            </a:r>
            <a:r>
              <a:rPr lang="en-US" dirty="0"/>
              <a:t> Slide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01687C-4396-4B43-B082-8FB5399536F5}"/>
              </a:ext>
            </a:extLst>
          </p:cNvPr>
          <p:cNvGraphicFramePr/>
          <p:nvPr/>
        </p:nvGraphicFramePr>
        <p:xfrm>
          <a:off x="1343025" y="2744788"/>
          <a:ext cx="9505950" cy="287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34116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59265B-A515-AB43-B82B-F0DFE9533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7C39C-E11C-1D44-8361-FA792337C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21421-D7B6-D84D-9446-A9EA5F8AF2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Blank Content Slide 1 Column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AA33F5-BF70-F844-8F5B-F61851356FD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43025" y="2744788"/>
            <a:ext cx="9505950" cy="28797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98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D890C9-A81E-4E4D-AF69-1E4055E75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2BE36-F096-204E-82A1-E3B83557E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BCC92-342D-6843-A1DD-03E82551E0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Blank Content Slide 2 Columns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4F41B4-3DAE-D442-BCBB-431306987A8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15C07-BA7E-914B-9226-0E05A2784A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73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26F90-1FC4-E548-A602-8F52CAB6A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3C9FB-6EF4-4B44-ACA5-12CDDF960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C31EE-C01A-2941-B601-5DC78D0F4B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Blank Content Slide 3 Columns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0ECBD5-C193-A643-BF8D-3C89EBA54E0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21779-ABD2-8C4F-B1C4-40F07CA97D8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44AB8A-A4A4-5649-9D3A-219F9D6CD3D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40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3DE57E-5DD6-E44C-A877-49B1C0944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FA041-F8C5-2A49-8A44-694395E55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53BDF-5378-D740-B52D-3A37FF43F8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Blank Slide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266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CF40C5-49CB-7144-9ADB-7A5DED4BB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2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631C2-50CA-3A4C-9142-F70AF43C2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4C1BD-4547-8740-83F5-BC334587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59F5-6036-B64C-BBDF-57A9AF592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Up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dating </a:t>
            </a:r>
            <a:r>
              <a:rPr lang="en-US" dirty="0">
                <a:solidFill>
                  <a:schemeClr val="bg1"/>
                </a:solidFill>
              </a:rPr>
              <a:t>the Footer Text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033749-EF4C-6F41-8131-787CBF398AA7}"/>
              </a:ext>
            </a:extLst>
          </p:cNvPr>
          <p:cNvSpPr txBox="1">
            <a:spLocks/>
          </p:cNvSpPr>
          <p:nvPr/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36000" rIns="18000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tabLst/>
              <a:defRPr sz="1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4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0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dirty="0"/>
              <a:t>In the ‘Insert’ tab select ‘Header </a:t>
            </a:r>
            <a:br>
              <a:rPr lang="en-US" dirty="0"/>
            </a:br>
            <a:r>
              <a:rPr lang="en-US" dirty="0"/>
              <a:t>&amp; Footer’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F81A475-FAFF-3B4D-98A2-CF86BB9035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975" y="2744788"/>
            <a:ext cx="5184000" cy="28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0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631C2-50CA-3A4C-9142-F70AF43C2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4C1BD-4547-8740-83F5-BC334587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59F5-6036-B64C-BBDF-57A9AF592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Updating the Footer Text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033749-EF4C-6F41-8131-787CBF398AA7}"/>
              </a:ext>
            </a:extLst>
          </p:cNvPr>
          <p:cNvSpPr txBox="1">
            <a:spLocks/>
          </p:cNvSpPr>
          <p:nvPr/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36000" rIns="18000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tabLst/>
              <a:defRPr sz="1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4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0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 startAt="2"/>
            </a:pPr>
            <a:r>
              <a:rPr lang="en-US" dirty="0"/>
              <a:t>Enter the desired text into the text box.</a:t>
            </a:r>
            <a:br>
              <a:rPr lang="en-US" dirty="0"/>
            </a:br>
            <a:r>
              <a:rPr lang="en-US" dirty="0"/>
              <a:t>Be sure to have the ‘Slide Number’ and ‘Footer’ Check boxes enabled.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en-US" dirty="0"/>
              <a:t>Click ‘Apply’. 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en-US" dirty="0"/>
              <a:t>The footer text will then be updated on all pages.</a:t>
            </a:r>
          </a:p>
        </p:txBody>
      </p:sp>
      <p:pic>
        <p:nvPicPr>
          <p:cNvPr id="6" name="Picture 5" descr="A picture containing text, screenshot, electronics&#10;&#10;Description automatically generated">
            <a:extLst>
              <a:ext uri="{FF2B5EF4-FFF2-40B4-BE49-F238E27FC236}">
                <a16:creationId xmlns:a16="http://schemas.microsoft.com/office/drawing/2014/main" id="{82648FC2-E35B-A245-A92B-976CEEB1AFC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975" y="2746313"/>
            <a:ext cx="5184000" cy="28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5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631C2-50CA-3A4C-9142-F70AF43C2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4C1BD-4547-8740-83F5-BC334587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59F5-6036-B64C-BBDF-57A9AF592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Switching Between Dark/Light Modes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8F1CF08-AECE-1A42-8C1D-62557EEDC7E6}"/>
              </a:ext>
            </a:extLst>
          </p:cNvPr>
          <p:cNvSpPr txBox="1">
            <a:spLocks/>
          </p:cNvSpPr>
          <p:nvPr/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36000" rIns="18000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tabLst/>
              <a:defRPr sz="1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4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0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dirty="0"/>
              <a:t>Go to View/Slide Master to open the Slide Master.</a:t>
            </a:r>
          </a:p>
        </p:txBody>
      </p:sp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52C6AB-FC6B-D64F-A5BD-731FD76558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975" y="2746313"/>
            <a:ext cx="5184000" cy="28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8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631C2-50CA-3A4C-9142-F70AF43C2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4C1BD-4547-8740-83F5-BC334587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59F5-6036-B64C-BBDF-57A9AF592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Switching Between Dark/Light Modes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8F1CF08-AECE-1A42-8C1D-62557EEDC7E6}"/>
              </a:ext>
            </a:extLst>
          </p:cNvPr>
          <p:cNvSpPr txBox="1">
            <a:spLocks/>
          </p:cNvSpPr>
          <p:nvPr/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36000" rIns="18000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tabLst/>
              <a:defRPr sz="1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4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0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 startAt="2"/>
            </a:pPr>
            <a:r>
              <a:rPr lang="en-US" dirty="0"/>
              <a:t>In the Slide Master tab open the ‘Themes’ drop down menu, select ‘Browse for Themes…’ and locate the ‘Eddy </a:t>
            </a:r>
            <a:r>
              <a:rPr lang="en-US" dirty="0" err="1"/>
              <a:t>Dark.thmx</a:t>
            </a:r>
            <a:r>
              <a:rPr lang="en-US" dirty="0"/>
              <a:t> or Eddy </a:t>
            </a:r>
            <a:r>
              <a:rPr lang="en-US" dirty="0" err="1"/>
              <a:t>Light.thmx</a:t>
            </a:r>
            <a:r>
              <a:rPr lang="en-US" dirty="0"/>
              <a:t>’ included in the Presentation .zip.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en-US" dirty="0"/>
              <a:t>The presentation will then automatically update to the selected theme.</a:t>
            </a:r>
          </a:p>
          <a:p>
            <a:endParaRPr lang="en-US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4ED3748-3DC5-7745-9141-F351901E937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975" y="2744788"/>
            <a:ext cx="5184000" cy="28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631C2-50CA-3A4C-9142-F70AF43C2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4C1BD-4547-8740-83F5-BC334587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59F5-6036-B64C-BBDF-57A9AF592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Adding &amp; </a:t>
            </a:r>
            <a:r>
              <a:rPr lang="en-US" dirty="0" err="1">
                <a:solidFill>
                  <a:schemeClr val="bg1"/>
                </a:solidFill>
              </a:rPr>
              <a:t>Customising</a:t>
            </a:r>
            <a:r>
              <a:rPr lang="en-US" dirty="0">
                <a:solidFill>
                  <a:schemeClr val="bg1"/>
                </a:solidFill>
              </a:rPr>
              <a:t> Charts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2864078-D25C-C948-BD5E-B7DB2A425993}"/>
              </a:ext>
            </a:extLst>
          </p:cNvPr>
          <p:cNvSpPr txBox="1">
            <a:spLocks/>
          </p:cNvSpPr>
          <p:nvPr/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36000" rIns="18000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tabLst/>
              <a:defRPr sz="1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4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0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dirty="0"/>
              <a:t>Select a chart from the example slides that accompany this template.</a:t>
            </a:r>
          </a:p>
        </p:txBody>
      </p:sp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9A9868A6-4EEC-A941-9CD7-ABFDEBB64DC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737" y="2746313"/>
            <a:ext cx="5184000" cy="28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38241"/>
      </p:ext>
    </p:extLst>
  </p:cSld>
  <p:clrMapOvr>
    <a:masterClrMapping/>
  </p:clrMapOvr>
</p:sld>
</file>

<file path=ppt/theme/theme1.xml><?xml version="1.0" encoding="utf-8"?>
<a:theme xmlns:a="http://schemas.openxmlformats.org/drawingml/2006/main" name="Eddy Dark">
  <a:themeElements>
    <a:clrScheme name="Eddy Dark">
      <a:dk1>
        <a:srgbClr val="1E1E1E"/>
      </a:dk1>
      <a:lt1>
        <a:srgbClr val="FCFCFC"/>
      </a:lt1>
      <a:dk2>
        <a:srgbClr val="1E1E1E"/>
      </a:dk2>
      <a:lt2>
        <a:srgbClr val="FCFCFC"/>
      </a:lt2>
      <a:accent1>
        <a:srgbClr val="58F609"/>
      </a:accent1>
      <a:accent2>
        <a:srgbClr val="D0D0D0"/>
      </a:accent2>
      <a:accent3>
        <a:srgbClr val="919191"/>
      </a:accent3>
      <a:accent4>
        <a:srgbClr val="696969"/>
      </a:accent4>
      <a:accent5>
        <a:srgbClr val="4D4D4D"/>
      </a:accent5>
      <a:accent6>
        <a:srgbClr val="3B3B3B"/>
      </a:accent6>
      <a:hlink>
        <a:srgbClr val="58F609"/>
      </a:hlink>
      <a:folHlink>
        <a:srgbClr val="58F609"/>
      </a:folHlink>
    </a:clrScheme>
    <a:fontScheme name="Eddy Fonts">
      <a:majorFont>
        <a:latin typeface="Gotham Presentatio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dy Dark" id="{56121EF7-48DA-4A3E-8C4D-EA9647D67268}" vid="{D3543B66-C703-4CBF-8625-2E0C01663D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Eddy Dark</Template>
  <TotalTime>4</TotalTime>
  <Words>2712</Words>
  <Application>Microsoft Macintosh PowerPoint</Application>
  <PresentationFormat>Widescreen</PresentationFormat>
  <Paragraphs>260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Gotham Medium</vt:lpstr>
      <vt:lpstr>Wingdings</vt:lpstr>
      <vt:lpstr>Arial</vt:lpstr>
      <vt:lpstr>Roboto Light</vt:lpstr>
      <vt:lpstr>Gotham Presentation</vt:lpstr>
      <vt:lpstr>Eddy 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Flitcroft</dc:creator>
  <cp:lastModifiedBy>David Flitcroft</cp:lastModifiedBy>
  <cp:revision>3</cp:revision>
  <dcterms:created xsi:type="dcterms:W3CDTF">2021-08-12T05:55:34Z</dcterms:created>
  <dcterms:modified xsi:type="dcterms:W3CDTF">2021-08-17T04:48:41Z</dcterms:modified>
</cp:coreProperties>
</file>