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00400" y="914400"/>
            <a:ext cx="5486400" cy="914400"/>
          </a:xfrm>
          <a:prstGeom prst="line">
            <a:avLst/>
          </a:prstGeom>
          <a:noFill/>
          <a:ln w="63500">
            <a:solidFill>
              <a:srgbClr val="0088CC"/>
            </a:solidFill>
            <a:prstDash val="solid"/>
          </a:ln>
        </p:spPr>
      </p:sp>
      <p:sp>
        <p:nvSpPr>
          <p:cNvPr id="3" name="Object2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4" name="Object3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5" name="Object 4" descr="./src/modules/pptx/images/twc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5852160"/>
            <a:ext cx="1527048" cy="6858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2021-01-04T09:33:53Z</dcterms:created>
  <dcterms:modified xsi:type="dcterms:W3CDTF">2021-01-04T09:33:53Z</dcterms:modified>
</cp:coreProperties>
</file>