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DDB1C-1560-45F6-967C-EFC1722E448C}" type="datetimeFigureOut">
              <a:rPr lang="en-GB" smtClean="0"/>
              <a:t>15/03/2016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FDBFF-E20B-44CC-A8B9-2315CB830B57}" type="slidenum">
              <a:rPr lang="en-GB" smtClean="0"/>
              <a:t>‹#›</a:t>
            </a:fld>
            <a:endParaRPr lang="en-GB" dirty="0"/>
          </a:p>
        </p:txBody>
      </p:sp>
    </p:spTree>
    <p:extLst>
      <p:ext uri="{BB962C8B-B14F-4D97-AF65-F5344CB8AC3E}">
        <p14:creationId xmlns:p14="http://schemas.microsoft.com/office/powerpoint/2010/main" val="177099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Because the system is used 24/7  the components can overheat, have errors and defects </a:t>
            </a:r>
            <a:endParaRPr lang="en-GB" dirty="0"/>
          </a:p>
        </p:txBody>
      </p:sp>
      <p:sp>
        <p:nvSpPr>
          <p:cNvPr id="4" name="Slide Number Placeholder 3"/>
          <p:cNvSpPr>
            <a:spLocks noGrp="1"/>
          </p:cNvSpPr>
          <p:nvPr>
            <p:ph type="sldNum" sz="quarter" idx="10"/>
          </p:nvPr>
        </p:nvSpPr>
        <p:spPr/>
        <p:txBody>
          <a:bodyPr/>
          <a:lstStyle/>
          <a:p>
            <a:fld id="{911FDBFF-E20B-44CC-A8B9-2315CB830B57}" type="slidenum">
              <a:rPr lang="en-GB" smtClean="0"/>
              <a:t>2</a:t>
            </a:fld>
            <a:endParaRPr lang="en-GB" dirty="0"/>
          </a:p>
        </p:txBody>
      </p:sp>
    </p:spTree>
    <p:extLst>
      <p:ext uri="{BB962C8B-B14F-4D97-AF65-F5344CB8AC3E}">
        <p14:creationId xmlns:p14="http://schemas.microsoft.com/office/powerpoint/2010/main" val="1018523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3/15/2016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3/15/2016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3/15/2016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3/15/2016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3/15/2016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0748" y="1948874"/>
            <a:ext cx="8361229" cy="2098226"/>
          </a:xfrm>
        </p:spPr>
        <p:txBody>
          <a:bodyPr/>
          <a:lstStyle/>
          <a:p>
            <a:r>
              <a:rPr lang="en-GB" dirty="0" smtClean="0"/>
              <a:t>Technology Systems</a:t>
            </a:r>
            <a:endParaRPr lang="en-GB" dirty="0"/>
          </a:p>
        </p:txBody>
      </p:sp>
      <p:sp>
        <p:nvSpPr>
          <p:cNvPr id="3" name="Subtitle 2"/>
          <p:cNvSpPr>
            <a:spLocks noGrp="1"/>
          </p:cNvSpPr>
          <p:nvPr>
            <p:ph type="subTitle" idx="1"/>
          </p:nvPr>
        </p:nvSpPr>
        <p:spPr>
          <a:xfrm>
            <a:off x="802980" y="5384026"/>
            <a:ext cx="6831673" cy="1086237"/>
          </a:xfrm>
        </p:spPr>
        <p:txBody>
          <a:bodyPr/>
          <a:lstStyle/>
          <a:p>
            <a:r>
              <a:rPr lang="en-GB" dirty="0" smtClean="0"/>
              <a:t>Edmund Martei</a:t>
            </a:r>
            <a:endParaRPr lang="en-GB" dirty="0"/>
          </a:p>
        </p:txBody>
      </p:sp>
    </p:spTree>
    <p:extLst>
      <p:ext uri="{BB962C8B-B14F-4D97-AF65-F5344CB8AC3E}">
        <p14:creationId xmlns:p14="http://schemas.microsoft.com/office/powerpoint/2010/main" val="509551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Why do we maintain Technology Systems</a:t>
            </a:r>
            <a:endParaRPr lang="en-GB" dirty="0"/>
          </a:p>
        </p:txBody>
      </p:sp>
      <p:sp>
        <p:nvSpPr>
          <p:cNvPr id="3" name="Content Placeholder 2"/>
          <p:cNvSpPr>
            <a:spLocks noGrp="1"/>
          </p:cNvSpPr>
          <p:nvPr>
            <p:ph idx="1"/>
          </p:nvPr>
        </p:nvSpPr>
        <p:spPr/>
        <p:txBody>
          <a:bodyPr/>
          <a:lstStyle/>
          <a:p>
            <a:pPr marL="0" indent="0">
              <a:buNone/>
            </a:pPr>
            <a:r>
              <a:rPr lang="en-GB" dirty="0" smtClean="0"/>
              <a:t>To prevent faults occurring and/or to repair faults</a:t>
            </a:r>
          </a:p>
          <a:p>
            <a:pPr marL="0" indent="0">
              <a:buNone/>
            </a:pPr>
            <a:r>
              <a:rPr lang="en-GB" dirty="0" smtClean="0"/>
              <a:t>To upgrade internal/external components </a:t>
            </a:r>
          </a:p>
          <a:p>
            <a:pPr marL="0" indent="0">
              <a:buNone/>
            </a:pPr>
            <a:r>
              <a:rPr lang="en-GB" dirty="0" smtClean="0"/>
              <a:t>To change the system functionality (network system)</a:t>
            </a:r>
          </a:p>
          <a:p>
            <a:pPr marL="0" indent="0">
              <a:buNone/>
            </a:pPr>
            <a:endParaRPr lang="en-GB" dirty="0"/>
          </a:p>
          <a:p>
            <a:pPr marL="0" indent="0">
              <a:buNone/>
            </a:pPr>
            <a:r>
              <a:rPr lang="en-GB" dirty="0" smtClean="0"/>
              <a:t>Computer faults are often connected to errors, mistakes, defects and failures with some components. Outdated hardware can also cause faults to the system when the clients are running demanding application and there is not enough memory in the ram that can result in errors or the software running slow. Faults vary depending on the hardware technology being maintained as hardware evolves over time.</a:t>
            </a:r>
          </a:p>
          <a:p>
            <a:pPr marL="0" indent="0">
              <a:buNone/>
            </a:pPr>
            <a:endParaRPr lang="en-GB" dirty="0"/>
          </a:p>
        </p:txBody>
      </p:sp>
    </p:spTree>
    <p:extLst>
      <p:ext uri="{BB962C8B-B14F-4D97-AF65-F5344CB8AC3E}">
        <p14:creationId xmlns:p14="http://schemas.microsoft.com/office/powerpoint/2010/main" val="2857063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Benefits of installing computer system</a:t>
            </a:r>
            <a:endParaRPr lang="en-GB" dirty="0"/>
          </a:p>
        </p:txBody>
      </p:sp>
      <p:sp>
        <p:nvSpPr>
          <p:cNvPr id="3" name="Content Placeholder 2"/>
          <p:cNvSpPr>
            <a:spLocks noGrp="1"/>
          </p:cNvSpPr>
          <p:nvPr>
            <p:ph idx="1"/>
          </p:nvPr>
        </p:nvSpPr>
        <p:spPr/>
        <p:txBody>
          <a:bodyPr/>
          <a:lstStyle/>
          <a:p>
            <a:pPr marL="0" indent="0">
              <a:buNone/>
            </a:pPr>
            <a:r>
              <a:rPr lang="en-GB" dirty="0" smtClean="0"/>
              <a:t>There are a lot of benefits when you install a computer system, here a some :</a:t>
            </a:r>
          </a:p>
          <a:p>
            <a:r>
              <a:rPr lang="en-GB" dirty="0" smtClean="0"/>
              <a:t>Reduce cost</a:t>
            </a:r>
          </a:p>
          <a:p>
            <a:r>
              <a:rPr lang="en-GB" dirty="0" smtClean="0"/>
              <a:t>Improve performance e.g. efficiency </a:t>
            </a:r>
          </a:p>
          <a:p>
            <a:r>
              <a:rPr lang="en-GB" dirty="0" smtClean="0"/>
              <a:t>Improve customer service</a:t>
            </a:r>
            <a:endParaRPr lang="en-GB" dirty="0"/>
          </a:p>
        </p:txBody>
      </p:sp>
      <p:sp>
        <p:nvSpPr>
          <p:cNvPr id="4" name="TextBox 3"/>
          <p:cNvSpPr txBox="1"/>
          <p:nvPr/>
        </p:nvSpPr>
        <p:spPr>
          <a:xfrm>
            <a:off x="1203158" y="4347411"/>
            <a:ext cx="10571747" cy="2185214"/>
          </a:xfrm>
          <a:prstGeom prst="rect">
            <a:avLst/>
          </a:prstGeom>
          <a:noFill/>
        </p:spPr>
        <p:txBody>
          <a:bodyPr wrap="square" rtlCol="0">
            <a:spAutoFit/>
          </a:bodyPr>
          <a:lstStyle/>
          <a:p>
            <a:r>
              <a:rPr lang="en-GB" sz="2000" dirty="0"/>
              <a:t>The uses of sharing hardware resources for a business that have different offices around the globe is a major advantage it allows them to share files also work on the same files, share information securely within the firm and increasing the productivity. Also Businesses can save money by purchasing one software licence and sharing it  with all the computer hardware in the firm.</a:t>
            </a:r>
          </a:p>
          <a:p>
            <a:endParaRPr lang="en-GB" dirty="0"/>
          </a:p>
          <a:p>
            <a:endParaRPr lang="en-GB" dirty="0"/>
          </a:p>
        </p:txBody>
      </p:sp>
    </p:spTree>
    <p:extLst>
      <p:ext uri="{BB962C8B-B14F-4D97-AF65-F5344CB8AC3E}">
        <p14:creationId xmlns:p14="http://schemas.microsoft.com/office/powerpoint/2010/main" val="1007771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7221" y="22058"/>
            <a:ext cx="9601200" cy="1485900"/>
          </a:xfrm>
        </p:spPr>
        <p:txBody>
          <a:bodyPr/>
          <a:lstStyle/>
          <a:p>
            <a:pPr algn="ctr"/>
            <a:r>
              <a:rPr lang="en-GB" dirty="0" smtClean="0"/>
              <a:t>Uses </a:t>
            </a:r>
            <a:endParaRPr lang="en-GB" dirty="0"/>
          </a:p>
        </p:txBody>
      </p:sp>
      <p:sp>
        <p:nvSpPr>
          <p:cNvPr id="4" name="TextBox 3"/>
          <p:cNvSpPr txBox="1"/>
          <p:nvPr/>
        </p:nvSpPr>
        <p:spPr>
          <a:xfrm>
            <a:off x="786063" y="1507958"/>
            <a:ext cx="11405937" cy="1631216"/>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t>Sharing </a:t>
            </a:r>
          </a:p>
          <a:p>
            <a:r>
              <a:rPr lang="en-GB" sz="2000" dirty="0" smtClean="0"/>
              <a:t>	Sharing hardware resources ( printers, internet, scanner, storage)</a:t>
            </a:r>
          </a:p>
          <a:p>
            <a:r>
              <a:rPr lang="en-GB" sz="2000" dirty="0" smtClean="0"/>
              <a:t>	File server( expensive)</a:t>
            </a:r>
          </a:p>
          <a:p>
            <a:pPr marL="285750" indent="-285750">
              <a:buFont typeface="Arial" panose="020B0604020202020204" pitchFamily="34" charset="0"/>
              <a:buChar char="•"/>
            </a:pPr>
            <a:r>
              <a:rPr lang="en-GB" sz="2000" dirty="0" smtClean="0"/>
              <a:t>Communication</a:t>
            </a:r>
          </a:p>
          <a:p>
            <a:pPr lvl="1"/>
            <a:r>
              <a:rPr lang="en-GB" sz="2000" dirty="0" smtClean="0"/>
              <a:t>(instant messaging, social networking, Blogs)</a:t>
            </a:r>
          </a:p>
        </p:txBody>
      </p:sp>
      <p:sp>
        <p:nvSpPr>
          <p:cNvPr id="5" name="TextBox 4"/>
          <p:cNvSpPr txBox="1"/>
          <p:nvPr/>
        </p:nvSpPr>
        <p:spPr>
          <a:xfrm>
            <a:off x="786063" y="3400926"/>
            <a:ext cx="11405937" cy="3170099"/>
          </a:xfrm>
          <a:prstGeom prst="rect">
            <a:avLst/>
          </a:prstGeom>
          <a:noFill/>
        </p:spPr>
        <p:txBody>
          <a:bodyPr wrap="square" rtlCol="0">
            <a:spAutoFit/>
          </a:bodyPr>
          <a:lstStyle/>
          <a:p>
            <a:r>
              <a:rPr lang="en-GB" sz="2000" dirty="0" smtClean="0"/>
              <a:t>The uses of sharing hardware resources for a business that have different offices around the globe is a major advantage it allows them to share files also work on the same files, share information securely within the firm and increasing the productivity. Also Businesses can save money by purchasing one software licence and sharing it  with all the computer hardware in the firm.</a:t>
            </a:r>
          </a:p>
          <a:p>
            <a:endParaRPr lang="en-GB" sz="2000" dirty="0"/>
          </a:p>
          <a:p>
            <a:r>
              <a:rPr lang="en-GB" sz="2000" dirty="0" smtClean="0"/>
              <a:t>Communication methods like instant </a:t>
            </a:r>
            <a:r>
              <a:rPr lang="en-GB" sz="2000" dirty="0" smtClean="0"/>
              <a:t>messaging </a:t>
            </a:r>
            <a:r>
              <a:rPr lang="en-GB" sz="2000" dirty="0" smtClean="0"/>
              <a:t>and social networking allows firms to hold meeting without having their employees travelling to the meeting location saving the business money.</a:t>
            </a:r>
          </a:p>
          <a:p>
            <a:r>
              <a:rPr lang="en-GB" sz="2000" dirty="0" smtClean="0"/>
              <a:t>Businesses can save money on telephone bills if they have all their calls on a social networking like Skype </a:t>
            </a:r>
          </a:p>
          <a:p>
            <a:endParaRPr lang="en-GB" sz="2000" dirty="0"/>
          </a:p>
        </p:txBody>
      </p:sp>
    </p:spTree>
    <p:extLst>
      <p:ext uri="{BB962C8B-B14F-4D97-AF65-F5344CB8AC3E}">
        <p14:creationId xmlns:p14="http://schemas.microsoft.com/office/powerpoint/2010/main" val="17462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7852" y="0"/>
            <a:ext cx="9601200" cy="693821"/>
          </a:xfrm>
        </p:spPr>
        <p:txBody>
          <a:bodyPr/>
          <a:lstStyle/>
          <a:p>
            <a:pPr algn="ctr"/>
            <a:r>
              <a:rPr lang="en-GB" dirty="0"/>
              <a:t>F</a:t>
            </a:r>
            <a:r>
              <a:rPr lang="en-GB" dirty="0" smtClean="0"/>
              <a:t>eatures</a:t>
            </a:r>
            <a:endParaRPr lang="en-GB" dirty="0"/>
          </a:p>
        </p:txBody>
      </p:sp>
      <p:sp>
        <p:nvSpPr>
          <p:cNvPr id="4" name="TextBox 3"/>
          <p:cNvSpPr txBox="1"/>
          <p:nvPr/>
        </p:nvSpPr>
        <p:spPr>
          <a:xfrm>
            <a:off x="866274" y="962526"/>
            <a:ext cx="11069052" cy="1631216"/>
          </a:xfrm>
          <a:prstGeom prst="rect">
            <a:avLst/>
          </a:prstGeom>
          <a:noFill/>
        </p:spPr>
        <p:txBody>
          <a:bodyPr wrap="square" rtlCol="0">
            <a:spAutoFit/>
          </a:bodyPr>
          <a:lstStyle/>
          <a:p>
            <a:pPr marL="342900" indent="-342900">
              <a:buFont typeface="Arial" panose="020B0604020202020204" pitchFamily="34" charset="0"/>
              <a:buChar char="•"/>
            </a:pPr>
            <a:r>
              <a:rPr lang="en-GB" sz="2000" dirty="0" smtClean="0"/>
              <a:t>Level of Access</a:t>
            </a:r>
          </a:p>
          <a:p>
            <a:pPr marL="342900" indent="-342900">
              <a:buFont typeface="Arial" panose="020B0604020202020204" pitchFamily="34" charset="0"/>
              <a:buChar char="•"/>
            </a:pPr>
            <a:r>
              <a:rPr lang="en-GB" sz="2000" dirty="0" smtClean="0"/>
              <a:t>Security</a:t>
            </a:r>
          </a:p>
          <a:p>
            <a:pPr marL="342900" indent="-342900">
              <a:buFont typeface="Arial" panose="020B0604020202020204" pitchFamily="34" charset="0"/>
              <a:buChar char="•"/>
            </a:pPr>
            <a:r>
              <a:rPr lang="en-GB" sz="2000" dirty="0" smtClean="0"/>
              <a:t>File management </a:t>
            </a:r>
          </a:p>
          <a:p>
            <a:pPr marL="342900" indent="-342900">
              <a:buFont typeface="Arial" panose="020B0604020202020204" pitchFamily="34" charset="0"/>
              <a:buChar char="•"/>
            </a:pPr>
            <a:r>
              <a:rPr lang="en-GB" sz="2000" dirty="0" smtClean="0"/>
              <a:t>Device management</a:t>
            </a:r>
          </a:p>
          <a:p>
            <a:r>
              <a:rPr lang="en-GB" sz="2000" dirty="0" smtClean="0"/>
              <a:t> </a:t>
            </a:r>
            <a:endParaRPr lang="en-GB" sz="2000" dirty="0"/>
          </a:p>
        </p:txBody>
      </p:sp>
      <p:sp>
        <p:nvSpPr>
          <p:cNvPr id="5" name="TextBox 4"/>
          <p:cNvSpPr txBox="1"/>
          <p:nvPr/>
        </p:nvSpPr>
        <p:spPr>
          <a:xfrm>
            <a:off x="866274" y="2593742"/>
            <a:ext cx="11069052" cy="3785652"/>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t>Security </a:t>
            </a:r>
          </a:p>
          <a:p>
            <a:pPr lvl="1"/>
            <a:r>
              <a:rPr lang="en-GB" sz="2000" dirty="0" smtClean="0"/>
              <a:t>Prevent unauthorized access to programs and data by means of password, Firewall and software applications.</a:t>
            </a:r>
          </a:p>
          <a:p>
            <a:pPr marL="285750" indent="-285750">
              <a:buFont typeface="Arial" panose="020B0604020202020204" pitchFamily="34" charset="0"/>
              <a:buChar char="•"/>
            </a:pPr>
            <a:r>
              <a:rPr lang="en-GB" sz="2000" dirty="0" smtClean="0"/>
              <a:t>File management </a:t>
            </a:r>
          </a:p>
          <a:p>
            <a:pPr lvl="1"/>
            <a:r>
              <a:rPr lang="en-GB" sz="2000" dirty="0" smtClean="0"/>
              <a:t>Manage the resources and decides  who gets the resources</a:t>
            </a:r>
          </a:p>
          <a:p>
            <a:pPr marL="285750" indent="-285750">
              <a:buFont typeface="Arial" panose="020B0604020202020204" pitchFamily="34" charset="0"/>
              <a:buChar char="•"/>
            </a:pPr>
            <a:r>
              <a:rPr lang="en-GB" sz="2000" dirty="0" smtClean="0"/>
              <a:t>Device management </a:t>
            </a:r>
          </a:p>
          <a:p>
            <a:pPr lvl="1"/>
            <a:r>
              <a:rPr lang="en-GB" sz="2000" dirty="0" smtClean="0"/>
              <a:t>Keeps track of all devices and decides which process gets the device, when and for how much time </a:t>
            </a:r>
            <a:endParaRPr lang="en-GB" sz="2000" dirty="0"/>
          </a:p>
          <a:p>
            <a:pPr marL="342900" indent="-342900">
              <a:buFont typeface="Arial" panose="020B0604020202020204" pitchFamily="34" charset="0"/>
              <a:buChar char="•"/>
            </a:pPr>
            <a:r>
              <a:rPr lang="en-GB" sz="2000" dirty="0" smtClean="0"/>
              <a:t>Level of Access</a:t>
            </a:r>
          </a:p>
          <a:p>
            <a:pPr lvl="1"/>
            <a:r>
              <a:rPr lang="en-GB" sz="2000" dirty="0" smtClean="0"/>
              <a:t>Read only (Users can only read files)</a:t>
            </a:r>
          </a:p>
          <a:p>
            <a:pPr lvl="1"/>
            <a:r>
              <a:rPr lang="en-GB" sz="2000" dirty="0" smtClean="0"/>
              <a:t>Read and write(Users can read and edit files but they cannot delete it or move it)</a:t>
            </a:r>
          </a:p>
          <a:p>
            <a:pPr lvl="1"/>
            <a:r>
              <a:rPr lang="en-GB" sz="2000" dirty="0" smtClean="0"/>
              <a:t>Full Control (The User have full control on the files he can edit</a:t>
            </a:r>
            <a:r>
              <a:rPr lang="en-GB" sz="2000" smtClean="0"/>
              <a:t>, write, and delete)</a:t>
            </a:r>
            <a:endParaRPr lang="en-GB" sz="2000" dirty="0" smtClean="0"/>
          </a:p>
        </p:txBody>
      </p:sp>
    </p:spTree>
    <p:extLst>
      <p:ext uri="{BB962C8B-B14F-4D97-AF65-F5344CB8AC3E}">
        <p14:creationId xmlns:p14="http://schemas.microsoft.com/office/powerpoint/2010/main" val="3414788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7537" y="397042"/>
            <a:ext cx="9601200" cy="1485900"/>
          </a:xfrm>
        </p:spPr>
        <p:txBody>
          <a:bodyPr/>
          <a:lstStyle/>
          <a:p>
            <a:pPr algn="ctr"/>
            <a:r>
              <a:rPr lang="en-GB" dirty="0" smtClean="0"/>
              <a:t>Strengths and weaknesses of computer networks  </a:t>
            </a:r>
            <a:endParaRPr lang="en-GB" dirty="0"/>
          </a:p>
        </p:txBody>
      </p:sp>
      <p:sp>
        <p:nvSpPr>
          <p:cNvPr id="4" name="TextBox 3"/>
          <p:cNvSpPr txBox="1"/>
          <p:nvPr/>
        </p:nvSpPr>
        <p:spPr>
          <a:xfrm>
            <a:off x="1805875" y="2801895"/>
            <a:ext cx="8684524" cy="2862322"/>
          </a:xfrm>
          <a:prstGeom prst="rect">
            <a:avLst/>
          </a:prstGeom>
          <a:noFill/>
        </p:spPr>
        <p:txBody>
          <a:bodyPr wrap="square" rtlCol="0">
            <a:spAutoFit/>
          </a:bodyPr>
          <a:lstStyle/>
          <a:p>
            <a:r>
              <a:rPr lang="en-GB" dirty="0" smtClean="0"/>
              <a:t>Strength:</a:t>
            </a:r>
          </a:p>
          <a:p>
            <a:pPr marL="285750" indent="-285750">
              <a:buFont typeface="Arial" panose="020B0604020202020204" pitchFamily="34" charset="0"/>
              <a:buChar char="•"/>
            </a:pPr>
            <a:r>
              <a:rPr lang="en-GB" dirty="0" smtClean="0"/>
              <a:t>Sharing devices such as printers </a:t>
            </a:r>
          </a:p>
          <a:p>
            <a:pPr marL="285750" indent="-285750">
              <a:buFont typeface="Arial" panose="020B0604020202020204" pitchFamily="34" charset="0"/>
              <a:buChar char="•"/>
            </a:pPr>
            <a:r>
              <a:rPr lang="en-GB" dirty="0" smtClean="0"/>
              <a:t>Sharing files between users</a:t>
            </a:r>
          </a:p>
          <a:p>
            <a:pPr marL="285750" indent="-285750">
              <a:buFont typeface="Arial" panose="020B0604020202020204" pitchFamily="34" charset="0"/>
              <a:buChar char="•"/>
            </a:pPr>
            <a:r>
              <a:rPr lang="en-GB" dirty="0" smtClean="0"/>
              <a:t>Security, users cannot see other users files unlike on stand-alone</a:t>
            </a:r>
          </a:p>
          <a:p>
            <a:pPr marL="285750" indent="-285750">
              <a:buFont typeface="Arial" panose="020B0604020202020204" pitchFamily="34" charset="0"/>
              <a:buChar char="•"/>
            </a:pPr>
            <a:r>
              <a:rPr lang="en-GB" dirty="0" smtClean="0"/>
              <a:t>Backup all the data is stored an a server </a:t>
            </a:r>
          </a:p>
          <a:p>
            <a:pPr marL="285750" indent="-285750">
              <a:buFont typeface="Arial" panose="020B0604020202020204" pitchFamily="34" charset="0"/>
              <a:buChar char="•"/>
            </a:pPr>
            <a:endParaRPr lang="en-GB" dirty="0"/>
          </a:p>
          <a:p>
            <a:r>
              <a:rPr lang="en-GB" dirty="0" smtClean="0"/>
              <a:t>Weakness:</a:t>
            </a:r>
          </a:p>
          <a:p>
            <a:pPr marL="285750" indent="-285750">
              <a:buFont typeface="Arial" panose="020B0604020202020204" pitchFamily="34" charset="0"/>
              <a:buChar char="•"/>
            </a:pPr>
            <a:r>
              <a:rPr lang="en-GB" dirty="0" smtClean="0"/>
              <a:t>Network cabling and file servers can be expensive</a:t>
            </a:r>
          </a:p>
          <a:p>
            <a:pPr marL="285750" indent="-285750">
              <a:buFont typeface="Arial" panose="020B0604020202020204" pitchFamily="34" charset="0"/>
              <a:buChar char="•"/>
            </a:pPr>
            <a:r>
              <a:rPr lang="en-GB" dirty="0" smtClean="0"/>
              <a:t>If the server breaks down the files on it  are inaccessible</a:t>
            </a:r>
          </a:p>
          <a:p>
            <a:pPr marL="285750" indent="-285750">
              <a:buFont typeface="Arial" panose="020B0604020202020204" pitchFamily="34" charset="0"/>
              <a:buChar char="•"/>
            </a:pPr>
            <a:r>
              <a:rPr lang="en-GB" dirty="0" smtClean="0"/>
              <a:t>Viruses can spread to other computers throughout a computer network</a:t>
            </a:r>
            <a:endParaRPr lang="en-GB" dirty="0"/>
          </a:p>
        </p:txBody>
      </p:sp>
    </p:spTree>
    <p:extLst>
      <p:ext uri="{BB962C8B-B14F-4D97-AF65-F5344CB8AC3E}">
        <p14:creationId xmlns:p14="http://schemas.microsoft.com/office/powerpoint/2010/main" val="399101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631" y="180474"/>
            <a:ext cx="9601200" cy="1485900"/>
          </a:xfrm>
        </p:spPr>
        <p:txBody>
          <a:bodyPr/>
          <a:lstStyle/>
          <a:p>
            <a:pPr algn="ctr"/>
            <a:r>
              <a:rPr lang="en-GB" dirty="0" smtClean="0"/>
              <a:t>Ring Network</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17" y="1366127"/>
            <a:ext cx="5073422" cy="3939800"/>
          </a:xfrm>
          <a:prstGeom prst="ellipse">
            <a:avLst/>
          </a:prstGeom>
          <a:ln>
            <a:noFill/>
          </a:ln>
          <a:effectLst>
            <a:softEdge rad="112500"/>
          </a:effectLst>
        </p:spPr>
      </p:pic>
      <p:sp>
        <p:nvSpPr>
          <p:cNvPr id="5" name="TextBox 4"/>
          <p:cNvSpPr txBox="1"/>
          <p:nvPr/>
        </p:nvSpPr>
        <p:spPr>
          <a:xfrm>
            <a:off x="6457053" y="1366127"/>
            <a:ext cx="5269832" cy="3139321"/>
          </a:xfrm>
          <a:prstGeom prst="rect">
            <a:avLst/>
          </a:prstGeom>
          <a:noFill/>
        </p:spPr>
        <p:txBody>
          <a:bodyPr wrap="square" rtlCol="0">
            <a:spAutoFit/>
          </a:bodyPr>
          <a:lstStyle/>
          <a:p>
            <a:r>
              <a:rPr lang="en-GB" dirty="0" smtClean="0"/>
              <a:t>Strength </a:t>
            </a:r>
          </a:p>
          <a:p>
            <a:r>
              <a:rPr lang="en-GB" dirty="0"/>
              <a:t>This type of network can transfer data quickly, even if there are a large number of devices connected because the data only flows in one direction, so there won’t be any data </a:t>
            </a:r>
            <a:r>
              <a:rPr lang="en-GB" dirty="0" smtClean="0"/>
              <a:t>collisions</a:t>
            </a:r>
          </a:p>
          <a:p>
            <a:endParaRPr lang="en-GB" dirty="0" smtClean="0"/>
          </a:p>
          <a:p>
            <a:r>
              <a:rPr lang="en-GB" dirty="0" smtClean="0"/>
              <a:t>Weakness</a:t>
            </a:r>
          </a:p>
          <a:p>
            <a:r>
              <a:rPr lang="en-GB" dirty="0"/>
              <a:t>If the main cable fails or any device is faulty then the whole network will fail.</a:t>
            </a:r>
          </a:p>
          <a:p>
            <a:endParaRPr lang="en-GB" dirty="0"/>
          </a:p>
          <a:p>
            <a:endParaRPr lang="en-GB" dirty="0"/>
          </a:p>
        </p:txBody>
      </p:sp>
      <p:sp>
        <p:nvSpPr>
          <p:cNvPr id="3" name="TextBox 2"/>
          <p:cNvSpPr txBox="1"/>
          <p:nvPr/>
        </p:nvSpPr>
        <p:spPr>
          <a:xfrm>
            <a:off x="5494639" y="4250724"/>
            <a:ext cx="6565556" cy="2308324"/>
          </a:xfrm>
          <a:prstGeom prst="rect">
            <a:avLst/>
          </a:prstGeom>
          <a:noFill/>
        </p:spPr>
        <p:txBody>
          <a:bodyPr wrap="square" rtlCol="0">
            <a:spAutoFit/>
          </a:bodyPr>
          <a:lstStyle/>
          <a:p>
            <a:r>
              <a:rPr lang="en-US"/>
              <a:t>Bus Topology</a:t>
            </a:r>
          </a:p>
          <a:p>
            <a:endParaRPr lang="en-US"/>
          </a:p>
          <a:p>
            <a:r>
              <a:rPr lang="en-US"/>
              <a:t>A bus topology is another type of design where a single cable connects all computers and the information intended for the last node on the network must run through each connected computer. If a cable is broken, all computers connected down the line cannot reach the network. The benefit of a bus topology is a minimal use of cabling. </a:t>
            </a:r>
            <a:endParaRPr lang="en-US" dirty="0"/>
          </a:p>
        </p:txBody>
      </p:sp>
    </p:spTree>
    <p:extLst>
      <p:ext uri="{BB962C8B-B14F-4D97-AF65-F5344CB8AC3E}">
        <p14:creationId xmlns:p14="http://schemas.microsoft.com/office/powerpoint/2010/main" val="37698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r>
              <a:rPr lang="en-US" dirty="0"/>
              <a:t>Star Topology</a:t>
            </a:r>
          </a:p>
          <a:p>
            <a:endParaRPr lang="en-US" dirty="0"/>
          </a:p>
          <a:p>
            <a:r>
              <a:rPr lang="en-US" dirty="0"/>
              <a:t>A star topology is a design of a network where a central node extends a cable to each computer on the network. On a star network, computers are connected independently to the center of the network. If a cable is broken, the other computers can operate without problems. A star topology requires a lot of cabling. </a:t>
            </a:r>
            <a:endParaRPr lang="en-US" dirty="0" smtClean="0"/>
          </a:p>
          <a:p>
            <a:r>
              <a:rPr lang="en-US" dirty="0"/>
              <a:t>A </a:t>
            </a:r>
            <a:r>
              <a:rPr lang="en-US" b="1" dirty="0"/>
              <a:t>computer network</a:t>
            </a:r>
            <a:r>
              <a:rPr lang="en-US" dirty="0"/>
              <a:t> is a set of connected computers. Computers on a network are called </a:t>
            </a:r>
            <a:r>
              <a:rPr lang="en-US" b="1" dirty="0"/>
              <a:t>nodes</a:t>
            </a:r>
            <a:r>
              <a:rPr lang="en-US" dirty="0"/>
              <a:t>. The connection between computers can be done via cabling, most commonly the Ethernet cable, or wirelessly through radio waves. Connected computers can share resources, like access to the Internet, printers, file servers, and others. A network is a multipurpose connection, which allows a single computer to do more</a:t>
            </a:r>
          </a:p>
          <a:p>
            <a:endParaRPr lang="en-GB" dirty="0"/>
          </a:p>
        </p:txBody>
      </p:sp>
    </p:spTree>
    <p:extLst>
      <p:ext uri="{BB962C8B-B14F-4D97-AF65-F5344CB8AC3E}">
        <p14:creationId xmlns:p14="http://schemas.microsoft.com/office/powerpoint/2010/main" val="176599143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244</TotalTime>
  <Words>764</Words>
  <Application>Microsoft Office PowerPoint</Application>
  <PresentationFormat>Widescreen</PresentationFormat>
  <Paragraphs>66</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Franklin Gothic Book</vt:lpstr>
      <vt:lpstr>Crop</vt:lpstr>
      <vt:lpstr>Technology Systems</vt:lpstr>
      <vt:lpstr>Why do we maintain Technology Systems</vt:lpstr>
      <vt:lpstr>Benefits of installing computer system</vt:lpstr>
      <vt:lpstr>Uses </vt:lpstr>
      <vt:lpstr>Features</vt:lpstr>
      <vt:lpstr>Strengths and weaknesses of computer networks  </vt:lpstr>
      <vt:lpstr>Ring Network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Systems</dc:title>
  <dc:creator>Edmund Martei</dc:creator>
  <cp:lastModifiedBy>eddy martei</cp:lastModifiedBy>
  <cp:revision>25</cp:revision>
  <dcterms:created xsi:type="dcterms:W3CDTF">2016-02-02T09:22:43Z</dcterms:created>
  <dcterms:modified xsi:type="dcterms:W3CDTF">2016-03-15T12:25:22Z</dcterms:modified>
</cp:coreProperties>
</file>