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0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AF04EF-CFF1-452B-8944-275CEAF76BB7}" type="datetimeFigureOut">
              <a:rPr lang="es-PE" smtClean="0"/>
              <a:t>28/07/2014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505CA4-5B48-41B4-BD3E-8A1D718A3C0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936104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182880" indent="0" algn="ctr">
              <a:buNone/>
            </a:pPr>
            <a:r>
              <a:rPr lang="es-PE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CONJUGACIÓN DE  EXÁMENES</a:t>
            </a:r>
            <a:endParaRPr lang="es-PE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861048"/>
            <a:ext cx="77724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3800" dirty="0" smtClean="0"/>
              <a:t>Integrantes:</a:t>
            </a:r>
          </a:p>
          <a:p>
            <a:pPr algn="l"/>
            <a:endParaRPr lang="es-PE" sz="3800" dirty="0" smtClean="0"/>
          </a:p>
          <a:p>
            <a:pPr lvl="1"/>
            <a:r>
              <a:rPr lang="es-PE" sz="2800" dirty="0" smtClean="0"/>
              <a:t>Aiquipa Taipe </a:t>
            </a:r>
            <a:r>
              <a:rPr lang="es-PE" sz="2800" dirty="0"/>
              <a:t>D</a:t>
            </a:r>
            <a:r>
              <a:rPr lang="es-PE" sz="2800" dirty="0" smtClean="0"/>
              <a:t>amian</a:t>
            </a:r>
          </a:p>
          <a:p>
            <a:pPr lvl="1"/>
            <a:r>
              <a:rPr lang="es-PE" sz="2800" dirty="0" smtClean="0"/>
              <a:t>Contreras </a:t>
            </a:r>
            <a:r>
              <a:rPr lang="es-PE" sz="2800" dirty="0"/>
              <a:t>B</a:t>
            </a:r>
            <a:r>
              <a:rPr lang="es-PE" sz="2800" dirty="0" smtClean="0"/>
              <a:t>enites </a:t>
            </a:r>
            <a:r>
              <a:rPr lang="es-PE" sz="2800" dirty="0"/>
              <a:t>E</a:t>
            </a:r>
            <a:r>
              <a:rPr lang="es-PE" sz="2800" dirty="0" smtClean="0"/>
              <a:t>ddy</a:t>
            </a:r>
          </a:p>
          <a:p>
            <a:pPr lvl="1"/>
            <a:r>
              <a:rPr lang="es-PE" sz="2800" dirty="0" smtClean="0"/>
              <a:t>Huaman Atao </a:t>
            </a:r>
            <a:r>
              <a:rPr lang="es-PE" sz="2800" dirty="0"/>
              <a:t>A</a:t>
            </a:r>
            <a:r>
              <a:rPr lang="es-PE" sz="2800" dirty="0" smtClean="0"/>
              <a:t>lexis</a:t>
            </a:r>
          </a:p>
          <a:p>
            <a:pPr algn="l"/>
            <a:endParaRPr lang="es-PE" sz="3800" dirty="0" smtClean="0"/>
          </a:p>
          <a:p>
            <a:endParaRPr lang="es-PE" sz="3800" dirty="0" smtClean="0"/>
          </a:p>
          <a:p>
            <a:endParaRPr lang="es-PE" sz="2800" dirty="0" smtClean="0"/>
          </a:p>
          <a:p>
            <a:endParaRPr lang="es-PE" dirty="0"/>
          </a:p>
        </p:txBody>
      </p:sp>
      <p:pic>
        <p:nvPicPr>
          <p:cNvPr id="11266" name="Picture 2" descr="D:\FOTOS\fotos  con los amigos\LOGO sistem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2025774" cy="202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fuente</a:t>
            </a:r>
            <a:endParaRPr lang="es-P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8" y="980728"/>
            <a:ext cx="8873837" cy="5400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62996" y="0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Código Fuente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2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fuente</a:t>
            </a:r>
            <a:endParaRPr lang="es-P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4" y="1196752"/>
            <a:ext cx="8923982" cy="475252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62996" y="0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Código Fuente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77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fuente</a:t>
            </a:r>
            <a:endParaRPr lang="es-P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0610"/>
            <a:ext cx="8784976" cy="4094614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62996" y="0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Código Fuente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3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 noGrp="1"/>
          </p:cNvSpPr>
          <p:nvPr>
            <p:ph sz="quarter" idx="13"/>
          </p:nvPr>
        </p:nvSpPr>
        <p:spPr>
          <a:xfrm>
            <a:off x="1331640" y="1772816"/>
            <a:ext cx="6400800" cy="3474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Conclusión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50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4001"/>
            <a:ext cx="7772400" cy="936104"/>
          </a:xfrm>
        </p:spPr>
        <p:txBody>
          <a:bodyPr/>
          <a:lstStyle/>
          <a:p>
            <a:pPr marL="182880" indent="0" algn="ctr">
              <a:buNone/>
            </a:pPr>
            <a:r>
              <a:rPr lang="es-PE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</a:t>
            </a: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resentación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08912" cy="576064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1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50105"/>
            <a:ext cx="7990656" cy="557523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85800" y="14001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Presentación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8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36904" cy="505050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5800" y="14001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Presentación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3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8" y="1052736"/>
            <a:ext cx="7513623" cy="518457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5800" y="14001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Presentación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07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950105"/>
            <a:ext cx="8467725" cy="557523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85800" y="14001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Presentación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3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537" y="1052736"/>
            <a:ext cx="8133990" cy="4626848"/>
          </a:xfrm>
        </p:spPr>
        <p:txBody>
          <a:bodyPr>
            <a:normAutofit/>
          </a:bodyPr>
          <a:lstStyle/>
          <a:p>
            <a:pPr algn="just"/>
            <a:r>
              <a:rPr lang="es-PE" sz="1800" dirty="0" smtClean="0"/>
              <a:t>El sistema permite  al usuario iniciar con la utilización de la aplicación.</a:t>
            </a:r>
          </a:p>
          <a:p>
            <a:pPr algn="just"/>
            <a:r>
              <a:rPr lang="es-PE" sz="1800" dirty="0" smtClean="0"/>
              <a:t>El sistema brinda un botón llamado crear examen el cual  nos permite crear n exámenes con sus respectivas preguntas de cualquier tema.</a:t>
            </a:r>
          </a:p>
          <a:p>
            <a:pPr algn="just"/>
            <a:r>
              <a:rPr lang="es-PE" sz="1800" dirty="0" smtClean="0"/>
              <a:t>El sistema brinda un boton llamado ingresar las alternativas lo cual nos  permite introducir las posibles respuestas de la pregunta  ingresada.</a:t>
            </a:r>
          </a:p>
          <a:p>
            <a:pPr lvl="0" algn="just"/>
            <a:r>
              <a:rPr lang="es-PE" sz="1800" dirty="0"/>
              <a:t>El sistema brinda otro boton llamado conjugación de las alternativas de  examen, lo cual consiste en  mover aleatoriamente las alternativas de la pregunta.</a:t>
            </a:r>
          </a:p>
          <a:p>
            <a:pPr lvl="0" algn="just"/>
            <a:r>
              <a:rPr lang="es-PE" sz="1800" dirty="0"/>
              <a:t>El sistema también brinda un boton llamado ver reportes que le permite al usuario imprimir el examen </a:t>
            </a:r>
          </a:p>
          <a:p>
            <a:pPr lvl="0" algn="just"/>
            <a:r>
              <a:rPr lang="es-PE" sz="1800" dirty="0"/>
              <a:t>Finalmente el  sistema tienes una opción llamado salir de la aplicación.</a:t>
            </a:r>
          </a:p>
          <a:p>
            <a:pPr algn="just"/>
            <a:endParaRPr lang="es-PE" sz="1800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536639" y="58316"/>
            <a:ext cx="7992888" cy="12870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Requerimientos Del Sistema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0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Casos de Uso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7" y="1196752"/>
            <a:ext cx="8874129" cy="532859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62996" y="0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Casos de Uso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fuente</a:t>
            </a:r>
            <a:endParaRPr lang="es-P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84976" cy="547260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62996" y="0"/>
            <a:ext cx="7772400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s-P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Código Fuente</a:t>
            </a:r>
            <a:endParaRPr lang="es-P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63</TotalTime>
  <Words>157</Words>
  <Application>Microsoft Office PowerPoint</Application>
  <PresentationFormat>Presentación en pantalla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Transmisión de listas</vt:lpstr>
      <vt:lpstr>CONJUGACIÓN DE  EXÁMENES</vt:lpstr>
      <vt:lpstr>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Casos de Uso</vt:lpstr>
      <vt:lpstr>Código fuente</vt:lpstr>
      <vt:lpstr>Código fuente</vt:lpstr>
      <vt:lpstr>Código fuente</vt:lpstr>
      <vt:lpstr>Código fuente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Conjugar examen</dc:title>
  <dc:creator>EDY</dc:creator>
  <cp:lastModifiedBy>EDY</cp:lastModifiedBy>
  <cp:revision>8</cp:revision>
  <dcterms:created xsi:type="dcterms:W3CDTF">2014-07-28T22:55:39Z</dcterms:created>
  <dcterms:modified xsi:type="dcterms:W3CDTF">2014-07-28T23:58:58Z</dcterms:modified>
</cp:coreProperties>
</file>