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03" r:id="rId3"/>
    <p:sldId id="302" r:id="rId4"/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E8529-F643-47AD-94E5-B4215192CB6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96BA4-A4C6-4D8A-B98B-731876FD8BA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04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96BA4-A4C6-4D8A-B98B-731876FD8B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6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132B-6F5A-4750-9EA0-363FC4469EBE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8BAE-4792-434B-99FA-8BAF9FBD62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5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132B-6F5A-4750-9EA0-363FC4469EBE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8BAE-4792-434B-99FA-8BAF9FBD62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3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132B-6F5A-4750-9EA0-363FC4469EBE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8BAE-4792-434B-99FA-8BAF9FBD62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3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132B-6F5A-4750-9EA0-363FC4469EBE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8BAE-4792-434B-99FA-8BAF9FBD62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7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132B-6F5A-4750-9EA0-363FC4469EBE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8BAE-4792-434B-99FA-8BAF9FBD62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6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132B-6F5A-4750-9EA0-363FC4469EBE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8BAE-4792-434B-99FA-8BAF9FBD62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5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132B-6F5A-4750-9EA0-363FC4469EBE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8BAE-4792-434B-99FA-8BAF9FBD62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132B-6F5A-4750-9EA0-363FC4469EBE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8BAE-4792-434B-99FA-8BAF9FBD62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132B-6F5A-4750-9EA0-363FC4469EBE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8BAE-4792-434B-99FA-8BAF9FBD62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132B-6F5A-4750-9EA0-363FC4469EBE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8BAE-4792-434B-99FA-8BAF9FBD62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2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132B-6F5A-4750-9EA0-363FC4469EBE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8BAE-4792-434B-99FA-8BAF9FBD62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9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2132B-6F5A-4750-9EA0-363FC4469EBE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A8BAE-4792-434B-99FA-8BAF9FBD62E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2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pnpis2220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epnpis2220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epnpis2220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72045" y="536622"/>
            <a:ext cx="9144000" cy="601222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s-EC" sz="1300" b="1" dirty="0">
                <a:latin typeface="Arial" panose="020B0604020202020204" pitchFamily="34" charset="0"/>
                <a:cs typeface="Arial" panose="020B0604020202020204" pitchFamily="34" charset="0"/>
              </a:rPr>
              <a:t>ESCUELA POLITÉCNICA </a:t>
            </a:r>
            <a:r>
              <a:rPr lang="es-EC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NACIONAL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s-EC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s-EC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s-EC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FACULTAD </a:t>
            </a:r>
            <a:r>
              <a:rPr lang="es-EC" sz="1300" b="1" dirty="0">
                <a:latin typeface="Arial" panose="020B0604020202020204" pitchFamily="34" charset="0"/>
                <a:cs typeface="Arial" panose="020B0604020202020204" pitchFamily="34" charset="0"/>
              </a:rPr>
              <a:t>DE INGENIERÍA </a:t>
            </a:r>
            <a:r>
              <a:rPr lang="es-EC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 SISTEMAS</a:t>
            </a:r>
            <a:r>
              <a:rPr lang="es-EC" sz="13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EC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s-EC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DEPARTAMENTO DE INFORMÁTICA Y CIENCIAS DE LA COMPUTACIÓN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s-EC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MAESTRÍA EN COMPUTACIÓN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s-EC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s-EC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s-ES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INFORME 19: Informe Técnico Servicios de Amazon 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s-E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s-ES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s-ES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s-EC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ARROYO </a:t>
            </a:r>
            <a:r>
              <a:rPr lang="es-EC" sz="1300" b="1" dirty="0">
                <a:latin typeface="Arial" panose="020B0604020202020204" pitchFamily="34" charset="0"/>
                <a:cs typeface="Arial" panose="020B0604020202020204" pitchFamily="34" charset="0"/>
              </a:rPr>
              <a:t>AUZ CHRISTIAN XAVIER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s-EC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christian.arroyo@epn.edu.ec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s-EC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endParaRPr lang="es-EC" sz="13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s-EC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Quito, enero 2024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8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985819" y="434109"/>
            <a:ext cx="10206182" cy="139151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s-419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Creación Correo del Proyecto, Usuario AWS y GitHub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-2" y="1825625"/>
            <a:ext cx="12192001" cy="4898448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Servicio de correo electrónico: GMAIL</a:t>
            </a:r>
          </a:p>
          <a:p>
            <a:pPr lvl="1" algn="just"/>
            <a:r>
              <a:rPr lang="es-ES" dirty="0" smtClean="0"/>
              <a:t>Nombre y Apellido: Pablo Marcillo</a:t>
            </a:r>
          </a:p>
          <a:p>
            <a:pPr lvl="1" algn="just"/>
            <a:r>
              <a:rPr lang="es-ES" dirty="0"/>
              <a:t>Usuario: </a:t>
            </a:r>
            <a:r>
              <a:rPr lang="es-ES" dirty="0" smtClean="0">
                <a:hlinkClick r:id="rId2"/>
              </a:rPr>
              <a:t>epnpis2220@gmail.com</a:t>
            </a:r>
            <a:endParaRPr lang="es-ES" dirty="0" smtClean="0"/>
          </a:p>
          <a:p>
            <a:pPr lvl="1" algn="just"/>
            <a:r>
              <a:rPr lang="es-ES" dirty="0" smtClean="0"/>
              <a:t>Contraseña: </a:t>
            </a:r>
            <a:r>
              <a:rPr lang="es-ES" dirty="0"/>
              <a:t>pis22202024</a:t>
            </a:r>
            <a:endParaRPr lang="es-ES" dirty="0" smtClean="0"/>
          </a:p>
          <a:p>
            <a:pPr algn="just"/>
            <a:r>
              <a:rPr lang="es-ES" dirty="0" smtClean="0"/>
              <a:t>Servicio de Desarrollo de Software: GitHub</a:t>
            </a:r>
          </a:p>
          <a:p>
            <a:pPr lvl="1" algn="just"/>
            <a:r>
              <a:rPr lang="es-ES" dirty="0"/>
              <a:t>Nombre de la cuenta: </a:t>
            </a:r>
            <a:r>
              <a:rPr lang="es-ES" dirty="0" smtClean="0"/>
              <a:t>PIS2002/Agente_PIS2002</a:t>
            </a:r>
            <a:endParaRPr lang="es-ES" dirty="0"/>
          </a:p>
          <a:p>
            <a:pPr lvl="1" algn="just"/>
            <a:r>
              <a:rPr lang="es-ES" dirty="0"/>
              <a:t>Usuario: </a:t>
            </a:r>
            <a:r>
              <a:rPr lang="es-ES" dirty="0">
                <a:hlinkClick r:id="rId2"/>
              </a:rPr>
              <a:t>epnpis2220@gmail.com</a:t>
            </a:r>
            <a:endParaRPr lang="es-ES" dirty="0"/>
          </a:p>
          <a:p>
            <a:pPr lvl="1" algn="just"/>
            <a:r>
              <a:rPr lang="es-ES" dirty="0"/>
              <a:t>Contraseña: git_pis22202024</a:t>
            </a:r>
          </a:p>
        </p:txBody>
      </p:sp>
    </p:spTree>
    <p:extLst>
      <p:ext uri="{BB962C8B-B14F-4D97-AF65-F5344CB8AC3E}">
        <p14:creationId xmlns:p14="http://schemas.microsoft.com/office/powerpoint/2010/main" val="32917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985819" y="434109"/>
            <a:ext cx="10206182" cy="139151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s-419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Creación Correo del Proyecto, Usuario AWS y GitHub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contenido 1"/>
          <p:cNvSpPr txBox="1">
            <a:spLocks/>
          </p:cNvSpPr>
          <p:nvPr/>
        </p:nvSpPr>
        <p:spPr>
          <a:xfrm>
            <a:off x="0" y="1825625"/>
            <a:ext cx="12192001" cy="4898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/>
              <a:t>Servicios de computación en la nube: AWS</a:t>
            </a:r>
          </a:p>
          <a:p>
            <a:pPr lvl="1" algn="just"/>
            <a:r>
              <a:rPr lang="es-ES" dirty="0" smtClean="0"/>
              <a:t>Nombre de la cuenta: pis2220</a:t>
            </a:r>
          </a:p>
          <a:p>
            <a:pPr lvl="1" algn="just"/>
            <a:r>
              <a:rPr lang="es-ES" dirty="0" smtClean="0"/>
              <a:t>Usuario: </a:t>
            </a:r>
            <a:r>
              <a:rPr lang="es-ES" dirty="0" smtClean="0">
                <a:hlinkClick r:id="rId2"/>
              </a:rPr>
              <a:t>epnpis2220@gmail.com</a:t>
            </a:r>
            <a:endParaRPr lang="es-ES" dirty="0" smtClean="0"/>
          </a:p>
          <a:p>
            <a:pPr lvl="1" algn="just"/>
            <a:r>
              <a:rPr lang="es-ES" dirty="0" smtClean="0"/>
              <a:t>Contraseña: Pis22202024</a:t>
            </a:r>
          </a:p>
          <a:p>
            <a:pPr algn="just"/>
            <a:r>
              <a:rPr lang="es-ES" dirty="0" smtClean="0"/>
              <a:t>Servicio SageMaker Lab: SageMakerLab</a:t>
            </a:r>
          </a:p>
          <a:p>
            <a:pPr lvl="1" algn="just"/>
            <a:r>
              <a:rPr lang="es-ES" dirty="0" smtClean="0"/>
              <a:t>Nombre de la cuenta: Lab_PIS2002</a:t>
            </a:r>
          </a:p>
          <a:p>
            <a:pPr lvl="1" algn="just"/>
            <a:r>
              <a:rPr lang="es-ES" dirty="0" smtClean="0"/>
              <a:t>Usuario: </a:t>
            </a:r>
            <a:r>
              <a:rPr lang="es-ES" dirty="0" smtClean="0">
                <a:hlinkClick r:id="rId2"/>
              </a:rPr>
              <a:t>epnpis2220@gmail.com</a:t>
            </a:r>
            <a:endParaRPr lang="es-ES" dirty="0" smtClean="0"/>
          </a:p>
          <a:p>
            <a:pPr lvl="1" algn="just"/>
            <a:r>
              <a:rPr lang="es-ES" dirty="0" smtClean="0"/>
              <a:t>Contraseña: lab_pis22202024</a:t>
            </a:r>
          </a:p>
        </p:txBody>
      </p:sp>
    </p:spTree>
    <p:extLst>
      <p:ext uri="{BB962C8B-B14F-4D97-AF65-F5344CB8AC3E}">
        <p14:creationId xmlns:p14="http://schemas.microsoft.com/office/powerpoint/2010/main" val="201315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985819" y="434109"/>
            <a:ext cx="10206182" cy="139151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s-419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Creación Correo del Proyecto, Usuario AWS y GitHub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contenido 1"/>
          <p:cNvSpPr txBox="1">
            <a:spLocks/>
          </p:cNvSpPr>
          <p:nvPr/>
        </p:nvSpPr>
        <p:spPr>
          <a:xfrm>
            <a:off x="0" y="1825625"/>
            <a:ext cx="12192001" cy="4898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/>
              <a:t>Servicios de </a:t>
            </a:r>
            <a:r>
              <a:rPr lang="es-ES" dirty="0" smtClean="0"/>
              <a:t>Meteorología en línea</a:t>
            </a:r>
            <a:r>
              <a:rPr lang="es-ES" dirty="0"/>
              <a:t>: </a:t>
            </a:r>
            <a:r>
              <a:rPr lang="es-ES" dirty="0" smtClean="0"/>
              <a:t>AccuWeather</a:t>
            </a:r>
            <a:endParaRPr lang="es-ES" dirty="0" smtClean="0"/>
          </a:p>
          <a:p>
            <a:pPr lvl="1" algn="just"/>
            <a:r>
              <a:rPr lang="es-ES" dirty="0" smtClean="0"/>
              <a:t>Nombre de la cuenta: </a:t>
            </a:r>
            <a:r>
              <a:rPr lang="es-ES" dirty="0"/>
              <a:t>Pis2002AccuWeather</a:t>
            </a:r>
            <a:endParaRPr lang="es-ES" dirty="0" smtClean="0"/>
          </a:p>
          <a:p>
            <a:pPr lvl="1" algn="just"/>
            <a:r>
              <a:rPr lang="es-ES" dirty="0" smtClean="0"/>
              <a:t>Usuario: </a:t>
            </a:r>
            <a:r>
              <a:rPr lang="es-ES" dirty="0" smtClean="0">
                <a:hlinkClick r:id="rId2"/>
              </a:rPr>
              <a:t>epnpis2220@gmail.com</a:t>
            </a:r>
            <a:endParaRPr lang="es-ES" dirty="0" smtClean="0"/>
          </a:p>
          <a:p>
            <a:pPr lvl="1" algn="just"/>
            <a:r>
              <a:rPr lang="es-ES" dirty="0" smtClean="0"/>
              <a:t>Contraseña: </a:t>
            </a:r>
            <a:r>
              <a:rPr lang="es-ES" dirty="0" smtClean="0"/>
              <a:t>accuweather</a:t>
            </a:r>
            <a:r>
              <a:rPr lang="es-ES" dirty="0" smtClean="0"/>
              <a:t>_pis22202024</a:t>
            </a:r>
            <a:endParaRPr lang="es-ES" dirty="0"/>
          </a:p>
          <a:p>
            <a:pPr lvl="1" algn="just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84841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129</Words>
  <Application>Microsoft Office PowerPoint</Application>
  <PresentationFormat>Panorámica</PresentationFormat>
  <Paragraphs>41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Creación Correo del Proyecto, Usuario AWS y GitHub</vt:lpstr>
      <vt:lpstr>Creación Correo del Proyecto, Usuario AWS y GitHub</vt:lpstr>
      <vt:lpstr>Creación Correo del Proyecto, Usuario AWS y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Christian Arroyo</dc:creator>
  <cp:lastModifiedBy>Christian Arroyo</cp:lastModifiedBy>
  <cp:revision>277</cp:revision>
  <dcterms:created xsi:type="dcterms:W3CDTF">2019-06-19T00:03:11Z</dcterms:created>
  <dcterms:modified xsi:type="dcterms:W3CDTF">2024-04-30T17:04:45Z</dcterms:modified>
</cp:coreProperties>
</file>