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E5B"/>
    <a:srgbClr val="3783C5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4"/>
    <p:restoredTop sz="96966"/>
  </p:normalViewPr>
  <p:slideViewPr>
    <p:cSldViewPr snapToGrid="0">
      <p:cViewPr varScale="1">
        <p:scale>
          <a:sx n="152" d="100"/>
          <a:sy n="152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FD180C-40E9-A0A6-E664-5774D41000D7}"/>
              </a:ext>
            </a:extLst>
          </p:cNvPr>
          <p:cNvSpPr/>
          <p:nvPr/>
        </p:nvSpPr>
        <p:spPr>
          <a:xfrm>
            <a:off x="2798617" y="3671499"/>
            <a:ext cx="7316344" cy="2932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940C-D04A-7936-F6F7-736BEC7BB1B5}"/>
              </a:ext>
            </a:extLst>
          </p:cNvPr>
          <p:cNvSpPr txBox="1"/>
          <p:nvPr/>
        </p:nvSpPr>
        <p:spPr>
          <a:xfrm>
            <a:off x="4210278" y="3742919"/>
            <a:ext cx="3832386" cy="2123658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3800" b="1" dirty="0">
                <a:solidFill>
                  <a:srgbClr val="378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6600" b="1" dirty="0">
              <a:solidFill>
                <a:srgbClr val="E77E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7CEA82B6-FADB-24DE-6DB1-DAFA1D0597A6}"/>
              </a:ext>
            </a:extLst>
          </p:cNvPr>
          <p:cNvSpPr/>
          <p:nvPr/>
        </p:nvSpPr>
        <p:spPr>
          <a:xfrm>
            <a:off x="2974718" y="3869829"/>
            <a:ext cx="6303506" cy="2123658"/>
          </a:xfrm>
          <a:prstGeom prst="bracePair">
            <a:avLst>
              <a:gd name="adj" fmla="val 20331"/>
            </a:avLst>
          </a:prstGeom>
          <a:ln w="228600">
            <a:solidFill>
              <a:srgbClr val="E77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1</cp:revision>
  <dcterms:created xsi:type="dcterms:W3CDTF">2023-10-15T23:29:36Z</dcterms:created>
  <dcterms:modified xsi:type="dcterms:W3CDTF">2023-10-16T05:39:19Z</dcterms:modified>
</cp:coreProperties>
</file>