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73"/>
  </p:normalViewPr>
  <p:slideViewPr>
    <p:cSldViewPr snapToGrid="0">
      <p:cViewPr>
        <p:scale>
          <a:sx n="90" d="100"/>
          <a:sy n="90" d="100"/>
        </p:scale>
        <p:origin x="152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C3FA-FAFF-84CA-E4F5-2B63178F3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7F704-EE94-624B-46F0-C59F0D161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E9942-4535-4AEF-A80F-2FFB8BAB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78CDB-281E-B327-84DE-EA46050C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5CA1-6E43-37D6-F0D0-B5DCCE563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8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563C-4255-8FE5-D474-150C67EC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B7A48-9A8A-BC4F-9EE7-D45278C82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C0401-C024-C2B2-7784-E97C7901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1BA04-D381-4903-223C-59717763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925BE-E158-A2EB-B48F-CC27652B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8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40340-F3D5-C16D-3814-227AD83D7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4AF0C-E859-B0E3-A39B-1B27DA500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72177-B5DE-559D-A41A-9A1F0F35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1592-69B9-6FDF-A2E9-301359A9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57014-7C8F-1581-9BC0-316A7A38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17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2B87-EBC4-176D-A695-E7C4B2B6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416DA-A61F-D7DE-49E2-7C8CB113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EFA6E-C9DD-5DEF-587F-40B7AC14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175F9-63D0-EEA4-42E6-92B6B661C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6AC63-D75B-BAAD-B439-B0EF6305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6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52332-FD4E-0893-B7C1-8DAAB4F8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9AFAE-1B7A-9622-9CD7-1D04C55D9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7BBCA-86B6-A98F-AD55-E5710AEA5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9A77-1B01-2909-CF7A-EA900FE0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E04D9-0B0C-0E38-F99C-DCFB0BDE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5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CE3A-E139-5069-7E35-3BFBDF9F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303CA-343D-C32A-7198-C87CE0AEA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FB9E3-CC1E-8806-DF52-6205A112E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304B2-DAC0-8FA2-7B44-B77AB58E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98CD4-F35B-A611-04FC-77489206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8E287-1380-0ECE-5BED-19037BC5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4537B-B81C-9B5A-4030-9E4A91EF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16E9F-7FE8-8644-A59F-BBF9827FD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B9064-62A5-BDF3-A98B-C6A986C31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A162CE-9A11-60A6-934E-D174B64F2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1672C-EC04-34C4-FD2B-C81C44863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1BA88C-83B3-0A49-237A-C65FCF61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B98599-2D1B-BFC1-B201-B88D9A65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53B59D-35C3-A4FF-FDD0-37882433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4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1647-E466-97F6-68AC-20385880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9B554-9363-66A3-7051-1B769D3C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DB782A-61E5-7827-6E4E-610261B12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1F331-0769-3C95-8EDA-4F86F965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8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1FF0D-F31E-8E03-BB3F-BC8B84C4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B88E7-1FF0-29CC-1555-1BCED074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6C6B9-849C-F773-B656-B80108923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3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5177-770A-FE68-2DD9-7D073E0E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FC1EA-9528-B512-2C07-DC2E04688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E2F30-1CEA-9117-FF7D-656CB39EE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5FF75-E11A-0984-B7A8-3FF7BFB8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49BCB-51E6-2E7B-B3B0-84FCE28B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DE6B-DC3E-F21F-227A-F34FE50A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40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72F2-B2BB-0840-07E2-519610CB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BF5F5-35E4-B605-8781-9953AA3B9F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BBE0B-13D2-23B8-5222-EA1EE2EE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5CBC9-0A38-7852-A6F7-18AFC5A37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867BF-1AF7-75F9-2BFC-DB5B0AF9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33198-547D-7B52-0835-AC889533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DDC764-1A70-9243-D5A9-0423AF69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0CBDE-8F2A-0804-1EFB-82345971C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DB0E6-7551-8B85-B179-E3518F649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B93653-38CD-A64C-A53D-D0F49DC6337F}" type="datetimeFigureOut">
              <a:rPr lang="en-US" smtClean="0"/>
              <a:t>2/22/25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076F7-6650-1D53-F7B7-1F8EFAEC1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646E-6431-346B-7286-B8DCA0895D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1FEF85-830B-3E42-9E4B-E208AD91D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6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B130409-2C1E-E5C0-364A-F9C0EEA949A0}"/>
              </a:ext>
            </a:extLst>
          </p:cNvPr>
          <p:cNvGrpSpPr/>
          <p:nvPr/>
        </p:nvGrpSpPr>
        <p:grpSpPr>
          <a:xfrm>
            <a:off x="610320" y="2145220"/>
            <a:ext cx="3349737" cy="3026491"/>
            <a:chOff x="610320" y="2145220"/>
            <a:chExt cx="3349737" cy="3026491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FC509BD-27D6-4AB5-6D3A-FCFF2B5F4347}"/>
                </a:ext>
              </a:extLst>
            </p:cNvPr>
            <p:cNvSpPr/>
            <p:nvPr/>
          </p:nvSpPr>
          <p:spPr>
            <a:xfrm>
              <a:off x="1846068" y="3581983"/>
              <a:ext cx="2111829" cy="1583034"/>
            </a:xfrm>
            <a:prstGeom prst="roundRect">
              <a:avLst>
                <a:gd name="adj" fmla="val 34059"/>
              </a:avLst>
            </a:prstGeom>
            <a:solidFill>
              <a:srgbClr val="00B050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D843926-8391-9DA5-0BE4-F1E0383F37A6}"/>
                </a:ext>
              </a:extLst>
            </p:cNvPr>
            <p:cNvSpPr/>
            <p:nvPr/>
          </p:nvSpPr>
          <p:spPr>
            <a:xfrm>
              <a:off x="1706471" y="3412417"/>
              <a:ext cx="1972294" cy="1752600"/>
            </a:xfrm>
            <a:prstGeom prst="roundRect">
              <a:avLst>
                <a:gd name="adj" fmla="val 34058"/>
              </a:avLst>
            </a:prstGeom>
            <a:solidFill>
              <a:srgbClr val="FFFF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2412EAE-F1B9-D4D0-DF4E-EEBF8B61CAB2}"/>
                </a:ext>
              </a:extLst>
            </p:cNvPr>
            <p:cNvSpPr/>
            <p:nvPr/>
          </p:nvSpPr>
          <p:spPr>
            <a:xfrm>
              <a:off x="1335612" y="3417859"/>
              <a:ext cx="2111829" cy="1752600"/>
            </a:xfrm>
            <a:prstGeom prst="roundRect">
              <a:avLst>
                <a:gd name="adj" fmla="val 35300"/>
              </a:avLst>
            </a:prstGeom>
            <a:solidFill>
              <a:srgbClr val="FFC000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6836066-1E83-0B9E-F15A-908362F8D5BE}"/>
                </a:ext>
              </a:extLst>
            </p:cNvPr>
            <p:cNvSpPr/>
            <p:nvPr/>
          </p:nvSpPr>
          <p:spPr>
            <a:xfrm>
              <a:off x="1103547" y="3419111"/>
              <a:ext cx="2111829" cy="1752600"/>
            </a:xfrm>
            <a:prstGeom prst="roundRect">
              <a:avLst>
                <a:gd name="adj" fmla="val 42133"/>
              </a:avLst>
            </a:prstGeom>
            <a:solidFill>
              <a:srgbClr val="FF0000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F2111DE-A735-DF19-643B-1B5535AC2B62}"/>
                </a:ext>
              </a:extLst>
            </p:cNvPr>
            <p:cNvSpPr/>
            <p:nvPr/>
          </p:nvSpPr>
          <p:spPr>
            <a:xfrm>
              <a:off x="1765594" y="2145220"/>
              <a:ext cx="2194463" cy="2306782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ocument 18">
              <a:extLst>
                <a:ext uri="{FF2B5EF4-FFF2-40B4-BE49-F238E27FC236}">
                  <a16:creationId xmlns:a16="http://schemas.microsoft.com/office/drawing/2014/main" id="{BBB751B3-3B58-3C46-8715-52310D86F752}"/>
                </a:ext>
              </a:extLst>
            </p:cNvPr>
            <p:cNvSpPr/>
            <p:nvPr/>
          </p:nvSpPr>
          <p:spPr>
            <a:xfrm>
              <a:off x="1765595" y="3743408"/>
              <a:ext cx="2194462" cy="1132115"/>
            </a:xfrm>
            <a:prstGeom prst="flowChartDocumen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BD4A0D9-5BC8-53A5-3558-017668ADF540}"/>
                </a:ext>
              </a:extLst>
            </p:cNvPr>
            <p:cNvSpPr/>
            <p:nvPr/>
          </p:nvSpPr>
          <p:spPr>
            <a:xfrm>
              <a:off x="610320" y="2374257"/>
              <a:ext cx="2111829" cy="2797453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B4E3281-5773-41ED-765C-5718E4C9E69F}"/>
                </a:ext>
              </a:extLst>
            </p:cNvPr>
            <p:cNvGrpSpPr/>
            <p:nvPr/>
          </p:nvGrpSpPr>
          <p:grpSpPr>
            <a:xfrm>
              <a:off x="882271" y="2731716"/>
              <a:ext cx="2722185" cy="283372"/>
              <a:chOff x="5543701" y="3145628"/>
              <a:chExt cx="2722185" cy="283372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2CAF002-C3A2-5857-F5D0-BDBD8B344B7F}"/>
                  </a:ext>
                </a:extLst>
              </p:cNvPr>
              <p:cNvSpPr/>
              <p:nvPr/>
            </p:nvSpPr>
            <p:spPr>
              <a:xfrm>
                <a:off x="5543701" y="3145628"/>
                <a:ext cx="305686" cy="2833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A12A6BB-F93E-3828-384E-EAFB0A2EC6CA}"/>
                  </a:ext>
                </a:extLst>
              </p:cNvPr>
              <p:cNvSpPr/>
              <p:nvPr/>
            </p:nvSpPr>
            <p:spPr>
              <a:xfrm>
                <a:off x="6071424" y="3149847"/>
                <a:ext cx="2194462" cy="279153"/>
              </a:xfrm>
              <a:prstGeom prst="roundRect">
                <a:avLst>
                  <a:gd name="adj" fmla="val 4498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1" name="Process 30">
              <a:extLst>
                <a:ext uri="{FF2B5EF4-FFF2-40B4-BE49-F238E27FC236}">
                  <a16:creationId xmlns:a16="http://schemas.microsoft.com/office/drawing/2014/main" id="{71CE4519-9190-D936-2107-BB4530D1ED06}"/>
                </a:ext>
              </a:extLst>
            </p:cNvPr>
            <p:cNvSpPr/>
            <p:nvPr/>
          </p:nvSpPr>
          <p:spPr>
            <a:xfrm>
              <a:off x="3037147" y="3462600"/>
              <a:ext cx="914400" cy="612648"/>
            </a:xfrm>
            <a:prstGeom prst="flowChartProcess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5C05B14-DE84-93BE-BCFC-D192B4516DBE}"/>
                </a:ext>
              </a:extLst>
            </p:cNvPr>
            <p:cNvGrpSpPr/>
            <p:nvPr/>
          </p:nvGrpSpPr>
          <p:grpSpPr>
            <a:xfrm>
              <a:off x="882271" y="3197699"/>
              <a:ext cx="2722185" cy="283372"/>
              <a:chOff x="5543701" y="3145628"/>
              <a:chExt cx="2722185" cy="28337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59D0FCD-4D32-F7EA-4AAE-3665E8F714E7}"/>
                  </a:ext>
                </a:extLst>
              </p:cNvPr>
              <p:cNvSpPr/>
              <p:nvPr/>
            </p:nvSpPr>
            <p:spPr>
              <a:xfrm>
                <a:off x="5543701" y="3145628"/>
                <a:ext cx="305686" cy="2833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4F17B3CF-6A1D-D608-4270-38C9C62F4829}"/>
                  </a:ext>
                </a:extLst>
              </p:cNvPr>
              <p:cNvSpPr/>
              <p:nvPr/>
            </p:nvSpPr>
            <p:spPr>
              <a:xfrm>
                <a:off x="6071424" y="3149847"/>
                <a:ext cx="2194462" cy="279153"/>
              </a:xfrm>
              <a:prstGeom prst="roundRect">
                <a:avLst>
                  <a:gd name="adj" fmla="val 4498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2C54CD9-0FFC-B6D6-5D7F-1F3FE9D2038E}"/>
                </a:ext>
              </a:extLst>
            </p:cNvPr>
            <p:cNvGrpSpPr/>
            <p:nvPr/>
          </p:nvGrpSpPr>
          <p:grpSpPr>
            <a:xfrm>
              <a:off x="882271" y="3663682"/>
              <a:ext cx="2722185" cy="283372"/>
              <a:chOff x="5543701" y="3145628"/>
              <a:chExt cx="2722185" cy="283372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7CCDB91-02B3-1D08-4279-A931501BB4E8}"/>
                  </a:ext>
                </a:extLst>
              </p:cNvPr>
              <p:cNvSpPr/>
              <p:nvPr/>
            </p:nvSpPr>
            <p:spPr>
              <a:xfrm>
                <a:off x="5543701" y="3145628"/>
                <a:ext cx="305686" cy="28337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1202FA18-879B-E9E2-410D-48A2568F20E2}"/>
                  </a:ext>
                </a:extLst>
              </p:cNvPr>
              <p:cNvSpPr/>
              <p:nvPr/>
            </p:nvSpPr>
            <p:spPr>
              <a:xfrm>
                <a:off x="6071424" y="3149847"/>
                <a:ext cx="2194462" cy="279153"/>
              </a:xfrm>
              <a:prstGeom prst="roundRect">
                <a:avLst>
                  <a:gd name="adj" fmla="val 4498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2E3BDB8-5D7B-B365-F681-2708392BBEC4}"/>
              </a:ext>
            </a:extLst>
          </p:cNvPr>
          <p:cNvSpPr txBox="1"/>
          <p:nvPr/>
        </p:nvSpPr>
        <p:spPr>
          <a:xfrm>
            <a:off x="4034365" y="2958578"/>
            <a:ext cx="79816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OpenReports</a:t>
            </a:r>
          </a:p>
        </p:txBody>
      </p:sp>
    </p:spTree>
    <p:extLst>
      <p:ext uri="{BB962C8B-B14F-4D97-AF65-F5344CB8AC3E}">
        <p14:creationId xmlns:p14="http://schemas.microsoft.com/office/powerpoint/2010/main" val="1602211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 Bugwadia</dc:creator>
  <cp:lastModifiedBy>Jim Bugwadia</cp:lastModifiedBy>
  <cp:revision>1</cp:revision>
  <dcterms:created xsi:type="dcterms:W3CDTF">2025-02-23T03:28:05Z</dcterms:created>
  <dcterms:modified xsi:type="dcterms:W3CDTF">2025-02-23T04:03:04Z</dcterms:modified>
</cp:coreProperties>
</file>