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72" r:id="rId5"/>
    <p:sldId id="268" r:id="rId6"/>
    <p:sldId id="267" r:id="rId7"/>
    <p:sldId id="269" r:id="rId8"/>
    <p:sldId id="273" r:id="rId9"/>
    <p:sldId id="270" r:id="rId10"/>
    <p:sldId id="27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11/7/2023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11/7/2023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7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05549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 smtClean="0"/>
              <a:t>Master class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30" y="1"/>
            <a:ext cx="3200470" cy="1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solidFill>
              <a:srgbClr val="1B41BB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11/7/2023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11/7/2023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siness-science" TargetMode="External"/><Relationship Id="rId2" Type="http://schemas.openxmlformats.org/officeDocument/2006/relationships/hyperlink" Target="file:///C:\Users\Eddie\Documents\R-Masterclass\Data_Science_With_R_Workflow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usiness-science/free_r_ti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5766" y="2242869"/>
            <a:ext cx="8436634" cy="1889184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8000" b="1" spc="-300" dirty="0" smtClean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MASTER CLASS</a:t>
            </a:r>
            <a:endParaRPr lang="en-US" sz="8000" b="1" spc="-300" dirty="0">
              <a:ln>
                <a:solidFill>
                  <a:srgbClr val="002060"/>
                </a:solidFill>
              </a:ln>
              <a:solidFill>
                <a:srgbClr val="00B0F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Eddie Cheteni| Belgium Campus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BASE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  <a:t>Correlation analysis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correlationfunnel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1418"/>
          <a:stretch/>
        </p:blipFill>
        <p:spPr>
          <a:xfrm>
            <a:off x="7597261" y="1531356"/>
            <a:ext cx="4387174" cy="160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55" y="1531355"/>
            <a:ext cx="7321685" cy="47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396" y="2062264"/>
            <a:ext cx="9111575" cy="3800272"/>
          </a:xfrm>
        </p:spPr>
        <p:txBody>
          <a:bodyPr/>
          <a:lstStyle/>
          <a:p>
            <a:r>
              <a:rPr lang="en-US" dirty="0" smtClean="0"/>
              <a:t>Now you understand how to work with data in R to achieve the following:</a:t>
            </a:r>
          </a:p>
          <a:p>
            <a:pPr lvl="1"/>
            <a:r>
              <a:rPr lang="en-US" dirty="0" smtClean="0"/>
              <a:t>Create file directory</a:t>
            </a:r>
          </a:p>
          <a:p>
            <a:pPr lvl="1"/>
            <a:r>
              <a:rPr lang="en-US" dirty="0" smtClean="0"/>
              <a:t>Read and write data</a:t>
            </a:r>
          </a:p>
          <a:p>
            <a:pPr lvl="1"/>
            <a:r>
              <a:rPr lang="en-US" dirty="0" smtClean="0"/>
              <a:t>Clean names</a:t>
            </a:r>
          </a:p>
          <a:p>
            <a:pPr lvl="1"/>
            <a:r>
              <a:rPr lang="en-US" dirty="0" smtClean="0"/>
              <a:t>Quick summary</a:t>
            </a:r>
          </a:p>
          <a:p>
            <a:pPr lvl="1"/>
            <a:r>
              <a:rPr lang="en-US" dirty="0" smtClean="0"/>
              <a:t>Correlation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008" y="2499198"/>
            <a:ext cx="8972145" cy="3317943"/>
          </a:xfrm>
        </p:spPr>
        <p:txBody>
          <a:bodyPr/>
          <a:lstStyle/>
          <a:p>
            <a:r>
              <a:rPr lang="en-US" dirty="0" smtClean="0"/>
              <a:t>Thanks to the </a:t>
            </a:r>
            <a:r>
              <a:rPr lang="en-US" dirty="0" smtClean="0">
                <a:hlinkClick r:id="rId2" action="ppaction://hlinkfile"/>
              </a:rPr>
              <a:t>Data Science with R Workflow </a:t>
            </a:r>
            <a:r>
              <a:rPr lang="en-US" dirty="0" smtClean="0"/>
              <a:t>prepared by </a:t>
            </a:r>
            <a:r>
              <a:rPr lang="en-US" dirty="0" smtClean="0">
                <a:hlinkClick r:id="rId3"/>
              </a:rPr>
              <a:t>Matt </a:t>
            </a:r>
            <a:r>
              <a:rPr lang="en-US" dirty="0" err="1" smtClean="0">
                <a:hlinkClick r:id="rId3"/>
              </a:rPr>
              <a:t>Dancho</a:t>
            </a:r>
            <a:r>
              <a:rPr lang="en-US" dirty="0" smtClean="0"/>
              <a:t>, you can learn more about </a:t>
            </a:r>
            <a:r>
              <a:rPr lang="en-US" dirty="0" smtClean="0">
                <a:hlinkClick r:id="rId4"/>
              </a:rPr>
              <a:t>free R tips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WHAT WILL YOU DISCOVER IN THIS MASTERCLASS?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58111" y="1750980"/>
            <a:ext cx="9867088" cy="4701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To learn about the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Tidyverse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ecosystem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repository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Read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and write data (csv, excel,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rds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Create directory - fs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Clean names –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janitor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Quick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summary –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skimr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DataExplorer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Correlation analysis -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correlationfunnel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desktop</a:t>
            </a: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Account</a:t>
            </a: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Rstudio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Tibble</a:t>
            </a: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Dplyr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Data.frame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2237"/>
          <a:stretch/>
        </p:blipFill>
        <p:spPr>
          <a:xfrm>
            <a:off x="1831691" y="2955870"/>
            <a:ext cx="4382662" cy="2193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33" y="2496180"/>
            <a:ext cx="4539820" cy="24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Create directory</a:t>
            </a:r>
            <a:endParaRPr 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fs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65" y="2714233"/>
            <a:ext cx="7392432" cy="1247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054" y="4377089"/>
            <a:ext cx="5410955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Read and write data (csv, excel,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rds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Rds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Xls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Csv</a:t>
            </a: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35" y="1647217"/>
            <a:ext cx="5218847" cy="1695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17" y="3556475"/>
            <a:ext cx="6077457" cy="11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Clean names</a:t>
            </a:r>
            <a:endParaRPr lang="en-US" sz="4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janitor</a:t>
            </a: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43" y="2895541"/>
            <a:ext cx="4791240" cy="1454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72" y="4504698"/>
            <a:ext cx="4706728" cy="1221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345" y="1868642"/>
            <a:ext cx="5931752" cy="6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Data filtering</a:t>
            </a:r>
            <a:endParaRPr lang="en-US" sz="4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dplyr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3" y="4159588"/>
            <a:ext cx="6075042" cy="1388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834" y="3068398"/>
            <a:ext cx="6095633" cy="909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821" y="1879258"/>
            <a:ext cx="5795376" cy="9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Quick summary</a:t>
            </a:r>
            <a:b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</a:br>
            <a:endParaRPr lang="en-US" sz="4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1932562"/>
            <a:ext cx="9821694" cy="4239637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Skimr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DataExplorer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46"/>
          <a:stretch/>
        </p:blipFill>
        <p:spPr>
          <a:xfrm>
            <a:off x="1530485" y="3542106"/>
            <a:ext cx="6789499" cy="743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0102"/>
          <a:stretch/>
        </p:blipFill>
        <p:spPr>
          <a:xfrm>
            <a:off x="3787302" y="2192411"/>
            <a:ext cx="6455923" cy="948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528" y="4484892"/>
            <a:ext cx="6472912" cy="1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99</TotalTime>
  <Words>243</Words>
  <Application>Microsoft Office PowerPoint</Application>
  <PresentationFormat>Widescreen</PresentationFormat>
  <Paragraphs>60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Lucida Console</vt:lpstr>
      <vt:lpstr>Science Project 16x9</vt:lpstr>
      <vt:lpstr> MASTER CLASS</vt:lpstr>
      <vt:lpstr>WHAT WILL YOU DISCOVER IN THIS MASTERCLASS?</vt:lpstr>
      <vt:lpstr>Create a repository</vt:lpstr>
      <vt:lpstr>Create a tables</vt:lpstr>
      <vt:lpstr>Create directory</vt:lpstr>
      <vt:lpstr>Read and write data (csv, excel, rds)</vt:lpstr>
      <vt:lpstr>Clean names</vt:lpstr>
      <vt:lpstr>Data filtering</vt:lpstr>
      <vt:lpstr>Quick summary </vt:lpstr>
      <vt:lpstr>Correlation analysis</vt:lpstr>
      <vt:lpstr>Conclusion</vt:lpstr>
      <vt:lpstr>Works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Class</dc:title>
  <dc:creator>Microsoft account</dc:creator>
  <cp:lastModifiedBy>Microsoft account</cp:lastModifiedBy>
  <cp:revision>12</cp:revision>
  <dcterms:created xsi:type="dcterms:W3CDTF">2023-11-07T06:53:34Z</dcterms:created>
  <dcterms:modified xsi:type="dcterms:W3CDTF">2023-11-07T08:33:22Z</dcterms:modified>
</cp:coreProperties>
</file>