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2" r:id="rId7"/>
    <p:sldId id="266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EA043-6C3A-47CC-96FC-451CECE1F5FB}" type="doc">
      <dgm:prSet loTypeId="urn:microsoft.com/office/officeart/2005/8/layout/radial5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C6FA910B-5CDE-494C-9DB5-B7848BEFC5E1}">
      <dgm:prSet phldrT="[Texte]"/>
      <dgm:spPr/>
      <dgm:t>
        <a:bodyPr/>
        <a:lstStyle/>
        <a:p>
          <a:r>
            <a:rPr lang="fr-FR" b="1" dirty="0" smtClean="0"/>
            <a:t>Les outils</a:t>
          </a:r>
          <a:endParaRPr lang="fr-FR" b="1" dirty="0"/>
        </a:p>
      </dgm:t>
    </dgm:pt>
    <dgm:pt modelId="{8BEB3D6A-02CF-434A-8AD6-F98CF4FF698B}" type="parTrans" cxnId="{8FF45AC8-0A58-4F78-8FFB-9F370BDDC8C6}">
      <dgm:prSet/>
      <dgm:spPr/>
      <dgm:t>
        <a:bodyPr/>
        <a:lstStyle/>
        <a:p>
          <a:endParaRPr lang="fr-FR"/>
        </a:p>
      </dgm:t>
    </dgm:pt>
    <dgm:pt modelId="{B2ACC188-870F-41BA-A3FE-36B40E41DB54}" type="sibTrans" cxnId="{8FF45AC8-0A58-4F78-8FFB-9F370BDDC8C6}">
      <dgm:prSet/>
      <dgm:spPr/>
      <dgm:t>
        <a:bodyPr/>
        <a:lstStyle/>
        <a:p>
          <a:endParaRPr lang="fr-FR"/>
        </a:p>
      </dgm:t>
    </dgm:pt>
    <dgm:pt modelId="{D6228021-83D8-4401-A346-07C6A4166CEB}">
      <dgm:prSet phldrT="[Texte]" custT="1"/>
      <dgm:spPr/>
      <dgm:t>
        <a:bodyPr/>
        <a:lstStyle/>
        <a:p>
          <a:r>
            <a:rPr lang="fr-FR" sz="1600" b="0" dirty="0" smtClean="0"/>
            <a:t>Machine Virtuelle</a:t>
          </a:r>
          <a:endParaRPr lang="fr-FR" sz="1600" b="0" dirty="0"/>
        </a:p>
      </dgm:t>
    </dgm:pt>
    <dgm:pt modelId="{EE97F0C6-4699-4792-BD5A-C8DA51963600}" type="parTrans" cxnId="{53F83DBE-7CFC-4644-BDA2-D68FDBB0312E}">
      <dgm:prSet/>
      <dgm:spPr/>
      <dgm:t>
        <a:bodyPr/>
        <a:lstStyle/>
        <a:p>
          <a:endParaRPr lang="fr-FR"/>
        </a:p>
      </dgm:t>
    </dgm:pt>
    <dgm:pt modelId="{9A4E9D3D-9B91-43E7-9587-1DC8243DDC30}" type="sibTrans" cxnId="{53F83DBE-7CFC-4644-BDA2-D68FDBB0312E}">
      <dgm:prSet/>
      <dgm:spPr/>
      <dgm:t>
        <a:bodyPr/>
        <a:lstStyle/>
        <a:p>
          <a:endParaRPr lang="fr-FR"/>
        </a:p>
      </dgm:t>
    </dgm:pt>
    <dgm:pt modelId="{17FADEC0-5F9B-4998-A722-EEF3B853E131}">
      <dgm:prSet phldrT="[Texte]" custT="1"/>
      <dgm:spPr/>
      <dgm:t>
        <a:bodyPr/>
        <a:lstStyle/>
        <a:p>
          <a:r>
            <a:rPr lang="fr-FR" sz="1800" b="1" dirty="0" smtClean="0"/>
            <a:t>Bases :</a:t>
          </a:r>
          <a:r>
            <a:rPr lang="fr-FR" sz="1800" b="0" dirty="0" smtClean="0"/>
            <a:t> </a:t>
          </a:r>
          <a:r>
            <a:rPr lang="fr-FR" sz="1400" b="0" dirty="0" smtClean="0"/>
            <a:t>MySQL, Oracle, </a:t>
          </a:r>
          <a:r>
            <a:rPr lang="fr-FR" sz="1400" b="0" dirty="0" err="1" smtClean="0"/>
            <a:t>Postgre</a:t>
          </a:r>
          <a:endParaRPr lang="fr-FR" sz="1400" b="0" dirty="0"/>
        </a:p>
      </dgm:t>
    </dgm:pt>
    <dgm:pt modelId="{046887E0-B3B3-449B-8554-02522DE274AD}" type="parTrans" cxnId="{F089C42C-C93A-4212-BA52-27EF21C99FF7}">
      <dgm:prSet/>
      <dgm:spPr/>
      <dgm:t>
        <a:bodyPr/>
        <a:lstStyle/>
        <a:p>
          <a:endParaRPr lang="fr-FR"/>
        </a:p>
      </dgm:t>
    </dgm:pt>
    <dgm:pt modelId="{0B46B206-8273-4E92-967A-2A78B256FD8B}" type="sibTrans" cxnId="{F089C42C-C93A-4212-BA52-27EF21C99FF7}">
      <dgm:prSet/>
      <dgm:spPr/>
      <dgm:t>
        <a:bodyPr/>
        <a:lstStyle/>
        <a:p>
          <a:endParaRPr lang="fr-FR"/>
        </a:p>
      </dgm:t>
    </dgm:pt>
    <dgm:pt modelId="{212FEA48-7C17-44E5-AF6E-36373946E0D9}">
      <dgm:prSet phldrT="[Texte]" custT="1"/>
      <dgm:spPr/>
      <dgm:t>
        <a:bodyPr/>
        <a:lstStyle/>
        <a:p>
          <a:r>
            <a:rPr lang="fr-FR" sz="1600" b="0" dirty="0" smtClean="0"/>
            <a:t>Java</a:t>
          </a:r>
        </a:p>
      </dgm:t>
    </dgm:pt>
    <dgm:pt modelId="{43163E6B-FFA8-4DBB-AA72-D6561C4F3DC5}" type="parTrans" cxnId="{7000B260-B034-4787-A923-10273C551936}">
      <dgm:prSet/>
      <dgm:spPr/>
      <dgm:t>
        <a:bodyPr/>
        <a:lstStyle/>
        <a:p>
          <a:endParaRPr lang="fr-FR"/>
        </a:p>
      </dgm:t>
    </dgm:pt>
    <dgm:pt modelId="{FC084C63-1BC2-46E3-A7C9-A5054F5C6EA0}" type="sibTrans" cxnId="{7000B260-B034-4787-A923-10273C551936}">
      <dgm:prSet/>
      <dgm:spPr/>
      <dgm:t>
        <a:bodyPr/>
        <a:lstStyle/>
        <a:p>
          <a:endParaRPr lang="fr-FR"/>
        </a:p>
      </dgm:t>
    </dgm:pt>
    <dgm:pt modelId="{83EE73D4-A38A-422B-80F7-61433763065A}">
      <dgm:prSet phldrT="[Texte]" custT="1"/>
      <dgm:spPr/>
      <dgm:t>
        <a:bodyPr/>
        <a:lstStyle/>
        <a:p>
          <a:r>
            <a:rPr lang="fr-FR" sz="1600" b="0" dirty="0" smtClean="0"/>
            <a:t>Google Code</a:t>
          </a:r>
          <a:endParaRPr lang="fr-FR" sz="1600" b="0" dirty="0"/>
        </a:p>
      </dgm:t>
    </dgm:pt>
    <dgm:pt modelId="{8AF8CA0C-D8AB-4B63-88B6-A7FB8CB6765C}" type="parTrans" cxnId="{DC424C7C-CF7E-4B80-A72C-74086DA722D8}">
      <dgm:prSet/>
      <dgm:spPr/>
      <dgm:t>
        <a:bodyPr/>
        <a:lstStyle/>
        <a:p>
          <a:endParaRPr lang="fr-FR"/>
        </a:p>
      </dgm:t>
    </dgm:pt>
    <dgm:pt modelId="{D2A34CC1-5781-44BB-A79B-4EBB788A8E68}" type="sibTrans" cxnId="{DC424C7C-CF7E-4B80-A72C-74086DA722D8}">
      <dgm:prSet/>
      <dgm:spPr/>
      <dgm:t>
        <a:bodyPr/>
        <a:lstStyle/>
        <a:p>
          <a:endParaRPr lang="fr-FR"/>
        </a:p>
      </dgm:t>
    </dgm:pt>
    <dgm:pt modelId="{F2D4CF67-B026-4483-96A9-2EFB5E31DFB9}">
      <dgm:prSet phldrT="[Texte]" custT="1"/>
      <dgm:spPr/>
      <dgm:t>
        <a:bodyPr/>
        <a:lstStyle/>
        <a:p>
          <a:r>
            <a:rPr lang="fr-FR" sz="1600" b="0" dirty="0" smtClean="0"/>
            <a:t>JENA, RDF, OWL, SPARQL, D2RQ</a:t>
          </a:r>
          <a:endParaRPr lang="fr-FR" sz="1600" b="0" dirty="0"/>
        </a:p>
      </dgm:t>
    </dgm:pt>
    <dgm:pt modelId="{30DB0BA8-107F-4CCD-89A0-5F8DC672BBCA}" type="parTrans" cxnId="{30A3E2D1-22BA-43B1-AEE1-558FB59E08F8}">
      <dgm:prSet/>
      <dgm:spPr/>
      <dgm:t>
        <a:bodyPr/>
        <a:lstStyle/>
        <a:p>
          <a:endParaRPr lang="fr-FR"/>
        </a:p>
      </dgm:t>
    </dgm:pt>
    <dgm:pt modelId="{8A7552B4-9406-4B07-BC52-DC3CD44CACBF}" type="sibTrans" cxnId="{30A3E2D1-22BA-43B1-AEE1-558FB59E08F8}">
      <dgm:prSet/>
      <dgm:spPr/>
      <dgm:t>
        <a:bodyPr/>
        <a:lstStyle/>
        <a:p>
          <a:endParaRPr lang="fr-FR"/>
        </a:p>
      </dgm:t>
    </dgm:pt>
    <dgm:pt modelId="{EC6D2C1E-B44E-481A-ACDE-E8CBF78BD1A0}">
      <dgm:prSet phldrT="[Texte]"/>
      <dgm:spPr/>
      <dgm:t>
        <a:bodyPr/>
        <a:lstStyle/>
        <a:p>
          <a:endParaRPr lang="fr-FR" dirty="0"/>
        </a:p>
      </dgm:t>
    </dgm:pt>
    <dgm:pt modelId="{066E8FA4-88C2-4FB3-80C7-4CA73F603FEB}" type="parTrans" cxnId="{2FA039B0-74A3-461B-A2D9-49153FCA3E4B}">
      <dgm:prSet/>
      <dgm:spPr/>
      <dgm:t>
        <a:bodyPr/>
        <a:lstStyle/>
        <a:p>
          <a:endParaRPr lang="fr-FR"/>
        </a:p>
      </dgm:t>
    </dgm:pt>
    <dgm:pt modelId="{D1513ABB-FC2F-4018-9ED6-75112DD40366}" type="sibTrans" cxnId="{2FA039B0-74A3-461B-A2D9-49153FCA3E4B}">
      <dgm:prSet/>
      <dgm:spPr/>
      <dgm:t>
        <a:bodyPr/>
        <a:lstStyle/>
        <a:p>
          <a:endParaRPr lang="fr-FR"/>
        </a:p>
      </dgm:t>
    </dgm:pt>
    <dgm:pt modelId="{9D9818EC-B7F5-46DC-8F25-161CADB09981}" type="pres">
      <dgm:prSet presAssocID="{0F1EA043-6C3A-47CC-96FC-451CECE1F5F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9326F41-AFD2-4A9C-B01A-7716C7806FCF}" type="pres">
      <dgm:prSet presAssocID="{C6FA910B-5CDE-494C-9DB5-B7848BEFC5E1}" presName="centerShape" presStyleLbl="node0" presStyleIdx="0" presStyleCnt="1"/>
      <dgm:spPr/>
      <dgm:t>
        <a:bodyPr/>
        <a:lstStyle/>
        <a:p>
          <a:endParaRPr lang="fr-FR"/>
        </a:p>
      </dgm:t>
    </dgm:pt>
    <dgm:pt modelId="{B71A115C-42EE-4AA1-8070-B6213E1DF5A6}" type="pres">
      <dgm:prSet presAssocID="{EE97F0C6-4699-4792-BD5A-C8DA51963600}" presName="parTrans" presStyleLbl="sibTrans2D1" presStyleIdx="0" presStyleCnt="5"/>
      <dgm:spPr/>
      <dgm:t>
        <a:bodyPr/>
        <a:lstStyle/>
        <a:p>
          <a:endParaRPr lang="fr-FR"/>
        </a:p>
      </dgm:t>
    </dgm:pt>
    <dgm:pt modelId="{923549AC-A49E-4A68-991F-25AD2924EC4F}" type="pres">
      <dgm:prSet presAssocID="{EE97F0C6-4699-4792-BD5A-C8DA51963600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1CE2F675-2A94-4960-9578-82C336260B99}" type="pres">
      <dgm:prSet presAssocID="{D6228021-83D8-4401-A346-07C6A4166CEB}" presName="node" presStyleLbl="node1" presStyleIdx="0" presStyleCnt="5" custScaleX="117573" custScaleY="11757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61201A-6BD0-48A0-918B-DC0E8B63C6D7}" type="pres">
      <dgm:prSet presAssocID="{046887E0-B3B3-449B-8554-02522DE274AD}" presName="parTrans" presStyleLbl="sibTrans2D1" presStyleIdx="1" presStyleCnt="5"/>
      <dgm:spPr/>
      <dgm:t>
        <a:bodyPr/>
        <a:lstStyle/>
        <a:p>
          <a:endParaRPr lang="fr-FR"/>
        </a:p>
      </dgm:t>
    </dgm:pt>
    <dgm:pt modelId="{82C500C0-3D0D-43B4-B253-1DF1A0D59979}" type="pres">
      <dgm:prSet presAssocID="{046887E0-B3B3-449B-8554-02522DE274AD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B2C3EFBF-6F3E-4190-AB94-551402E93D1D}" type="pres">
      <dgm:prSet presAssocID="{17FADEC0-5F9B-4998-A722-EEF3B853E131}" presName="node" presStyleLbl="node1" presStyleIdx="1" presStyleCnt="5" custScaleX="117573" custScaleY="11757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736FFA-ABB7-4D6C-8666-F0549F013BA3}" type="pres">
      <dgm:prSet presAssocID="{43163E6B-FFA8-4DBB-AA72-D6561C4F3DC5}" presName="parTrans" presStyleLbl="sibTrans2D1" presStyleIdx="2" presStyleCnt="5"/>
      <dgm:spPr/>
      <dgm:t>
        <a:bodyPr/>
        <a:lstStyle/>
        <a:p>
          <a:endParaRPr lang="fr-FR"/>
        </a:p>
      </dgm:t>
    </dgm:pt>
    <dgm:pt modelId="{E0C99A00-ADEE-430F-B457-BA0B7F216A0F}" type="pres">
      <dgm:prSet presAssocID="{43163E6B-FFA8-4DBB-AA72-D6561C4F3DC5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16203A71-F36C-435A-8BFB-3CD9E45E22D3}" type="pres">
      <dgm:prSet presAssocID="{212FEA48-7C17-44E5-AF6E-36373946E0D9}" presName="node" presStyleLbl="node1" presStyleIdx="2" presStyleCnt="5" custScaleX="117573" custScaleY="11757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4BCE8E-061B-4CA9-9E62-7B34D7185B01}" type="pres">
      <dgm:prSet presAssocID="{8AF8CA0C-D8AB-4B63-88B6-A7FB8CB6765C}" presName="parTrans" presStyleLbl="sibTrans2D1" presStyleIdx="3" presStyleCnt="5"/>
      <dgm:spPr/>
      <dgm:t>
        <a:bodyPr/>
        <a:lstStyle/>
        <a:p>
          <a:endParaRPr lang="fr-FR"/>
        </a:p>
      </dgm:t>
    </dgm:pt>
    <dgm:pt modelId="{44871E12-7F13-4ABA-9A84-E59E28256D93}" type="pres">
      <dgm:prSet presAssocID="{8AF8CA0C-D8AB-4B63-88B6-A7FB8CB6765C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8BCD47B9-330A-41FF-90D9-A6B994439481}" type="pres">
      <dgm:prSet presAssocID="{83EE73D4-A38A-422B-80F7-61433763065A}" presName="node" presStyleLbl="node1" presStyleIdx="3" presStyleCnt="5" custScaleX="117573" custScaleY="11757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12CA2F-3949-4419-A8C7-0FD078AE90CF}" type="pres">
      <dgm:prSet presAssocID="{30DB0BA8-107F-4CCD-89A0-5F8DC672BBCA}" presName="parTrans" presStyleLbl="sibTrans2D1" presStyleIdx="4" presStyleCnt="5"/>
      <dgm:spPr/>
      <dgm:t>
        <a:bodyPr/>
        <a:lstStyle/>
        <a:p>
          <a:endParaRPr lang="fr-FR"/>
        </a:p>
      </dgm:t>
    </dgm:pt>
    <dgm:pt modelId="{98D87AF2-78BE-49EE-B6B5-FD6720AFA68D}" type="pres">
      <dgm:prSet presAssocID="{30DB0BA8-107F-4CCD-89A0-5F8DC672BBCA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86A01BE9-6D4D-4EDE-BA1E-7E4E7648285B}" type="pres">
      <dgm:prSet presAssocID="{F2D4CF67-B026-4483-96A9-2EFB5E31DFB9}" presName="node" presStyleLbl="node1" presStyleIdx="4" presStyleCnt="5" custScaleX="117573" custScaleY="11757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5B15338-E20F-4E7F-8E91-000787E939F5}" type="presOf" srcId="{F2D4CF67-B026-4483-96A9-2EFB5E31DFB9}" destId="{86A01BE9-6D4D-4EDE-BA1E-7E4E7648285B}" srcOrd="0" destOrd="0" presId="urn:microsoft.com/office/officeart/2005/8/layout/radial5"/>
    <dgm:cxn modelId="{3788A218-2DE7-4A63-A130-0785B710D26E}" type="presOf" srcId="{30DB0BA8-107F-4CCD-89A0-5F8DC672BBCA}" destId="{98D87AF2-78BE-49EE-B6B5-FD6720AFA68D}" srcOrd="1" destOrd="0" presId="urn:microsoft.com/office/officeart/2005/8/layout/radial5"/>
    <dgm:cxn modelId="{8E18E63B-1994-4E86-8317-DC39221E72FD}" type="presOf" srcId="{046887E0-B3B3-449B-8554-02522DE274AD}" destId="{4E61201A-6BD0-48A0-918B-DC0E8B63C6D7}" srcOrd="0" destOrd="0" presId="urn:microsoft.com/office/officeart/2005/8/layout/radial5"/>
    <dgm:cxn modelId="{D72E8091-BCC0-4A75-9DC6-125F88180ED1}" type="presOf" srcId="{EE97F0C6-4699-4792-BD5A-C8DA51963600}" destId="{B71A115C-42EE-4AA1-8070-B6213E1DF5A6}" srcOrd="0" destOrd="0" presId="urn:microsoft.com/office/officeart/2005/8/layout/radial5"/>
    <dgm:cxn modelId="{2FA039B0-74A3-461B-A2D9-49153FCA3E4B}" srcId="{0F1EA043-6C3A-47CC-96FC-451CECE1F5FB}" destId="{EC6D2C1E-B44E-481A-ACDE-E8CBF78BD1A0}" srcOrd="1" destOrd="0" parTransId="{066E8FA4-88C2-4FB3-80C7-4CA73F603FEB}" sibTransId="{D1513ABB-FC2F-4018-9ED6-75112DD40366}"/>
    <dgm:cxn modelId="{F089C42C-C93A-4212-BA52-27EF21C99FF7}" srcId="{C6FA910B-5CDE-494C-9DB5-B7848BEFC5E1}" destId="{17FADEC0-5F9B-4998-A722-EEF3B853E131}" srcOrd="1" destOrd="0" parTransId="{046887E0-B3B3-449B-8554-02522DE274AD}" sibTransId="{0B46B206-8273-4E92-967A-2A78B256FD8B}"/>
    <dgm:cxn modelId="{986DC47B-484E-4D4C-A845-310000828B07}" type="presOf" srcId="{046887E0-B3B3-449B-8554-02522DE274AD}" destId="{82C500C0-3D0D-43B4-B253-1DF1A0D59979}" srcOrd="1" destOrd="0" presId="urn:microsoft.com/office/officeart/2005/8/layout/radial5"/>
    <dgm:cxn modelId="{D28B0A35-5A51-4397-903C-1E318A0BB7F0}" type="presOf" srcId="{C6FA910B-5CDE-494C-9DB5-B7848BEFC5E1}" destId="{39326F41-AFD2-4A9C-B01A-7716C7806FCF}" srcOrd="0" destOrd="0" presId="urn:microsoft.com/office/officeart/2005/8/layout/radial5"/>
    <dgm:cxn modelId="{DC424C7C-CF7E-4B80-A72C-74086DA722D8}" srcId="{C6FA910B-5CDE-494C-9DB5-B7848BEFC5E1}" destId="{83EE73D4-A38A-422B-80F7-61433763065A}" srcOrd="3" destOrd="0" parTransId="{8AF8CA0C-D8AB-4B63-88B6-A7FB8CB6765C}" sibTransId="{D2A34CC1-5781-44BB-A79B-4EBB788A8E68}"/>
    <dgm:cxn modelId="{5CDEB552-1A0E-4F46-A656-CF7EDB292F81}" type="presOf" srcId="{43163E6B-FFA8-4DBB-AA72-D6561C4F3DC5}" destId="{42736FFA-ABB7-4D6C-8666-F0549F013BA3}" srcOrd="0" destOrd="0" presId="urn:microsoft.com/office/officeart/2005/8/layout/radial5"/>
    <dgm:cxn modelId="{33895F1F-3747-495C-9174-223A36C5F076}" type="presOf" srcId="{EE97F0C6-4699-4792-BD5A-C8DA51963600}" destId="{923549AC-A49E-4A68-991F-25AD2924EC4F}" srcOrd="1" destOrd="0" presId="urn:microsoft.com/office/officeart/2005/8/layout/radial5"/>
    <dgm:cxn modelId="{8FF45AC8-0A58-4F78-8FFB-9F370BDDC8C6}" srcId="{0F1EA043-6C3A-47CC-96FC-451CECE1F5FB}" destId="{C6FA910B-5CDE-494C-9DB5-B7848BEFC5E1}" srcOrd="0" destOrd="0" parTransId="{8BEB3D6A-02CF-434A-8AD6-F98CF4FF698B}" sibTransId="{B2ACC188-870F-41BA-A3FE-36B40E41DB54}"/>
    <dgm:cxn modelId="{B4F4B25E-7245-4AB3-98C5-C197E32AFE18}" type="presOf" srcId="{83EE73D4-A38A-422B-80F7-61433763065A}" destId="{8BCD47B9-330A-41FF-90D9-A6B994439481}" srcOrd="0" destOrd="0" presId="urn:microsoft.com/office/officeart/2005/8/layout/radial5"/>
    <dgm:cxn modelId="{0D3907EB-F4CF-4465-82F7-7C020790521C}" type="presOf" srcId="{8AF8CA0C-D8AB-4B63-88B6-A7FB8CB6765C}" destId="{714BCE8E-061B-4CA9-9E62-7B34D7185B01}" srcOrd="0" destOrd="0" presId="urn:microsoft.com/office/officeart/2005/8/layout/radial5"/>
    <dgm:cxn modelId="{CD58440F-20FB-40D7-9A0D-23589EC35C44}" type="presOf" srcId="{0F1EA043-6C3A-47CC-96FC-451CECE1F5FB}" destId="{9D9818EC-B7F5-46DC-8F25-161CADB09981}" srcOrd="0" destOrd="0" presId="urn:microsoft.com/office/officeart/2005/8/layout/radial5"/>
    <dgm:cxn modelId="{7000B260-B034-4787-A923-10273C551936}" srcId="{C6FA910B-5CDE-494C-9DB5-B7848BEFC5E1}" destId="{212FEA48-7C17-44E5-AF6E-36373946E0D9}" srcOrd="2" destOrd="0" parTransId="{43163E6B-FFA8-4DBB-AA72-D6561C4F3DC5}" sibTransId="{FC084C63-1BC2-46E3-A7C9-A5054F5C6EA0}"/>
    <dgm:cxn modelId="{C01D3AFE-E8FA-4675-BD9A-96EAB599D8F1}" type="presOf" srcId="{8AF8CA0C-D8AB-4B63-88B6-A7FB8CB6765C}" destId="{44871E12-7F13-4ABA-9A84-E59E28256D93}" srcOrd="1" destOrd="0" presId="urn:microsoft.com/office/officeart/2005/8/layout/radial5"/>
    <dgm:cxn modelId="{9E8E0033-6D80-47FE-96F6-053FE911A0C4}" type="presOf" srcId="{43163E6B-FFA8-4DBB-AA72-D6561C4F3DC5}" destId="{E0C99A00-ADEE-430F-B457-BA0B7F216A0F}" srcOrd="1" destOrd="0" presId="urn:microsoft.com/office/officeart/2005/8/layout/radial5"/>
    <dgm:cxn modelId="{D78534DD-485B-4B47-86A0-7116F8AED465}" type="presOf" srcId="{30DB0BA8-107F-4CCD-89A0-5F8DC672BBCA}" destId="{EB12CA2F-3949-4419-A8C7-0FD078AE90CF}" srcOrd="0" destOrd="0" presId="urn:microsoft.com/office/officeart/2005/8/layout/radial5"/>
    <dgm:cxn modelId="{53F83DBE-7CFC-4644-BDA2-D68FDBB0312E}" srcId="{C6FA910B-5CDE-494C-9DB5-B7848BEFC5E1}" destId="{D6228021-83D8-4401-A346-07C6A4166CEB}" srcOrd="0" destOrd="0" parTransId="{EE97F0C6-4699-4792-BD5A-C8DA51963600}" sibTransId="{9A4E9D3D-9B91-43E7-9587-1DC8243DDC30}"/>
    <dgm:cxn modelId="{30A3E2D1-22BA-43B1-AEE1-558FB59E08F8}" srcId="{C6FA910B-5CDE-494C-9DB5-B7848BEFC5E1}" destId="{F2D4CF67-B026-4483-96A9-2EFB5E31DFB9}" srcOrd="4" destOrd="0" parTransId="{30DB0BA8-107F-4CCD-89A0-5F8DC672BBCA}" sibTransId="{8A7552B4-9406-4B07-BC52-DC3CD44CACBF}"/>
    <dgm:cxn modelId="{2AFA00DA-B46B-4581-8BF7-7C4A7D459405}" type="presOf" srcId="{D6228021-83D8-4401-A346-07C6A4166CEB}" destId="{1CE2F675-2A94-4960-9578-82C336260B99}" srcOrd="0" destOrd="0" presId="urn:microsoft.com/office/officeart/2005/8/layout/radial5"/>
    <dgm:cxn modelId="{163A8A44-924A-4718-B38C-0E563220DCDE}" type="presOf" srcId="{212FEA48-7C17-44E5-AF6E-36373946E0D9}" destId="{16203A71-F36C-435A-8BFB-3CD9E45E22D3}" srcOrd="0" destOrd="0" presId="urn:microsoft.com/office/officeart/2005/8/layout/radial5"/>
    <dgm:cxn modelId="{012A815A-F76F-4306-AF46-9B5196E1D88B}" type="presOf" srcId="{17FADEC0-5F9B-4998-A722-EEF3B853E131}" destId="{B2C3EFBF-6F3E-4190-AB94-551402E93D1D}" srcOrd="0" destOrd="0" presId="urn:microsoft.com/office/officeart/2005/8/layout/radial5"/>
    <dgm:cxn modelId="{9241B610-4308-42F9-9765-593A9A01239E}" type="presParOf" srcId="{9D9818EC-B7F5-46DC-8F25-161CADB09981}" destId="{39326F41-AFD2-4A9C-B01A-7716C7806FCF}" srcOrd="0" destOrd="0" presId="urn:microsoft.com/office/officeart/2005/8/layout/radial5"/>
    <dgm:cxn modelId="{FA138722-5629-48CC-A915-E2E77FE08A10}" type="presParOf" srcId="{9D9818EC-B7F5-46DC-8F25-161CADB09981}" destId="{B71A115C-42EE-4AA1-8070-B6213E1DF5A6}" srcOrd="1" destOrd="0" presId="urn:microsoft.com/office/officeart/2005/8/layout/radial5"/>
    <dgm:cxn modelId="{6F3B97F1-3AA0-4DA3-A2DE-7F452FBFDA13}" type="presParOf" srcId="{B71A115C-42EE-4AA1-8070-B6213E1DF5A6}" destId="{923549AC-A49E-4A68-991F-25AD2924EC4F}" srcOrd="0" destOrd="0" presId="urn:microsoft.com/office/officeart/2005/8/layout/radial5"/>
    <dgm:cxn modelId="{F0FCA9FC-3225-464B-8754-5C843C8CD972}" type="presParOf" srcId="{9D9818EC-B7F5-46DC-8F25-161CADB09981}" destId="{1CE2F675-2A94-4960-9578-82C336260B99}" srcOrd="2" destOrd="0" presId="urn:microsoft.com/office/officeart/2005/8/layout/radial5"/>
    <dgm:cxn modelId="{5411C9A0-FE54-4226-85CC-D4FAE46D2D07}" type="presParOf" srcId="{9D9818EC-B7F5-46DC-8F25-161CADB09981}" destId="{4E61201A-6BD0-48A0-918B-DC0E8B63C6D7}" srcOrd="3" destOrd="0" presId="urn:microsoft.com/office/officeart/2005/8/layout/radial5"/>
    <dgm:cxn modelId="{DEA6FB75-D681-4BE0-96A4-36586966900E}" type="presParOf" srcId="{4E61201A-6BD0-48A0-918B-DC0E8B63C6D7}" destId="{82C500C0-3D0D-43B4-B253-1DF1A0D59979}" srcOrd="0" destOrd="0" presId="urn:microsoft.com/office/officeart/2005/8/layout/radial5"/>
    <dgm:cxn modelId="{B1424DEE-EEC8-42A0-B282-085C0B961B67}" type="presParOf" srcId="{9D9818EC-B7F5-46DC-8F25-161CADB09981}" destId="{B2C3EFBF-6F3E-4190-AB94-551402E93D1D}" srcOrd="4" destOrd="0" presId="urn:microsoft.com/office/officeart/2005/8/layout/radial5"/>
    <dgm:cxn modelId="{2F1A9103-ABD0-42B9-A0A0-EC8788845B4B}" type="presParOf" srcId="{9D9818EC-B7F5-46DC-8F25-161CADB09981}" destId="{42736FFA-ABB7-4D6C-8666-F0549F013BA3}" srcOrd="5" destOrd="0" presId="urn:microsoft.com/office/officeart/2005/8/layout/radial5"/>
    <dgm:cxn modelId="{9BFF6059-C762-40FA-B967-13717F12311A}" type="presParOf" srcId="{42736FFA-ABB7-4D6C-8666-F0549F013BA3}" destId="{E0C99A00-ADEE-430F-B457-BA0B7F216A0F}" srcOrd="0" destOrd="0" presId="urn:microsoft.com/office/officeart/2005/8/layout/radial5"/>
    <dgm:cxn modelId="{714BBC7E-5BF9-4424-90B7-2B32B48589CE}" type="presParOf" srcId="{9D9818EC-B7F5-46DC-8F25-161CADB09981}" destId="{16203A71-F36C-435A-8BFB-3CD9E45E22D3}" srcOrd="6" destOrd="0" presId="urn:microsoft.com/office/officeart/2005/8/layout/radial5"/>
    <dgm:cxn modelId="{146DF44E-B2EA-478C-9C89-DDD6BE3E0964}" type="presParOf" srcId="{9D9818EC-B7F5-46DC-8F25-161CADB09981}" destId="{714BCE8E-061B-4CA9-9E62-7B34D7185B01}" srcOrd="7" destOrd="0" presId="urn:microsoft.com/office/officeart/2005/8/layout/radial5"/>
    <dgm:cxn modelId="{B6334422-295D-4BDB-B673-82408639348E}" type="presParOf" srcId="{714BCE8E-061B-4CA9-9E62-7B34D7185B01}" destId="{44871E12-7F13-4ABA-9A84-E59E28256D93}" srcOrd="0" destOrd="0" presId="urn:microsoft.com/office/officeart/2005/8/layout/radial5"/>
    <dgm:cxn modelId="{F9539CB8-8C8B-4638-8B9D-95A4ED682C99}" type="presParOf" srcId="{9D9818EC-B7F5-46DC-8F25-161CADB09981}" destId="{8BCD47B9-330A-41FF-90D9-A6B994439481}" srcOrd="8" destOrd="0" presId="urn:microsoft.com/office/officeart/2005/8/layout/radial5"/>
    <dgm:cxn modelId="{583AF2ED-63DE-4C30-884D-927BAB250C95}" type="presParOf" srcId="{9D9818EC-B7F5-46DC-8F25-161CADB09981}" destId="{EB12CA2F-3949-4419-A8C7-0FD078AE90CF}" srcOrd="9" destOrd="0" presId="urn:microsoft.com/office/officeart/2005/8/layout/radial5"/>
    <dgm:cxn modelId="{0E300D53-44CD-42DF-A15C-A31356898397}" type="presParOf" srcId="{EB12CA2F-3949-4419-A8C7-0FD078AE90CF}" destId="{98D87AF2-78BE-49EE-B6B5-FD6720AFA68D}" srcOrd="0" destOrd="0" presId="urn:microsoft.com/office/officeart/2005/8/layout/radial5"/>
    <dgm:cxn modelId="{707910B7-F89C-4380-9457-206CB2817CAD}" type="presParOf" srcId="{9D9818EC-B7F5-46DC-8F25-161CADB09981}" destId="{86A01BE9-6D4D-4EDE-BA1E-7E4E7648285B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26F41-AFD2-4A9C-B01A-7716C7806FCF}">
      <dsp:nvSpPr>
        <dsp:cNvPr id="0" name=""/>
        <dsp:cNvSpPr/>
      </dsp:nvSpPr>
      <dsp:spPr>
        <a:xfrm>
          <a:off x="3521417" y="1865386"/>
          <a:ext cx="1186764" cy="118676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4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Les outils</a:t>
          </a:r>
          <a:endParaRPr lang="fr-FR" sz="2400" b="1" kern="1200" dirty="0"/>
        </a:p>
      </dsp:txBody>
      <dsp:txXfrm>
        <a:off x="3695215" y="2039184"/>
        <a:ext cx="839168" cy="839168"/>
      </dsp:txXfrm>
    </dsp:sp>
    <dsp:sp modelId="{B71A115C-42EE-4AA1-8070-B6213E1DF5A6}">
      <dsp:nvSpPr>
        <dsp:cNvPr id="0" name=""/>
        <dsp:cNvSpPr/>
      </dsp:nvSpPr>
      <dsp:spPr>
        <a:xfrm rot="16200000">
          <a:off x="3993849" y="1424401"/>
          <a:ext cx="241900" cy="4392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5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/>
        </a:p>
      </dsp:txBody>
      <dsp:txXfrm>
        <a:off x="4030134" y="1548535"/>
        <a:ext cx="169330" cy="263548"/>
      </dsp:txXfrm>
    </dsp:sp>
    <dsp:sp modelId="{1CE2F675-2A94-4960-9578-82C336260B99}">
      <dsp:nvSpPr>
        <dsp:cNvPr id="0" name=""/>
        <dsp:cNvSpPr/>
      </dsp:nvSpPr>
      <dsp:spPr>
        <a:xfrm>
          <a:off x="3355335" y="-109958"/>
          <a:ext cx="1518928" cy="151892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5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Machine Virtuelle</a:t>
          </a:r>
          <a:endParaRPr lang="fr-FR" sz="1600" b="0" kern="1200" dirty="0"/>
        </a:p>
      </dsp:txBody>
      <dsp:txXfrm>
        <a:off x="3577777" y="112484"/>
        <a:ext cx="1074044" cy="1074044"/>
      </dsp:txXfrm>
    </dsp:sp>
    <dsp:sp modelId="{4E61201A-6BD0-48A0-918B-DC0E8B63C6D7}">
      <dsp:nvSpPr>
        <dsp:cNvPr id="0" name=""/>
        <dsp:cNvSpPr/>
      </dsp:nvSpPr>
      <dsp:spPr>
        <a:xfrm rot="20520000">
          <a:off x="4768717" y="1987375"/>
          <a:ext cx="241900" cy="4392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504824"/>
                <a:satOff val="5153"/>
                <a:lumOff val="4412"/>
                <a:alphaOff val="0"/>
                <a:tint val="60000"/>
                <a:satMod val="160000"/>
              </a:schemeClr>
            </a:gs>
            <a:gs pos="46000">
              <a:schemeClr val="accent5">
                <a:hueOff val="-3504824"/>
                <a:satOff val="5153"/>
                <a:lumOff val="4412"/>
                <a:alphaOff val="0"/>
                <a:tint val="86000"/>
                <a:satMod val="160000"/>
              </a:schemeClr>
            </a:gs>
            <a:gs pos="100000">
              <a:schemeClr val="accent5">
                <a:hueOff val="-3504824"/>
                <a:satOff val="5153"/>
                <a:lumOff val="4412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5">
              <a:hueOff val="-3504824"/>
              <a:satOff val="5153"/>
              <a:lumOff val="4412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/>
        </a:p>
      </dsp:txBody>
      <dsp:txXfrm>
        <a:off x="4770493" y="2086437"/>
        <a:ext cx="169330" cy="263548"/>
      </dsp:txXfrm>
    </dsp:sp>
    <dsp:sp modelId="{B2C3EFBF-6F3E-4190-AB94-551402E93D1D}">
      <dsp:nvSpPr>
        <dsp:cNvPr id="0" name=""/>
        <dsp:cNvSpPr/>
      </dsp:nvSpPr>
      <dsp:spPr>
        <a:xfrm>
          <a:off x="5076047" y="1140211"/>
          <a:ext cx="1518928" cy="1518928"/>
        </a:xfrm>
        <a:prstGeom prst="ellipse">
          <a:avLst/>
        </a:prstGeom>
        <a:gradFill rotWithShape="0">
          <a:gsLst>
            <a:gs pos="0">
              <a:schemeClr val="accent5">
                <a:hueOff val="-3504824"/>
                <a:satOff val="5153"/>
                <a:lumOff val="4412"/>
                <a:alphaOff val="0"/>
                <a:tint val="60000"/>
                <a:satMod val="160000"/>
              </a:schemeClr>
            </a:gs>
            <a:gs pos="46000">
              <a:schemeClr val="accent5">
                <a:hueOff val="-3504824"/>
                <a:satOff val="5153"/>
                <a:lumOff val="4412"/>
                <a:alphaOff val="0"/>
                <a:tint val="86000"/>
                <a:satMod val="160000"/>
              </a:schemeClr>
            </a:gs>
            <a:gs pos="100000">
              <a:schemeClr val="accent5">
                <a:hueOff val="-3504824"/>
                <a:satOff val="5153"/>
                <a:lumOff val="4412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5">
              <a:hueOff val="-3504824"/>
              <a:satOff val="5153"/>
              <a:lumOff val="4412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Bases :</a:t>
          </a:r>
          <a:r>
            <a:rPr lang="fr-FR" sz="1800" b="0" kern="1200" dirty="0" smtClean="0"/>
            <a:t> </a:t>
          </a:r>
          <a:r>
            <a:rPr lang="fr-FR" sz="1400" b="0" kern="1200" dirty="0" smtClean="0"/>
            <a:t>MySQL, Oracle, </a:t>
          </a:r>
          <a:r>
            <a:rPr lang="fr-FR" sz="1400" b="0" kern="1200" dirty="0" err="1" smtClean="0"/>
            <a:t>Postgre</a:t>
          </a:r>
          <a:endParaRPr lang="fr-FR" sz="1400" b="0" kern="1200" dirty="0"/>
        </a:p>
      </dsp:txBody>
      <dsp:txXfrm>
        <a:off x="5298489" y="1362653"/>
        <a:ext cx="1074044" cy="1074044"/>
      </dsp:txXfrm>
    </dsp:sp>
    <dsp:sp modelId="{42736FFA-ABB7-4D6C-8666-F0549F013BA3}">
      <dsp:nvSpPr>
        <dsp:cNvPr id="0" name=""/>
        <dsp:cNvSpPr/>
      </dsp:nvSpPr>
      <dsp:spPr>
        <a:xfrm rot="3240000">
          <a:off x="4472744" y="2898287"/>
          <a:ext cx="241900" cy="4392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009648"/>
                <a:satOff val="10306"/>
                <a:lumOff val="8824"/>
                <a:alphaOff val="0"/>
                <a:tint val="60000"/>
                <a:satMod val="160000"/>
              </a:schemeClr>
            </a:gs>
            <a:gs pos="46000">
              <a:schemeClr val="accent5">
                <a:hueOff val="-7009648"/>
                <a:satOff val="10306"/>
                <a:lumOff val="8824"/>
                <a:alphaOff val="0"/>
                <a:tint val="86000"/>
                <a:satMod val="160000"/>
              </a:schemeClr>
            </a:gs>
            <a:gs pos="100000">
              <a:schemeClr val="accent5">
                <a:hueOff val="-7009648"/>
                <a:satOff val="10306"/>
                <a:lumOff val="8824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5">
              <a:hueOff val="-7009648"/>
              <a:satOff val="10306"/>
              <a:lumOff val="8824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/>
        </a:p>
      </dsp:txBody>
      <dsp:txXfrm>
        <a:off x="4487701" y="2956781"/>
        <a:ext cx="169330" cy="263548"/>
      </dsp:txXfrm>
    </dsp:sp>
    <dsp:sp modelId="{16203A71-F36C-435A-8BFB-3CD9E45E22D3}">
      <dsp:nvSpPr>
        <dsp:cNvPr id="0" name=""/>
        <dsp:cNvSpPr/>
      </dsp:nvSpPr>
      <dsp:spPr>
        <a:xfrm>
          <a:off x="4418794" y="3163029"/>
          <a:ext cx="1518928" cy="1518928"/>
        </a:xfrm>
        <a:prstGeom prst="ellipse">
          <a:avLst/>
        </a:prstGeom>
        <a:gradFill rotWithShape="0">
          <a:gsLst>
            <a:gs pos="0">
              <a:schemeClr val="accent5">
                <a:hueOff val="-7009648"/>
                <a:satOff val="10306"/>
                <a:lumOff val="8824"/>
                <a:alphaOff val="0"/>
                <a:tint val="60000"/>
                <a:satMod val="160000"/>
              </a:schemeClr>
            </a:gs>
            <a:gs pos="46000">
              <a:schemeClr val="accent5">
                <a:hueOff val="-7009648"/>
                <a:satOff val="10306"/>
                <a:lumOff val="8824"/>
                <a:alphaOff val="0"/>
                <a:tint val="86000"/>
                <a:satMod val="160000"/>
              </a:schemeClr>
            </a:gs>
            <a:gs pos="100000">
              <a:schemeClr val="accent5">
                <a:hueOff val="-7009648"/>
                <a:satOff val="10306"/>
                <a:lumOff val="8824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5">
              <a:hueOff val="-7009648"/>
              <a:satOff val="10306"/>
              <a:lumOff val="8824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Java</a:t>
          </a:r>
        </a:p>
      </dsp:txBody>
      <dsp:txXfrm>
        <a:off x="4641236" y="3385471"/>
        <a:ext cx="1074044" cy="1074044"/>
      </dsp:txXfrm>
    </dsp:sp>
    <dsp:sp modelId="{714BCE8E-061B-4CA9-9E62-7B34D7185B01}">
      <dsp:nvSpPr>
        <dsp:cNvPr id="0" name=""/>
        <dsp:cNvSpPr/>
      </dsp:nvSpPr>
      <dsp:spPr>
        <a:xfrm rot="7560000">
          <a:off x="3514954" y="2898287"/>
          <a:ext cx="241900" cy="4392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0514473"/>
                <a:satOff val="15460"/>
                <a:lumOff val="13235"/>
                <a:alphaOff val="0"/>
                <a:tint val="60000"/>
                <a:satMod val="160000"/>
              </a:schemeClr>
            </a:gs>
            <a:gs pos="46000">
              <a:schemeClr val="accent5">
                <a:hueOff val="-10514473"/>
                <a:satOff val="15460"/>
                <a:lumOff val="13235"/>
                <a:alphaOff val="0"/>
                <a:tint val="86000"/>
                <a:satMod val="160000"/>
              </a:schemeClr>
            </a:gs>
            <a:gs pos="100000">
              <a:schemeClr val="accent5">
                <a:hueOff val="-10514473"/>
                <a:satOff val="15460"/>
                <a:lumOff val="13235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5">
              <a:hueOff val="-10514473"/>
              <a:satOff val="15460"/>
              <a:lumOff val="13235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/>
        </a:p>
      </dsp:txBody>
      <dsp:txXfrm rot="10800000">
        <a:off x="3572567" y="2956781"/>
        <a:ext cx="169330" cy="263548"/>
      </dsp:txXfrm>
    </dsp:sp>
    <dsp:sp modelId="{8BCD47B9-330A-41FF-90D9-A6B994439481}">
      <dsp:nvSpPr>
        <dsp:cNvPr id="0" name=""/>
        <dsp:cNvSpPr/>
      </dsp:nvSpPr>
      <dsp:spPr>
        <a:xfrm>
          <a:off x="2291877" y="3163029"/>
          <a:ext cx="1518928" cy="1518928"/>
        </a:xfrm>
        <a:prstGeom prst="ellipse">
          <a:avLst/>
        </a:prstGeom>
        <a:gradFill rotWithShape="0">
          <a:gsLst>
            <a:gs pos="0">
              <a:schemeClr val="accent5">
                <a:hueOff val="-10514473"/>
                <a:satOff val="15460"/>
                <a:lumOff val="13235"/>
                <a:alphaOff val="0"/>
                <a:tint val="60000"/>
                <a:satMod val="160000"/>
              </a:schemeClr>
            </a:gs>
            <a:gs pos="46000">
              <a:schemeClr val="accent5">
                <a:hueOff val="-10514473"/>
                <a:satOff val="15460"/>
                <a:lumOff val="13235"/>
                <a:alphaOff val="0"/>
                <a:tint val="86000"/>
                <a:satMod val="160000"/>
              </a:schemeClr>
            </a:gs>
            <a:gs pos="100000">
              <a:schemeClr val="accent5">
                <a:hueOff val="-10514473"/>
                <a:satOff val="15460"/>
                <a:lumOff val="13235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5">
              <a:hueOff val="-10514473"/>
              <a:satOff val="15460"/>
              <a:lumOff val="13235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Google Code</a:t>
          </a:r>
          <a:endParaRPr lang="fr-FR" sz="1600" b="0" kern="1200" dirty="0"/>
        </a:p>
      </dsp:txBody>
      <dsp:txXfrm>
        <a:off x="2514319" y="3385471"/>
        <a:ext cx="1074044" cy="1074044"/>
      </dsp:txXfrm>
    </dsp:sp>
    <dsp:sp modelId="{EB12CA2F-3949-4419-A8C7-0FD078AE90CF}">
      <dsp:nvSpPr>
        <dsp:cNvPr id="0" name=""/>
        <dsp:cNvSpPr/>
      </dsp:nvSpPr>
      <dsp:spPr>
        <a:xfrm rot="11880000">
          <a:off x="3218981" y="1987375"/>
          <a:ext cx="241900" cy="4392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4019296"/>
                <a:satOff val="20613"/>
                <a:lumOff val="17647"/>
                <a:alphaOff val="0"/>
                <a:tint val="60000"/>
                <a:satMod val="160000"/>
              </a:schemeClr>
            </a:gs>
            <a:gs pos="46000">
              <a:schemeClr val="accent5">
                <a:hueOff val="-14019296"/>
                <a:satOff val="20613"/>
                <a:lumOff val="17647"/>
                <a:alphaOff val="0"/>
                <a:tint val="86000"/>
                <a:satMod val="160000"/>
              </a:schemeClr>
            </a:gs>
            <a:gs pos="100000">
              <a:schemeClr val="accent5">
                <a:hueOff val="-14019296"/>
                <a:satOff val="20613"/>
                <a:lumOff val="17647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5">
              <a:hueOff val="-14019296"/>
              <a:satOff val="20613"/>
              <a:lumOff val="17647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/>
        </a:p>
      </dsp:txBody>
      <dsp:txXfrm rot="10800000">
        <a:off x="3289775" y="2086437"/>
        <a:ext cx="169330" cy="263548"/>
      </dsp:txXfrm>
    </dsp:sp>
    <dsp:sp modelId="{86A01BE9-6D4D-4EDE-BA1E-7E4E7648285B}">
      <dsp:nvSpPr>
        <dsp:cNvPr id="0" name=""/>
        <dsp:cNvSpPr/>
      </dsp:nvSpPr>
      <dsp:spPr>
        <a:xfrm>
          <a:off x="1634623" y="1140211"/>
          <a:ext cx="1518928" cy="1518928"/>
        </a:xfrm>
        <a:prstGeom prst="ellipse">
          <a:avLst/>
        </a:prstGeom>
        <a:gradFill rotWithShape="0">
          <a:gsLst>
            <a:gs pos="0">
              <a:schemeClr val="accent5">
                <a:hueOff val="-14019296"/>
                <a:satOff val="20613"/>
                <a:lumOff val="17647"/>
                <a:alphaOff val="0"/>
                <a:tint val="60000"/>
                <a:satMod val="160000"/>
              </a:schemeClr>
            </a:gs>
            <a:gs pos="46000">
              <a:schemeClr val="accent5">
                <a:hueOff val="-14019296"/>
                <a:satOff val="20613"/>
                <a:lumOff val="17647"/>
                <a:alphaOff val="0"/>
                <a:tint val="86000"/>
                <a:satMod val="160000"/>
              </a:schemeClr>
            </a:gs>
            <a:gs pos="100000">
              <a:schemeClr val="accent5">
                <a:hueOff val="-14019296"/>
                <a:satOff val="20613"/>
                <a:lumOff val="17647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5">
              <a:hueOff val="-14019296"/>
              <a:satOff val="20613"/>
              <a:lumOff val="17647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JENA, RDF, OWL, SPARQL, D2RQ</a:t>
          </a:r>
          <a:endParaRPr lang="fr-FR" sz="1600" b="0" kern="1200" dirty="0"/>
        </a:p>
      </dsp:txBody>
      <dsp:txXfrm>
        <a:off x="1857065" y="1362653"/>
        <a:ext cx="1074044" cy="1074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1876-C185-479A-A12D-B99B8B070997}" type="datetimeFigureOut">
              <a:rPr lang="fr-FR" smtClean="0"/>
              <a:t>23/01/2011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0C615-875F-411D-9A1D-EEC613562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07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084EF1A-B954-49BE-BEE7-1A376E9887FA}" type="datetime1">
              <a:rPr lang="fr-FR" smtClean="0"/>
              <a:t>23/01/2011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fr-FR" smtClean="0"/>
              <a:t>BDD - UM2 2010/2011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4D0FDF4-F696-4E16-A483-12D6C30B8A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0238-7E93-49DA-B0A8-AB367EEB4CD6}" type="datetime1">
              <a:rPr lang="fr-FR" smtClean="0"/>
              <a:t>23/01/2011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BDD - UM2 2010/2011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DF4-F696-4E16-A483-12D6C30B8A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9733-16CB-47A1-A479-6CC737CADE74}" type="datetime1">
              <a:rPr lang="fr-FR" smtClean="0"/>
              <a:t>23/01/2011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BDD - UM2 2010/2011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DF4-F696-4E16-A483-12D6C30B8A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1792DAA-88F1-41BC-AC43-DA4E8827A83D}" type="datetime1">
              <a:rPr lang="fr-FR" smtClean="0"/>
              <a:t>23/01/2011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272384" y="6480969"/>
            <a:ext cx="4260056" cy="300831"/>
          </a:xfrm>
        </p:spPr>
        <p:txBody>
          <a:bodyPr/>
          <a:lstStyle>
            <a:lvl1pPr>
              <a:defRPr b="0"/>
            </a:lvl1pPr>
          </a:lstStyle>
          <a:p>
            <a:r>
              <a:rPr lang="fr-FR" smtClean="0"/>
              <a:t>BDD - UM2 2010/2011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44408" y="5661248"/>
            <a:ext cx="718944" cy="445768"/>
          </a:xfrm>
        </p:spPr>
        <p:txBody>
          <a:bodyPr/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fld id="{34D0FDF4-F696-4E16-A483-12D6C30B8AF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F721810-B982-4AC2-8196-53EB308F729C}" type="datetime1">
              <a:rPr lang="fr-FR" smtClean="0"/>
              <a:t>23/01/2011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fr-FR" smtClean="0"/>
              <a:t>BDD - UM2 2010/2011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4D0FDF4-F696-4E16-A483-12D6C30B8AF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AD09CE9-9E8F-449F-8772-5B3C0A6B5BBD}" type="datetime1">
              <a:rPr lang="fr-FR" smtClean="0"/>
              <a:t>23/01/2011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fr-FR" smtClean="0"/>
              <a:t>BDD - UM2 2010/2011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4D0FDF4-F696-4E16-A483-12D6C30B8A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51C7241-E1BD-449C-A16F-069FB4D437E2}" type="datetime1">
              <a:rPr lang="fr-FR" smtClean="0"/>
              <a:t>23/01/2011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fr-FR" smtClean="0"/>
              <a:t>BDD - UM2 2010/2011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4D0FDF4-F696-4E16-A483-12D6C30B8AF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A824-0775-42B2-8E7C-8122340A4A85}" type="datetime1">
              <a:rPr lang="fr-FR" smtClean="0"/>
              <a:t>23/01/2011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BDD - UM2 2010/2011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DF4-F696-4E16-A483-12D6C30B8A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6056766-FFA9-40A4-A5A4-E6702FBF01A4}" type="datetime1">
              <a:rPr lang="fr-FR" smtClean="0"/>
              <a:t>23/01/2011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fr-FR" smtClean="0"/>
              <a:t>BDD - UM2 2010/2011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4D0FDF4-F696-4E16-A483-12D6C30B8A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D43C309-8BA0-44DC-8555-05EF28F6A89E}" type="datetime1">
              <a:rPr lang="fr-FR" smtClean="0"/>
              <a:t>23/01/2011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BDD - UM2 2010/2011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4D0FDF4-F696-4E16-A483-12D6C30B8AF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0E4E8D6-062B-46AA-8397-3A863A7BE728}" type="datetime1">
              <a:rPr lang="fr-FR" smtClean="0"/>
              <a:t>23/01/2011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BDD - UM2 2010/2011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4D0FDF4-F696-4E16-A483-12D6C30B8AF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C8B1B8C-B310-491C-9A96-63A659EE4821}" type="datetime1">
              <a:rPr lang="fr-FR" smtClean="0"/>
              <a:t>23/01/2011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BDD - UM2 2010/2011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4D0FDF4-F696-4E16-A483-12D6C30B8AFE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12" Type="http://schemas.openxmlformats.org/officeDocument/2006/relationships/image" Target="../media/image7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Base de données distribuées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maladies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79512" y="4941168"/>
            <a:ext cx="3816424" cy="17526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000" kern="120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b="1" dirty="0" smtClean="0">
                <a:latin typeface="Calibri" pitchFamily="34" charset="0"/>
              </a:rPr>
              <a:t>FHAL </a:t>
            </a:r>
            <a:r>
              <a:rPr lang="fr-FR" sz="2800" b="1" dirty="0">
                <a:latin typeface="Calibri" pitchFamily="34" charset="0"/>
              </a:rPr>
              <a:t>Jonathan</a:t>
            </a:r>
          </a:p>
          <a:p>
            <a:pPr algn="l"/>
            <a:r>
              <a:rPr lang="fr-FR" sz="2800" b="1" dirty="0">
                <a:latin typeface="Calibri" pitchFamily="34" charset="0"/>
              </a:rPr>
              <a:t>NOVAK Audrey</a:t>
            </a:r>
            <a:br>
              <a:rPr lang="fr-FR" sz="2800" b="1" dirty="0">
                <a:latin typeface="Calibri" pitchFamily="34" charset="0"/>
              </a:rPr>
            </a:br>
            <a:r>
              <a:rPr lang="fr-FR" sz="2800" b="1" dirty="0">
                <a:latin typeface="Calibri" pitchFamily="34" charset="0"/>
              </a:rPr>
              <a:t>MANESCHI </a:t>
            </a:r>
            <a:r>
              <a:rPr lang="fr-FR" sz="2800" b="1" dirty="0" smtClean="0">
                <a:latin typeface="Calibri" pitchFamily="34" charset="0"/>
              </a:rPr>
              <a:t>Romain</a:t>
            </a:r>
          </a:p>
          <a:p>
            <a:pPr algn="l"/>
            <a:r>
              <a:rPr lang="fr-FR" sz="2800" b="1" dirty="0">
                <a:latin typeface="Calibri" pitchFamily="34" charset="0"/>
              </a:rPr>
              <a:t>URBAIN </a:t>
            </a:r>
            <a:r>
              <a:rPr lang="fr-FR" sz="2800" b="1" dirty="0" err="1" smtClean="0">
                <a:latin typeface="Calibri" pitchFamily="34" charset="0"/>
              </a:rPr>
              <a:t>Aloys</a:t>
            </a:r>
            <a:endParaRPr lang="fr-FR" sz="2800" b="1" dirty="0">
              <a:latin typeface="Calibri" pitchFamily="34" charset="0"/>
            </a:endParaRPr>
          </a:p>
        </p:txBody>
      </p:sp>
      <p:sp>
        <p:nvSpPr>
          <p:cNvPr id="10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272384" y="6480969"/>
            <a:ext cx="4260056" cy="300831"/>
          </a:xfrm>
        </p:spPr>
        <p:txBody>
          <a:bodyPr/>
          <a:lstStyle/>
          <a:p>
            <a:r>
              <a:rPr lang="fr-FR" dirty="0" smtClean="0"/>
              <a:t>BDD - UM2 2010/2011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6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Place à la démonstration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5256" y="6381328"/>
            <a:ext cx="5791200" cy="365125"/>
          </a:xfrm>
        </p:spPr>
        <p:txBody>
          <a:bodyPr/>
          <a:lstStyle/>
          <a:p>
            <a:r>
              <a:rPr lang="fr-FR" dirty="0" smtClean="0"/>
              <a:t>BDD - UM2 2010/2011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DF4-F696-4E16-A483-12D6C30B8AF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8" name="Sous-titre 6"/>
          <p:cNvSpPr txBox="1">
            <a:spLocks/>
          </p:cNvSpPr>
          <p:nvPr/>
        </p:nvSpPr>
        <p:spPr>
          <a:xfrm>
            <a:off x="179512" y="5430045"/>
            <a:ext cx="6768752" cy="116730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000" kern="120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latin typeface="Calibri" pitchFamily="34" charset="0"/>
              </a:rPr>
              <a:t>Retrouvez les sources sur le </a:t>
            </a:r>
            <a:r>
              <a:rPr lang="fr-FR" b="1" dirty="0" smtClean="0">
                <a:latin typeface="Calibri" pitchFamily="34" charset="0"/>
              </a:rPr>
              <a:t>Google Code</a:t>
            </a:r>
          </a:p>
          <a:p>
            <a:pPr algn="ctr"/>
            <a:r>
              <a:rPr lang="fr-FR" sz="2400" b="1" dirty="0">
                <a:ln>
                  <a:noFill/>
                </a:ln>
                <a:solidFill>
                  <a:schemeClr val="accent1"/>
                </a:solidFill>
              </a:rPr>
              <a:t>http://code.google.com/p/raja/</a:t>
            </a:r>
            <a:endParaRPr lang="fr-FR" sz="2400" b="1" dirty="0">
              <a:ln>
                <a:noFill/>
              </a:ln>
              <a:solidFill>
                <a:schemeClr val="accent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954332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22" y="3140968"/>
            <a:ext cx="11239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g;base64,/9j/4AAQSkZJRgABAQAAAQABAAD/2wBDAAkGBwgHBgkIBwgKCgkLDRYPDQwMDRsUFRAWIB0iIiAdHx8kKDQsJCYxJx8fLT0tMTU3Ojo6Iys/RD84QzQ5Ojf/2wBDAQoKCg0MDRoPDxo3JR8lNzc3Nzc3Nzc3Nzc3Nzc3Nzc3Nzc3Nzc3Nzc3Nzc3Nzc3Nzc3Nzc3Nzc3Nzc3Nzc3Nzf/wAARCAAeAJYDASIAAhEBAxEB/8QAGwAAAgMBAQEAAAAAAAAAAAAABAYAAwUBAgf/xABCEAABAgQBBggKCAcAAAAAAAABAgQAAwURBhYhMVOT0gcSExRBUWHRFSIyVIGRkqGywSM0NVZxc3SUQ1JilaOx8P/EABsBAAIDAQEBAAAAAAAAAAAAAAABAgMEBQYH/8QAKhEAAgEEAQEHBAMAAAAAAAAAAQIRAAMSITEEBRNBUWGBkTJxobHB4fD/2gAMAwEAAhEDEQA/AMZ48dB44AdOLCav+Kr+Y9sU88d+duNsrvjj3665/OX8RimOUSZr6GiLiNVfz135242yu+PYnVAi4nPCOxa4Z8HyGtNoNRxK6boczWq0yW0qYLpCzbxj7Q9RilXCJiRSiQ6kpBOgSE2HrieIABY1kN13dltICBokmN/BpcW5fItx3DpN9HGmLF/fHUuXyxdDh0odkxZ+cONDxo9q1Rk0zEEpu9ZPFiSpKpQBSVGwIt2kdvVGq25zhTDOIkU2baa1qSUylKAV4qhKtcHpsqJBAdg6qq51bWzg1sZGI3oyY5jw+1fOuWqGuee2vvjxzx35242yu+HYYi4QPM3X9uO7A/CRKTxaQ7cyJbeqOGxU8lozZxaxPp4w9HZCKaJBqdvqJurbdV3PBnjfkKUkunqzZDlyo6bCao/OOc9d+duNsrvh5o8yVgahSKi5kCZVKipPEknMZcgEE/gSPeU9RjIxrRJUh63qVKsqm1Oy5JAzIWdKezr9Y6IChCzO6dvqke7hjCmYPmRz/vGDS8l28UbJcuSeoTVH5x65aoa557a4eMQVpWC5sqh4ekyZS5cpKnDpcsKXNUf+99ha0Yy+EHEq0KSXsscYWumSkEfgbQFVUwTui3du3Vzt2xieJO/0aXi6egXLh0Be1zNV3xznjvztxtld8NlSJPBbSiSSS/Xck6c8yEyIMCsbq+w63QxxiCR8VeHjskAOnBJ0Dlld8e+WqGuee2uPo2HaO/pmFmj3D7Fu4qr1PKTHE9SfoUHOAm56rem9+gRZfhK6mv8Aii3ujG5rC3aCFiFCwDG2g/EGvmZcvhe7h0LabzF5vfHOeO/O3G2V3we/qtRDqoy3c6XOnOFkT1ghQJGbxSM1ugdGbNGTFJ9DXRtjISyim/g7cuJldmpmOJyxzVZsqYSPKR1mJFXBv9vzv0i/jREjVZ+ivPdqKB1HsKW3v11z+cv4jFMNDrBtTW6nrE1nZUxRF5iukn+mKsi6prWe0VuxmKma7637eI3UwpXWjFu8pVZkrm0t6BynJ+VLUNCh6h6hBhomDlElGKZyUnQFNFEj8c0B5F1TWs9ordiZF1TWs9ordiYJiCJrO6Wy5dHKzzH9g1qMMkMPOE1GVUnFVdSfGkSEyShIV0Ekj5+gxQrEEh5hCuSnjhAqL18memUEnOLy9HRYBJGnogLIuqa1ntFbsTIuqa1ntFbsGTcAVDuLJOTOSZGz6GY4iK0cI40mMpHgqrz53MlDiy3Ms/SN+q3Wn/XaM0DM0UpeKy5rNcS9ZS/pROWlZVOI8lBBGbt6LZhpzD5F1TWs9ordiZF1TWs9ordgyaADuKZs9OGZkbHLmP3xo0ROxmHNXePH1IZv5U0gSJblIJkpF7AGx03ue2NRpiyk1inz6LVGLelM1IKpM2RdQlzL3BsBmN8/r64w8i6prWe0VuxMi6prWe0Vuww9yot03SMBGiIiJ1H4/Faz1/hzFCJU2tPZlPqkhPJTJ8qWVy54B8oZvTnsc/TAaqHhIJJyrWbDQGirmBci6prWe0VuxMi6prWe0VuwixPIpraRBCXWA8tfyK1mLrD9Swa0pD+rqYrbuVzRxpJUoglVtGbQqBPAWEvvYr9oqBMi6prWe0VuxMi6prWe0VuwZE8rQLSKSUukSSfDx9q02lYob6lihVZ06kyWcxXMaghJuUdSki/q6raCIq8EYX++M79uuAci6prWe0VuxMi6prWe0Vuw8ieRS7m2pOFwiftz7isapymkh9NlU9wtw2QbInLRxSvrNugQLDHkXVNaz2it2JkXVNaz2it2KyprYt62ABM1fwb/AG/O/SL+NESNnBOG31Oq8yc4mNikt1JHEWom/GSelI6okarIha8/2k6tfkeQr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http://www.alphablog.org/wp-content/uploads/oracle_PFE_ECE_FAY_Oracle_AIA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650391"/>
            <a:ext cx="1368152" cy="27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483" y="4005064"/>
            <a:ext cx="1365973" cy="70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http://www.linuxscrew.com/wp-content/uploads/2009/07/postgresql_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930" y="2492896"/>
            <a:ext cx="1355526" cy="107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android-france.fr/wp-content/uploads/2009/07/java-android-france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85184"/>
            <a:ext cx="650817" cy="121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Google Co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615372"/>
            <a:ext cx="1590675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videonoob.fr/wp-content/uploads/logo_virtualbox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2451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BDD - UM2 2010/2011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DF4-F696-4E16-A483-12D6C30B8AF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5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27582" indent="-742950">
              <a:buFont typeface="+mj-lt"/>
              <a:buAutoNum type="arabicPeriod"/>
            </a:pPr>
            <a:r>
              <a:rPr lang="fr-FR" dirty="0" smtClean="0"/>
              <a:t>La conception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BDD - UM2 2010/2011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DF4-F696-4E16-A483-12D6C30B8AFE}" type="slidenum">
              <a:rPr lang="fr-FR" smtClean="0"/>
              <a:t>3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3851920" y="2241376"/>
            <a:ext cx="4834880" cy="4572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Requête </a:t>
            </a:r>
            <a:r>
              <a:rPr lang="fr-FR" dirty="0"/>
              <a:t>en </a:t>
            </a:r>
            <a:r>
              <a:rPr lang="fr-FR" dirty="0" smtClean="0"/>
              <a:t>entrée</a:t>
            </a:r>
          </a:p>
          <a:p>
            <a:endParaRPr lang="fr-FR" dirty="0"/>
          </a:p>
          <a:p>
            <a:r>
              <a:rPr lang="fr-FR" dirty="0" smtClean="0"/>
              <a:t>Sélection </a:t>
            </a:r>
            <a:r>
              <a:rPr lang="fr-FR" dirty="0"/>
              <a:t>de la bonne </a:t>
            </a:r>
            <a:r>
              <a:rPr lang="fr-FR" dirty="0" smtClean="0"/>
              <a:t>base</a:t>
            </a:r>
          </a:p>
          <a:p>
            <a:endParaRPr lang="fr-FR" dirty="0"/>
          </a:p>
          <a:p>
            <a:r>
              <a:rPr lang="fr-FR" dirty="0" smtClean="0"/>
              <a:t>Modèle/réponse </a:t>
            </a:r>
            <a:r>
              <a:rPr lang="fr-FR" dirty="0"/>
              <a:t>en </a:t>
            </a:r>
            <a:r>
              <a:rPr lang="fr-FR" dirty="0" smtClean="0"/>
              <a:t>sortie</a:t>
            </a:r>
          </a:p>
          <a:p>
            <a:pPr marL="64008" indent="0">
              <a:buNone/>
            </a:pP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3528392" cy="4990410"/>
          </a:xfrm>
        </p:spPr>
      </p:pic>
    </p:spTree>
    <p:extLst>
      <p:ext uri="{BB962C8B-B14F-4D97-AF65-F5344CB8AC3E}">
        <p14:creationId xmlns:p14="http://schemas.microsoft.com/office/powerpoint/2010/main" val="10340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27582" indent="-742950">
              <a:buFont typeface="+mj-lt"/>
              <a:buAutoNum type="arabicPeriod" startAt="2"/>
            </a:pPr>
            <a:r>
              <a:rPr lang="fr-FR" dirty="0" smtClean="0"/>
              <a:t>Choix de la base </a:t>
            </a:r>
            <a:r>
              <a:rPr lang="fr-FR" dirty="0" smtClean="0"/>
              <a:t>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441632"/>
          </a:xfrm>
        </p:spPr>
        <p:txBody>
          <a:bodyPr/>
          <a:lstStyle/>
          <a:p>
            <a:r>
              <a:rPr lang="fr-FR" dirty="0" err="1" smtClean="0"/>
              <a:t>lll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BDD - UM2 2010/2011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DF4-F696-4E16-A483-12D6C30B8AFE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50630"/>
            <a:ext cx="8932730" cy="398262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7504" y="5877272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Schéma ontologique global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5848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27582" indent="-742950">
              <a:buFont typeface="+mj-lt"/>
              <a:buAutoNum type="arabicPeriod" startAt="2"/>
            </a:pPr>
            <a:r>
              <a:rPr lang="fr-FR" dirty="0" smtClean="0"/>
              <a:t>Choix de la base </a:t>
            </a:r>
            <a:r>
              <a:rPr lang="fr-FR" dirty="0" smtClean="0"/>
              <a:t>(2)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BDD - UM2 2010/2011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DF4-F696-4E16-A483-12D6C30B8AFE}" type="slidenum">
              <a:rPr lang="fr-FR" smtClean="0"/>
              <a:t>5</a:t>
            </a:fld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0" y="1556792"/>
            <a:ext cx="6689460" cy="3876973"/>
          </a:xfrm>
        </p:spPr>
      </p:pic>
      <p:sp>
        <p:nvSpPr>
          <p:cNvPr id="11" name="ZoneTexte 10"/>
          <p:cNvSpPr txBox="1"/>
          <p:nvPr/>
        </p:nvSpPr>
        <p:spPr>
          <a:xfrm>
            <a:off x="1043608" y="5445224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Le composite adapter</a:t>
            </a:r>
            <a:endParaRPr lang="fr-FR" b="1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1043608" y="6011996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Ex:</a:t>
            </a:r>
            <a:r>
              <a:rPr lang="fr-FR" b="1" dirty="0" smtClean="0">
                <a:solidFill>
                  <a:schemeClr val="accent1"/>
                </a:solidFill>
              </a:rPr>
              <a:t> SELECT ?a WHERE { ?a ?b </a:t>
            </a:r>
            <a:r>
              <a:rPr lang="fr-FR" b="1" dirty="0" err="1" smtClean="0"/>
              <a:t>maladie:MALADIE</a:t>
            </a:r>
            <a:r>
              <a:rPr lang="fr-FR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accent1"/>
                </a:solidFill>
              </a:rPr>
              <a:t>}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27582" indent="-742950">
              <a:buFont typeface="+mj-lt"/>
              <a:buAutoNum type="arabicPeriod" startAt="3"/>
            </a:pPr>
            <a:r>
              <a:rPr lang="fr-FR" dirty="0" smtClean="0"/>
              <a:t>Les « SELECT »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229600" cy="3621941"/>
          </a:xfr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BDD - UM2 2010/2011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DF4-F696-4E16-A483-12D6C30B8AFE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67544" y="5524739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Les traducteurs</a:t>
            </a:r>
          </a:p>
        </p:txBody>
      </p:sp>
    </p:spTree>
    <p:extLst>
      <p:ext uri="{BB962C8B-B14F-4D97-AF65-F5344CB8AC3E}">
        <p14:creationId xmlns:p14="http://schemas.microsoft.com/office/powerpoint/2010/main" val="21106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27582" indent="-742950">
              <a:buFont typeface="+mj-lt"/>
              <a:buAutoNum type="arabicPeriod" startAt="3"/>
            </a:pPr>
            <a:r>
              <a:rPr lang="fr-FR" dirty="0"/>
              <a:t>Les </a:t>
            </a:r>
            <a:r>
              <a:rPr lang="fr-FR" dirty="0" smtClean="0"/>
              <a:t>« méta-infos »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BDD - UM2 2010/2011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DF4-F696-4E16-A483-12D6C30B8AFE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67544" y="479715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Les méta-infos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5" y="2204864"/>
            <a:ext cx="8229600" cy="2501963"/>
          </a:xfrm>
        </p:spPr>
      </p:pic>
    </p:spTree>
    <p:extLst>
      <p:ext uri="{BB962C8B-B14F-4D97-AF65-F5344CB8AC3E}">
        <p14:creationId xmlns:p14="http://schemas.microsoft.com/office/powerpoint/2010/main" val="15750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27582" indent="-742950">
              <a:buFont typeface="+mj-lt"/>
              <a:buAutoNum type="arabicPeriod" startAt="4"/>
            </a:pPr>
            <a:r>
              <a:rPr lang="fr-FR" dirty="0" smtClean="0"/>
              <a:t>Bilans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Traduction des requêtes dans le langage approprié</a:t>
            </a:r>
          </a:p>
          <a:p>
            <a:endParaRPr lang="fr-FR" dirty="0" smtClean="0"/>
          </a:p>
          <a:p>
            <a:r>
              <a:rPr lang="fr-FR" dirty="0" smtClean="0"/>
              <a:t>Passage par les « méta-infos » de JDBC puisque impossible avec D2RQ</a:t>
            </a:r>
          </a:p>
          <a:p>
            <a:endParaRPr lang="fr-FR" dirty="0" smtClean="0"/>
          </a:p>
          <a:p>
            <a:r>
              <a:rPr lang="fr-FR" dirty="0" smtClean="0"/>
              <a:t>Pas de </a:t>
            </a:r>
            <a:r>
              <a:rPr lang="fr-FR" dirty="0" err="1" smtClean="0"/>
              <a:t>PostGre</a:t>
            </a:r>
            <a:r>
              <a:rPr lang="fr-FR" dirty="0" smtClean="0"/>
              <a:t> car </a:t>
            </a:r>
            <a:r>
              <a:rPr lang="fr-FR" dirty="0" smtClean="0"/>
              <a:t>problème </a:t>
            </a:r>
            <a:r>
              <a:rPr lang="fr-FR" dirty="0" smtClean="0"/>
              <a:t>d’installation sur machine virtuelle Debian</a:t>
            </a:r>
          </a:p>
          <a:p>
            <a:pPr lvl="1"/>
            <a:r>
              <a:rPr lang="fr-FR" dirty="0" smtClean="0"/>
              <a:t>Mais gestion est faite (découverte)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Pas le temps de gérer les « UPDATE »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BDD - UM2 2010/2011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DF4-F696-4E16-A483-12D6C30B8AF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5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Choix de ne pas utiliser les </a:t>
            </a:r>
            <a:r>
              <a:rPr lang="fr-FR" dirty="0" err="1" smtClean="0"/>
              <a:t>DB_Link</a:t>
            </a:r>
            <a:r>
              <a:rPr lang="fr-FR" dirty="0" smtClean="0"/>
              <a:t> pour une meilleur interopérabilité</a:t>
            </a:r>
          </a:p>
          <a:p>
            <a:endParaRPr lang="fr-FR" dirty="0" smtClean="0"/>
          </a:p>
          <a:p>
            <a:r>
              <a:rPr lang="fr-FR" dirty="0" smtClean="0"/>
              <a:t>Adaptation possible pour une </a:t>
            </a:r>
            <a:r>
              <a:rPr lang="fr-FR" dirty="0" err="1" smtClean="0"/>
              <a:t>DivxThèque</a:t>
            </a:r>
            <a:r>
              <a:rPr lang="fr-FR" dirty="0" smtClean="0"/>
              <a:t> (plusieurs </a:t>
            </a:r>
            <a:r>
              <a:rPr lang="fr-FR" dirty="0" smtClean="0"/>
              <a:t>systèmes </a:t>
            </a:r>
            <a:r>
              <a:rPr lang="fr-FR" dirty="0" smtClean="0"/>
              <a:t>contenant des films, recherche d’un film par une requête sur toutes les bases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Externalisation de la configuration (N3, ontologie, bases…)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BDD - UM2 2010/2011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DF4-F696-4E16-A483-12D6C30B8AFE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46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366</TotalTime>
  <Words>215</Words>
  <Application>Microsoft Office PowerPoint</Application>
  <PresentationFormat>Affichage à l'écran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Verve</vt:lpstr>
      <vt:lpstr>Base de données distribuées</vt:lpstr>
      <vt:lpstr>Introduction</vt:lpstr>
      <vt:lpstr>La conception</vt:lpstr>
      <vt:lpstr>Choix de la base (1)</vt:lpstr>
      <vt:lpstr>Choix de la base (2)</vt:lpstr>
      <vt:lpstr>Les « SELECT »</vt:lpstr>
      <vt:lpstr>Les « méta-infos »</vt:lpstr>
      <vt:lpstr>Bilans</vt:lpstr>
      <vt:lpstr>Conclusion</vt:lpstr>
      <vt:lpstr>Merci de votre attention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 distribuées</dc:title>
  <dc:creator>John</dc:creator>
  <cp:lastModifiedBy>John</cp:lastModifiedBy>
  <cp:revision>30</cp:revision>
  <dcterms:created xsi:type="dcterms:W3CDTF">2011-01-23T09:52:11Z</dcterms:created>
  <dcterms:modified xsi:type="dcterms:W3CDTF">2011-01-23T21:57:34Z</dcterms:modified>
</cp:coreProperties>
</file>