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72"/>
  </p:normalViewPr>
  <p:slideViewPr>
    <p:cSldViewPr snapToGrid="0">
      <p:cViewPr varScale="1">
        <p:scale>
          <a:sx n="112" d="100"/>
          <a:sy n="112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3T00:50:05.09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11999 24575,'8'-12'0,"-4"0"0,7 0 0,-6 3 0,7-3 0,-3-1 0,-1 0 0,6-11 0,13-8 0,-4 0 0,21-13 0,-14 6 0,10-8 0,0 0 0,-3-6 0,3 5 0,5-28 0,-1 16 0,4-25 0,-10 30 0,-1 1 0,8-31-312,-10 34 0,-2 1 312,5-23 0,5 8 0,-3-11 0,-2 5 0,-3 5 0,-11 14 0,4 2 0,-11 6 0,3 1 0,-3 0 624,4-1-624,1 1 0,0-1 0,5-6 0,-4 5 0,11-7 0,-11 8 0,10-7 0,-9-1 0,19-17 0,-17 8 0,18-15 0,-12-1-796,6 0 796,-17 27 0,0-2 0,2 4 0,1-1 0,-2-8 0,0-2 0,6 2 0,0-1 0,-5 1 0,-1-1 0,2 1 0,1-1 0,0 1 0,0-1-668,-2-4 1,-1-1 667,4 0 0,-1-1 0,1-3 0,1-4-1301,6-20 0,3-3 1301,-11 32 0,2 0 0,0-2 0,5-14 0,0-1 0,-2 1 0,-5 15 0,-1 3 0,0-3 0,3-11 0,0-2 0,-1 2 0,-2 10 0,-1 3 0,1-3 0,1-11 0,-1-2 0,2 0 0,1 3 0,1 0 0,-1 2 0,-3 4 0,-1 1 0,0-1 0,-2-2 0,0-1 0,0 0 0,1 4 0,0 1 0,2-4 0,5-20 0,2-4 0,0 0 0,-1 8 0,-1 1 0,3-2-658,-2 10 1,2-3-1,0 0 1,-1-1 657,0-1 0,-2 0 0,1-1 0,0 0 0,2-3 0,1-1 0,1 0 0,-1-1 0,-5 13 0,-1 0 0,1-1 0,-1 0 0,0-1 0,1-2 0,1-1 0,-1 0 0,0 2 0,-2 4 0,10-20 0,-2 5 0,0-3 0,-6 10 0,-1-3 0,-1 0 0,-1 6 0,0 1 0,-1 4 0,0-3-551,-4 7 0,0-4 0,0 0 0,0 2 551,5-15 0,1 1 0,0-3 0,-3 9 0,0-3 0,1-2 0,1-3 0,0 5 0,1-3 0,1-2 0,-1 1 0,-1 0-467,-2 5 1,-1 0 0,0 0 0,-1 1 0,2 1 466,0 0 0,1 0 0,0 1 0,-2 3 0,-2 5 0,1-11 0,-3 5 0,0 5 250,7-16 1,-2 5-251,-3 11 0,-1 1 0,2-5 0,-1 3 814,-2 17 1,-1 4-815,3-27 2683,-4 33-2683,-6 16 4878,-5 16-4878,-1 9 0,-4 5 0,0 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3T00:50:09.3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8648 24575,'3'-8'0,"7"-12"0,17-4 0,17-24 0,9-11 0,-3 4 0,5-5-1703,3 0 0,6-7 1,0 0 1702,-1-2 0,0 0 0,2-1-461,-13 16 0,1 1 1,1-1-1,1-2 461,5-6 0,1-2 0,1-1 0,0 2 0,-2 1 0,1 2 0,0-1 0,1 0 0,1-3 0,1 0 0,0-1 0,2 0-625,-8 9 0,0-1 0,1 0 0,0 0 0,1 1 625,-2 1 0,1 1 0,0 0 0,0-1 0,3 0-690,4-6 1,1 1 0,2-2 0,2-1 0,3-2 689,-8 9 0,4-3 0,2-1 0,1-1 0,1 0 0,-1 1 0,-1 1-227,-4 2 0,0 1 0,-2 1 1,1-1-1,2 0 0,1-1 1,4-1 226,-5 3 0,3-1 0,2 0 0,2-2 0,1 0 0,0 1 0,-1 0 0,1 0 0,-2 2-141,4-3 0,1 1 1,-2 1-1,1 0 1,0 0-1,1 0 1,0 1-1,1-1 141,-5 4 0,2-1 0,0 1 0,2-1 0,-1 1 0,-1 0 0,0 1 0,-2 1 0,-1 1-22,7-5 1,-3 1 0,-1 2-1,0 0 1,0 0 0,1 0-1,2-2 22,-1 0 0,2 0 0,2-2 0,0 0 0,0 1 0,-1 1 0,-2 1 0,-3 2 0,8-3 0,-3 2 0,-2 2 0,0 0 0,1 0 0,2-3 0,-1 0 0,2-2 0,2-1 0,0 0 0,-1 1 0,-3 2 0,-3 3 18,7-2 0,-5 4 0,-1 1 1,-1 1-1,1-2-18,2-2 0,0-1 0,0-1 0,0 1 0,-1 2 0,-2 2 0,0 0 0,-1 1 0,0 1 0,-1 1 0,-5 3 0,-2 1 0,0 1 0,1 0 0,1-2 0,12-7 0,3-1 0,0 0 0,-2 1 0,-5 4 0,-4 3 0,-4 4 0,-3 1 0,-2 2 251,4-3 0,-3 1 1,1 0-252,10-6 0,3 0 0,-5 2 618,12-2 0,-4 3-618,-7 2 0,1 0 0,-6 3 0,4-1 0,-7 3 0,-9 6 0,-1-1 0,28-16 0,2-1 0,-23 12 0,-1 1 0,2 0 0,0-1 0,2-4 0,1 0 0,3 3 0,-1-1 0,-2-2 0,-3 0 0,-17 10 0,-2 1 0,6-2 0,-2 2 0,16-7 2859,-1 1-2859,-11 6 4476,-21 8-4476,-10 5 3610,-5 7-3610,-13 4 3358,4 0-3358,-12 0 0,-10 0 0,3 0 0,-6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3T00:50:17.08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24575,'12'0'0,"-1"0"0,-3 0 0,0 0 0,0 0 0,0 0 0,0 0 0,0 0 0,0 0 0,-1 0 0,1 0 0,1 0 0,-1 0 0,0 0 0,0 0 0,-1 0 0,2 0 0,-2 0 0,1 0 0,0 0 0,1 0 0,-1 0 0,0 0 0,0 0 0,0 4 0,0-3 0,0 3 0,0-4 0,1 0 0,-1 0 0,0 3 0,0-2 0,0 3 0,0-4 0,0 0 0,0 0 0,0 0 0,0 0 0,0 0 0,0 0 0,0 0 0,0 0 0,0 0 0,-1 0 0,1 0 0,0 0 0,0 0 0,0 0 0,0 0 0,0 0 0,0 0 0,0 0 0,0 0 0,0 0 0,0 0 0,0 0 0,1 0 0,3 0 0,-2 0 0,2 0 0,1 0 0,-4 0 0,4 0 0,-5 0 0,4 0 0,-2 0 0,2 0 0,-4 0 0,1 0 0,-1 0 0,0 0 0,0 0 0,0 0 0,1 0 0,-1 0 0,4 0 0,-2 0 0,2 0 0,-4 0 0,1 0 0,-1 0 0,0 0 0,0 0 0,0 0 0,1 0 0,-1 0 0,0 0 0,4 0 0,-2 0 0,2 0 0,-3 0 0,-1 0 0,0 0 0,0 0 0,0 0 0,0 0 0,1 0 0,-1 0 0,0 0 0,5 0 0,-4 0 0,4 0 0,-5 0 0,0 0 0,0 0 0,0 0 0,0 0 0,1 0 0,-1 3 0,0-2 0,0 3 0,0-4 0,1 0 0,2 0 0,-2 0 0,3 0 0,1 0 0,-4 0 0,4 0 0,-5 0 0,0 0 0,0 0 0,1 0 0,-1 0 0,0 0 0,0 0 0,0 0 0,0 0 0,0 0 0,0 0 0,1 0 0,-1 0 0,0 0 0,0 0 0,0 0 0,0 0 0,0 0 0,-4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3T00:51:16.5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8251 24575,'27'0'0,"4"0"0,38 0 0,-19 0 0,26 0 0,2 0 0,-20 0 0,18 0 0,-26 0 0,-5 0 0,5 0 0,-7 0 0,1 5 0,-1-4 0,7 4 0,-5-5 0,12 5 0,-12-4 0,-1 4 0,-8-5 0,-7 0 0,-4 0 0,-6 4 0,-2-3 0,-8 3 0,4-4 0,-5 0 0,0 0 0,0 0 0,0 0 0,0 0 0,5 0 0,6 0 0,0 0 0,10 0 0,-5 0 0,6 0 0,0 0 0,-1 0 0,7 0 0,-5 0 0,11 0 0,-5 0 0,14 0 0,-6 0 0,5 0 0,0 0 0,-5 0 0,11 0 0,-11-5 0,12 4 0,-12-4 0,12-1 0,-18 5 0,10-9 0,-12 9 0,6-4 0,-6 1 0,5 2 0,-4-7 0,5 8 0,0-9 0,7 4 0,-5 0 0,5-5 0,-6 10 0,-1-8 0,0 7 0,-6-3 0,5 1 0,-11 2 0,11-7 0,-11 3 0,5 0 0,0-3 0,1 3 0,7-5 0,-1 0 0,0 0 0,7 0 0,-5-5 0,12 3 0,-5-8 0,6 2 0,1-4 0,-1-1 0,8 0 0,-5 0 0,5 0 0,0-1 0,-5 2 0,5-7 0,-8 5 0,-12 0 0,0-1 0,21-3 0,-20 4 0,-2 0 0,14-5 0,-1-6 0,1 1 0,-1 0 0,1 0 0,0-1 0,-6 1 0,4 0 0,-9 0 0,28-10 0,-23 2 0,23-4 0,-21 0 0,6 3 0,-11 2 0,11-14 0,-11 11 0,10-18 0,-6 12 0,-20 12 0,0-2 0,20-20 0,-20 20 0,0-1 0,17-21 0,7-8 0,-6 6-476,-19 21 0,1 0 476,0 6 0,1-2 0,1-8 0,1-3 0,7 3 0,-1-1 0,-6-1 0,0-1 0,8-2 0,0 0 0,-8 2 0,0 0 0,7-5 0,3-4 0,-5 4 0,2-3 0,-1 0 0,10-15 0,2-3-1001,-5 9 1,3-5 0,-4 4 1000,3-12 0,-1 1 0,-10 18 0,1-2 0,0 0 0,-2 0 0,-1 1 0,1-1 0,2-1 0,1 1 0,1-2 0,-1-1 0,1-2 0,-1 2 0,1 1 0,-1 2 0,-1-1 0,-2 1 0,-1 1 0,1-1 0,2 0 0,0 0 0,-1 2 0,-5 4 0,-2 1 0,1 0 0,20-24 0,0-1 0,-5 0 0,2-4 0,-7 16 0,3-4 0,-1 1 0,-5 4 0,-1 0 0,1-2 0,-3 8 0,2-2 0,0-1 0,-3 1 0,6-16 0,-3 0 0,0 3 0,-5 13 0,0 2 0,-1-2 0,3-9 0,-1-1 0,-3 6 0,0 4 0,-2 2 0,13-19 0,-2 1 0,-15 21 0,-2 1-683,8-6 0,0-1 683,2-10 0,0 2 0,-6 16 0,0 1 0,1-8 0,0 2-340,-3 12 1,0 2 339,-3-4 0,0 1 0,0 2 0,0 1 435,15-39-435,-1-3 0,-21 43 0,0 0 0,10-28 2709,-1-2-2709,-17 47 1589,0 8-1589,-5 9 901,-1 1-901,-1 5 364,-2 0-364,3 0 0,-1 4 0,-2 1 0,2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3T00:51:26.1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24575,'22'0'0,"13"0"0,-9 0 0,7 0 0,-1 0 0,-12 0 0,7 0 0,-9 0 0,-4 0 0,3 0 0,-3 0 0,4 0 0,-4 0 0,3 0 0,-8 0 0,8 0 0,-8 0 0,4 0 0,-5 0 0,0 0 0,0 0 0,-1 0 0,1 0 0,0 0 0,0 0 0,0 0 0,0 0 0,0 0 0,5 0 0,0 0 0,11 0 0,-5 0 0,4 0 0,-4 0 0,-1 0 0,-5 0 0,4 0 0,-3 0 0,4 0 0,0 0 0,6 0 0,-5 0 0,9 0 0,-8 0 0,8 0 0,-8 0 0,-1 0 0,-2 0 0,-8 0 0,3 0 0,-3 0 0,-1 0 0,0 0 0,0 0 0,0 0 0,0 0 0,0 0 0,5 0 0,0 0 0,5 0 0,0 0 0,6 0 0,-5 0 0,10 0 0,-10 0 0,4 0 0,-5 0 0,1 0 0,4 0 0,-4 0 0,5 0 0,-6 0 0,-5 0 0,4 0 0,-3 0 0,0 0 0,-2 0 0,1 0 0,-4 0 0,4 0 0,-5 0 0,0 0 0,5 0 0,-4 0 0,4 0 0,-1 0 0,-2 0 0,2 0 0,-4 0 0,1 0 0,-1 0 0,0 0 0,0 0 0,-4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3T00:52:11.7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2498 24575,'12'0'0,"2"0"0,-5 0 0,-1 3 0,-1-2 0,-3 3 0,5-4 0,-1 0 0,0 0 0,5 0 0,0 0 0,5 0 0,6 0 0,-5 0 0,10 0 0,-5 0 0,6 0 0,0 0 0,-1 0 0,1 0 0,0 0 0,0 0 0,0 0 0,-1 0 0,-4 0 0,3 0 0,-8 0 0,8 0 0,-8 0 0,8 0 0,-3 0 0,-1 0 0,5 0 0,-5 0 0,1 0 0,11 0 0,-14 0 0,14 0 0,-16 0 0,8 0 0,-8 0 0,8 0 0,-3 0 0,10 0 0,-3 0 0,9-5 0,-3 4 0,5-9 0,-6 9 0,5-9 0,-5 9 0,7-9 0,6 9 0,-5-9 0,12 4 0,2-6 0,9 0 0,7-1 0,1 1 0,8-1-861,11-1 861,-43 7 0,2 0 0,3 0 0,1 0 0,4-1 0,1 1 0,0-1 0,1 1-817,9-1 1,2 0 816,-2-3 0,5-1-1009,-6 5 0,6 2 0,-1-3 1009,-8-2 0,0-2 0,7 1 0,-1 2 0,7 2 0,5-1 0,-2 0 0,-4 0 0,-3-2 0,-4 0 0,1 0 0,5-2-925,5 1 1,6-1 0,2 0 0,-1-1 0,-5 1 924,3-2 0,-5 1 0,0-1 0,4-1 0,-9 2 0,3-1 0,1 0 0,0 0 0,0 0 0,-3 0 0,-1 0 0,0 1 0,2-1 0,1 0 0,9-3 0,3 0 0,1 0 0,0 0 0,-2 0 0,-4 2 0,-2 1 0,1-1 0,0 0 0,1 0 0,4-4 0,1 0 0,1-1 0,0 0 0,0 2 0,-1 2 0,1 1 0,-1 1 0,1-1 0,0-1 0,-13-1 0,0-1 0,0 0 0,1-1 0,0 0 0,0 1-521,2 0 1,0 1 0,-1 1 0,2-1 0,2-1 0,4-2 520,-7 1 0,3-2 0,2-1 0,3 0 0,-1-1 0,1 0 0,-2 0 0,-2 1-256,6-1 1,-2 0-1,0 1 1,-1-1-1,-1 0 1,1 0-1,-1 0 256,0 0 0,0-1 0,0 0 0,-1-1 0,1 1 0,-1 0 0,0 0 0,-1 1 0,1-1 0,0 1 0,-1 0 0,-1 0 0,-2 0 0,-2 0 0,0 0 0,-3 0 0,-3 0 0,1 0 0,2 0 0,2 0 0,-2 1 0,4 0 0,2 0 0,0 0 0,-1 1 0,-3 0 0,-3 1 0,11-2 0,-3 1 0,-3 0 0,0 1 0,1 0 0,1-2 0,2 1 0,0-1 0,-4 2 0,-5 3 0,15 1 0,-6 2 0,-1 0 39,-3-3 1,-2 0-1,0 0-39,-3 4 0,-1 1 0,-8 2 989,-3 2 0,-5-1-989,7-3 0,-1 1 1862,-15 7 1,-5 0-1863,13-2 5066,-13 6-5066,-25 0 2883,-6 0-2883,-7 0 1278,-3 0-1278,-2 0 1,1 0 0,-4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3T00:52:26.6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5171 24575,'28'0'0,"-4"0"0,37 0 0,-19 0 0,28 0 0,-12 0 0,-5 0 0,-2 0 0,-15 0 0,-7 0 0,1 0 0,-5 0 0,3 0 0,-3 0 0,4-9 0,1 7 0,6-7 0,-5 9 0,5 0 0,-6-4 0,0 3 0,-1-4 0,1 5 0,0 0 0,0 0 0,-1-4 0,1 3 0,6-4 0,-5 1 0,5 3 0,-6-8 0,5 7 0,-3-6 0,4 2 0,-7 0 0,1-3 0,0 4 0,0-1 0,-6-2 0,5 7 0,-5-8 0,6 4 0,0-5 0,6 4 0,-5-3 0,11 3 0,-5 0 0,6-3 0,0 7 0,1-7 0,-1 3 0,0-5 0,1 5 0,6-4 0,-5 4 0,11-6 0,-4 0 0,40-5 0,0-4-382,-39 12 1,0-1 381,40-16 0,-9 6 0,-20 1 0,16 0 0,-19 1-178,15 4 178,-8-9 0,-2 10 0,-8-4 0,1 0 0,-1 3 0,17-9 0,-5 3 0,14-6 0,0 0 0,11-1 0,-48 10 0,2 1 0,12 1 0,1-1 0,-8-4 0,0-1-565,13 2 1,1-1 564,-9-1 0,0-1 0,8-1 0,0 0 0,-3 4 0,0 1 0,-1-4 0,1 1 0,4 1 0,-1 1 0,-3 0 0,-1 0 0,4-2 0,4-2 0,-1 1 0,6-2 0,-3 1 0,11-7 0,1-2 0,-9 4 0,5-2 0,-5 2-1156,12-5 1,-3 0 1155,4-5 0,2-1-618,-25 15 0,1 0 1,1 0 617,0-2 0,1-1 0,1 1 0,2-2 0,2 1 0,-1 0 0,1-1 0,0 1 0,-1-2 0,-1-1 0,-2-1 0,1 0 0,-1 0 0,1 1 0,-2-1 0,-4 0 0,0-1 0,2-3 0,18-10 0,4-3 0,-4 0 0,-15 6 0,-3 1 0,0-2 0,6-4 0,0-1 0,-3-1 0,-9 2 0,-3 0 0,-2 0 0,-4 3 0,-2 0 0,0-3 0,9-10 0,1-3 0,1-1 0,2 0 0,1 0 0,-1 0 0,-6 2 0,-2 0 0,2-1 0,3-3 0,1 0 0,-2 0 0,-6 5 0,-2 1 0,-1 0 0,-1 2 0,-1 1 0,-3 2-688,5-9 0,-2 0 688,15-19 0,-3 3 0,-25 34 0,-1-1-48,19-28 1,0-1 47,-17 26 0,-2 2 0,-1-8 0,0-1 0,3 2 0,-2 1 1570,9-30-1570,-14 37 0,0 2 0,18-33 0,-6 8 2493,1 7-2493,-26 30 1969,-4 17-1969,-3 0 1302,-1 5-1302,-3 0 371,-2 0-371,1-4 0,5-1 0,4-5 0,2 0 0,2 0 0,-7 0 0,2 4 0,1 1 0,-3 4 0,2 4 0,-7-2 0,-2 6 0,-3-3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3T00:52:40.6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19 24575,'11'0'0,"0"0"0,-3 0 0,-1 0 0,1 0 0,0 0 0,4 0 0,7 0 0,0 0 0,9 0 0,-3 0 0,5 0 0,-6 0 0,5 0 0,-14-8 0,7 6 0,-12-6 0,3 8 0,-5 0 0,0 0 0,0 0 0,-1 0 0,1 0 0,0 0 0,4 0 0,7 0 0,1 0 0,8 0 0,-8 0 0,14 0 0,-13 0 0,13 0 0,-9 0 0,0 0 0,-2 0 0,-9 0 0,3 0 0,-8 0 0,4 0 0,-1 0 0,2 0 0,9 0 0,-3 0 0,14 0 0,-8 0 0,10 0 0,-6 0 0,-1 0 0,1 0 0,-5 0 0,-2 0 0,-9 0 0,-2 0 0,-4 0 0,1 0 0,-1 0 0,-1 0 0,9 0 0,-1 0 0,11 0 0,-6 0 0,8 0 0,8 0 0,-13 0 0,13 0 0,-21 0 0,7 0 0,-4 0 0,-4 0 0,-2 0 0,-4 0 0,1 0 0,-1 3 0,0-2 0,0 3 0,3-4 0,3 0 0,2 0 0,2 0 0,0 0 0,4 0 0,-7 0 0,1 0 0,-8 0 0,0 0 0,-3 3 0,-2 1 0,-3 4 0,0-4 0,0-1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C6060-00BE-DBDD-70F1-BA25DE5FA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54246-3717-3190-CBB2-DD1AC3943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14A15-9C76-37FD-082C-0672E7643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463D-A20D-4249-9A9D-37D9D189502A}" type="datetimeFigureOut">
              <a:rPr lang="en-CN" smtClean="0"/>
              <a:t>2024/2/3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71B47-2B59-792B-61D5-E05A1868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A236B-E0B8-7A90-81ED-F2DEB093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3A1-351D-934F-A6B7-1ADDD0D826F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8099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06763-A4DE-3A1C-C504-58B0394C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97319-27C2-8DF9-8059-CC5AD7378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6BD29-9B15-51A3-81D0-A1E8434F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463D-A20D-4249-9A9D-37D9D189502A}" type="datetimeFigureOut">
              <a:rPr lang="en-CN" smtClean="0"/>
              <a:t>2024/2/3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93ACB-BEE3-6536-B9DB-D9BCA611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0F5C2-6074-9A02-A018-8DDC42C4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3A1-351D-934F-A6B7-1ADDD0D826F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7951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12D61-7501-3A94-C577-206E60E29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3EB5F-808C-D4CE-DAB2-5FF1045D9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E461D-88CF-0C5A-429C-CD2A74C1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463D-A20D-4249-9A9D-37D9D189502A}" type="datetimeFigureOut">
              <a:rPr lang="en-CN" smtClean="0"/>
              <a:t>2024/2/3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EE622-0DAA-242F-6D92-44C3080B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D6FB8-5833-F999-D0D3-A71418A31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3A1-351D-934F-A6B7-1ADDD0D826F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2078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5AEE7-884B-0218-1960-1830FB32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35120-E9CF-52EA-912B-FA1066BC2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A97C0-18A3-4F15-0A13-9A9E75F6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463D-A20D-4249-9A9D-37D9D189502A}" type="datetimeFigureOut">
              <a:rPr lang="en-CN" smtClean="0"/>
              <a:t>2024/2/3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03C3E-DDE4-223B-3369-1F487EC5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8BBE8-0239-43BA-4ACE-2A2775C47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3A1-351D-934F-A6B7-1ADDD0D826F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5263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4F508-5ED6-F6D2-C3FD-2B3DA4ECA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C103F-D344-9CA9-F806-142D270AF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CAC15-6E0B-CE73-4B43-7D69B3A52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463D-A20D-4249-9A9D-37D9D189502A}" type="datetimeFigureOut">
              <a:rPr lang="en-CN" smtClean="0"/>
              <a:t>2024/2/3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06C7E-117C-D725-D268-37667762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70A4A-6BB1-9547-02D0-8AEFF56A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3A1-351D-934F-A6B7-1ADDD0D826F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0564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9E5D-FD1C-C11A-9704-2E1C5A4B1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0F6F-D074-2224-2430-91D2373A7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B87CA-BAFD-8221-F212-6BD6902D9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570AB-D3DB-3D3D-C577-188E50F7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463D-A20D-4249-9A9D-37D9D189502A}" type="datetimeFigureOut">
              <a:rPr lang="en-CN" smtClean="0"/>
              <a:t>2024/2/3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E745F-63D5-C5F0-D81F-FA98D150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F7675-24ED-C126-8E66-7E75A68E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3A1-351D-934F-A6B7-1ADDD0D826F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2317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5A5F-DCC4-F6B9-C927-1E1964E5E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7BD3F-712F-9FF9-82C0-168E080A0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856C2-A06D-402D-01DE-4D3C72953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91DDA3-8A3A-7E30-72FD-6C1F65FA4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0D0C8-B7AF-907D-1CAD-267C14A22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1388FE-E6F4-6791-9DA1-75D43FDDA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463D-A20D-4249-9A9D-37D9D189502A}" type="datetimeFigureOut">
              <a:rPr lang="en-CN" smtClean="0"/>
              <a:t>2024/2/3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B0A0AB-D8E9-268B-C469-1C102EEA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FB9AC2-EE35-A130-FD0B-B9F0F25BF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3A1-351D-934F-A6B7-1ADDD0D826F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5428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1D6D-2B3F-C8C9-C10D-67CE2F66D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45154A-5BEC-A7CB-7378-B7237EFC6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463D-A20D-4249-9A9D-37D9D189502A}" type="datetimeFigureOut">
              <a:rPr lang="en-CN" smtClean="0"/>
              <a:t>2024/2/3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E7F8D-AE1E-0405-1DF0-DCCBDCFD6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541A8-FDD5-6A6D-65EC-ACF0C96B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3A1-351D-934F-A6B7-1ADDD0D826F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1363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BF64C0-284D-5829-1C38-A460D012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463D-A20D-4249-9A9D-37D9D189502A}" type="datetimeFigureOut">
              <a:rPr lang="en-CN" smtClean="0"/>
              <a:t>2024/2/3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74A55-F7C2-9DE3-DE54-D01E52EFE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77328-7BE0-DA95-8323-448DA6104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3A1-351D-934F-A6B7-1ADDD0D826F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0533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DB41-D82B-2397-8677-C139F1581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AB109-6E99-E8E9-BEC1-F1B8F6F5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7641C-F315-4579-B77D-F056433AE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0B9E3-007B-5C20-1F39-6F2E99DC2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463D-A20D-4249-9A9D-37D9D189502A}" type="datetimeFigureOut">
              <a:rPr lang="en-CN" smtClean="0"/>
              <a:t>2024/2/3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A5F6D-76C7-DDA4-ACF7-05103EC8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BC09B-0F3F-56D3-A237-F18CAB7C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3A1-351D-934F-A6B7-1ADDD0D826F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7753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1DB5-F08E-FEA8-E652-1E92840B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78C2C-DC0A-B452-653F-B104CBB62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D2EF3-44E4-1FD2-96B3-3058C0286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9F9FF-C826-5443-A4C0-782B1484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463D-A20D-4249-9A9D-37D9D189502A}" type="datetimeFigureOut">
              <a:rPr lang="en-CN" smtClean="0"/>
              <a:t>2024/2/3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AB3B8-5D20-A093-EE11-86DFC249B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41F4C-C45E-5934-17EE-37F756CA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3A1-351D-934F-A6B7-1ADDD0D826F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40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53043E-F1C7-78DF-8DCA-38CF5C8C2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466E6-FC80-6077-EAEA-6F476EBC9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7683B-D460-0CA3-1DAF-805D6823B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3463D-A20D-4249-9A9D-37D9D189502A}" type="datetimeFigureOut">
              <a:rPr lang="en-CN" smtClean="0"/>
              <a:t>2024/2/3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646AB-F181-60FF-FBF5-7D475960D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59D87-04C7-0A4C-7CD7-9553E337D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213A1-351D-934F-A6B7-1ADDD0D826F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8429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>
            <a:extLst>
              <a:ext uri="{FF2B5EF4-FFF2-40B4-BE49-F238E27FC236}">
                <a16:creationId xmlns:a16="http://schemas.microsoft.com/office/drawing/2014/main" id="{506D338A-C43C-6A8D-A62D-E42C99AD6086}"/>
              </a:ext>
            </a:extLst>
          </p:cNvPr>
          <p:cNvSpPr/>
          <p:nvPr/>
        </p:nvSpPr>
        <p:spPr>
          <a:xfrm>
            <a:off x="1794510" y="5257800"/>
            <a:ext cx="8218170" cy="1828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7D357A60-D3E5-C0FF-DFE3-C46F1B688F8E}"/>
              </a:ext>
            </a:extLst>
          </p:cNvPr>
          <p:cNvSpPr/>
          <p:nvPr/>
        </p:nvSpPr>
        <p:spPr>
          <a:xfrm>
            <a:off x="1748790" y="685800"/>
            <a:ext cx="182880" cy="469773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F7DFAC-F8EE-3AA5-C30B-9514DD70B336}"/>
              </a:ext>
            </a:extLst>
          </p:cNvPr>
          <p:cNvSpPr txBox="1"/>
          <p:nvPr/>
        </p:nvSpPr>
        <p:spPr>
          <a:xfrm>
            <a:off x="1055400" y="2593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1" dirty="0">
                <a:latin typeface="MingLiU_HKSCS" panose="02020500000000000000" pitchFamily="18" charset="-120"/>
                <a:ea typeface="MingLiU_HKSCS" panose="02020500000000000000" pitchFamily="18" charset="-120"/>
              </a:rPr>
              <a:t>年收入</a:t>
            </a:r>
            <a:r>
              <a:rPr lang="zh-CN" altLang="en-US" b="1" dirty="0">
                <a:latin typeface="MingLiU_HKSCS" panose="02020500000000000000" pitchFamily="18" charset="-120"/>
                <a:ea typeface="MingLiU_HKSCS" panose="02020500000000000000" pitchFamily="18" charset="-120"/>
              </a:rPr>
              <a:t> 万</a:t>
            </a:r>
            <a:r>
              <a:rPr lang="en-US" altLang="zh-CN" b="1" dirty="0">
                <a:latin typeface="MingLiU_HKSCS" panose="02020500000000000000" pitchFamily="18" charset="-120"/>
                <a:ea typeface="MingLiU_HKSCS" panose="02020500000000000000" pitchFamily="18" charset="-120"/>
              </a:rPr>
              <a:t>RMB</a:t>
            </a:r>
            <a:endParaRPr lang="en-CN" b="1" dirty="0">
              <a:latin typeface="MingLiU_HKSCS" panose="02020500000000000000" pitchFamily="18" charset="-120"/>
              <a:ea typeface="MingLiU_HKSCS" panose="02020500000000000000" pitchFamily="18" charset="-12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A6E859-4116-C18D-4F0A-FC68644A51E6}"/>
              </a:ext>
            </a:extLst>
          </p:cNvPr>
          <p:cNvSpPr txBox="1"/>
          <p:nvPr/>
        </p:nvSpPr>
        <p:spPr>
          <a:xfrm>
            <a:off x="10242240" y="51645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1" dirty="0">
                <a:latin typeface="MingLiU_HKSCS" panose="02020500000000000000" pitchFamily="18" charset="-120"/>
                <a:ea typeface="MingLiU_HKSCS" panose="02020500000000000000" pitchFamily="18" charset="-120"/>
              </a:rPr>
              <a:t>年龄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A6B13A-6540-6C97-99CA-D9B26AF17198}"/>
              </a:ext>
            </a:extLst>
          </p:cNvPr>
          <p:cNvSpPr txBox="1"/>
          <p:nvPr/>
        </p:nvSpPr>
        <p:spPr>
          <a:xfrm>
            <a:off x="3318886" y="55339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MingLiU_HKSCS" panose="02020500000000000000" pitchFamily="18" charset="-120"/>
                <a:ea typeface="MingLiU_HKSCS" panose="02020500000000000000" pitchFamily="18" charset="-120"/>
              </a:rPr>
              <a:t>20</a:t>
            </a:r>
            <a:endParaRPr lang="en-CN" b="1" dirty="0">
              <a:latin typeface="MingLiU_HKSCS" panose="02020500000000000000" pitchFamily="18" charset="-120"/>
              <a:ea typeface="MingLiU_HKSCS" panose="02020500000000000000" pitchFamily="18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EDDE2-D64A-86D0-832B-3A201D6B7807}"/>
              </a:ext>
            </a:extLst>
          </p:cNvPr>
          <p:cNvSpPr txBox="1"/>
          <p:nvPr/>
        </p:nvSpPr>
        <p:spPr>
          <a:xfrm>
            <a:off x="3963944" y="55242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MingLiU_HKSCS" panose="02020500000000000000" pitchFamily="18" charset="-120"/>
                <a:ea typeface="MingLiU_HKSCS" panose="02020500000000000000" pitchFamily="18" charset="-120"/>
              </a:rPr>
              <a:t>30</a:t>
            </a:r>
            <a:endParaRPr lang="en-CN" b="1" dirty="0">
              <a:latin typeface="MingLiU_HKSCS" panose="02020500000000000000" pitchFamily="18" charset="-120"/>
              <a:ea typeface="MingLiU_HKSCS" panose="02020500000000000000" pitchFamily="18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28496-1CC8-E7F9-3875-F0AAC97BFCD6}"/>
              </a:ext>
            </a:extLst>
          </p:cNvPr>
          <p:cNvSpPr txBox="1"/>
          <p:nvPr/>
        </p:nvSpPr>
        <p:spPr>
          <a:xfrm>
            <a:off x="4609002" y="55242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MingLiU_HKSCS" panose="02020500000000000000" pitchFamily="18" charset="-120"/>
                <a:ea typeface="MingLiU_HKSCS" panose="02020500000000000000" pitchFamily="18" charset="-120"/>
              </a:rPr>
              <a:t>40</a:t>
            </a:r>
            <a:endParaRPr lang="en-CN" b="1" dirty="0">
              <a:latin typeface="MingLiU_HKSCS" panose="02020500000000000000" pitchFamily="18" charset="-120"/>
              <a:ea typeface="MingLiU_HKSCS" panose="02020500000000000000" pitchFamily="18" charset="-12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CA50C6-087E-B4F4-E045-BAA27F34143F}"/>
              </a:ext>
            </a:extLst>
          </p:cNvPr>
          <p:cNvSpPr txBox="1"/>
          <p:nvPr/>
        </p:nvSpPr>
        <p:spPr>
          <a:xfrm>
            <a:off x="5254060" y="55242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MingLiU_HKSCS" panose="02020500000000000000" pitchFamily="18" charset="-120"/>
                <a:ea typeface="MingLiU_HKSCS" panose="02020500000000000000" pitchFamily="18" charset="-120"/>
              </a:rPr>
              <a:t>50</a:t>
            </a:r>
            <a:endParaRPr lang="en-CN" b="1" dirty="0">
              <a:latin typeface="MingLiU_HKSCS" panose="02020500000000000000" pitchFamily="18" charset="-120"/>
              <a:ea typeface="MingLiU_HKSCS" panose="02020500000000000000" pitchFamily="18" charset="-12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A08161-CFE9-2B6A-AC06-384A6F3BE30E}"/>
              </a:ext>
            </a:extLst>
          </p:cNvPr>
          <p:cNvSpPr txBox="1"/>
          <p:nvPr/>
        </p:nvSpPr>
        <p:spPr>
          <a:xfrm>
            <a:off x="5897311" y="55242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MingLiU_HKSCS" panose="02020500000000000000" pitchFamily="18" charset="-120"/>
                <a:ea typeface="MingLiU_HKSCS" panose="02020500000000000000" pitchFamily="18" charset="-120"/>
              </a:rPr>
              <a:t>60</a:t>
            </a:r>
            <a:endParaRPr lang="en-CN" b="1" dirty="0">
              <a:latin typeface="MingLiU_HKSCS" panose="02020500000000000000" pitchFamily="18" charset="-120"/>
              <a:ea typeface="MingLiU_HKSCS" panose="02020500000000000000" pitchFamily="18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508BF2-552E-8467-24F6-6A075E88DDEF}"/>
              </a:ext>
            </a:extLst>
          </p:cNvPr>
          <p:cNvSpPr txBox="1"/>
          <p:nvPr/>
        </p:nvSpPr>
        <p:spPr>
          <a:xfrm>
            <a:off x="6540562" y="55242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MingLiU_HKSCS" panose="02020500000000000000" pitchFamily="18" charset="-120"/>
                <a:ea typeface="MingLiU_HKSCS" panose="02020500000000000000" pitchFamily="18" charset="-120"/>
              </a:rPr>
              <a:t>70</a:t>
            </a:r>
            <a:endParaRPr lang="en-CN" b="1" dirty="0">
              <a:latin typeface="MingLiU_HKSCS" panose="02020500000000000000" pitchFamily="18" charset="-120"/>
              <a:ea typeface="MingLiU_HKSCS" panose="02020500000000000000" pitchFamily="18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66B896-6067-97A5-2B06-3DD5E4627E83}"/>
              </a:ext>
            </a:extLst>
          </p:cNvPr>
          <p:cNvSpPr txBox="1"/>
          <p:nvPr/>
        </p:nvSpPr>
        <p:spPr>
          <a:xfrm>
            <a:off x="7183813" y="55242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MingLiU_HKSCS" panose="02020500000000000000" pitchFamily="18" charset="-120"/>
                <a:ea typeface="MingLiU_HKSCS" panose="02020500000000000000" pitchFamily="18" charset="-120"/>
              </a:rPr>
              <a:t>80</a:t>
            </a:r>
            <a:endParaRPr lang="en-CN" b="1" dirty="0">
              <a:latin typeface="MingLiU_HKSCS" panose="02020500000000000000" pitchFamily="18" charset="-120"/>
              <a:ea typeface="MingLiU_HKSCS" panose="02020500000000000000" pitchFamily="18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88F417-CCF6-F4FB-A96D-6F5E90ECF869}"/>
              </a:ext>
            </a:extLst>
          </p:cNvPr>
          <p:cNvSpPr txBox="1"/>
          <p:nvPr/>
        </p:nvSpPr>
        <p:spPr>
          <a:xfrm>
            <a:off x="7827064" y="55242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MingLiU_HKSCS" panose="02020500000000000000" pitchFamily="18" charset="-120"/>
                <a:ea typeface="MingLiU_HKSCS" panose="02020500000000000000" pitchFamily="18" charset="-120"/>
              </a:rPr>
              <a:t>90</a:t>
            </a:r>
            <a:endParaRPr lang="en-CN" b="1" dirty="0">
              <a:latin typeface="MingLiU_HKSCS" panose="02020500000000000000" pitchFamily="18" charset="-120"/>
              <a:ea typeface="MingLiU_HKSCS" panose="02020500000000000000" pitchFamily="18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E854FC-71DC-5C29-A92B-C2DA4DD15349}"/>
              </a:ext>
            </a:extLst>
          </p:cNvPr>
          <p:cNvSpPr txBox="1"/>
          <p:nvPr/>
        </p:nvSpPr>
        <p:spPr>
          <a:xfrm>
            <a:off x="1285988" y="4567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MingLiU_HKSCS" panose="02020500000000000000" pitchFamily="18" charset="-120"/>
                <a:ea typeface="MingLiU_HKSCS" panose="02020500000000000000" pitchFamily="18" charset="-120"/>
              </a:rPr>
              <a:t>10</a:t>
            </a:r>
            <a:endParaRPr lang="en-CN" b="1" dirty="0">
              <a:latin typeface="MingLiU_HKSCS" panose="02020500000000000000" pitchFamily="18" charset="-120"/>
              <a:ea typeface="MingLiU_HKSCS" panose="02020500000000000000" pitchFamily="18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9A0C41-7D82-AFD8-43DC-5F9556B3D73C}"/>
              </a:ext>
            </a:extLst>
          </p:cNvPr>
          <p:cNvSpPr txBox="1"/>
          <p:nvPr/>
        </p:nvSpPr>
        <p:spPr>
          <a:xfrm>
            <a:off x="1282629" y="41826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MingLiU_HKSCS" panose="02020500000000000000" pitchFamily="18" charset="-120"/>
                <a:ea typeface="MingLiU_HKSCS" panose="02020500000000000000" pitchFamily="18" charset="-120"/>
              </a:rPr>
              <a:t>30</a:t>
            </a:r>
            <a:endParaRPr lang="en-CN" b="1" dirty="0">
              <a:latin typeface="MingLiU_HKSCS" panose="02020500000000000000" pitchFamily="18" charset="-120"/>
              <a:ea typeface="MingLiU_HKSCS" panose="02020500000000000000" pitchFamily="18" charset="-12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7C47BE-119E-D6F0-FEA7-EE08553F2368}"/>
              </a:ext>
            </a:extLst>
          </p:cNvPr>
          <p:cNvSpPr txBox="1"/>
          <p:nvPr/>
        </p:nvSpPr>
        <p:spPr>
          <a:xfrm>
            <a:off x="1167212" y="362081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MingLiU_HKSCS" panose="02020500000000000000" pitchFamily="18" charset="-120"/>
                <a:ea typeface="MingLiU_HKSCS" panose="02020500000000000000" pitchFamily="18" charset="-120"/>
              </a:rPr>
              <a:t>100</a:t>
            </a:r>
            <a:endParaRPr lang="en-CN" b="1" dirty="0">
              <a:latin typeface="MingLiU_HKSCS" panose="02020500000000000000" pitchFamily="18" charset="-120"/>
              <a:ea typeface="MingLiU_HKSCS" panose="02020500000000000000" pitchFamily="18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CFA290-3BB8-B56B-B2C4-988B5A69B216}"/>
              </a:ext>
            </a:extLst>
          </p:cNvPr>
          <p:cNvSpPr txBox="1"/>
          <p:nvPr/>
        </p:nvSpPr>
        <p:spPr>
          <a:xfrm>
            <a:off x="1167212" y="277391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MingLiU_HKSCS" panose="02020500000000000000" pitchFamily="18" charset="-120"/>
                <a:ea typeface="MingLiU_HKSCS" panose="02020500000000000000" pitchFamily="18" charset="-120"/>
              </a:rPr>
              <a:t>200</a:t>
            </a:r>
            <a:endParaRPr lang="en-CN" b="1" dirty="0">
              <a:latin typeface="MingLiU_HKSCS" panose="02020500000000000000" pitchFamily="18" charset="-120"/>
              <a:ea typeface="MingLiU_HKSCS" panose="02020500000000000000" pitchFamily="18" charset="-12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824B79-488C-54CD-0A10-38F08E5EFC55}"/>
              </a:ext>
            </a:extLst>
          </p:cNvPr>
          <p:cNvSpPr txBox="1"/>
          <p:nvPr/>
        </p:nvSpPr>
        <p:spPr>
          <a:xfrm>
            <a:off x="1167212" y="133820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MingLiU_HKSCS" panose="02020500000000000000" pitchFamily="18" charset="-120"/>
                <a:ea typeface="MingLiU_HKSCS" panose="02020500000000000000" pitchFamily="18" charset="-120"/>
              </a:rPr>
              <a:t>500</a:t>
            </a:r>
            <a:endParaRPr lang="en-CN" b="1" dirty="0">
              <a:latin typeface="MingLiU_HKSCS" panose="02020500000000000000" pitchFamily="18" charset="-120"/>
              <a:ea typeface="MingLiU_HKSCS" panose="02020500000000000000" pitchFamily="18" charset="-12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93CC811-6C92-EA0C-AFC4-700276FF4D03}"/>
                  </a:ext>
                </a:extLst>
              </p14:cNvPr>
              <p14:cNvContentPartPr/>
              <p14:nvPr/>
            </p14:nvContentPartPr>
            <p14:xfrm>
              <a:off x="3686850" y="715680"/>
              <a:ext cx="1690200" cy="43196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93CC811-6C92-EA0C-AFC4-700276FF4D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9210" y="698040"/>
                <a:ext cx="1725840" cy="435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C8769A5-3C8F-33EF-E9CE-4F7BE2FCC462}"/>
                  </a:ext>
                </a:extLst>
              </p14:cNvPr>
              <p14:cNvContentPartPr/>
              <p14:nvPr/>
            </p14:nvContentPartPr>
            <p14:xfrm>
              <a:off x="3652650" y="1860840"/>
              <a:ext cx="4550400" cy="31136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C8769A5-3C8F-33EF-E9CE-4F7BE2FCC4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5010" y="1843200"/>
                <a:ext cx="4586040" cy="31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AB0DB5C-3DCF-FD41-0416-21AB6266F9D8}"/>
                  </a:ext>
                </a:extLst>
              </p14:cNvPr>
              <p14:cNvContentPartPr/>
              <p14:nvPr/>
            </p14:nvContentPartPr>
            <p14:xfrm>
              <a:off x="9387450" y="1203480"/>
              <a:ext cx="433080" cy="9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AB0DB5C-3DCF-FD41-0416-21AB6266F9D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69810" y="1185480"/>
                <a:ext cx="46872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C1766B5-A7F1-FB4A-B2AD-B0743C32391B}"/>
                  </a:ext>
                </a:extLst>
              </p14:cNvPr>
              <p14:cNvContentPartPr/>
              <p14:nvPr/>
            </p14:nvContentPartPr>
            <p14:xfrm>
              <a:off x="4366530" y="2164320"/>
              <a:ext cx="3429000" cy="29815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C1766B5-A7F1-FB4A-B2AD-B0743C3239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48890" y="2146680"/>
                <a:ext cx="3464640" cy="30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B6D6DCA-CF4D-2330-CCD5-AC0D4E7D1C46}"/>
                  </a:ext>
                </a:extLst>
              </p14:cNvPr>
              <p14:cNvContentPartPr/>
              <p14:nvPr/>
            </p14:nvContentPartPr>
            <p14:xfrm>
              <a:off x="9404730" y="1658880"/>
              <a:ext cx="515880" cy="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B6D6DCA-CF4D-2330-CCD5-AC0D4E7D1C4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87090" y="1640880"/>
                <a:ext cx="551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7402254-AD2F-7C4A-4031-68C223C23F6A}"/>
                  </a:ext>
                </a:extLst>
              </p14:cNvPr>
              <p14:cNvContentPartPr/>
              <p14:nvPr/>
            </p14:nvContentPartPr>
            <p14:xfrm>
              <a:off x="4268610" y="4163760"/>
              <a:ext cx="5150880" cy="9025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7402254-AD2F-7C4A-4031-68C223C23F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50610" y="4145760"/>
                <a:ext cx="5186520" cy="9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7B9A51F-A9F7-234B-8DD9-A6566CC5B382}"/>
                  </a:ext>
                </a:extLst>
              </p14:cNvPr>
              <p14:cNvContentPartPr/>
              <p14:nvPr/>
            </p14:nvContentPartPr>
            <p14:xfrm>
              <a:off x="4288410" y="3125520"/>
              <a:ext cx="3732480" cy="18619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7B9A51F-A9F7-234B-8DD9-A6566CC5B38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70410" y="3107520"/>
                <a:ext cx="3768120" cy="18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466FEBC-AF15-124E-51FA-96E9EA9A2D0F}"/>
                  </a:ext>
                </a:extLst>
              </p14:cNvPr>
              <p14:cNvContentPartPr/>
              <p14:nvPr/>
            </p14:nvContentPartPr>
            <p14:xfrm>
              <a:off x="9396810" y="2116080"/>
              <a:ext cx="539280" cy="115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466FEBC-AF15-124E-51FA-96E9EA9A2D0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379170" y="2098440"/>
                <a:ext cx="574920" cy="47160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907B2DDF-D69E-A3BD-5FD3-8FF6B5940BBD}"/>
              </a:ext>
            </a:extLst>
          </p:cNvPr>
          <p:cNvSpPr txBox="1"/>
          <p:nvPr/>
        </p:nvSpPr>
        <p:spPr>
          <a:xfrm>
            <a:off x="9993951" y="10281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1" dirty="0">
                <a:latin typeface="MingLiU_HKSCS" panose="02020500000000000000" pitchFamily="18" charset="-120"/>
                <a:ea typeface="MingLiU_HKSCS" panose="02020500000000000000" pitchFamily="18" charset="-120"/>
              </a:rPr>
              <a:t>Work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F62250-772A-C114-8CC0-EDFCFEB22D7E}"/>
              </a:ext>
            </a:extLst>
          </p:cNvPr>
          <p:cNvSpPr txBox="1"/>
          <p:nvPr/>
        </p:nvSpPr>
        <p:spPr>
          <a:xfrm>
            <a:off x="10012680" y="14742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1" dirty="0">
                <a:latin typeface="MingLiU_HKSCS" panose="02020500000000000000" pitchFamily="18" charset="-120"/>
                <a:ea typeface="MingLiU_HKSCS" panose="02020500000000000000" pitchFamily="18" charset="-120"/>
              </a:rPr>
              <a:t>Invest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191806A-01F7-FF7E-A49A-79FFD329EEFD}"/>
              </a:ext>
            </a:extLst>
          </p:cNvPr>
          <p:cNvSpPr txBox="1"/>
          <p:nvPr/>
        </p:nvSpPr>
        <p:spPr>
          <a:xfrm>
            <a:off x="10016811" y="193141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1" dirty="0">
                <a:latin typeface="MingLiU_HKSCS" panose="02020500000000000000" pitchFamily="18" charset="-120"/>
                <a:ea typeface="MingLiU_HKSCS" panose="02020500000000000000" pitchFamily="18" charset="-120"/>
              </a:rPr>
              <a:t>Side hustle</a:t>
            </a:r>
          </a:p>
        </p:txBody>
      </p:sp>
    </p:spTree>
    <p:extLst>
      <p:ext uri="{BB962C8B-B14F-4D97-AF65-F5344CB8AC3E}">
        <p14:creationId xmlns:p14="http://schemas.microsoft.com/office/powerpoint/2010/main" val="1579559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MingLiU_HKSCS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E.Lü, CMC Engineering (Xiamen) Co., Ltd.</dc:creator>
  <cp:lastModifiedBy>E.Lü, CMC Engineering (Xiamen) Co., Ltd.</cp:lastModifiedBy>
  <cp:revision>1</cp:revision>
  <dcterms:created xsi:type="dcterms:W3CDTF">2024-02-03T00:37:47Z</dcterms:created>
  <dcterms:modified xsi:type="dcterms:W3CDTF">2024-02-03T00:53:42Z</dcterms:modified>
</cp:coreProperties>
</file>