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3" r:id="rId9"/>
    <p:sldId id="271" r:id="rId10"/>
    <p:sldId id="272" r:id="rId11"/>
    <p:sldId id="274" r:id="rId12"/>
    <p:sldId id="275" r:id="rId1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34"/>
  </p:normalViewPr>
  <p:slideViewPr>
    <p:cSldViewPr snapToGrid="0" snapToObjects="1">
      <p:cViewPr varScale="1">
        <p:scale>
          <a:sx n="111" d="100"/>
          <a:sy n="111" d="100"/>
        </p:scale>
        <p:origin x="2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8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7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samples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Chopper </a:t>
            </a:r>
            <a:r>
              <a:rPr lang="da-DK" dirty="0" err="1"/>
              <a:t>spectrometers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AC7-BEE7-0642-9F58-FB54EB4A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1517714"/>
            <a:ext cx="6203647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1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, 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more sample components</a:t>
            </a:r>
          </a:p>
          <a:p>
            <a:r>
              <a:rPr lang="da-DK" dirty="0"/>
              <a:t>Longer </a:t>
            </a:r>
            <a:r>
              <a:rPr lang="da-DK" dirty="0" err="1"/>
              <a:t>computational</a:t>
            </a:r>
            <a:r>
              <a:rPr lang="da-DK" dirty="0"/>
              <a:t> times </a:t>
            </a:r>
            <a:r>
              <a:rPr lang="da-DK" dirty="0" err="1"/>
              <a:t>required</a:t>
            </a:r>
            <a:endParaRPr lang="da-DK" dirty="0"/>
          </a:p>
          <a:p>
            <a:r>
              <a:rPr lang="da-DK" dirty="0"/>
              <a:t>Advantages from simulation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spectroscopy</a:t>
            </a:r>
            <a:r>
              <a:rPr lang="da-DK" dirty="0"/>
              <a:t> (resolution </a:t>
            </a:r>
            <a:r>
              <a:rPr lang="da-DK" dirty="0" err="1"/>
              <a:t>function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465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TAS instrument to scan the </a:t>
            </a:r>
            <a:r>
              <a:rPr lang="da-DK" dirty="0" err="1"/>
              <a:t>phonon</a:t>
            </a:r>
            <a:r>
              <a:rPr lang="da-DK" dirty="0"/>
              <a:t> dispersion</a:t>
            </a:r>
          </a:p>
          <a:p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86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endParaRPr lang="da-DK" dirty="0"/>
          </a:p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  <a:p>
            <a:r>
              <a:rPr lang="da-DK" dirty="0" err="1"/>
              <a:t>Included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Phonon_simple</a:t>
            </a:r>
            <a:endParaRPr lang="da-DK" dirty="0"/>
          </a:p>
          <a:p>
            <a:pPr lvl="2"/>
            <a:r>
              <a:rPr lang="da-DK" dirty="0" err="1"/>
              <a:t>Isotropic_sqw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performance, TAS / Chopper 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differential</a:t>
            </a:r>
            <a:r>
              <a:rPr lang="da-DK" dirty="0"/>
              <a:t>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Phonons</a:t>
            </a:r>
            <a:r>
              <a:rPr lang="da-DK" dirty="0"/>
              <a:t>, Spin </a:t>
            </a:r>
            <a:r>
              <a:rPr lang="da-DK" dirty="0" err="1"/>
              <a:t>waves</a:t>
            </a:r>
            <a:r>
              <a:rPr lang="da-DK" dirty="0"/>
              <a:t>, …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8247C-D927-CB4F-9015-2A7E2B58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53" y="3345039"/>
            <a:ext cx="3745648" cy="876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E419C-350B-004E-8768-1ED2FFC9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73" y="4221425"/>
            <a:ext cx="6359080" cy="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8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Monte </a:t>
            </a:r>
            <a:r>
              <a:rPr lang="da-DK" dirty="0" err="1"/>
              <a:t>carlo</a:t>
            </a:r>
            <a:r>
              <a:rPr lang="da-DK" dirty="0"/>
              <a:t> sampling </a:t>
            </a:r>
            <a:r>
              <a:rPr lang="da-DK" dirty="0" err="1"/>
              <a:t>issues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to sum over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possible</a:t>
            </a:r>
            <a:r>
              <a:rPr lang="da-DK" dirty="0"/>
              <a:t> final </a:t>
            </a:r>
            <a:r>
              <a:rPr lang="da-DK" dirty="0" err="1"/>
              <a:t>states</a:t>
            </a:r>
            <a:r>
              <a:rPr lang="da-DK" dirty="0"/>
              <a:t> to find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rays</a:t>
            </a:r>
            <a:r>
              <a:rPr lang="da-DK" dirty="0"/>
              <a:t> to sample all the options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613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isotropic</a:t>
            </a:r>
            <a:r>
              <a:rPr lang="da-DK" dirty="0"/>
              <a:t> </a:t>
            </a:r>
            <a:r>
              <a:rPr lang="da-DK" dirty="0" err="1"/>
              <a:t>acustic</a:t>
            </a:r>
            <a:r>
              <a:rPr lang="da-DK" dirty="0"/>
              <a:t> </a:t>
            </a:r>
            <a:r>
              <a:rPr lang="da-DK" dirty="0" err="1"/>
              <a:t>phonon</a:t>
            </a:r>
            <a:r>
              <a:rPr lang="da-DK" dirty="0"/>
              <a:t> </a:t>
            </a:r>
            <a:r>
              <a:rPr lang="da-DK" dirty="0" err="1"/>
              <a:t>branch</a:t>
            </a:r>
            <a:r>
              <a:rPr lang="da-DK" dirty="0"/>
              <a:t> in all </a:t>
            </a:r>
            <a:r>
              <a:rPr lang="da-DK" dirty="0" err="1"/>
              <a:t>Briullion</a:t>
            </a:r>
            <a:r>
              <a:rPr lang="da-DK" dirty="0"/>
              <a:t> zones on FCC </a:t>
            </a:r>
            <a:r>
              <a:rPr lang="da-DK" dirty="0" err="1"/>
              <a:t>bravis</a:t>
            </a:r>
            <a:r>
              <a:rPr lang="da-DK" dirty="0"/>
              <a:t> single </a:t>
            </a:r>
            <a:r>
              <a:rPr lang="da-DK" dirty="0" err="1"/>
              <a:t>crystal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A38B-C20C-B043-8A7E-196B28E50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/>
          <a:stretch/>
        </p:blipFill>
        <p:spPr>
          <a:xfrm>
            <a:off x="2047243" y="2351413"/>
            <a:ext cx="7143056" cy="1483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DF860-EDA2-E14E-9D51-760BDE2ECDF1}"/>
              </a:ext>
            </a:extLst>
          </p:cNvPr>
          <p:cNvSpPr txBox="1"/>
          <p:nvPr/>
        </p:nvSpPr>
        <p:spPr>
          <a:xfrm>
            <a:off x="8388381" y="3728921"/>
            <a:ext cx="320145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 -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Atomic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 –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 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bose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factor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 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</a:t>
            </a:r>
            <a:r>
              <a:rPr lang="da-DK" dirty="0" err="1"/>
              <a:t>cc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 - speed of sound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𝜿 – </a:t>
            </a:r>
            <a:r>
              <a:rPr lang="da-DK" dirty="0" err="1"/>
              <a:t>measured</a:t>
            </a:r>
            <a:r>
              <a:rPr lang="da-DK" dirty="0"/>
              <a:t> q </a:t>
            </a:r>
            <a:r>
              <a:rPr lang="da-DK" dirty="0" err="1"/>
              <a:t>vector</a:t>
            </a:r>
            <a:endParaRPr lang="da-DK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b="1" dirty="0"/>
              <a:t>q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Phonon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DCC03-37FE-114C-83CC-3932EB00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1" y="4130991"/>
            <a:ext cx="2413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51295-FA65-D542-B685-C7AAA5BFC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51" y="4590928"/>
            <a:ext cx="8382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E8248-236E-6E47-B0E8-B7FA3F76B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9" y="4578228"/>
            <a:ext cx="23495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9EB57-67D9-3E4E-8F32-56E9E98CF141}"/>
              </a:ext>
            </a:extLst>
          </p:cNvPr>
          <p:cNvSpPr txBox="1"/>
          <p:nvPr/>
        </p:nvSpPr>
        <p:spPr>
          <a:xfrm>
            <a:off x="2139841" y="4599204"/>
            <a:ext cx="391371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For FCC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Bravis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A05D4-54F7-F84C-893E-A42C8CE63311}"/>
              </a:ext>
            </a:extLst>
          </p:cNvPr>
          <p:cNvSpPr txBox="1"/>
          <p:nvPr/>
        </p:nvSpPr>
        <p:spPr>
          <a:xfrm>
            <a:off x="2139841" y="4120035"/>
            <a:ext cx="1172193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Dispersion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48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464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 err="1"/>
              <a:t>Something</a:t>
            </a:r>
            <a:r>
              <a:rPr lang="da-DK" dirty="0"/>
              <a:t> on input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57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3901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0686-8093-B94D-9F4A-9CE20F5A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1179"/>
          <a:stretch/>
        </p:blipFill>
        <p:spPr>
          <a:xfrm>
            <a:off x="6572315" y="1398844"/>
            <a:ext cx="5314885" cy="44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274</Words>
  <Application>Microsoft Macintosh PowerPoint</Application>
  <PresentationFormat>Custom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Blank</vt:lpstr>
      <vt:lpstr>Inelastic samples</vt:lpstr>
      <vt:lpstr>Inelastic scattering in McStas</vt:lpstr>
      <vt:lpstr>Inelastic scattering S(q,w)</vt:lpstr>
      <vt:lpstr>Inelastic scattering in McStas</vt:lpstr>
      <vt:lpstr>Popular component: Phonon_simple</vt:lpstr>
      <vt:lpstr>Popular component: Phonon_simple</vt:lpstr>
      <vt:lpstr>Popular component: Isotropic_sqw</vt:lpstr>
      <vt:lpstr>Popular component: Isotropic_sqw</vt:lpstr>
      <vt:lpstr>TAS</vt:lpstr>
      <vt:lpstr>Chopper spectrometers</vt:lpstr>
      <vt:lpstr>Conclusion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13</cp:revision>
  <dcterms:modified xsi:type="dcterms:W3CDTF">2019-03-22T13:42:52Z</dcterms:modified>
</cp:coreProperties>
</file>