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fit.mccode.org/Install.html" TargetMode="External"/><Relationship Id="rId3" Type="http://schemas.openxmlformats.org/officeDocument/2006/relationships/hyperlink" Target="http://ifit.mccode.org/McSta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cing iFit - a flexible Math framework that plays nicely with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</a:t>
            </a:r>
            <a:r>
              <a:rPr i="1"/>
              <a:t>iFit</a:t>
            </a:r>
            <a:br>
              <a:rPr i="1"/>
            </a:br>
            <a:r>
              <a:rPr b="0" i="1" sz="2900"/>
              <a:t>- a flexible Math framework that plays nicely with McStas</a:t>
            </a:r>
          </a:p>
        </p:txBody>
      </p:sp>
      <p:sp>
        <p:nvSpPr>
          <p:cNvPr id="24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automation: iFit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976982" y="1605515"/>
            <a:ext cx="8233086" cy="797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iFit is a generic infrastructure which gathers data sets handling, fitting, S(q,w) models, and McStas hooks.</a:t>
            </a:r>
          </a:p>
        </p:txBody>
      </p:sp>
      <p:pic>
        <p:nvPicPr>
          <p:cNvPr id="253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1838" y="3778874"/>
            <a:ext cx="1754502" cy="968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build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1976982" y="1605515"/>
            <a:ext cx="8233086" cy="410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McStas can be controlled from within iFit.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 Matlab/iFit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the McStas model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= mccode(‘instr’)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 the geometry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plot(model)	</a:t>
            </a:r>
            <a:r>
              <a:rPr i="1"/>
              <a:t>% has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 the instrument and re-compile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edit(model)</a:t>
            </a:r>
          </a:p>
        </p:txBody>
      </p:sp>
      <p:pic>
        <p:nvPicPr>
          <p:cNvPr id="258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5892" y="2376907"/>
            <a:ext cx="2082205" cy="1605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5262" y="4799556"/>
            <a:ext cx="2312545" cy="1912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eval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1976982" y="1605515"/>
            <a:ext cx="8233086" cy="494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Run with (default 1e6 event and pars)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[], nan);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subplot(model) </a:t>
            </a:r>
            <a:r>
              <a:rPr i="1"/>
              <a:t>% plot monitors,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Specify parameters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‘lambda=2.36; coh=Cu.laz’)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 a scan: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‘lambda=[1.2 2.4 3.6]’)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Change neutron events #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model.UserData.options.ncount = 1e7;</a:t>
            </a:r>
          </a:p>
        </p:txBody>
      </p:sp>
      <p:pic>
        <p:nvPicPr>
          <p:cNvPr id="264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3676" y="787074"/>
            <a:ext cx="2281832" cy="1790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optim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1976982" y="1605515"/>
            <a:ext cx="8233086" cy="271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Fix all parameters but </a:t>
            </a:r>
            <a:r>
              <a:rPr i="1"/>
              <a:t>lambda</a:t>
            </a:r>
            <a:r>
              <a:t>, Maximize model value: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mlock(model, ‘all’); munlock(model, ‘lambda’)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xlim(model, ‘lambda’, [1 3]); % bounds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‘’, nan)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‘OutputFcn=fminplot’, nan)</a:t>
            </a:r>
          </a:p>
        </p:txBody>
      </p:sp>
      <p:pic>
        <p:nvPicPr>
          <p:cNvPr id="269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14" y="4491456"/>
            <a:ext cx="2748719" cy="2263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advanced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1976982" y="1605515"/>
            <a:ext cx="8233086" cy="468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can add McStas models: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model=mccode(‘instr1’)+mccode(‘instr2’) + ...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instance: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Instr1: structure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Instr2: spin-wave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Instr3: phonons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Instr4: incoherent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different models can also be assembled as a set of samples chosen at execution in a single McStas instrument.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Exercise:</a:t>
            </a:r>
          </a:p>
        </p:txBody>
      </p:sp>
      <p:sp>
        <p:nvSpPr>
          <p:cNvPr id="276" name="Download and install the binary iFit package using the instructions at  http://ifit.mccode.org/Install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the binary iFit package using the instructions at 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http://ifit.mccode.org/Install.html</a:t>
            </a:r>
          </a:p>
          <a:p>
            <a:pPr/>
          </a:p>
          <a:p>
            <a:pPr/>
            <a:r>
              <a:t>Use the instructions at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http://ifit.mccode.org/McStas.html</a:t>
            </a:r>
            <a:r>
              <a:t> to generate some of the example graphics shown in that page 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