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67" r:id="rId6"/>
    <p:sldId id="268" r:id="rId7"/>
    <p:sldId id="276" r:id="rId8"/>
    <p:sldId id="269" r:id="rId9"/>
    <p:sldId id="277" r:id="rId10"/>
    <p:sldId id="273" r:id="rId11"/>
    <p:sldId id="271" r:id="rId12"/>
    <p:sldId id="272" r:id="rId13"/>
    <p:sldId id="274" r:id="rId14"/>
    <p:sldId id="275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7"/>
    <p:restoredTop sz="94634"/>
  </p:normalViewPr>
  <p:slideViewPr>
    <p:cSldViewPr snapToGrid="0" snapToObjects="1">
      <p:cViewPr>
        <p:scale>
          <a:sx n="112" d="100"/>
          <a:sy n="11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8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27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samples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Rb </a:t>
            </a:r>
            <a:r>
              <a:rPr lang="da-DK" dirty="0" err="1"/>
              <a:t>liquid</a:t>
            </a:r>
            <a:r>
              <a:rPr lang="da-DK" dirty="0"/>
              <a:t> in time of </a:t>
            </a:r>
            <a:r>
              <a:rPr lang="da-DK" dirty="0" err="1"/>
              <a:t>flight</a:t>
            </a:r>
            <a:endParaRPr lang="da-DK" dirty="0"/>
          </a:p>
          <a:p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pPr marL="0" indent="0">
              <a:buNone/>
            </a:pP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3C22E-FBB1-4047-9AF8-A3DA6397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53" y="1706398"/>
            <a:ext cx="7071448" cy="46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901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80686-8093-B94D-9F4A-9CE20F5AD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11179"/>
          <a:stretch/>
        </p:blipFill>
        <p:spPr>
          <a:xfrm>
            <a:off x="6069331" y="1398844"/>
            <a:ext cx="5817870" cy="48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47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Chopper </a:t>
            </a:r>
            <a:r>
              <a:rPr lang="da-DK" dirty="0" err="1"/>
              <a:t>spectrometers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AAC7-BEE7-0642-9F58-FB54EB4A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92" y="1517714"/>
            <a:ext cx="6203647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6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Conclusion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in </a:t>
            </a:r>
            <a:r>
              <a:rPr lang="da-DK" dirty="0" err="1"/>
              <a:t>McStas</a:t>
            </a:r>
            <a:r>
              <a:rPr lang="da-DK" dirty="0"/>
              <a:t>, 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more sample components</a:t>
            </a:r>
          </a:p>
          <a:p>
            <a:r>
              <a:rPr lang="da-DK" dirty="0"/>
              <a:t>Longer </a:t>
            </a:r>
            <a:r>
              <a:rPr lang="da-DK" dirty="0" err="1"/>
              <a:t>computational</a:t>
            </a:r>
            <a:r>
              <a:rPr lang="da-DK" dirty="0"/>
              <a:t> times </a:t>
            </a:r>
            <a:r>
              <a:rPr lang="da-DK" dirty="0" err="1"/>
              <a:t>required</a:t>
            </a:r>
            <a:endParaRPr lang="da-DK" dirty="0"/>
          </a:p>
          <a:p>
            <a:r>
              <a:rPr lang="da-DK" dirty="0"/>
              <a:t>Advantages from simulation </a:t>
            </a:r>
            <a:r>
              <a:rPr lang="da-DK" dirty="0" err="1"/>
              <a:t>especially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 for </a:t>
            </a:r>
            <a:r>
              <a:rPr lang="da-DK" dirty="0" err="1"/>
              <a:t>spectroscopy</a:t>
            </a:r>
            <a:r>
              <a:rPr lang="da-DK" dirty="0"/>
              <a:t> (resolution </a:t>
            </a:r>
            <a:r>
              <a:rPr lang="da-DK" dirty="0" err="1"/>
              <a:t>function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465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Exercise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 </a:t>
            </a:r>
            <a:r>
              <a:rPr lang="da-DK" sz="2400" dirty="0" err="1"/>
              <a:t>provided</a:t>
            </a:r>
            <a:r>
              <a:rPr lang="da-DK" sz="2400" dirty="0"/>
              <a:t> TAS instrument to scan the </a:t>
            </a:r>
            <a:r>
              <a:rPr lang="da-DK" sz="2400" dirty="0" err="1"/>
              <a:t>phonon</a:t>
            </a:r>
            <a:r>
              <a:rPr lang="da-DK" sz="2400" dirty="0"/>
              <a:t> dispersion</a:t>
            </a:r>
          </a:p>
          <a:p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work</a:t>
            </a:r>
            <a:r>
              <a:rPr lang="da-DK" sz="2400" dirty="0"/>
              <a:t> in folder with the components in the zip file</a:t>
            </a:r>
          </a:p>
          <a:p>
            <a:r>
              <a:rPr lang="da-DK" sz="2400" dirty="0" err="1"/>
              <a:t>Futrher</a:t>
            </a:r>
            <a:r>
              <a:rPr lang="da-DK" sz="2400" dirty="0"/>
              <a:t> </a:t>
            </a:r>
            <a:r>
              <a:rPr lang="da-DK" sz="2400" dirty="0" err="1"/>
              <a:t>explanation</a:t>
            </a:r>
            <a:r>
              <a:rPr lang="da-DK" sz="2400" dirty="0"/>
              <a:t> on </a:t>
            </a:r>
            <a:r>
              <a:rPr lang="da-DK" sz="2400" dirty="0" err="1"/>
              <a:t>github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endParaRPr lang="da-DK" sz="2400" dirty="0"/>
          </a:p>
          <a:p>
            <a:endParaRPr lang="da-DK" sz="2400" dirty="0"/>
          </a:p>
          <a:p>
            <a:endParaRPr sz="2400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8862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endParaRPr lang="da-DK" dirty="0"/>
          </a:p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lang="da-DK" dirty="0"/>
          </a:p>
          <a:p>
            <a:r>
              <a:rPr lang="da-DK" dirty="0" err="1"/>
              <a:t>Included</a:t>
            </a:r>
            <a:r>
              <a:rPr lang="da-DK" dirty="0"/>
              <a:t> components</a:t>
            </a:r>
          </a:p>
          <a:p>
            <a:pPr lvl="2"/>
            <a:r>
              <a:rPr lang="da-DK" dirty="0" err="1"/>
              <a:t>Phonon_simple</a:t>
            </a:r>
            <a:endParaRPr lang="da-DK" dirty="0"/>
          </a:p>
          <a:p>
            <a:pPr lvl="2"/>
            <a:r>
              <a:rPr lang="da-DK" dirty="0" err="1"/>
              <a:t>Isotropic_sqw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performance, TAS / Chopper </a:t>
            </a:r>
          </a:p>
          <a:p>
            <a:r>
              <a:rPr lang="da-DK" dirty="0" err="1"/>
              <a:t>Exercise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differential</a:t>
            </a:r>
            <a:r>
              <a:rPr lang="da-DK" dirty="0"/>
              <a:t>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Phonons</a:t>
            </a:r>
            <a:r>
              <a:rPr lang="da-DK" dirty="0"/>
              <a:t>, Spin </a:t>
            </a:r>
            <a:r>
              <a:rPr lang="da-DK" dirty="0" err="1"/>
              <a:t>waves</a:t>
            </a:r>
            <a:r>
              <a:rPr lang="da-DK" dirty="0"/>
              <a:t>, … 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8247C-D927-CB4F-9015-2A7E2B58D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53" y="3345039"/>
            <a:ext cx="3745648" cy="876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E419C-350B-004E-8768-1ED2FFC98D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73" y="4221425"/>
            <a:ext cx="6359080" cy="7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28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Monte </a:t>
            </a:r>
            <a:r>
              <a:rPr lang="da-DK" dirty="0" err="1"/>
              <a:t>carlo</a:t>
            </a:r>
            <a:r>
              <a:rPr lang="da-DK" dirty="0"/>
              <a:t> sampling </a:t>
            </a:r>
            <a:r>
              <a:rPr lang="da-DK" dirty="0" err="1"/>
              <a:t>issues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to sum over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possible</a:t>
            </a:r>
            <a:r>
              <a:rPr lang="da-DK" dirty="0"/>
              <a:t> final </a:t>
            </a:r>
            <a:r>
              <a:rPr lang="da-DK" dirty="0" err="1"/>
              <a:t>states</a:t>
            </a:r>
            <a:r>
              <a:rPr lang="da-DK" dirty="0"/>
              <a:t> to find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rays</a:t>
            </a:r>
            <a:r>
              <a:rPr lang="da-DK" dirty="0"/>
              <a:t> to sample all the options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613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One </a:t>
            </a:r>
            <a:r>
              <a:rPr lang="da-DK" dirty="0" err="1"/>
              <a:t>isotropic</a:t>
            </a:r>
            <a:r>
              <a:rPr lang="da-DK" dirty="0"/>
              <a:t> </a:t>
            </a:r>
            <a:r>
              <a:rPr lang="da-DK" dirty="0" err="1"/>
              <a:t>acustic</a:t>
            </a:r>
            <a:r>
              <a:rPr lang="da-DK" dirty="0"/>
              <a:t> </a:t>
            </a:r>
            <a:r>
              <a:rPr lang="da-DK" dirty="0" err="1"/>
              <a:t>phonon</a:t>
            </a:r>
            <a:r>
              <a:rPr lang="da-DK" dirty="0"/>
              <a:t> </a:t>
            </a:r>
            <a:r>
              <a:rPr lang="da-DK" dirty="0" err="1"/>
              <a:t>branch</a:t>
            </a:r>
            <a:r>
              <a:rPr lang="da-DK" dirty="0"/>
              <a:t> in all </a:t>
            </a:r>
            <a:r>
              <a:rPr lang="da-DK" dirty="0" err="1"/>
              <a:t>Briullion</a:t>
            </a:r>
            <a:r>
              <a:rPr lang="da-DK" dirty="0"/>
              <a:t> zones on FCC </a:t>
            </a:r>
            <a:r>
              <a:rPr lang="da-DK" dirty="0" err="1"/>
              <a:t>bravis</a:t>
            </a:r>
            <a:r>
              <a:rPr lang="da-DK" dirty="0"/>
              <a:t> single </a:t>
            </a:r>
            <a:r>
              <a:rPr lang="da-DK" dirty="0" err="1"/>
              <a:t>crystal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A38B-C20C-B043-8A7E-196B28E507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2"/>
          <a:stretch/>
        </p:blipFill>
        <p:spPr>
          <a:xfrm>
            <a:off x="2047243" y="2351413"/>
            <a:ext cx="7143056" cy="1483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6DF860-EDA2-E14E-9D51-760BDE2ECDF1}"/>
              </a:ext>
            </a:extLst>
          </p:cNvPr>
          <p:cNvSpPr txBox="1"/>
          <p:nvPr/>
        </p:nvSpPr>
        <p:spPr>
          <a:xfrm>
            <a:off x="8388381" y="3728921"/>
            <a:ext cx="3201454" cy="2893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 -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Atomic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mass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 –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scattering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 </a:t>
            </a: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– </a:t>
            </a:r>
            <a:r>
              <a:rPr kumimoji="0" lang="da-DK" sz="16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bose</a:t>
            </a: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factor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 – </a:t>
            </a:r>
            <a:r>
              <a:rPr kumimoji="0" lang="da-DK" sz="16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</a:t>
            </a:r>
            <a:r>
              <a:rPr lang="da-DK" dirty="0" err="1"/>
              <a:t>cc</a:t>
            </a:r>
            <a:r>
              <a:rPr lang="da-DK" dirty="0"/>
              <a:t> </a:t>
            </a:r>
            <a:r>
              <a:rPr lang="da-DK" dirty="0" err="1"/>
              <a:t>lattice</a:t>
            </a:r>
            <a:r>
              <a:rPr lang="da-DK" dirty="0"/>
              <a:t> </a:t>
            </a:r>
            <a:r>
              <a:rPr lang="da-DK" dirty="0" err="1"/>
              <a:t>spacing</a:t>
            </a:r>
            <a:endParaRPr kumimoji="0" lang="da-DK" sz="1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 - speed of sound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𝜿 – </a:t>
            </a:r>
            <a:r>
              <a:rPr lang="da-DK" dirty="0" err="1"/>
              <a:t>measured</a:t>
            </a:r>
            <a:r>
              <a:rPr lang="da-DK" dirty="0"/>
              <a:t> q </a:t>
            </a:r>
            <a:r>
              <a:rPr lang="da-DK" dirty="0" err="1"/>
              <a:t>vector</a:t>
            </a:r>
            <a:endParaRPr lang="da-DK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b="1" dirty="0"/>
              <a:t>q</a:t>
            </a:r>
            <a:r>
              <a:rPr kumimoji="0" lang="da-DK" sz="16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–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Phonon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scattering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vector</a:t>
            </a:r>
            <a:r>
              <a:rPr kumimoji="0" lang="da-DK" sz="16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DCC03-37FE-114C-83CC-3932EB002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71" y="4130991"/>
            <a:ext cx="24130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51295-FA65-D542-B685-C7AAA5BFC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51" y="4590928"/>
            <a:ext cx="8382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E8248-236E-6E47-B0E8-B7FA3F76B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09" y="4578228"/>
            <a:ext cx="2349500" cy="419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09EB57-67D9-3E4E-8F32-56E9E98CF141}"/>
              </a:ext>
            </a:extLst>
          </p:cNvPr>
          <p:cNvSpPr txBox="1"/>
          <p:nvPr/>
        </p:nvSpPr>
        <p:spPr>
          <a:xfrm>
            <a:off x="2139841" y="4599204"/>
            <a:ext cx="391371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For FCC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Bravis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A05D4-54F7-F84C-893E-A42C8CE63311}"/>
              </a:ext>
            </a:extLst>
          </p:cNvPr>
          <p:cNvSpPr txBox="1"/>
          <p:nvPr/>
        </p:nvSpPr>
        <p:spPr>
          <a:xfrm>
            <a:off x="2139841" y="4120035"/>
            <a:ext cx="1172193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Dispersion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485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888289-2846-7641-8AE9-7D9F7D1EB51F}"/>
              </a:ext>
            </a:extLst>
          </p:cNvPr>
          <p:cNvCxnSpPr>
            <a:cxnSpLocks/>
          </p:cNvCxnSpPr>
          <p:nvPr/>
        </p:nvCxnSpPr>
        <p:spPr>
          <a:xfrm>
            <a:off x="1619660" y="5810831"/>
            <a:ext cx="4301080" cy="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12D8D0-55F9-8346-A8DE-1B686F24BAA0}"/>
              </a:ext>
            </a:extLst>
          </p:cNvPr>
          <p:cNvCxnSpPr>
            <a:cxnSpLocks/>
          </p:cNvCxnSpPr>
          <p:nvPr/>
        </p:nvCxnSpPr>
        <p:spPr>
          <a:xfrm flipV="1">
            <a:off x="1934105" y="2477562"/>
            <a:ext cx="0" cy="3578267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0E52F9-1A39-244C-B67D-75E1DE8F6417}"/>
              </a:ext>
            </a:extLst>
          </p:cNvPr>
          <p:cNvSpPr txBox="1"/>
          <p:nvPr/>
        </p:nvSpPr>
        <p:spPr>
          <a:xfrm>
            <a:off x="6029328" y="5589297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29F20-6440-854D-BA5B-5E8BB669B782}"/>
              </a:ext>
            </a:extLst>
          </p:cNvPr>
          <p:cNvSpPr txBox="1"/>
          <p:nvPr/>
        </p:nvSpPr>
        <p:spPr>
          <a:xfrm>
            <a:off x="1424799" y="2248876"/>
            <a:ext cx="729205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67834-F18E-9245-8A36-F2EA293FAC74}"/>
              </a:ext>
            </a:extLst>
          </p:cNvPr>
          <p:cNvSpPr txBox="1"/>
          <p:nvPr/>
        </p:nvSpPr>
        <p:spPr>
          <a:xfrm>
            <a:off x="4009951" y="5652987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kumimoji="0" lang="da-DK" sz="30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8E70F7-3A94-9D4B-AE00-FA2D6ECD274A}"/>
              </a:ext>
            </a:extLst>
          </p:cNvPr>
          <p:cNvSpPr/>
          <p:nvPr/>
        </p:nvSpPr>
        <p:spPr>
          <a:xfrm>
            <a:off x="2960394" y="-3863873"/>
            <a:ext cx="2411706" cy="9675259"/>
          </a:xfrm>
          <a:prstGeom prst="ellipse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011C8-55CB-4045-8DAE-F4C5523B55AB}"/>
              </a:ext>
            </a:extLst>
          </p:cNvPr>
          <p:cNvSpPr/>
          <p:nvPr/>
        </p:nvSpPr>
        <p:spPr>
          <a:xfrm>
            <a:off x="2721164" y="-942372"/>
            <a:ext cx="4213668" cy="394465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E8AC96-2807-2D40-A780-22EB1B4BC85A}"/>
              </a:ext>
            </a:extLst>
          </p:cNvPr>
          <p:cNvCxnSpPr>
            <a:cxnSpLocks/>
          </p:cNvCxnSpPr>
          <p:nvPr/>
        </p:nvCxnSpPr>
        <p:spPr>
          <a:xfrm>
            <a:off x="2605190" y="21980"/>
            <a:ext cx="4767943" cy="0"/>
          </a:xfrm>
          <a:prstGeom prst="line">
            <a:avLst/>
          </a:prstGeom>
          <a:noFill/>
          <a:ln w="47625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DD1B1C2-A4CD-4447-98EF-86C68D5F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28" y="2144227"/>
            <a:ext cx="4876800" cy="3797300"/>
          </a:xfrm>
          <a:prstGeom prst="rect">
            <a:avLst/>
          </a:prstGeom>
        </p:spPr>
      </p:pic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Dispersion relation, </a:t>
            </a:r>
            <a:r>
              <a:rPr lang="da-DK" dirty="0" err="1"/>
              <a:t>theory</a:t>
            </a:r>
            <a:r>
              <a:rPr lang="da-DK" dirty="0"/>
              <a:t> and </a:t>
            </a:r>
            <a:r>
              <a:rPr lang="da-DK" dirty="0" err="1"/>
              <a:t>mcstas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9464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the output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E7C52-3CCB-1742-BDF9-5B0F922D6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"/>
          <a:stretch/>
        </p:blipFill>
        <p:spPr>
          <a:xfrm>
            <a:off x="5326380" y="1543863"/>
            <a:ext cx="6679833" cy="4879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FD424F-F4F4-244B-96C6-068CCF1C709A}"/>
              </a:ext>
            </a:extLst>
          </p:cNvPr>
          <p:cNvSpPr txBox="1"/>
          <p:nvPr/>
        </p:nvSpPr>
        <p:spPr>
          <a:xfrm>
            <a:off x="7109460" y="1543863"/>
            <a:ext cx="3566160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 </a:t>
            </a:r>
            <a:r>
              <a:rPr kumimoji="0" lang="da-DK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meV</a:t>
            </a: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energy</a:t>
            </a: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transfer</a:t>
            </a:r>
          </a:p>
        </p:txBody>
      </p:sp>
    </p:spTree>
    <p:extLst>
      <p:ext uri="{BB962C8B-B14F-4D97-AF65-F5344CB8AC3E}">
        <p14:creationId xmlns:p14="http://schemas.microsoft.com/office/powerpoint/2010/main" val="3881003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Isotropic</a:t>
            </a:r>
            <a:r>
              <a:rPr lang="da-DK" dirty="0"/>
              <a:t> processes (</a:t>
            </a:r>
            <a:r>
              <a:rPr lang="da-DK" dirty="0" err="1"/>
              <a:t>powder</a:t>
            </a:r>
            <a:r>
              <a:rPr lang="da-DK" dirty="0"/>
              <a:t>, </a:t>
            </a:r>
            <a:r>
              <a:rPr lang="da-DK" dirty="0" err="1"/>
              <a:t>liquid</a:t>
            </a:r>
            <a:r>
              <a:rPr lang="da-DK" dirty="0"/>
              <a:t>, …)</a:t>
            </a:r>
          </a:p>
          <a:p>
            <a:r>
              <a:rPr lang="da-DK" dirty="0" err="1"/>
              <a:t>Use</a:t>
            </a:r>
            <a:r>
              <a:rPr lang="da-DK" dirty="0"/>
              <a:t> data files to </a:t>
            </a:r>
            <a:r>
              <a:rPr lang="da-DK" dirty="0" err="1"/>
              <a:t>describe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concentric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66FC-45D0-C042-BC1B-055840ECE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51" y="2539710"/>
            <a:ext cx="4318000" cy="39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6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Isotropic</a:t>
            </a:r>
            <a:r>
              <a:rPr lang="da-DK" dirty="0"/>
              <a:t> processes (</a:t>
            </a:r>
            <a:r>
              <a:rPr lang="da-DK" dirty="0" err="1"/>
              <a:t>powder</a:t>
            </a:r>
            <a:r>
              <a:rPr lang="da-DK" dirty="0"/>
              <a:t>, </a:t>
            </a:r>
            <a:r>
              <a:rPr lang="da-DK" dirty="0" err="1"/>
              <a:t>liquid</a:t>
            </a:r>
            <a:r>
              <a:rPr lang="da-DK" dirty="0"/>
              <a:t>, …)</a:t>
            </a:r>
          </a:p>
          <a:p>
            <a:r>
              <a:rPr lang="da-DK" dirty="0" err="1"/>
              <a:t>Use</a:t>
            </a:r>
            <a:r>
              <a:rPr lang="da-DK" dirty="0"/>
              <a:t> data files to </a:t>
            </a:r>
            <a:r>
              <a:rPr lang="da-DK" dirty="0" err="1"/>
              <a:t>describe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concentric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49063-0890-714A-BB03-17E0ABB9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0" y="3070876"/>
            <a:ext cx="8277586" cy="3181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6BC4E-4A1C-9349-A76B-F521333A5949}"/>
              </a:ext>
            </a:extLst>
          </p:cNvPr>
          <p:cNvSpPr txBox="1"/>
          <p:nvPr/>
        </p:nvSpPr>
        <p:spPr>
          <a:xfrm>
            <a:off x="7665256" y="5812718"/>
            <a:ext cx="375424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B9935-EC06-744F-A73F-1F3777954169}"/>
              </a:ext>
            </a:extLst>
          </p:cNvPr>
          <p:cNvSpPr txBox="1"/>
          <p:nvPr/>
        </p:nvSpPr>
        <p:spPr>
          <a:xfrm>
            <a:off x="10637248" y="5789974"/>
            <a:ext cx="375424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77D9C-4FBB-7A44-B524-B77F417952D6}"/>
              </a:ext>
            </a:extLst>
          </p:cNvPr>
          <p:cNvSpPr txBox="1"/>
          <p:nvPr/>
        </p:nvSpPr>
        <p:spPr>
          <a:xfrm>
            <a:off x="5228573" y="3323296"/>
            <a:ext cx="729205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78A3C-3604-9247-8634-971E742C8BA6}"/>
              </a:ext>
            </a:extLst>
          </p:cNvPr>
          <p:cNvSpPr txBox="1"/>
          <p:nvPr/>
        </p:nvSpPr>
        <p:spPr>
          <a:xfrm>
            <a:off x="4332053" y="5892844"/>
            <a:ext cx="1040047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P(⍵)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A6A1B-DAEE-8547-9218-107888A62985}"/>
              </a:ext>
            </a:extLst>
          </p:cNvPr>
          <p:cNvSpPr txBox="1"/>
          <p:nvPr/>
        </p:nvSpPr>
        <p:spPr>
          <a:xfrm rot="19151016">
            <a:off x="7740136" y="3089596"/>
            <a:ext cx="1302071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P(Q|⍵)</a:t>
            </a:r>
          </a:p>
        </p:txBody>
      </p:sp>
    </p:spTree>
    <p:extLst>
      <p:ext uri="{BB962C8B-B14F-4D97-AF65-F5344CB8AC3E}">
        <p14:creationId xmlns:p14="http://schemas.microsoft.com/office/powerpoint/2010/main" val="22616448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361</Words>
  <Application>Microsoft Macintosh PowerPoint</Application>
  <PresentationFormat>Custom</PresentationFormat>
  <Paragraphs>83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Blank</vt:lpstr>
      <vt:lpstr>Inelastic samples</vt:lpstr>
      <vt:lpstr>Inelastic scattering in McStas</vt:lpstr>
      <vt:lpstr>Inelastic scattering S(q,w)</vt:lpstr>
      <vt:lpstr>Inelastic scattering in McStas</vt:lpstr>
      <vt:lpstr>Popular component: Phonon_simple</vt:lpstr>
      <vt:lpstr>Popular component: Phonon_simple</vt:lpstr>
      <vt:lpstr>Popular component: Phonon_simple</vt:lpstr>
      <vt:lpstr>Popular component: Isotropic_sqw</vt:lpstr>
      <vt:lpstr>Popular component: Isotropic_sqw</vt:lpstr>
      <vt:lpstr>Popular component: Isotropic_sqw</vt:lpstr>
      <vt:lpstr>TAS</vt:lpstr>
      <vt:lpstr>Chopper spectrometers</vt:lpstr>
      <vt:lpstr>Conclusion</vt:lpstr>
      <vt:lpstr>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20</cp:revision>
  <dcterms:modified xsi:type="dcterms:W3CDTF">2019-03-26T06:57:23Z</dcterms:modified>
</cp:coreProperties>
</file>