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StasMcXtrace/Schools/tree/master/CSNS_March_2019/Othe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odify a compone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Modify a component</a:t>
            </a:r>
          </a:p>
          <a:p>
            <a:pPr>
              <a:defRPr b="0" i="1" sz="4700"/>
            </a:pPr>
            <a:r>
              <a:t> - different hacks toward a CSNS source</a:t>
            </a:r>
          </a:p>
        </p:txBody>
      </p:sp>
      <p:sp>
        <p:nvSpPr>
          <p:cNvPr id="247" name="Peter Willendrup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16000">
              <a:buSzTx/>
              <a:buNone/>
            </a:pPr>
            <a:r>
              <a:t>Peter Willendrup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3 approaches to try - pick which one you pref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approaches to try - pick which one you prefer:</a:t>
            </a:r>
          </a:p>
        </p:txBody>
      </p:sp>
      <p:sp>
        <p:nvSpPr>
          <p:cNvPr id="251" name="Add a time-structure to Source_Maxwell_3 in an EXTEND bl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AutoNum type="arabicPeriod" startAt="1"/>
              <a:defRPr sz="2900"/>
            </a:pPr>
            <a:r>
              <a:t> Add a time-structure to Source_Maxwell_3 in an EXTEND block</a:t>
            </a:r>
            <a:br/>
          </a:p>
          <a:p>
            <a:pPr marL="240631" indent="-240631">
              <a:buAutoNum type="arabicPeriod" startAt="1"/>
              <a:defRPr sz="2900"/>
            </a:pPr>
            <a:r>
              <a:t> Properly edit a copy of Source_Maxwell_3 and add a time structure</a:t>
            </a:r>
            <a:br/>
          </a:p>
          <a:p>
            <a:pPr marL="240631" indent="-240631">
              <a:buAutoNum type="arabicPeriod" startAt="1"/>
              <a:defRPr sz="2900"/>
            </a:pPr>
            <a:r>
              <a:t> Add a spectrum (i.e. 1-3 Maxwellians) to the Moderator component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urther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Further work</a:t>
            </a:r>
          </a:p>
        </p:txBody>
      </p:sp>
      <p:sp>
        <p:nvSpPr>
          <p:cNvPr id="255" name="Use the GPPD instrument file and the CSNS decoupled hydrogen input file from  https://github.com/McStasMcXtrace/Schools/tree/master/CSNS_March_2019/Other and measure the spectr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GPPD instrument file and the CSNS decoupled hydrogen input file from 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https://github.com/McStasMcXtrace/Schools/tree/master/CSNS_March_2019/Other</a:t>
            </a:r>
            <a:r>
              <a:t> and measure the spectrum</a:t>
            </a:r>
          </a:p>
          <a:p>
            <a:pPr/>
            <a:r>
              <a:t>Fit 1-3 Maxwellians using iFit - use these with one of the proposed modified components</a:t>
            </a:r>
          </a:p>
          <a:p>
            <a:pPr/>
          </a:p>
          <a:p>
            <a:pPr/>
            <a:r>
              <a:t>A “proper” solution for the future would be neutronics calculations for the different CSNS moderators, and characterise/fit these using Ikeda-Carpenter functions for the different time-steps, followed by “stitching” these using e.g. Padé functions in the time-domain. See attached report from SNS for examples.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 “quick and dirty” temporary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“quick and dirty” temporary solution</a:t>
            </a:r>
          </a:p>
        </p:txBody>
      </p:sp>
      <p:sp>
        <p:nvSpPr>
          <p:cNvPr id="259" name="Generate MCPL files from Vitess 3.4 and use these with McSt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MCPL files from Vitess 3.4 and use these with McStas</a:t>
            </a:r>
          </a:p>
          <a:p>
            <a:pPr/>
          </a:p>
          <a:p>
            <a:pPr/>
            <a:r>
              <a:t>Advantage:</a:t>
            </a:r>
          </a:p>
          <a:p>
            <a:pPr lvl="1">
              <a:buChar char="•"/>
            </a:pPr>
            <a:r>
              <a:t>Straightforward and quick to do</a:t>
            </a:r>
          </a:p>
          <a:p>
            <a:pPr/>
          </a:p>
          <a:p>
            <a:pPr/>
            <a:r>
              <a:t>Disadvantage:</a:t>
            </a:r>
          </a:p>
          <a:p>
            <a:pPr lvl="1">
              <a:buChar char="•"/>
            </a:pPr>
            <a:r>
              <a:t>Slower than an analytical solution, big files, statistically limited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