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E1CA-9F3B-40FC-B9E7-2A86DA2E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6DCF-12B6-4B27-9B02-4E397011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1D7F-A405-465E-8F6E-35EB4C3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D8E2-945C-43E7-AB25-485F7E82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10CF-3542-4323-95CA-0ED07AE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987-EBA0-4761-8B90-5734292C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3054B-2B6A-4EC5-B633-CE76279D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B4BB-BC3C-4210-A9EB-2C5020CA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8489-7BC6-4B37-99BF-A1A60490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3A18-3B96-42F0-999A-BB2EA137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03296-9750-40E7-8C04-AB5113A2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ACDB-8ED6-456F-B0F4-35F97D3C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49B-DC98-4956-8ECA-340767E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6CEF-15CC-4548-BF6E-B00DF5C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25E-C574-47E2-AB94-F78B00A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C39-B72E-464E-8B60-1D446D88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A076-CCEF-4243-8FDE-B672838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2386-252C-4FC2-B503-B5635F4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76A-887D-429A-BFA6-E52AD51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D80E-5959-453F-9855-D3A9E092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804-47AD-437E-B09C-42D88E6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1012-9916-449B-8869-470EE500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B42D-C9F4-4C2B-BCB8-EB747F9C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1F00-9B6F-4759-8281-2A39B217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2F-D4E9-4E25-AAB6-9984A73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0E7-E1ED-4872-8C65-50FABC81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D6DF-0140-43DB-9B9D-D3EEE21A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A279-879A-401D-89A9-E832445C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CDC85-D735-4B0E-AE5B-0A0D1548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6F30-B401-41C8-AB1C-E3C38C4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AFB5-8958-45A3-AD08-D9C16FC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D7B9-EDED-42E8-9A0A-84A1050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A8F-D97C-4977-90B6-9D9D82B3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8FAE-D85E-4F3E-A2D5-C2B3FFE7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C633-2624-4BCF-B19D-14818200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2BFE-F0C5-4ED2-B662-791EE7318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C9ACB-EAE7-4E01-BA4A-1A59093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6C48-4A63-4878-B294-D5743EF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00BA-5B69-48FE-B035-C0E726E9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9086-D527-4C29-8C16-155CE78C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9AEC7-B7B6-48BE-8E53-BE26570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6B72-F5C6-4405-8868-24F9B179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F238-EEA0-4856-BACA-B02F5CA4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A7CDB-4F44-4F69-9CAF-A7F71ECA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F477F-85FA-4DC8-9B07-1D007FA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8163-FAD3-4F03-812D-62F09582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768D-ED22-43CA-8F9F-0EA85E7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9A8-AF98-4F46-A41C-D1B2A83E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DA8B8-9076-47B0-8D8A-4C3D2A38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209-5A32-4C05-812F-7B34C58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EF79-DA1B-4BC5-B2DD-328AF0ED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1BFF-60BF-4E1A-AEC7-08C86B6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E601-0D11-4205-BF47-4DF13A2C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51526-CFDB-4F45-94FE-71272D55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1150-AF5F-4ADE-A793-5534F89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BC58-35FE-4127-A14B-2D376503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1D06-866F-4415-AF3A-D0A2492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474-84F1-4FC3-B907-75286F4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119D-1B38-484F-9672-509EED2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51B7-C6F3-4131-AE81-B3D5663D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7758-5662-4F0F-B1D1-7FA4B6863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E485-99E6-4520-98D2-87D30ECF6D0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E3BC-3C27-48E2-B6E5-0170F7957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6173-E469-4E3B-A228-07CB2F4E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xieinfinity.com/" TargetMode="External"/><Relationship Id="rId7" Type="http://schemas.openxmlformats.org/officeDocument/2006/relationships/hyperlink" Target="https://www.phamduytung.com/blog/2019-05-05-deep-learning-dropout/" TargetMode="External"/><Relationship Id="rId2" Type="http://schemas.openxmlformats.org/officeDocument/2006/relationships/hyperlink" Target="https://towardsdatascience.com/deep-neural-networks-for-regression-problems-81321897ca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tools/" TargetMode="External"/><Relationship Id="rId5" Type="http://schemas.openxmlformats.org/officeDocument/2006/relationships/hyperlink" Target="https://www.pytorchlightning.ai/" TargetMode="External"/><Relationship Id="rId4" Type="http://schemas.openxmlformats.org/officeDocument/2006/relationships/hyperlink" Target="https://docs.opensea.io/reference/api-over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4CF4-21C7-4E48-B520-7A8A6CB56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EEC9C-2735-42FA-B602-F1C7B15A2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CHÍ THÀNH – 18127212</a:t>
            </a:r>
          </a:p>
          <a:p>
            <a:r>
              <a:rPr lang="en-US" dirty="0"/>
              <a:t>LÊ QUANG BẢO SƠN - 18127198</a:t>
            </a:r>
          </a:p>
        </p:txBody>
      </p:sp>
    </p:spTree>
    <p:extLst>
      <p:ext uri="{BB962C8B-B14F-4D97-AF65-F5344CB8AC3E}">
        <p14:creationId xmlns:p14="http://schemas.microsoft.com/office/powerpoint/2010/main" val="29744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73B76-4A39-48C1-B8D4-809EE582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81105"/>
            <a:ext cx="10601325" cy="4881584"/>
          </a:xfrm>
        </p:spPr>
      </p:pic>
    </p:spTree>
    <p:extLst>
      <p:ext uri="{BB962C8B-B14F-4D97-AF65-F5344CB8AC3E}">
        <p14:creationId xmlns:p14="http://schemas.microsoft.com/office/powerpoint/2010/main" val="133684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[1]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https://towardsdatascience.com/deep-neural-networks-for-regression-problems-81321897ca33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[2]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https://axieinfinity.com/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[3]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https://docs.opensea.io/reference/api-overview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[4]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https://www.pytorchlightning.ai/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[5]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https://docs.mongodb.com/tools/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[6]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7"/>
              </a:rPr>
              <a:t>https://www.phamduytung.com/blog/2019-05-05-deep-learning-dropout/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3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983B-AB88-440F-A9D3-189F51E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7120" y="2237172"/>
            <a:ext cx="12043298" cy="220559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3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656-2D74-47B4-B5E9-62FBC267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55D5-FEA9-4CF2-8FA8-ED79158D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Axie</a:t>
            </a:r>
            <a:r>
              <a:rPr lang="en-US" dirty="0"/>
              <a:t> Infinity ? </a:t>
            </a:r>
          </a:p>
          <a:p>
            <a:r>
              <a:rPr lang="en-US" dirty="0" err="1"/>
              <a:t>Opensea</a:t>
            </a:r>
            <a:r>
              <a:rPr lang="en-US" dirty="0"/>
              <a:t> ? </a:t>
            </a:r>
          </a:p>
          <a:p>
            <a:r>
              <a:rPr lang="en-US" dirty="0"/>
              <a:t>NFT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4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 err="1"/>
              <a:t>OpenseaAPI</a:t>
            </a:r>
            <a:endParaRPr lang="en-US" dirty="0"/>
          </a:p>
          <a:p>
            <a:r>
              <a:rPr lang="en-US" dirty="0" err="1"/>
              <a:t>Axie</a:t>
            </a:r>
            <a:r>
              <a:rPr lang="en-US" dirty="0"/>
              <a:t> Marketplace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Explore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data ( duplicates, null).</a:t>
            </a:r>
          </a:p>
          <a:p>
            <a:r>
              <a:rPr lang="en-US" dirty="0"/>
              <a:t>Know info of columns.</a:t>
            </a:r>
          </a:p>
          <a:p>
            <a:r>
              <a:rPr lang="en-US" dirty="0"/>
              <a:t>Analysis data ( popular, top, total, number, trade, buyer, seller….)</a:t>
            </a:r>
          </a:p>
          <a:p>
            <a:r>
              <a:rPr lang="en-US" dirty="0"/>
              <a:t>Overview of data we have.</a:t>
            </a:r>
          </a:p>
        </p:txBody>
      </p:sp>
    </p:spTree>
    <p:extLst>
      <p:ext uri="{BB962C8B-B14F-4D97-AF65-F5344CB8AC3E}">
        <p14:creationId xmlns:p14="http://schemas.microsoft.com/office/powerpoint/2010/main" val="3222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</a:t>
            </a:r>
            <a:r>
              <a:rPr lang="en-US" dirty="0" err="1"/>
              <a:t>bodyshape</a:t>
            </a:r>
            <a:r>
              <a:rPr lang="en-US" dirty="0"/>
              <a:t> : Name - &gt; int</a:t>
            </a:r>
          </a:p>
          <a:p>
            <a:r>
              <a:rPr lang="en-US" dirty="0"/>
              <a:t>+ class : Name -&gt; 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B9CA7-9BA9-4944-A876-FD733A53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497"/>
            <a:ext cx="10873586" cy="572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B8075-127D-4F79-9C4A-EB8D524E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421006"/>
            <a:ext cx="10873586" cy="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Price ETH : gas </a:t>
            </a:r>
            <a:r>
              <a:rPr lang="en-US" dirty="0" err="1"/>
              <a:t>wei</a:t>
            </a:r>
            <a:r>
              <a:rPr lang="en-US" dirty="0"/>
              <a:t> - &gt;  eth</a:t>
            </a:r>
          </a:p>
          <a:p>
            <a:r>
              <a:rPr lang="en-US" dirty="0"/>
              <a:t>+ Card id : Name -&gt;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44EF0-D676-4EB9-874F-B2AF1A0A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299209"/>
            <a:ext cx="3529013" cy="442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6770D-85C5-4523-AE51-01F8CCAE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3509486"/>
            <a:ext cx="4257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: </a:t>
            </a:r>
          </a:p>
          <a:p>
            <a:r>
              <a:rPr lang="en-US" dirty="0"/>
              <a:t>+ train : 80%</a:t>
            </a:r>
          </a:p>
          <a:p>
            <a:r>
              <a:rPr lang="en-US" dirty="0"/>
              <a:t>+ validation : 10%</a:t>
            </a:r>
          </a:p>
          <a:p>
            <a:r>
              <a:rPr lang="en-US" dirty="0"/>
              <a:t>+ test : 10%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C3E1-758A-42F0-AAEA-BF0E890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6700"/>
            <a:ext cx="6637373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:</a:t>
            </a:r>
          </a:p>
          <a:p>
            <a:r>
              <a:rPr lang="en-US" dirty="0"/>
              <a:t>+3 Layer : 2 linear , 1 output</a:t>
            </a:r>
          </a:p>
          <a:p>
            <a:r>
              <a:rPr lang="en-US" dirty="0"/>
              <a:t>+ loss function : </a:t>
            </a:r>
            <a:r>
              <a:rPr lang="en-US" dirty="0" err="1"/>
              <a:t>MSEloss</a:t>
            </a:r>
            <a:endParaRPr lang="en-US" dirty="0"/>
          </a:p>
          <a:p>
            <a:r>
              <a:rPr lang="en-US" dirty="0"/>
              <a:t>+ no activation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F1AB2-66F0-43FD-B039-16F6043C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001294"/>
            <a:ext cx="5495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IV. Model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Result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AE44-761F-4C19-8A04-58255905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05" y="2642616"/>
            <a:ext cx="9215345" cy="39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Màn hình rộng</PresentationFormat>
  <Paragraphs>46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TEAM 10</vt:lpstr>
      <vt:lpstr>I. Introduce </vt:lpstr>
      <vt:lpstr>II. Collect data</vt:lpstr>
      <vt:lpstr>III. Explore data </vt:lpstr>
      <vt:lpstr>IV. Model</vt:lpstr>
      <vt:lpstr>IV. Model</vt:lpstr>
      <vt:lpstr>IV. Model</vt:lpstr>
      <vt:lpstr>IV. Model</vt:lpstr>
      <vt:lpstr>IV. Model</vt:lpstr>
      <vt:lpstr>V. Reflection</vt:lpstr>
      <vt:lpstr>VI. Reference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NGUYỄN CHÍ THÀNH</dc:creator>
  <cp:lastModifiedBy>Sơn Lê Quang Bảo</cp:lastModifiedBy>
  <cp:revision>2</cp:revision>
  <dcterms:created xsi:type="dcterms:W3CDTF">2021-09-06T00:19:47Z</dcterms:created>
  <dcterms:modified xsi:type="dcterms:W3CDTF">2021-09-06T03:47:23Z</dcterms:modified>
</cp:coreProperties>
</file>