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2" r:id="rId4"/>
    <p:sldId id="260" r:id="rId5"/>
    <p:sldId id="266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4" y="-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Extensible Probabilistic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Johnson &amp; Eyal Dechter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9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" y="1295400"/>
            <a:ext cx="7543800" cy="3130550"/>
            <a:chOff x="144" y="864"/>
            <a:chExt cx="4752" cy="197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9" t="-4034" r="-2069" b="-4034"/>
            <a:stretch>
              <a:fillRect/>
            </a:stretch>
          </p:blipFill>
          <p:spPr bwMode="auto">
            <a:xfrm>
              <a:off x="144" y="864"/>
              <a:ext cx="3706" cy="19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552" y="912"/>
              <a:ext cx="134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Causal networks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905000" y="1905000"/>
            <a:ext cx="7086600" cy="2346325"/>
            <a:chOff x="1200" y="1248"/>
            <a:chExt cx="4464" cy="1478"/>
          </a:xfrm>
        </p:grpSpPr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84" t="-6575" r="-2884" b="-6575"/>
            <a:stretch>
              <a:fillRect/>
            </a:stretch>
          </p:blipFill>
          <p:spPr bwMode="auto">
            <a:xfrm>
              <a:off x="1200" y="1248"/>
              <a:ext cx="3151" cy="1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984" y="1334"/>
              <a:ext cx="168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Category hierarchies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762000" y="2590800"/>
            <a:ext cx="8001000" cy="2886075"/>
            <a:chOff x="480" y="1680"/>
            <a:chExt cx="5040" cy="1818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26" t="-4872" r="-1926" b="-4872"/>
            <a:stretch>
              <a:fillRect/>
            </a:stretch>
          </p:blipFill>
          <p:spPr bwMode="auto">
            <a:xfrm>
              <a:off x="480" y="1680"/>
              <a:ext cx="4353" cy="18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76" y="1776"/>
              <a:ext cx="134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Physical objects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657600" y="3276600"/>
            <a:ext cx="5334000" cy="3270250"/>
            <a:chOff x="2304" y="2112"/>
            <a:chExt cx="3360" cy="2060"/>
          </a:xfrm>
        </p:grpSpPr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84" t="-4375" r="-2884" b="-4375"/>
            <a:stretch>
              <a:fillRect/>
            </a:stretch>
          </p:blipFill>
          <p:spPr bwMode="auto">
            <a:xfrm>
              <a:off x="2304" y="2112"/>
              <a:ext cx="3040" cy="20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416" y="2208"/>
              <a:ext cx="1248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Rational agents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" y="6329606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(Goodman,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Mansinghka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Roy,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Bonawitz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Tenenbaum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UAI 2008)</a:t>
            </a:r>
          </a:p>
        </p:txBody>
      </p:sp>
    </p:spTree>
    <p:extLst>
      <p:ext uri="{BB962C8B-B14F-4D97-AF65-F5344CB8AC3E}">
        <p14:creationId xmlns:p14="http://schemas.microsoft.com/office/powerpoint/2010/main" val="17233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65" y="1979452"/>
            <a:ext cx="19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706717"/>
            <a:ext cx="8851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9" y="1819263"/>
            <a:ext cx="2666118" cy="3908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743" y="1279842"/>
            <a:ext cx="285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Metropolis - Hastings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03403" y="1315821"/>
            <a:ext cx="0" cy="5320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4966" y="1741507"/>
            <a:ext cx="336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</a:t>
            </a:r>
            <a:r>
              <a:rPr lang="en-US" dirty="0" err="1" smtClean="0"/>
              <a:t>treewidth</a:t>
            </a:r>
            <a:r>
              <a:rPr lang="en-US" dirty="0" smtClean="0"/>
              <a:t> graphical models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64" y="2183411"/>
            <a:ext cx="1670064" cy="15308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84966" y="402789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92388" y="1279842"/>
            <a:ext cx="399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Extensions to exploit </a:t>
            </a:r>
            <a:r>
              <a:rPr lang="en-US" sz="2400" dirty="0" smtClean="0"/>
              <a:t>structure 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37763" y="45424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92388" y="59955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21915" y="4996927"/>
            <a:ext cx="170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Conjugate pairs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37763" y="5572214"/>
            <a:ext cx="161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Gibbs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214714"/>
            <a:ext cx="8851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6784" y="1249143"/>
            <a:ext cx="58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Metropolis-Hastings over program traces with continuations.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648"/>
            <a:ext cx="9144000" cy="33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6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2891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3648" y="1433809"/>
            <a:ext cx="58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Metropolis-Hastings over program traces with continuations.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6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529" y="1417638"/>
            <a:ext cx="483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Maintaining joint distributions in the background.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8" y="1783509"/>
            <a:ext cx="7684497" cy="368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89</Words>
  <Application>Microsoft Macintosh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Extensible Probabilistic Programming</vt:lpstr>
      <vt:lpstr>Motivation</vt:lpstr>
      <vt:lpstr>Motivation</vt:lpstr>
      <vt:lpstr>Our Approach</vt:lpstr>
      <vt:lpstr>Our Approach</vt:lpstr>
      <vt:lpstr>Our Approach</vt:lpstr>
      <vt:lpstr>Our Approach</vt:lpstr>
      <vt:lpstr>Our Approach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Probabilistic Programming</dc:title>
  <dc:creator>Eyal</dc:creator>
  <cp:lastModifiedBy>Matthew Johnson</cp:lastModifiedBy>
  <cp:revision>23</cp:revision>
  <dcterms:created xsi:type="dcterms:W3CDTF">2013-05-08T00:15:57Z</dcterms:created>
  <dcterms:modified xsi:type="dcterms:W3CDTF">2013-05-08T10:31:22Z</dcterms:modified>
</cp:coreProperties>
</file>