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9" r:id="rId17"/>
    <p:sldId id="272" r:id="rId18"/>
    <p:sldId id="288" r:id="rId19"/>
    <p:sldId id="273" r:id="rId20"/>
    <p:sldId id="281" r:id="rId21"/>
    <p:sldId id="274" r:id="rId22"/>
    <p:sldId id="282" r:id="rId23"/>
    <p:sldId id="275" r:id="rId24"/>
    <p:sldId id="283" r:id="rId25"/>
    <p:sldId id="276" r:id="rId26"/>
    <p:sldId id="284" r:id="rId27"/>
    <p:sldId id="277" r:id="rId28"/>
    <p:sldId id="285" r:id="rId29"/>
    <p:sldId id="278"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6414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848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1263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846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151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854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009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8715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961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9609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383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5138556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1" r:id="rId5"/>
    <p:sldLayoutId id="2147483746" r:id="rId6"/>
    <p:sldLayoutId id="2147483747" r:id="rId7"/>
    <p:sldLayoutId id="2147483748" r:id="rId8"/>
    <p:sldLayoutId id="2147483749" r:id="rId9"/>
    <p:sldLayoutId id="2147483750" r:id="rId10"/>
    <p:sldLayoutId id="2147483752" r:id="rId11"/>
  </p:sldLayoutIdLst>
  <p:hf sldNum="0" hdr="0" ftr="0" dt="0"/>
  <p:txStyles>
    <p:titleStyle>
      <a:lvl1pPr algn="l" defTabSz="914400" rtl="0" eaLnBrk="1" latinLnBrk="0" hangingPunct="1">
        <a:lnSpc>
          <a:spcPct val="90000"/>
        </a:lnSpc>
        <a:spcBef>
          <a:spcPct val="0"/>
        </a:spcBef>
        <a:buNone/>
        <a:defRPr lang="en-US" sz="44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FC5B41-8750-41AD-9BC5-4CD59EF35316}"/>
              </a:ext>
            </a:extLst>
          </p:cNvPr>
          <p:cNvPicPr>
            <a:picLocks noChangeAspect="1"/>
          </p:cNvPicPr>
          <p:nvPr/>
        </p:nvPicPr>
        <p:blipFill rotWithShape="1">
          <a:blip r:embed="rId2"/>
          <a:srcRect t="8677" b="12652"/>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79D8A3D-F6B4-4BB3-97C6-6347D924FEA3}"/>
              </a:ext>
            </a:extLst>
          </p:cNvPr>
          <p:cNvSpPr>
            <a:spLocks noGrp="1"/>
          </p:cNvSpPr>
          <p:nvPr>
            <p:ph type="ctrTitle"/>
          </p:nvPr>
        </p:nvSpPr>
        <p:spPr>
          <a:xfrm>
            <a:off x="1771132" y="2091263"/>
            <a:ext cx="8649738" cy="2590800"/>
          </a:xfrm>
        </p:spPr>
        <p:txBody>
          <a:bodyPr>
            <a:normAutofit/>
          </a:bodyPr>
          <a:lstStyle/>
          <a:p>
            <a:r>
              <a:rPr lang="en-US" dirty="0" err="1"/>
              <a:t>StapleIT</a:t>
            </a:r>
            <a:r>
              <a:rPr lang="en-US" dirty="0"/>
              <a:t>! Database</a:t>
            </a:r>
          </a:p>
        </p:txBody>
      </p:sp>
      <p:sp>
        <p:nvSpPr>
          <p:cNvPr id="3" name="Subtitle 2">
            <a:extLst>
              <a:ext uri="{FF2B5EF4-FFF2-40B4-BE49-F238E27FC236}">
                <a16:creationId xmlns:a16="http://schemas.microsoft.com/office/drawing/2014/main" id="{7311E312-38A4-4CA5-91D3-A8647BE1696B}"/>
              </a:ext>
            </a:extLst>
          </p:cNvPr>
          <p:cNvSpPr>
            <a:spLocks noGrp="1"/>
          </p:cNvSpPr>
          <p:nvPr>
            <p:ph type="subTitle" idx="1"/>
          </p:nvPr>
        </p:nvSpPr>
        <p:spPr>
          <a:xfrm>
            <a:off x="1771130" y="4682062"/>
            <a:ext cx="8652788" cy="457201"/>
          </a:xfrm>
        </p:spPr>
        <p:txBody>
          <a:bodyPr>
            <a:normAutofit/>
          </a:bodyPr>
          <a:lstStyle/>
          <a:p>
            <a:r>
              <a:rPr lang="en-US" dirty="0"/>
              <a:t>Ethan Decker</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C1768-7B21-4E34-A211-57D75689F525}"/>
              </a:ext>
            </a:extLst>
          </p:cNvPr>
          <p:cNvSpPr>
            <a:spLocks noGrp="1"/>
          </p:cNvSpPr>
          <p:nvPr>
            <p:ph type="title"/>
          </p:nvPr>
        </p:nvSpPr>
        <p:spPr>
          <a:xfrm>
            <a:off x="557720" y="612843"/>
            <a:ext cx="2312480" cy="1499738"/>
          </a:xfrm>
        </p:spPr>
        <p:txBody>
          <a:bodyPr anchor="b">
            <a:normAutofit/>
          </a:bodyPr>
          <a:lstStyle/>
          <a:p>
            <a:r>
              <a:rPr lang="en-US" sz="2800" dirty="0"/>
              <a:t>Transferred Table</a:t>
            </a:r>
          </a:p>
        </p:txBody>
      </p:sp>
      <p:sp>
        <p:nvSpPr>
          <p:cNvPr id="9" name="Content Placeholder 8">
            <a:extLst>
              <a:ext uri="{FF2B5EF4-FFF2-40B4-BE49-F238E27FC236}">
                <a16:creationId xmlns:a16="http://schemas.microsoft.com/office/drawing/2014/main" id="{C1FACBD0-2C6A-4B74-BCE4-0148C16333DD}"/>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Transferred Table is the intersection data table between shipments and items. It has all the items that were shipped in as well as how many and when.</a:t>
            </a:r>
          </a:p>
        </p:txBody>
      </p:sp>
      <p:sp>
        <p:nvSpPr>
          <p:cNvPr id="20" name="Rectangle 19">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6F863415-FDB6-4201-8E76-F5805CC94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554" y="882398"/>
            <a:ext cx="5121612" cy="5121612"/>
          </a:xfrm>
          <a:prstGeom prst="rect">
            <a:avLst/>
          </a:prstGeom>
        </p:spPr>
      </p:pic>
    </p:spTree>
    <p:extLst>
      <p:ext uri="{BB962C8B-B14F-4D97-AF65-F5344CB8AC3E}">
        <p14:creationId xmlns:p14="http://schemas.microsoft.com/office/powerpoint/2010/main" val="279942819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7"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CFB8D73-4983-4519-8FF9-0EB759BA2057}"/>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Inventory report</a:t>
            </a:r>
          </a:p>
        </p:txBody>
      </p:sp>
      <p:sp>
        <p:nvSpPr>
          <p:cNvPr id="29"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08F8C4E-19CB-49CB-908F-A7A2D3932A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2125150"/>
            <a:ext cx="9459385" cy="756751"/>
          </a:xfrm>
          <a:prstGeom prst="rect">
            <a:avLst/>
          </a:prstGeom>
        </p:spPr>
      </p:pic>
    </p:spTree>
    <p:extLst>
      <p:ext uri="{BB962C8B-B14F-4D97-AF65-F5344CB8AC3E}">
        <p14:creationId xmlns:p14="http://schemas.microsoft.com/office/powerpoint/2010/main" val="383941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9B536-04D7-458F-8761-7700BABBA24E}"/>
              </a:ext>
            </a:extLst>
          </p:cNvPr>
          <p:cNvSpPr>
            <a:spLocks noGrp="1"/>
          </p:cNvSpPr>
          <p:nvPr>
            <p:ph type="title"/>
          </p:nvPr>
        </p:nvSpPr>
        <p:spPr>
          <a:xfrm>
            <a:off x="557720" y="612843"/>
            <a:ext cx="2312480" cy="1499738"/>
          </a:xfrm>
        </p:spPr>
        <p:txBody>
          <a:bodyPr anchor="b">
            <a:normAutofit/>
          </a:bodyPr>
          <a:lstStyle/>
          <a:p>
            <a:r>
              <a:rPr lang="en-US" sz="2800" dirty="0"/>
              <a:t>Inventory Report</a:t>
            </a:r>
          </a:p>
        </p:txBody>
      </p:sp>
      <p:sp>
        <p:nvSpPr>
          <p:cNvPr id="9" name="Content Placeholder 8">
            <a:extLst>
              <a:ext uri="{FF2B5EF4-FFF2-40B4-BE49-F238E27FC236}">
                <a16:creationId xmlns:a16="http://schemas.microsoft.com/office/drawing/2014/main" id="{AF10AC2C-7D50-4CBC-86DC-229686C5774E}"/>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report shows everything you would want to know about all the items in the inventory. How many there are, how many are on the floor/overstock if they have an overstock location, the sale, and the location on the floor.</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omputer&#10;&#10;Description automatically generated">
            <a:extLst>
              <a:ext uri="{FF2B5EF4-FFF2-40B4-BE49-F238E27FC236}">
                <a16:creationId xmlns:a16="http://schemas.microsoft.com/office/drawing/2014/main" id="{DBDA4378-7C89-4203-9229-871FD8411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742303"/>
            <a:ext cx="7237877" cy="3401802"/>
          </a:xfrm>
          <a:prstGeom prst="rect">
            <a:avLst/>
          </a:prstGeom>
        </p:spPr>
      </p:pic>
    </p:spTree>
    <p:extLst>
      <p:ext uri="{BB962C8B-B14F-4D97-AF65-F5344CB8AC3E}">
        <p14:creationId xmlns:p14="http://schemas.microsoft.com/office/powerpoint/2010/main" val="117837727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37"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8"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9" name="Rectangle 22">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41"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All sales report</a:t>
            </a:r>
          </a:p>
        </p:txBody>
      </p:sp>
      <p:sp>
        <p:nvSpPr>
          <p:cNvPr id="42"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87800C59-3A94-4F9F-A8DA-C9EB87129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967" y="1395172"/>
            <a:ext cx="7222649" cy="2216708"/>
          </a:xfrm>
          <a:prstGeom prst="rect">
            <a:avLst/>
          </a:prstGeom>
        </p:spPr>
      </p:pic>
    </p:spTree>
    <p:extLst>
      <p:ext uri="{BB962C8B-B14F-4D97-AF65-F5344CB8AC3E}">
        <p14:creationId xmlns:p14="http://schemas.microsoft.com/office/powerpoint/2010/main" val="378280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76FBB-620A-4109-91D2-1437A5A5979F}"/>
              </a:ext>
            </a:extLst>
          </p:cNvPr>
          <p:cNvSpPr>
            <a:spLocks noGrp="1"/>
          </p:cNvSpPr>
          <p:nvPr>
            <p:ph type="title"/>
          </p:nvPr>
        </p:nvSpPr>
        <p:spPr>
          <a:xfrm>
            <a:off x="557720" y="612843"/>
            <a:ext cx="2312480" cy="1499738"/>
          </a:xfrm>
        </p:spPr>
        <p:txBody>
          <a:bodyPr anchor="b">
            <a:normAutofit/>
          </a:bodyPr>
          <a:lstStyle/>
          <a:p>
            <a:r>
              <a:rPr lang="en-US" sz="2800" dirty="0"/>
              <a:t>All Sales Report</a:t>
            </a:r>
          </a:p>
        </p:txBody>
      </p:sp>
      <p:sp>
        <p:nvSpPr>
          <p:cNvPr id="9" name="Content Placeholder 8">
            <a:extLst>
              <a:ext uri="{FF2B5EF4-FFF2-40B4-BE49-F238E27FC236}">
                <a16:creationId xmlns:a16="http://schemas.microsoft.com/office/drawing/2014/main" id="{D21977D5-78DC-4644-B6C7-E4B10F27DE75}"/>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report shows all the sales that are currently going on. It shows the item, how many there are, the sale price, and the duration of the sale.</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C4068F54-5EF8-4114-AA80-4E5015325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896732"/>
            <a:ext cx="7237877" cy="5092943"/>
          </a:xfrm>
          <a:prstGeom prst="rect">
            <a:avLst/>
          </a:prstGeom>
        </p:spPr>
      </p:pic>
    </p:spTree>
    <p:extLst>
      <p:ext uri="{BB962C8B-B14F-4D97-AF65-F5344CB8AC3E}">
        <p14:creationId xmlns:p14="http://schemas.microsoft.com/office/powerpoint/2010/main" val="24479134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Damage report</a:t>
            </a:r>
          </a:p>
        </p:txBody>
      </p:sp>
      <p:pic>
        <p:nvPicPr>
          <p:cNvPr id="7" name="Content Placeholder 6" descr="A screenshot of a social media post&#10;&#10;Description automatically generated">
            <a:extLst>
              <a:ext uri="{FF2B5EF4-FFF2-40B4-BE49-F238E27FC236}">
                <a16:creationId xmlns:a16="http://schemas.microsoft.com/office/drawing/2014/main" id="{456DBBE0-F8AF-4F51-A70C-905E551B6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286" y="1098966"/>
            <a:ext cx="5365428" cy="2265404"/>
          </a:xfrm>
        </p:spPr>
      </p:pic>
    </p:spTree>
    <p:extLst>
      <p:ext uri="{BB962C8B-B14F-4D97-AF65-F5344CB8AC3E}">
        <p14:creationId xmlns:p14="http://schemas.microsoft.com/office/powerpoint/2010/main" val="335486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70A2D-6A6F-4332-901F-D9F2FEE03DBF}"/>
              </a:ext>
            </a:extLst>
          </p:cNvPr>
          <p:cNvSpPr>
            <a:spLocks noGrp="1"/>
          </p:cNvSpPr>
          <p:nvPr>
            <p:ph type="title"/>
          </p:nvPr>
        </p:nvSpPr>
        <p:spPr>
          <a:xfrm>
            <a:off x="557720" y="612843"/>
            <a:ext cx="2312480" cy="1499738"/>
          </a:xfrm>
        </p:spPr>
        <p:txBody>
          <a:bodyPr anchor="b">
            <a:normAutofit/>
          </a:bodyPr>
          <a:lstStyle/>
          <a:p>
            <a:r>
              <a:rPr lang="en-US" sz="2800" dirty="0"/>
              <a:t>Damage Report</a:t>
            </a:r>
          </a:p>
        </p:txBody>
      </p:sp>
      <p:sp>
        <p:nvSpPr>
          <p:cNvPr id="9" name="Content Placeholder 8">
            <a:extLst>
              <a:ext uri="{FF2B5EF4-FFF2-40B4-BE49-F238E27FC236}">
                <a16:creationId xmlns:a16="http://schemas.microsoft.com/office/drawing/2014/main" id="{6BB8B72A-33D9-4F69-8492-BEB325AA446C}"/>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report shows every single item that has been damaged out and is ready to be processed to the next step (destroyed or sent back to the manufacturer)</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F121D5A6-58E5-4701-8D5D-6664A47DC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921145"/>
            <a:ext cx="7237877" cy="3044118"/>
          </a:xfrm>
          <a:prstGeom prst="rect">
            <a:avLst/>
          </a:prstGeom>
        </p:spPr>
      </p:pic>
    </p:spTree>
    <p:extLst>
      <p:ext uri="{BB962C8B-B14F-4D97-AF65-F5344CB8AC3E}">
        <p14:creationId xmlns:p14="http://schemas.microsoft.com/office/powerpoint/2010/main" val="224715976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Holes report</a:t>
            </a:r>
          </a:p>
        </p:txBody>
      </p:sp>
      <p:pic>
        <p:nvPicPr>
          <p:cNvPr id="11" name="Content Placeholder 10" descr="A screenshot of a cell phone&#10;&#10;Description automatically generated">
            <a:extLst>
              <a:ext uri="{FF2B5EF4-FFF2-40B4-BE49-F238E27FC236}">
                <a16:creationId xmlns:a16="http://schemas.microsoft.com/office/drawing/2014/main" id="{570F05A5-6EBE-4C8A-B976-FADD1C48D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837" y="1486833"/>
            <a:ext cx="9452326" cy="1465111"/>
          </a:xfrm>
        </p:spPr>
      </p:pic>
    </p:spTree>
    <p:extLst>
      <p:ext uri="{BB962C8B-B14F-4D97-AF65-F5344CB8AC3E}">
        <p14:creationId xmlns:p14="http://schemas.microsoft.com/office/powerpoint/2010/main" val="360641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70A2D-6A6F-4332-901F-D9F2FEE03DBF}"/>
              </a:ext>
            </a:extLst>
          </p:cNvPr>
          <p:cNvSpPr>
            <a:spLocks noGrp="1"/>
          </p:cNvSpPr>
          <p:nvPr>
            <p:ph type="title"/>
          </p:nvPr>
        </p:nvSpPr>
        <p:spPr>
          <a:xfrm>
            <a:off x="557720" y="612843"/>
            <a:ext cx="2312480" cy="1499738"/>
          </a:xfrm>
        </p:spPr>
        <p:txBody>
          <a:bodyPr anchor="b">
            <a:normAutofit/>
          </a:bodyPr>
          <a:lstStyle/>
          <a:p>
            <a:r>
              <a:rPr lang="en-US" sz="2800" dirty="0"/>
              <a:t>Holes Report</a:t>
            </a:r>
          </a:p>
        </p:txBody>
      </p:sp>
      <p:pic>
        <p:nvPicPr>
          <p:cNvPr id="7" name="Content Placeholder 6" descr="A screenshot of a cell phone&#10;&#10;Description automatically generated">
            <a:extLst>
              <a:ext uri="{FF2B5EF4-FFF2-40B4-BE49-F238E27FC236}">
                <a16:creationId xmlns:a16="http://schemas.microsoft.com/office/drawing/2014/main" id="{3CFF7AB9-DB85-416B-865D-B748F3C4FE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897" y="2232269"/>
            <a:ext cx="7597819" cy="1893497"/>
          </a:xfrm>
        </p:spPr>
      </p:pic>
      <p:sp>
        <p:nvSpPr>
          <p:cNvPr id="22" name="Rectangle 2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sp>
        <p:nvSpPr>
          <p:cNvPr id="13" name="TextBox 12">
            <a:extLst>
              <a:ext uri="{FF2B5EF4-FFF2-40B4-BE49-F238E27FC236}">
                <a16:creationId xmlns:a16="http://schemas.microsoft.com/office/drawing/2014/main" id="{7D71AA33-784B-42EC-AAC2-B539023F84D7}"/>
              </a:ext>
            </a:extLst>
          </p:cNvPr>
          <p:cNvSpPr txBox="1"/>
          <p:nvPr/>
        </p:nvSpPr>
        <p:spPr>
          <a:xfrm>
            <a:off x="419100" y="2461846"/>
            <a:ext cx="2616201" cy="1384995"/>
          </a:xfrm>
          <a:prstGeom prst="rect">
            <a:avLst/>
          </a:prstGeom>
          <a:noFill/>
        </p:spPr>
        <p:txBody>
          <a:bodyPr wrap="square" rtlCol="0">
            <a:spAutoFit/>
          </a:bodyPr>
          <a:lstStyle/>
          <a:p>
            <a:r>
              <a:rPr lang="en-US" sz="1400" dirty="0">
                <a:solidFill>
                  <a:schemeClr val="tx1">
                    <a:lumMod val="85000"/>
                    <a:lumOff val="15000"/>
                  </a:schemeClr>
                </a:solidFill>
              </a:rPr>
              <a:t>- The Holes Report is similar to the Zeroes Report, but instead shows all of the ‘holes’ in the locations. This shows where items could be flexed so that the POG does not look empty.</a:t>
            </a:r>
            <a:endParaRPr lang="en-US" sz="1400" dirty="0"/>
          </a:p>
        </p:txBody>
      </p:sp>
    </p:spTree>
    <p:extLst>
      <p:ext uri="{BB962C8B-B14F-4D97-AF65-F5344CB8AC3E}">
        <p14:creationId xmlns:p14="http://schemas.microsoft.com/office/powerpoint/2010/main" val="174513301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fontScale="90000"/>
          </a:bodyPr>
          <a:lstStyle/>
          <a:p>
            <a:pPr algn="ctr">
              <a:lnSpc>
                <a:spcPct val="83000"/>
              </a:lnSpc>
            </a:pPr>
            <a:r>
              <a:rPr lang="en-US" sz="6000" b="0" cap="all" spc="-100" dirty="0"/>
              <a:t>Notebook shipment report</a:t>
            </a:r>
          </a:p>
        </p:txBody>
      </p:sp>
      <p:pic>
        <p:nvPicPr>
          <p:cNvPr id="6" name="Content Placeholder 5" descr="A picture containing table&#10;&#10;Description automatically generated">
            <a:extLst>
              <a:ext uri="{FF2B5EF4-FFF2-40B4-BE49-F238E27FC236}">
                <a16:creationId xmlns:a16="http://schemas.microsoft.com/office/drawing/2014/main" id="{E0EBA888-B96D-4A31-BE9C-61F36A33D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210" y="1324155"/>
            <a:ext cx="11346691" cy="1083468"/>
          </a:xfrm>
        </p:spPr>
      </p:pic>
    </p:spTree>
    <p:extLst>
      <p:ext uri="{BB962C8B-B14F-4D97-AF65-F5344CB8AC3E}">
        <p14:creationId xmlns:p14="http://schemas.microsoft.com/office/powerpoint/2010/main" val="235016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740B-CDEE-45C6-B931-B42570F7C8A1}"/>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23C5BA87-F3E9-49C8-AC11-24D77AA24CC6}"/>
              </a:ext>
            </a:extLst>
          </p:cNvPr>
          <p:cNvSpPr>
            <a:spLocks noGrp="1"/>
          </p:cNvSpPr>
          <p:nvPr>
            <p:ph idx="1"/>
          </p:nvPr>
        </p:nvSpPr>
        <p:spPr/>
        <p:txBody>
          <a:bodyPr/>
          <a:lstStyle/>
          <a:p>
            <a:r>
              <a:rPr lang="en-US" dirty="0"/>
              <a:t>- This project was to emulate the inventory system as much as possible from Staples where I currently work</a:t>
            </a:r>
          </a:p>
          <a:p>
            <a:r>
              <a:rPr lang="en-US" dirty="0"/>
              <a:t>- The idea is that this is just a local office supply store that has become too big to just use spreadsheets. It was time for a database.</a:t>
            </a:r>
          </a:p>
          <a:p>
            <a:r>
              <a:rPr lang="en-US" dirty="0"/>
              <a:t>- This is the beginning of the inventory system to keep track of inventory and shipments</a:t>
            </a:r>
          </a:p>
        </p:txBody>
      </p:sp>
    </p:spTree>
    <p:extLst>
      <p:ext uri="{BB962C8B-B14F-4D97-AF65-F5344CB8AC3E}">
        <p14:creationId xmlns:p14="http://schemas.microsoft.com/office/powerpoint/2010/main" val="4006945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4E633-A812-46A5-84FB-6B967449E8EF}"/>
              </a:ext>
            </a:extLst>
          </p:cNvPr>
          <p:cNvSpPr>
            <a:spLocks noGrp="1"/>
          </p:cNvSpPr>
          <p:nvPr>
            <p:ph type="title"/>
          </p:nvPr>
        </p:nvSpPr>
        <p:spPr>
          <a:xfrm>
            <a:off x="557720" y="612843"/>
            <a:ext cx="2312480" cy="1499738"/>
          </a:xfrm>
        </p:spPr>
        <p:txBody>
          <a:bodyPr anchor="b">
            <a:normAutofit/>
          </a:bodyPr>
          <a:lstStyle/>
          <a:p>
            <a:r>
              <a:rPr lang="en-US" sz="2800" dirty="0"/>
              <a:t>Notebook Shipment Report</a:t>
            </a:r>
          </a:p>
        </p:txBody>
      </p:sp>
      <p:sp>
        <p:nvSpPr>
          <p:cNvPr id="9" name="Content Placeholder 8">
            <a:extLst>
              <a:ext uri="{FF2B5EF4-FFF2-40B4-BE49-F238E27FC236}">
                <a16:creationId xmlns:a16="http://schemas.microsoft.com/office/drawing/2014/main" id="{15363C7C-DBBE-4A3E-A0E5-DB42C05D32E4}"/>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is an example of a report to showcase a category of items and to see when they have been shipped recently. This is important for times like Back To School when it’s important to see if we have been getting the shipments of notebooks for everyone coming in.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25B1DC88-A318-4448-BFFE-5883DBA39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651830"/>
            <a:ext cx="7237877" cy="3582748"/>
          </a:xfrm>
          <a:prstGeom prst="rect">
            <a:avLst/>
          </a:prstGeom>
        </p:spPr>
      </p:pic>
    </p:spTree>
    <p:extLst>
      <p:ext uri="{BB962C8B-B14F-4D97-AF65-F5344CB8AC3E}">
        <p14:creationId xmlns:p14="http://schemas.microsoft.com/office/powerpoint/2010/main" val="140712694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Printer report</a:t>
            </a:r>
          </a:p>
        </p:txBody>
      </p:sp>
      <p:pic>
        <p:nvPicPr>
          <p:cNvPr id="6" name="Content Placeholder 5" descr="A screenshot of a social media post&#10;&#10;Description automatically generated">
            <a:extLst>
              <a:ext uri="{FF2B5EF4-FFF2-40B4-BE49-F238E27FC236}">
                <a16:creationId xmlns:a16="http://schemas.microsoft.com/office/drawing/2014/main" id="{184EE3B4-25C7-4730-99E4-FCF5FDCE3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91" y="773723"/>
            <a:ext cx="10663311" cy="2328917"/>
          </a:xfrm>
        </p:spPr>
      </p:pic>
    </p:spTree>
    <p:extLst>
      <p:ext uri="{BB962C8B-B14F-4D97-AF65-F5344CB8AC3E}">
        <p14:creationId xmlns:p14="http://schemas.microsoft.com/office/powerpoint/2010/main" val="190022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F640A-03B8-41D6-8330-B81BE428E113}"/>
              </a:ext>
            </a:extLst>
          </p:cNvPr>
          <p:cNvSpPr>
            <a:spLocks noGrp="1"/>
          </p:cNvSpPr>
          <p:nvPr>
            <p:ph type="title"/>
          </p:nvPr>
        </p:nvSpPr>
        <p:spPr>
          <a:xfrm>
            <a:off x="557720" y="612843"/>
            <a:ext cx="2312480" cy="1499738"/>
          </a:xfrm>
        </p:spPr>
        <p:txBody>
          <a:bodyPr anchor="b">
            <a:normAutofit/>
          </a:bodyPr>
          <a:lstStyle/>
          <a:p>
            <a:r>
              <a:rPr lang="en-US" sz="2800" dirty="0"/>
              <a:t>Printers Report</a:t>
            </a:r>
          </a:p>
        </p:txBody>
      </p:sp>
      <p:pic>
        <p:nvPicPr>
          <p:cNvPr id="11" name="Content Placeholder 10">
            <a:extLst>
              <a:ext uri="{FF2B5EF4-FFF2-40B4-BE49-F238E27FC236}">
                <a16:creationId xmlns:a16="http://schemas.microsoft.com/office/drawing/2014/main" id="{4F0F70D6-C19B-4E11-9D3A-AF25DD1C3E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0785" y="2112581"/>
            <a:ext cx="8212115" cy="1487996"/>
          </a:xfrm>
        </p:spPr>
      </p:pic>
      <p:sp>
        <p:nvSpPr>
          <p:cNvPr id="22" name="Rectangle 2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sp>
        <p:nvSpPr>
          <p:cNvPr id="12" name="TextBox 11">
            <a:extLst>
              <a:ext uri="{FF2B5EF4-FFF2-40B4-BE49-F238E27FC236}">
                <a16:creationId xmlns:a16="http://schemas.microsoft.com/office/drawing/2014/main" id="{E4676DCC-3018-4C23-9CD0-61B7927B9B01}"/>
              </a:ext>
            </a:extLst>
          </p:cNvPr>
          <p:cNvSpPr txBox="1"/>
          <p:nvPr/>
        </p:nvSpPr>
        <p:spPr>
          <a:xfrm>
            <a:off x="419100" y="2546252"/>
            <a:ext cx="2616201" cy="1384995"/>
          </a:xfrm>
          <a:prstGeom prst="rect">
            <a:avLst/>
          </a:prstGeom>
          <a:noFill/>
        </p:spPr>
        <p:txBody>
          <a:bodyPr wrap="square" rtlCol="0">
            <a:spAutoFit/>
          </a:bodyPr>
          <a:lstStyle/>
          <a:p>
            <a:r>
              <a:rPr lang="en-US" sz="1400" dirty="0"/>
              <a:t>- This form shows a lot of important things like how many of the item there are, what is the cheapest price, etc. to gain information on one area of the store.</a:t>
            </a:r>
          </a:p>
        </p:txBody>
      </p:sp>
    </p:spTree>
    <p:extLst>
      <p:ext uri="{BB962C8B-B14F-4D97-AF65-F5344CB8AC3E}">
        <p14:creationId xmlns:p14="http://schemas.microsoft.com/office/powerpoint/2010/main" val="394072772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Shipment #11 report</a:t>
            </a:r>
          </a:p>
        </p:txBody>
      </p:sp>
      <p:pic>
        <p:nvPicPr>
          <p:cNvPr id="5" name="Content Placeholder 4" descr="A picture containing bird&#10;&#10;Description automatically generated">
            <a:extLst>
              <a:ext uri="{FF2B5EF4-FFF2-40B4-BE49-F238E27FC236}">
                <a16:creationId xmlns:a16="http://schemas.microsoft.com/office/drawing/2014/main" id="{C211F4FA-4530-4B1D-88AA-AD76FFF10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426" y="1028187"/>
            <a:ext cx="9991148" cy="2286319"/>
          </a:xfrm>
        </p:spPr>
      </p:pic>
    </p:spTree>
    <p:extLst>
      <p:ext uri="{BB962C8B-B14F-4D97-AF65-F5344CB8AC3E}">
        <p14:creationId xmlns:p14="http://schemas.microsoft.com/office/powerpoint/2010/main" val="167842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088AC-4D1C-44BE-BC30-DD828BBD4084}"/>
              </a:ext>
            </a:extLst>
          </p:cNvPr>
          <p:cNvSpPr>
            <a:spLocks noGrp="1"/>
          </p:cNvSpPr>
          <p:nvPr>
            <p:ph type="title"/>
          </p:nvPr>
        </p:nvSpPr>
        <p:spPr>
          <a:xfrm>
            <a:off x="557720" y="612843"/>
            <a:ext cx="2312480" cy="1499738"/>
          </a:xfrm>
        </p:spPr>
        <p:txBody>
          <a:bodyPr anchor="b">
            <a:normAutofit/>
          </a:bodyPr>
          <a:lstStyle/>
          <a:p>
            <a:r>
              <a:rPr lang="en-US" sz="2800" dirty="0"/>
              <a:t>Shipment #11 Report</a:t>
            </a:r>
          </a:p>
        </p:txBody>
      </p:sp>
      <p:sp>
        <p:nvSpPr>
          <p:cNvPr id="9" name="Content Placeholder 8">
            <a:extLst>
              <a:ext uri="{FF2B5EF4-FFF2-40B4-BE49-F238E27FC236}">
                <a16:creationId xmlns:a16="http://schemas.microsoft.com/office/drawing/2014/main" id="{920A1E21-1109-49C6-B83C-F7300582A51C}"/>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 This is an example of a report after going through a Monday truck shipment. It displays everything that was received from the shipment.</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ED0ED76D-EB25-45D4-A360-62A227539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128553"/>
            <a:ext cx="7237877" cy="4629301"/>
          </a:xfrm>
          <a:prstGeom prst="rect">
            <a:avLst/>
          </a:prstGeom>
        </p:spPr>
      </p:pic>
    </p:spTree>
    <p:extLst>
      <p:ext uri="{BB962C8B-B14F-4D97-AF65-F5344CB8AC3E}">
        <p14:creationId xmlns:p14="http://schemas.microsoft.com/office/powerpoint/2010/main" val="411793914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fontScale="90000"/>
          </a:bodyPr>
          <a:lstStyle/>
          <a:p>
            <a:pPr algn="ctr">
              <a:lnSpc>
                <a:spcPct val="83000"/>
              </a:lnSpc>
            </a:pPr>
            <a:r>
              <a:rPr lang="en-US" sz="6000" b="0" cap="all" spc="-100" dirty="0"/>
              <a:t>What sales start this week</a:t>
            </a:r>
            <a:br>
              <a:rPr lang="en-US" sz="6000" b="0" cap="all" spc="-100" dirty="0"/>
            </a:br>
            <a:r>
              <a:rPr lang="en-US" sz="6000" b="0" cap="all" spc="-100" dirty="0"/>
              <a:t>report</a:t>
            </a:r>
          </a:p>
        </p:txBody>
      </p:sp>
      <p:pic>
        <p:nvPicPr>
          <p:cNvPr id="5" name="Content Placeholder 4" descr="A screenshot of a cell phone&#10;&#10;Description automatically generated">
            <a:extLst>
              <a:ext uri="{FF2B5EF4-FFF2-40B4-BE49-F238E27FC236}">
                <a16:creationId xmlns:a16="http://schemas.microsoft.com/office/drawing/2014/main" id="{410E834B-3648-46A1-B135-A53555C631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531" y="1196029"/>
            <a:ext cx="5322050" cy="1906611"/>
          </a:xfrm>
        </p:spPr>
      </p:pic>
    </p:spTree>
    <p:extLst>
      <p:ext uri="{BB962C8B-B14F-4D97-AF65-F5344CB8AC3E}">
        <p14:creationId xmlns:p14="http://schemas.microsoft.com/office/powerpoint/2010/main" val="1714486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65549-195C-44D0-B4F3-CCAE540C6509}"/>
              </a:ext>
            </a:extLst>
          </p:cNvPr>
          <p:cNvSpPr>
            <a:spLocks noGrp="1"/>
          </p:cNvSpPr>
          <p:nvPr>
            <p:ph type="title"/>
          </p:nvPr>
        </p:nvSpPr>
        <p:spPr>
          <a:xfrm>
            <a:off x="557720" y="612843"/>
            <a:ext cx="2312480" cy="1499738"/>
          </a:xfrm>
        </p:spPr>
        <p:txBody>
          <a:bodyPr anchor="b">
            <a:normAutofit/>
          </a:bodyPr>
          <a:lstStyle/>
          <a:p>
            <a:r>
              <a:rPr lang="en-US" sz="2800" dirty="0"/>
              <a:t>What Sales Start Report</a:t>
            </a:r>
          </a:p>
        </p:txBody>
      </p:sp>
      <p:sp>
        <p:nvSpPr>
          <p:cNvPr id="9" name="Content Placeholder 8">
            <a:extLst>
              <a:ext uri="{FF2B5EF4-FFF2-40B4-BE49-F238E27FC236}">
                <a16:creationId xmlns:a16="http://schemas.microsoft.com/office/drawing/2014/main" id="{FE4C230E-8882-421B-833A-4DB989A326F6}"/>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report is important because it shows what sales are starting this week. It is useful to see on Friday nights or Saturday nights before changing the signs so that one can properly prepare for what sales are starting. This also helps prepare the associates to know what items to push.</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AE5FC912-E3CC-4301-83A5-FD6B5EB8F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756708"/>
            <a:ext cx="7237877" cy="3372991"/>
          </a:xfrm>
          <a:prstGeom prst="rect">
            <a:avLst/>
          </a:prstGeom>
        </p:spPr>
      </p:pic>
    </p:spTree>
    <p:extLst>
      <p:ext uri="{BB962C8B-B14F-4D97-AF65-F5344CB8AC3E}">
        <p14:creationId xmlns:p14="http://schemas.microsoft.com/office/powerpoint/2010/main" val="353482456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fontScale="90000"/>
          </a:bodyPr>
          <a:lstStyle/>
          <a:p>
            <a:pPr algn="ctr">
              <a:lnSpc>
                <a:spcPct val="83000"/>
              </a:lnSpc>
            </a:pPr>
            <a:r>
              <a:rPr lang="en-US" sz="6000" b="0" cap="all" spc="-100" dirty="0"/>
              <a:t>WHAT SALES END THIS Week</a:t>
            </a:r>
            <a:br>
              <a:rPr lang="en-US" sz="6000" b="0" cap="all" spc="-100" dirty="0"/>
            </a:br>
            <a:r>
              <a:rPr lang="en-US" sz="6000" b="0" cap="all" spc="-100" dirty="0"/>
              <a:t>report</a:t>
            </a:r>
          </a:p>
        </p:txBody>
      </p:sp>
      <p:pic>
        <p:nvPicPr>
          <p:cNvPr id="5" name="Content Placeholder 4" descr="A screenshot of a cell phone&#10;&#10;Description automatically generated">
            <a:extLst>
              <a:ext uri="{FF2B5EF4-FFF2-40B4-BE49-F238E27FC236}">
                <a16:creationId xmlns:a16="http://schemas.microsoft.com/office/drawing/2014/main" id="{9787EA30-1A7A-40CD-8B6E-B529371781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8835" y="1446368"/>
            <a:ext cx="6034329" cy="1866288"/>
          </a:xfrm>
        </p:spPr>
      </p:pic>
    </p:spTree>
    <p:extLst>
      <p:ext uri="{BB962C8B-B14F-4D97-AF65-F5344CB8AC3E}">
        <p14:creationId xmlns:p14="http://schemas.microsoft.com/office/powerpoint/2010/main" val="1613179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F5322-E038-459E-A575-F363648C3489}"/>
              </a:ext>
            </a:extLst>
          </p:cNvPr>
          <p:cNvSpPr>
            <a:spLocks noGrp="1"/>
          </p:cNvSpPr>
          <p:nvPr>
            <p:ph type="title"/>
          </p:nvPr>
        </p:nvSpPr>
        <p:spPr>
          <a:xfrm>
            <a:off x="557720" y="612843"/>
            <a:ext cx="2312480" cy="1499738"/>
          </a:xfrm>
        </p:spPr>
        <p:txBody>
          <a:bodyPr anchor="b">
            <a:normAutofit/>
          </a:bodyPr>
          <a:lstStyle/>
          <a:p>
            <a:r>
              <a:rPr lang="en-US" sz="2800" dirty="0"/>
              <a:t>What Sales End Report</a:t>
            </a:r>
          </a:p>
        </p:txBody>
      </p:sp>
      <p:sp>
        <p:nvSpPr>
          <p:cNvPr id="9" name="Content Placeholder 8">
            <a:extLst>
              <a:ext uri="{FF2B5EF4-FFF2-40B4-BE49-F238E27FC236}">
                <a16:creationId xmlns:a16="http://schemas.microsoft.com/office/drawing/2014/main" id="{CA45CF96-6BD0-48C1-905D-4712A9D20FB5}"/>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-The importance of this is the same as the last report. It’ll help the associate know what signs they are going to have to take down.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8CF54EE7-6453-49B6-A0FF-A23F68C34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068980"/>
            <a:ext cx="7237877" cy="2748448"/>
          </a:xfrm>
          <a:prstGeom prst="rect">
            <a:avLst/>
          </a:prstGeom>
        </p:spPr>
      </p:pic>
    </p:spTree>
    <p:extLst>
      <p:ext uri="{BB962C8B-B14F-4D97-AF65-F5344CB8AC3E}">
        <p14:creationId xmlns:p14="http://schemas.microsoft.com/office/powerpoint/2010/main" val="281435270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0138-7B81-491E-B613-96280CCC036E}"/>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b="0" cap="all" spc="-100" dirty="0"/>
              <a:t>Zeroes report</a:t>
            </a:r>
          </a:p>
        </p:txBody>
      </p:sp>
      <p:pic>
        <p:nvPicPr>
          <p:cNvPr id="7" name="Content Placeholder 6" descr="A screenshot of a cell phone&#10;&#10;Description automatically generated">
            <a:extLst>
              <a:ext uri="{FF2B5EF4-FFF2-40B4-BE49-F238E27FC236}">
                <a16:creationId xmlns:a16="http://schemas.microsoft.com/office/drawing/2014/main" id="{2E502F92-D035-459E-8188-57E3B0D18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9863" y="1026942"/>
            <a:ext cx="5272273" cy="2075698"/>
          </a:xfrm>
        </p:spPr>
      </p:pic>
    </p:spTree>
    <p:extLst>
      <p:ext uri="{BB962C8B-B14F-4D97-AF65-F5344CB8AC3E}">
        <p14:creationId xmlns:p14="http://schemas.microsoft.com/office/powerpoint/2010/main" val="175559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DD5F858-84A4-41E3-9F6D-3F8096E115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0597" y="645106"/>
            <a:ext cx="7297798" cy="3229275"/>
          </a:xfrm>
          <a:prstGeom prst="rect">
            <a:avLst/>
          </a:prstGeom>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1D0F2257-2879-47B2-BD79-8C37C713624A}"/>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sz="4800" b="0" cap="all" spc="-100">
                <a:solidFill>
                  <a:schemeClr val="bg1"/>
                </a:solidFill>
              </a:rPr>
              <a:t>Relationships</a:t>
            </a:r>
          </a:p>
        </p:txBody>
      </p:sp>
    </p:spTree>
    <p:extLst>
      <p:ext uri="{BB962C8B-B14F-4D97-AF65-F5344CB8AC3E}">
        <p14:creationId xmlns:p14="http://schemas.microsoft.com/office/powerpoint/2010/main" val="1023310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5E6D4-01DB-4062-B7B3-E099F425CF40}"/>
              </a:ext>
            </a:extLst>
          </p:cNvPr>
          <p:cNvSpPr>
            <a:spLocks noGrp="1"/>
          </p:cNvSpPr>
          <p:nvPr>
            <p:ph type="title"/>
          </p:nvPr>
        </p:nvSpPr>
        <p:spPr>
          <a:xfrm>
            <a:off x="557720" y="612843"/>
            <a:ext cx="2312480" cy="1499738"/>
          </a:xfrm>
        </p:spPr>
        <p:txBody>
          <a:bodyPr anchor="b">
            <a:normAutofit/>
          </a:bodyPr>
          <a:lstStyle/>
          <a:p>
            <a:r>
              <a:rPr lang="en-US" sz="2800" dirty="0"/>
              <a:t>Zeroes Report</a:t>
            </a:r>
          </a:p>
        </p:txBody>
      </p:sp>
      <p:sp>
        <p:nvSpPr>
          <p:cNvPr id="9" name="Content Placeholder 8">
            <a:extLst>
              <a:ext uri="{FF2B5EF4-FFF2-40B4-BE49-F238E27FC236}">
                <a16:creationId xmlns:a16="http://schemas.microsoft.com/office/drawing/2014/main" id="{EF3D252F-E465-4FFA-9BC0-83EDA49AA33B}"/>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report gives the managers a heads up which items are out of stock and need to be ordered as well as alerting them to tell customers to check online for these items.</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4E18E45F-2F40-484F-B4F4-6D9B86388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2118625"/>
            <a:ext cx="7237877" cy="2649157"/>
          </a:xfrm>
          <a:prstGeom prst="rect">
            <a:avLst/>
          </a:prstGeom>
        </p:spPr>
      </p:pic>
    </p:spTree>
    <p:extLst>
      <p:ext uri="{BB962C8B-B14F-4D97-AF65-F5344CB8AC3E}">
        <p14:creationId xmlns:p14="http://schemas.microsoft.com/office/powerpoint/2010/main" val="6706192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1976C-AB62-4209-9C90-29023ABD2FDE}"/>
              </a:ext>
            </a:extLst>
          </p:cNvPr>
          <p:cNvSpPr>
            <a:spLocks noGrp="1"/>
          </p:cNvSpPr>
          <p:nvPr>
            <p:ph type="title"/>
          </p:nvPr>
        </p:nvSpPr>
        <p:spPr>
          <a:xfrm>
            <a:off x="557720" y="612843"/>
            <a:ext cx="2312480" cy="1499738"/>
          </a:xfrm>
        </p:spPr>
        <p:txBody>
          <a:bodyPr anchor="b">
            <a:normAutofit/>
          </a:bodyPr>
          <a:lstStyle/>
          <a:p>
            <a:r>
              <a:rPr lang="en-US" sz="2800" dirty="0"/>
              <a:t>Items Table</a:t>
            </a:r>
          </a:p>
        </p:txBody>
      </p:sp>
      <p:sp>
        <p:nvSpPr>
          <p:cNvPr id="9" name="Content Placeholder 8">
            <a:extLst>
              <a:ext uri="{FF2B5EF4-FFF2-40B4-BE49-F238E27FC236}">
                <a16:creationId xmlns:a16="http://schemas.microsoft.com/office/drawing/2014/main" id="{35EBA401-1546-4D5F-B2B3-80211E2A406D}"/>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is the most important table that holds the basic information on ever item.</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565E2BF6-FE9B-4061-A65C-489ACD764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887770"/>
            <a:ext cx="7237877" cy="5110868"/>
          </a:xfrm>
          <a:prstGeom prst="rect">
            <a:avLst/>
          </a:prstGeom>
        </p:spPr>
      </p:pic>
    </p:spTree>
    <p:extLst>
      <p:ext uri="{BB962C8B-B14F-4D97-AF65-F5344CB8AC3E}">
        <p14:creationId xmlns:p14="http://schemas.microsoft.com/office/powerpoint/2010/main" val="38742283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5C89A-089D-4964-90D1-3613629A65D5}"/>
              </a:ext>
            </a:extLst>
          </p:cNvPr>
          <p:cNvSpPr>
            <a:spLocks noGrp="1"/>
          </p:cNvSpPr>
          <p:nvPr>
            <p:ph type="title"/>
          </p:nvPr>
        </p:nvSpPr>
        <p:spPr>
          <a:xfrm>
            <a:off x="557720" y="612843"/>
            <a:ext cx="2312480" cy="1499738"/>
          </a:xfrm>
        </p:spPr>
        <p:txBody>
          <a:bodyPr anchor="b">
            <a:normAutofit/>
          </a:bodyPr>
          <a:lstStyle/>
          <a:p>
            <a:r>
              <a:rPr lang="en-US" sz="2800" dirty="0"/>
              <a:t>Cost Table</a:t>
            </a:r>
          </a:p>
        </p:txBody>
      </p:sp>
      <p:sp>
        <p:nvSpPr>
          <p:cNvPr id="9" name="Content Placeholder 8">
            <a:extLst>
              <a:ext uri="{FF2B5EF4-FFF2-40B4-BE49-F238E27FC236}">
                <a16:creationId xmlns:a16="http://schemas.microsoft.com/office/drawing/2014/main" id="{DBCB227B-620C-4CC7-87B4-3869C5FDFB10}"/>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 This table displays the cost and the sale (if there is one) of each item</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6C57A9FD-CDBA-4A52-A0BA-88E6F034F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725" y="882398"/>
            <a:ext cx="6213271" cy="5121612"/>
          </a:xfrm>
          <a:prstGeom prst="rect">
            <a:avLst/>
          </a:prstGeom>
        </p:spPr>
      </p:pic>
    </p:spTree>
    <p:extLst>
      <p:ext uri="{BB962C8B-B14F-4D97-AF65-F5344CB8AC3E}">
        <p14:creationId xmlns:p14="http://schemas.microsoft.com/office/powerpoint/2010/main" val="9142264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DD3ED-4C4F-4263-82AD-A6740C98EE3C}"/>
              </a:ext>
            </a:extLst>
          </p:cNvPr>
          <p:cNvSpPr>
            <a:spLocks noGrp="1"/>
          </p:cNvSpPr>
          <p:nvPr>
            <p:ph type="title"/>
          </p:nvPr>
        </p:nvSpPr>
        <p:spPr>
          <a:xfrm>
            <a:off x="557720" y="612843"/>
            <a:ext cx="2312480" cy="1499738"/>
          </a:xfrm>
        </p:spPr>
        <p:txBody>
          <a:bodyPr anchor="b">
            <a:normAutofit/>
          </a:bodyPr>
          <a:lstStyle/>
          <a:p>
            <a:r>
              <a:rPr lang="en-US" sz="2800" dirty="0"/>
              <a:t>Aisle Table</a:t>
            </a:r>
          </a:p>
        </p:txBody>
      </p:sp>
      <p:sp>
        <p:nvSpPr>
          <p:cNvPr id="9" name="Content Placeholder 8">
            <a:extLst>
              <a:ext uri="{FF2B5EF4-FFF2-40B4-BE49-F238E27FC236}">
                <a16:creationId xmlns:a16="http://schemas.microsoft.com/office/drawing/2014/main" id="{7330632D-B39A-4A39-912A-FA5FE2E7578D}"/>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This table is an intersection table between items and POG. It has the aisle number and the shelf location.</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A53CC67F-EC19-4F48-9A3C-37DA4DB6C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538" y="882398"/>
            <a:ext cx="5231645" cy="5121612"/>
          </a:xfrm>
          <a:prstGeom prst="rect">
            <a:avLst/>
          </a:prstGeom>
        </p:spPr>
      </p:pic>
    </p:spTree>
    <p:extLst>
      <p:ext uri="{BB962C8B-B14F-4D97-AF65-F5344CB8AC3E}">
        <p14:creationId xmlns:p14="http://schemas.microsoft.com/office/powerpoint/2010/main" val="29589000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A2B6E-13E6-40D5-9027-C3792972E698}"/>
              </a:ext>
            </a:extLst>
          </p:cNvPr>
          <p:cNvSpPr>
            <a:spLocks noGrp="1"/>
          </p:cNvSpPr>
          <p:nvPr>
            <p:ph type="title"/>
          </p:nvPr>
        </p:nvSpPr>
        <p:spPr>
          <a:xfrm>
            <a:off x="557720" y="612843"/>
            <a:ext cx="2312480" cy="1499738"/>
          </a:xfrm>
        </p:spPr>
        <p:txBody>
          <a:bodyPr anchor="b">
            <a:normAutofit/>
          </a:bodyPr>
          <a:lstStyle/>
          <a:p>
            <a:r>
              <a:rPr lang="en-US" sz="2800" dirty="0"/>
              <a:t>POG Table</a:t>
            </a:r>
          </a:p>
        </p:txBody>
      </p:sp>
      <p:sp>
        <p:nvSpPr>
          <p:cNvPr id="9" name="Content Placeholder 8">
            <a:extLst>
              <a:ext uri="{FF2B5EF4-FFF2-40B4-BE49-F238E27FC236}">
                <a16:creationId xmlns:a16="http://schemas.microsoft.com/office/drawing/2014/main" id="{614FFCB2-E01D-4129-8DC7-4A0D92B71B6A}"/>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Each POG is a section of the store that has one category of products</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cell phone&#10;&#10;Description automatically generated">
            <a:extLst>
              <a:ext uri="{FF2B5EF4-FFF2-40B4-BE49-F238E27FC236}">
                <a16:creationId xmlns:a16="http://schemas.microsoft.com/office/drawing/2014/main" id="{0F79C218-88D1-42D4-B23B-A66D156D7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576" y="882398"/>
            <a:ext cx="6695568" cy="5121612"/>
          </a:xfrm>
          <a:prstGeom prst="rect">
            <a:avLst/>
          </a:prstGeom>
        </p:spPr>
      </p:pic>
    </p:spTree>
    <p:extLst>
      <p:ext uri="{BB962C8B-B14F-4D97-AF65-F5344CB8AC3E}">
        <p14:creationId xmlns:p14="http://schemas.microsoft.com/office/powerpoint/2010/main" val="24010263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44B50-7F76-48DF-9006-536B17BA387C}"/>
              </a:ext>
            </a:extLst>
          </p:cNvPr>
          <p:cNvSpPr>
            <a:spLocks noGrp="1"/>
          </p:cNvSpPr>
          <p:nvPr>
            <p:ph type="title"/>
          </p:nvPr>
        </p:nvSpPr>
        <p:spPr>
          <a:xfrm>
            <a:off x="557720" y="612843"/>
            <a:ext cx="2312480" cy="1499738"/>
          </a:xfrm>
        </p:spPr>
        <p:txBody>
          <a:bodyPr anchor="b">
            <a:normAutofit/>
          </a:bodyPr>
          <a:lstStyle/>
          <a:p>
            <a:r>
              <a:rPr lang="en-US" sz="2800" dirty="0"/>
              <a:t>Overstock Table</a:t>
            </a:r>
          </a:p>
        </p:txBody>
      </p:sp>
      <p:sp>
        <p:nvSpPr>
          <p:cNvPr id="9" name="Content Placeholder 8">
            <a:extLst>
              <a:ext uri="{FF2B5EF4-FFF2-40B4-BE49-F238E27FC236}">
                <a16:creationId xmlns:a16="http://schemas.microsoft.com/office/drawing/2014/main" id="{7439BC71-9E36-46AF-AEAA-14EE89295400}"/>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 This is an idea I had for the inventory system that would keep track of what items are in overstock (if they can be put in overstock) so that it can be kept track of where things are and how many items are on the floor at once.</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Content Placeholder 4" descr="A screenshot of a social media post&#10;&#10;Description automatically generated">
            <a:extLst>
              <a:ext uri="{FF2B5EF4-FFF2-40B4-BE49-F238E27FC236}">
                <a16:creationId xmlns:a16="http://schemas.microsoft.com/office/drawing/2014/main" id="{D4E89331-5E4A-4EEA-85D6-E70FF5B47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32" y="882398"/>
            <a:ext cx="5607456" cy="5121612"/>
          </a:xfrm>
          <a:prstGeom prst="rect">
            <a:avLst/>
          </a:prstGeom>
        </p:spPr>
      </p:pic>
    </p:spTree>
    <p:extLst>
      <p:ext uri="{BB962C8B-B14F-4D97-AF65-F5344CB8AC3E}">
        <p14:creationId xmlns:p14="http://schemas.microsoft.com/office/powerpoint/2010/main" val="33817122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C1768-7B21-4E34-A211-57D75689F525}"/>
              </a:ext>
            </a:extLst>
          </p:cNvPr>
          <p:cNvSpPr>
            <a:spLocks noGrp="1"/>
          </p:cNvSpPr>
          <p:nvPr>
            <p:ph type="title"/>
          </p:nvPr>
        </p:nvSpPr>
        <p:spPr>
          <a:xfrm>
            <a:off x="557720" y="612843"/>
            <a:ext cx="2312480" cy="1499738"/>
          </a:xfrm>
        </p:spPr>
        <p:txBody>
          <a:bodyPr anchor="b">
            <a:normAutofit/>
          </a:bodyPr>
          <a:lstStyle/>
          <a:p>
            <a:r>
              <a:rPr lang="en-US" sz="2800" dirty="0"/>
              <a:t>Shipment Table</a:t>
            </a:r>
          </a:p>
        </p:txBody>
      </p:sp>
      <p:sp>
        <p:nvSpPr>
          <p:cNvPr id="9" name="Content Placeholder 8">
            <a:extLst>
              <a:ext uri="{FF2B5EF4-FFF2-40B4-BE49-F238E27FC236}">
                <a16:creationId xmlns:a16="http://schemas.microsoft.com/office/drawing/2014/main" id="{C1FACBD0-2C6A-4B74-BCE4-0148C16333DD}"/>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The shipment table simply has all the shipments as well as the date they occurred </a:t>
            </a: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11" name="Content Placeholder 4" descr="A screenshot of a cell phone&#10;&#10;Description automatically generated">
            <a:extLst>
              <a:ext uri="{FF2B5EF4-FFF2-40B4-BE49-F238E27FC236}">
                <a16:creationId xmlns:a16="http://schemas.microsoft.com/office/drawing/2014/main" id="{87391D9E-0161-4C86-9A6B-2C47B6DCB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87" y="1362712"/>
            <a:ext cx="7100040" cy="3363176"/>
          </a:xfrm>
          <a:prstGeom prst="rect">
            <a:avLst/>
          </a:prstGeom>
        </p:spPr>
      </p:pic>
    </p:spTree>
    <p:extLst>
      <p:ext uri="{BB962C8B-B14F-4D97-AF65-F5344CB8AC3E}">
        <p14:creationId xmlns:p14="http://schemas.microsoft.com/office/powerpoint/2010/main" val="201385955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18</TotalTime>
  <Words>694</Words>
  <Application>Microsoft Office PowerPoint</Application>
  <PresentationFormat>Widescreen</PresentationFormat>
  <Paragraphs>51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Garamond</vt:lpstr>
      <vt:lpstr>Gill Sans MT</vt:lpstr>
      <vt:lpstr>SavonVTI</vt:lpstr>
      <vt:lpstr>StapleIT! Database</vt:lpstr>
      <vt:lpstr>Intro</vt:lpstr>
      <vt:lpstr>Relationships</vt:lpstr>
      <vt:lpstr>Items Table</vt:lpstr>
      <vt:lpstr>Cost Table</vt:lpstr>
      <vt:lpstr>Aisle Table</vt:lpstr>
      <vt:lpstr>POG Table</vt:lpstr>
      <vt:lpstr>Overstock Table</vt:lpstr>
      <vt:lpstr>Shipment Table</vt:lpstr>
      <vt:lpstr>Transferred Table</vt:lpstr>
      <vt:lpstr>Inventory report</vt:lpstr>
      <vt:lpstr>Inventory Report</vt:lpstr>
      <vt:lpstr>All sales report</vt:lpstr>
      <vt:lpstr>All Sales Report</vt:lpstr>
      <vt:lpstr>Damage report</vt:lpstr>
      <vt:lpstr>Damage Report</vt:lpstr>
      <vt:lpstr>Holes report</vt:lpstr>
      <vt:lpstr>Holes Report</vt:lpstr>
      <vt:lpstr>Notebook shipment report</vt:lpstr>
      <vt:lpstr>Notebook Shipment Report</vt:lpstr>
      <vt:lpstr>Printer report</vt:lpstr>
      <vt:lpstr>Printers Report</vt:lpstr>
      <vt:lpstr>Shipment #11 report</vt:lpstr>
      <vt:lpstr>Shipment #11 Report</vt:lpstr>
      <vt:lpstr>What sales start this week report</vt:lpstr>
      <vt:lpstr>What Sales Start Report</vt:lpstr>
      <vt:lpstr>WHAT SALES END THIS Week report</vt:lpstr>
      <vt:lpstr>What Sales End Report</vt:lpstr>
      <vt:lpstr>Zeroes report</vt:lpstr>
      <vt:lpstr>Zeroes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StapleIT! Database</dc:title>
  <dc:creator>Ethan</dc:creator>
  <cp:lastModifiedBy>Ethan</cp:lastModifiedBy>
  <cp:revision>4</cp:revision>
  <dcterms:created xsi:type="dcterms:W3CDTF">2020-05-13T03:10:12Z</dcterms:created>
  <dcterms:modified xsi:type="dcterms:W3CDTF">2020-05-13T03:28:36Z</dcterms:modified>
</cp:coreProperties>
</file>