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3" r:id="rId4"/>
    <p:sldId id="267" r:id="rId5"/>
    <p:sldId id="266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78" y="4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29.05.2017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491692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4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/>
              <a:t>Ablauf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22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Fetzen</vt:lpstr>
      <vt:lpstr>IPA Präsentation</vt:lpstr>
      <vt:lpstr>Ablauf</vt:lpstr>
      <vt:lpstr>Ablauf</vt:lpstr>
      <vt:lpstr>Ablauf</vt:lpstr>
      <vt:lpstr>Ablauf</vt:lpstr>
      <vt:lpstr>Ablauf</vt:lpstr>
      <vt:lpstr>Ablauf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13</cp:revision>
  <dcterms:created xsi:type="dcterms:W3CDTF">2017-05-29T12:11:33Z</dcterms:created>
  <dcterms:modified xsi:type="dcterms:W3CDTF">2017-05-29T16:04:01Z</dcterms:modified>
</cp:coreProperties>
</file>